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54" r:id="rId3"/>
  </p:sldMasterIdLst>
  <p:notesMasterIdLst>
    <p:notesMasterId r:id="rId8"/>
  </p:notesMasterIdLst>
  <p:sldIdLst>
    <p:sldId id="257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4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BE391-4D1A-4D72-A3D6-673F7FCB3C87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231F9-E5E0-4F93-895B-ECCC8A58F6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941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903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7462" y="-42194"/>
            <a:ext cx="12210100" cy="5797373"/>
            <a:chOff x="20638" y="-42194"/>
            <a:chExt cx="12210100" cy="5797373"/>
          </a:xfrm>
        </p:grpSpPr>
        <p:grpSp>
          <p:nvGrpSpPr>
            <p:cNvPr id="8" name="组合 7"/>
            <p:cNvGrpSpPr/>
            <p:nvPr/>
          </p:nvGrpSpPr>
          <p:grpSpPr>
            <a:xfrm>
              <a:off x="20638" y="-42194"/>
              <a:ext cx="12210100" cy="5797373"/>
              <a:chOff x="20638" y="-42194"/>
              <a:chExt cx="12210100" cy="579737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18" y="3191"/>
                <a:ext cx="12208620" cy="5751988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20638" y="-42194"/>
                <a:ext cx="12171363" cy="3471194"/>
                <a:chOff x="20638" y="-42194"/>
                <a:chExt cx="12171363" cy="3471194"/>
              </a:xfrm>
            </p:grpSpPr>
            <p:grpSp>
              <p:nvGrpSpPr>
                <p:cNvPr id="35" name="Group 4979"/>
                <p:cNvGrpSpPr>
                  <a:grpSpLocks noChangeAspect="1"/>
                </p:cNvGrpSpPr>
                <p:nvPr/>
              </p:nvGrpSpPr>
              <p:grpSpPr bwMode="auto">
                <a:xfrm>
                  <a:off x="8044995" y="0"/>
                  <a:ext cx="4147006" cy="3429000"/>
                  <a:chOff x="5164" y="0"/>
                  <a:chExt cx="2516" cy="2548"/>
                </a:xfrm>
              </p:grpSpPr>
              <p:sp>
                <p:nvSpPr>
                  <p:cNvPr id="52" name="Freeform 4980"/>
                  <p:cNvSpPr>
                    <a:spLocks/>
                  </p:cNvSpPr>
                  <p:nvPr/>
                </p:nvSpPr>
                <p:spPr bwMode="auto">
                  <a:xfrm>
                    <a:off x="5821" y="0"/>
                    <a:ext cx="62" cy="25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1 h 2"/>
                      <a:gd name="T4" fmla="*/ 1 w 5"/>
                      <a:gd name="T5" fmla="*/ 0 h 2"/>
                      <a:gd name="T6" fmla="*/ 0 w 5"/>
                      <a:gd name="T7" fmla="*/ 0 h 2"/>
                      <a:gd name="T8" fmla="*/ 1 w 5"/>
                      <a:gd name="T9" fmla="*/ 0 h 2"/>
                      <a:gd name="T10" fmla="*/ 5 w 5"/>
                      <a:gd name="T11" fmla="*/ 1 h 2"/>
                      <a:gd name="T12" fmla="*/ 5 w 5"/>
                      <a:gd name="T13" fmla="*/ 2 h 2"/>
                      <a:gd name="T14" fmla="*/ 5 w 5"/>
                      <a:gd name="T15" fmla="*/ 2 h 2"/>
                      <a:gd name="T16" fmla="*/ 5 w 5"/>
                      <a:gd name="T17" fmla="*/ 2 h 2"/>
                      <a:gd name="T18" fmla="*/ 5 w 5"/>
                      <a:gd name="T19" fmla="*/ 2 h 2"/>
                      <a:gd name="T20" fmla="*/ 5 w 5"/>
                      <a:gd name="T21" fmla="*/ 2 h 2"/>
                      <a:gd name="T22" fmla="*/ 5 w 5"/>
                      <a:gd name="T23" fmla="*/ 2 h 2"/>
                      <a:gd name="T24" fmla="*/ 5 w 5"/>
                      <a:gd name="T2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2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4" y="0"/>
                          <a:pt x="5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4981"/>
                  <p:cNvSpPr>
                    <a:spLocks/>
                  </p:cNvSpPr>
                  <p:nvPr/>
                </p:nvSpPr>
                <p:spPr bwMode="auto">
                  <a:xfrm>
                    <a:off x="5462" y="0"/>
                    <a:ext cx="347" cy="334"/>
                  </a:xfrm>
                  <a:custGeom>
                    <a:avLst/>
                    <a:gdLst>
                      <a:gd name="T0" fmla="*/ 26 w 28"/>
                      <a:gd name="T1" fmla="*/ 2 h 27"/>
                      <a:gd name="T2" fmla="*/ 27 w 28"/>
                      <a:gd name="T3" fmla="*/ 0 h 27"/>
                      <a:gd name="T4" fmla="*/ 25 w 28"/>
                      <a:gd name="T5" fmla="*/ 0 h 27"/>
                      <a:gd name="T6" fmla="*/ 22 w 28"/>
                      <a:gd name="T7" fmla="*/ 2 h 27"/>
                      <a:gd name="T8" fmla="*/ 21 w 28"/>
                      <a:gd name="T9" fmla="*/ 1 h 27"/>
                      <a:gd name="T10" fmla="*/ 21 w 28"/>
                      <a:gd name="T11" fmla="*/ 0 h 27"/>
                      <a:gd name="T12" fmla="*/ 21 w 28"/>
                      <a:gd name="T13" fmla="*/ 2 h 27"/>
                      <a:gd name="T14" fmla="*/ 18 w 28"/>
                      <a:gd name="T15" fmla="*/ 4 h 27"/>
                      <a:gd name="T16" fmla="*/ 18 w 28"/>
                      <a:gd name="T17" fmla="*/ 5 h 27"/>
                      <a:gd name="T18" fmla="*/ 21 w 28"/>
                      <a:gd name="T19" fmla="*/ 3 h 27"/>
                      <a:gd name="T20" fmla="*/ 23 w 28"/>
                      <a:gd name="T21" fmla="*/ 2 h 27"/>
                      <a:gd name="T22" fmla="*/ 14 w 28"/>
                      <a:gd name="T23" fmla="*/ 9 h 27"/>
                      <a:gd name="T24" fmla="*/ 5 w 28"/>
                      <a:gd name="T25" fmla="*/ 17 h 27"/>
                      <a:gd name="T26" fmla="*/ 5 w 28"/>
                      <a:gd name="T27" fmla="*/ 17 h 27"/>
                      <a:gd name="T28" fmla="*/ 5 w 28"/>
                      <a:gd name="T29" fmla="*/ 17 h 27"/>
                      <a:gd name="T30" fmla="*/ 0 w 28"/>
                      <a:gd name="T31" fmla="*/ 27 h 27"/>
                      <a:gd name="T32" fmla="*/ 0 w 28"/>
                      <a:gd name="T33" fmla="*/ 27 h 27"/>
                      <a:gd name="T34" fmla="*/ 6 w 28"/>
                      <a:gd name="T35" fmla="*/ 17 h 27"/>
                      <a:gd name="T36" fmla="*/ 15 w 28"/>
                      <a:gd name="T37" fmla="*/ 9 h 27"/>
                      <a:gd name="T38" fmla="*/ 15 w 28"/>
                      <a:gd name="T39" fmla="*/ 10 h 27"/>
                      <a:gd name="T40" fmla="*/ 12 w 28"/>
                      <a:gd name="T41" fmla="*/ 20 h 27"/>
                      <a:gd name="T42" fmla="*/ 12 w 28"/>
                      <a:gd name="T43" fmla="*/ 20 h 27"/>
                      <a:gd name="T44" fmla="*/ 12 w 28"/>
                      <a:gd name="T45" fmla="*/ 20 h 27"/>
                      <a:gd name="T46" fmla="*/ 16 w 28"/>
                      <a:gd name="T47" fmla="*/ 10 h 27"/>
                      <a:gd name="T48" fmla="*/ 22 w 28"/>
                      <a:gd name="T49" fmla="*/ 5 h 27"/>
                      <a:gd name="T50" fmla="*/ 16 w 28"/>
                      <a:gd name="T51" fmla="*/ 16 h 27"/>
                      <a:gd name="T52" fmla="*/ 16 w 28"/>
                      <a:gd name="T53" fmla="*/ 17 h 27"/>
                      <a:gd name="T54" fmla="*/ 22 w 28"/>
                      <a:gd name="T55" fmla="*/ 5 h 27"/>
                      <a:gd name="T56" fmla="*/ 22 w 28"/>
                      <a:gd name="T57" fmla="*/ 5 h 27"/>
                      <a:gd name="T58" fmla="*/ 26 w 28"/>
                      <a:gd name="T59" fmla="*/ 2 h 27"/>
                      <a:gd name="T60" fmla="*/ 28 w 28"/>
                      <a:gd name="T61" fmla="*/ 9 h 27"/>
                      <a:gd name="T62" fmla="*/ 28 w 28"/>
                      <a:gd name="T63" fmla="*/ 9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" h="27">
                        <a:moveTo>
                          <a:pt x="26" y="2"/>
                        </a:move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1"/>
                          <a:pt x="23" y="1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2"/>
                          <a:pt x="21" y="2"/>
                        </a:cubicBezTo>
                        <a:cubicBezTo>
                          <a:pt x="21" y="2"/>
                          <a:pt x="21" y="2"/>
                          <a:pt x="21" y="1"/>
                        </a:cubicBezTo>
                        <a:cubicBezTo>
                          <a:pt x="21" y="1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0"/>
                          <a:pt x="21" y="1"/>
                          <a:pt x="21" y="1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0" y="3"/>
                          <a:pt x="19" y="4"/>
                          <a:pt x="18" y="4"/>
                        </a:cubicBezTo>
                        <a:cubicBezTo>
                          <a:pt x="18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8" y="5"/>
                          <a:pt x="19" y="5"/>
                          <a:pt x="19" y="5"/>
                        </a:cubicBezTo>
                        <a:cubicBezTo>
                          <a:pt x="19" y="4"/>
                          <a:pt x="21" y="4"/>
                          <a:pt x="21" y="3"/>
                        </a:cubicBezTo>
                        <a:cubicBezTo>
                          <a:pt x="22" y="3"/>
                          <a:pt x="22" y="2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1" y="5"/>
                          <a:pt x="17" y="6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1" y="11"/>
                          <a:pt x="8" y="14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4" y="20"/>
                          <a:pt x="2" y="23"/>
                          <a:pt x="0" y="26"/>
                        </a:cubicBezTo>
                        <a:cubicBezTo>
                          <a:pt x="0" y="26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2" y="24"/>
                          <a:pt x="4" y="20"/>
                          <a:pt x="5" y="17"/>
                        </a:cubicBezTo>
                        <a:cubicBezTo>
                          <a:pt x="5" y="17"/>
                          <a:pt x="5" y="17"/>
                          <a:pt x="6" y="17"/>
                        </a:cubicBezTo>
                        <a:cubicBezTo>
                          <a:pt x="9" y="15"/>
                          <a:pt x="12" y="12"/>
                          <a:pt x="15" y="9"/>
                        </a:cubicBezTo>
                        <a:cubicBezTo>
                          <a:pt x="15" y="9"/>
                          <a:pt x="15" y="9"/>
                          <a:pt x="15" y="9"/>
                        </a:cubicBezTo>
                        <a:cubicBezTo>
                          <a:pt x="15" y="9"/>
                          <a:pt x="15" y="9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3"/>
                          <a:pt x="14" y="17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4" y="17"/>
                          <a:pt x="15" y="13"/>
                          <a:pt x="15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6" y="8"/>
                        </a:cubicBezTo>
                        <a:cubicBezTo>
                          <a:pt x="18" y="7"/>
                          <a:pt x="19" y="6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19" y="9"/>
                          <a:pt x="17" y="12"/>
                          <a:pt x="16" y="16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7" y="13"/>
                          <a:pt x="20" y="9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3" y="4"/>
                          <a:pt x="24" y="2"/>
                          <a:pt x="25" y="2"/>
                        </a:cubicBezTo>
                        <a:cubicBezTo>
                          <a:pt x="25" y="2"/>
                          <a:pt x="25" y="2"/>
                          <a:pt x="26" y="2"/>
                        </a:cubicBezTo>
                        <a:cubicBezTo>
                          <a:pt x="27" y="4"/>
                          <a:pt x="27" y="7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7" y="7"/>
                          <a:pt x="27" y="4"/>
                          <a:pt x="26" y="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4982"/>
                  <p:cNvSpPr>
                    <a:spLocks/>
                  </p:cNvSpPr>
                  <p:nvPr/>
                </p:nvSpPr>
                <p:spPr bwMode="auto">
                  <a:xfrm>
                    <a:off x="7184" y="0"/>
                    <a:ext cx="13" cy="37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0 w 1"/>
                      <a:gd name="T7" fmla="*/ 3 h 3"/>
                      <a:gd name="T8" fmla="*/ 0 w 1"/>
                      <a:gd name="T9" fmla="*/ 3 h 3"/>
                      <a:gd name="T10" fmla="*/ 1 w 1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4983"/>
                  <p:cNvSpPr>
                    <a:spLocks/>
                  </p:cNvSpPr>
                  <p:nvPr/>
                </p:nvSpPr>
                <p:spPr bwMode="auto">
                  <a:xfrm>
                    <a:off x="7618" y="829"/>
                    <a:ext cx="62" cy="3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1 h 3"/>
                      <a:gd name="T8" fmla="*/ 5 w 5"/>
                      <a:gd name="T9" fmla="*/ 0 h 3"/>
                      <a:gd name="T10" fmla="*/ 0 w 5"/>
                      <a:gd name="T11" fmla="*/ 2 h 3"/>
                      <a:gd name="T12" fmla="*/ 0 w 5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2" y="3"/>
                          <a:pt x="3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4984"/>
                  <p:cNvSpPr>
                    <a:spLocks noEditPoints="1"/>
                  </p:cNvSpPr>
                  <p:nvPr/>
                </p:nvSpPr>
                <p:spPr bwMode="auto">
                  <a:xfrm>
                    <a:off x="5164" y="0"/>
                    <a:ext cx="2516" cy="2548"/>
                  </a:xfrm>
                  <a:custGeom>
                    <a:avLst/>
                    <a:gdLst>
                      <a:gd name="T0" fmla="*/ 193 w 203"/>
                      <a:gd name="T1" fmla="*/ 120 h 206"/>
                      <a:gd name="T2" fmla="*/ 197 w 203"/>
                      <a:gd name="T3" fmla="*/ 88 h 206"/>
                      <a:gd name="T4" fmla="*/ 199 w 203"/>
                      <a:gd name="T5" fmla="*/ 19 h 206"/>
                      <a:gd name="T6" fmla="*/ 159 w 203"/>
                      <a:gd name="T7" fmla="*/ 1 h 206"/>
                      <a:gd name="T8" fmla="*/ 56 w 203"/>
                      <a:gd name="T9" fmla="*/ 20 h 206"/>
                      <a:gd name="T10" fmla="*/ 36 w 203"/>
                      <a:gd name="T11" fmla="*/ 76 h 206"/>
                      <a:gd name="T12" fmla="*/ 43 w 203"/>
                      <a:gd name="T13" fmla="*/ 108 h 206"/>
                      <a:gd name="T14" fmla="*/ 64 w 203"/>
                      <a:gd name="T15" fmla="*/ 112 h 206"/>
                      <a:gd name="T16" fmla="*/ 53 w 203"/>
                      <a:gd name="T17" fmla="*/ 161 h 206"/>
                      <a:gd name="T18" fmla="*/ 104 w 203"/>
                      <a:gd name="T19" fmla="*/ 171 h 206"/>
                      <a:gd name="T20" fmla="*/ 128 w 203"/>
                      <a:gd name="T21" fmla="*/ 164 h 206"/>
                      <a:gd name="T22" fmla="*/ 144 w 203"/>
                      <a:gd name="T23" fmla="*/ 166 h 206"/>
                      <a:gd name="T24" fmla="*/ 188 w 203"/>
                      <a:gd name="T25" fmla="*/ 189 h 206"/>
                      <a:gd name="T26" fmla="*/ 199 w 203"/>
                      <a:gd name="T27" fmla="*/ 0 h 206"/>
                      <a:gd name="T28" fmla="*/ 158 w 203"/>
                      <a:gd name="T29" fmla="*/ 119 h 206"/>
                      <a:gd name="T30" fmla="*/ 110 w 203"/>
                      <a:gd name="T31" fmla="*/ 150 h 206"/>
                      <a:gd name="T32" fmla="*/ 67 w 203"/>
                      <a:gd name="T33" fmla="*/ 88 h 206"/>
                      <a:gd name="T34" fmla="*/ 62 w 203"/>
                      <a:gd name="T35" fmla="*/ 53 h 206"/>
                      <a:gd name="T36" fmla="*/ 79 w 203"/>
                      <a:gd name="T37" fmla="*/ 35 h 206"/>
                      <a:gd name="T38" fmla="*/ 85 w 203"/>
                      <a:gd name="T39" fmla="*/ 30 h 206"/>
                      <a:gd name="T40" fmla="*/ 102 w 203"/>
                      <a:gd name="T41" fmla="*/ 32 h 206"/>
                      <a:gd name="T42" fmla="*/ 139 w 203"/>
                      <a:gd name="T43" fmla="*/ 9 h 206"/>
                      <a:gd name="T44" fmla="*/ 182 w 203"/>
                      <a:gd name="T45" fmla="*/ 27 h 206"/>
                      <a:gd name="T46" fmla="*/ 173 w 203"/>
                      <a:gd name="T47" fmla="*/ 93 h 206"/>
                      <a:gd name="T48" fmla="*/ 135 w 203"/>
                      <a:gd name="T49" fmla="*/ 98 h 206"/>
                      <a:gd name="T50" fmla="*/ 116 w 203"/>
                      <a:gd name="T51" fmla="*/ 133 h 206"/>
                      <a:gd name="T52" fmla="*/ 106 w 203"/>
                      <a:gd name="T53" fmla="*/ 82 h 206"/>
                      <a:gd name="T54" fmla="*/ 100 w 203"/>
                      <a:gd name="T55" fmla="*/ 42 h 206"/>
                      <a:gd name="T56" fmla="*/ 111 w 203"/>
                      <a:gd name="T57" fmla="*/ 31 h 206"/>
                      <a:gd name="T58" fmla="*/ 131 w 203"/>
                      <a:gd name="T59" fmla="*/ 34 h 206"/>
                      <a:gd name="T60" fmla="*/ 115 w 203"/>
                      <a:gd name="T61" fmla="*/ 49 h 206"/>
                      <a:gd name="T62" fmla="*/ 113 w 203"/>
                      <a:gd name="T63" fmla="*/ 38 h 206"/>
                      <a:gd name="T64" fmla="*/ 115 w 203"/>
                      <a:gd name="T65" fmla="*/ 83 h 206"/>
                      <a:gd name="T66" fmla="*/ 131 w 203"/>
                      <a:gd name="T67" fmla="*/ 71 h 206"/>
                      <a:gd name="T68" fmla="*/ 105 w 203"/>
                      <a:gd name="T69" fmla="*/ 43 h 206"/>
                      <a:gd name="T70" fmla="*/ 144 w 203"/>
                      <a:gd name="T71" fmla="*/ 93 h 206"/>
                      <a:gd name="T72" fmla="*/ 151 w 203"/>
                      <a:gd name="T73" fmla="*/ 89 h 206"/>
                      <a:gd name="T74" fmla="*/ 117 w 203"/>
                      <a:gd name="T75" fmla="*/ 28 h 206"/>
                      <a:gd name="T76" fmla="*/ 117 w 203"/>
                      <a:gd name="T77" fmla="*/ 24 h 206"/>
                      <a:gd name="T78" fmla="*/ 85 w 203"/>
                      <a:gd name="T79" fmla="*/ 66 h 206"/>
                      <a:gd name="T80" fmla="*/ 98 w 203"/>
                      <a:gd name="T81" fmla="*/ 110 h 206"/>
                      <a:gd name="T82" fmla="*/ 109 w 203"/>
                      <a:gd name="T83" fmla="*/ 124 h 206"/>
                      <a:gd name="T84" fmla="*/ 112 w 203"/>
                      <a:gd name="T85" fmla="*/ 149 h 206"/>
                      <a:gd name="T86" fmla="*/ 135 w 203"/>
                      <a:gd name="T87" fmla="*/ 126 h 206"/>
                      <a:gd name="T88" fmla="*/ 172 w 203"/>
                      <a:gd name="T89" fmla="*/ 97 h 206"/>
                      <a:gd name="T90" fmla="*/ 186 w 203"/>
                      <a:gd name="T91" fmla="*/ 65 h 206"/>
                      <a:gd name="T92" fmla="*/ 164 w 203"/>
                      <a:gd name="T93" fmla="*/ 82 h 206"/>
                      <a:gd name="T94" fmla="*/ 196 w 203"/>
                      <a:gd name="T95" fmla="*/ 3 h 206"/>
                      <a:gd name="T96" fmla="*/ 150 w 203"/>
                      <a:gd name="T97" fmla="*/ 14 h 206"/>
                      <a:gd name="T98" fmla="*/ 136 w 203"/>
                      <a:gd name="T99" fmla="*/ 18 h 206"/>
                      <a:gd name="T100" fmla="*/ 86 w 203"/>
                      <a:gd name="T101" fmla="*/ 3 h 206"/>
                      <a:gd name="T102" fmla="*/ 84 w 203"/>
                      <a:gd name="T103" fmla="*/ 28 h 206"/>
                      <a:gd name="T104" fmla="*/ 58 w 203"/>
                      <a:gd name="T105" fmla="*/ 58 h 206"/>
                      <a:gd name="T106" fmla="*/ 65 w 203"/>
                      <a:gd name="T107" fmla="*/ 58 h 206"/>
                      <a:gd name="T108" fmla="*/ 30 w 203"/>
                      <a:gd name="T109" fmla="*/ 95 h 206"/>
                      <a:gd name="T110" fmla="*/ 76 w 203"/>
                      <a:gd name="T111" fmla="*/ 132 h 206"/>
                      <a:gd name="T112" fmla="*/ 82 w 203"/>
                      <a:gd name="T113" fmla="*/ 141 h 206"/>
                      <a:gd name="T114" fmla="*/ 102 w 203"/>
                      <a:gd name="T115" fmla="*/ 163 h 206"/>
                      <a:gd name="T116" fmla="*/ 111 w 203"/>
                      <a:gd name="T117" fmla="*/ 157 h 206"/>
                      <a:gd name="T118" fmla="*/ 131 w 203"/>
                      <a:gd name="T119" fmla="*/ 140 h 206"/>
                      <a:gd name="T120" fmla="*/ 142 w 203"/>
                      <a:gd name="T121" fmla="*/ 153 h 206"/>
                      <a:gd name="T122" fmla="*/ 162 w 203"/>
                      <a:gd name="T123" fmla="*/ 121 h 206"/>
                      <a:gd name="T124" fmla="*/ 176 w 203"/>
                      <a:gd name="T125" fmla="*/ 123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03" h="206">
                        <a:moveTo>
                          <a:pt x="191" y="156"/>
                        </a:move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1" y="152"/>
                          <a:pt x="188" y="150"/>
                          <a:pt x="186" y="148"/>
                        </a:cubicBezTo>
                        <a:cubicBezTo>
                          <a:pt x="188" y="146"/>
                          <a:pt x="191" y="145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4" y="144"/>
                          <a:pt x="194" y="145"/>
                          <a:pt x="195" y="145"/>
                        </a:cubicBezTo>
                        <a:cubicBezTo>
                          <a:pt x="198" y="146"/>
                          <a:pt x="200" y="147"/>
                          <a:pt x="203" y="148"/>
                        </a:cubicBezTo>
                        <a:cubicBezTo>
                          <a:pt x="203" y="148"/>
                          <a:pt x="203" y="148"/>
                          <a:pt x="203" y="148"/>
                        </a:cubicBezTo>
                        <a:cubicBezTo>
                          <a:pt x="200" y="146"/>
                          <a:pt x="198" y="146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9" y="144"/>
                          <a:pt x="199" y="144"/>
                          <a:pt x="199" y="144"/>
                        </a:cubicBezTo>
                        <a:cubicBezTo>
                          <a:pt x="199" y="144"/>
                          <a:pt x="200" y="144"/>
                          <a:pt x="200" y="144"/>
                        </a:cubicBezTo>
                        <a:cubicBezTo>
                          <a:pt x="200" y="144"/>
                          <a:pt x="200" y="144"/>
                          <a:pt x="200" y="144"/>
                        </a:cubicBezTo>
                        <a:cubicBezTo>
                          <a:pt x="201" y="144"/>
                          <a:pt x="202" y="144"/>
                          <a:pt x="203" y="144"/>
                        </a:cubicBezTo>
                        <a:cubicBezTo>
                          <a:pt x="203" y="143"/>
                          <a:pt x="203" y="143"/>
                          <a:pt x="203" y="143"/>
                        </a:cubicBezTo>
                        <a:cubicBezTo>
                          <a:pt x="202" y="143"/>
                          <a:pt x="201" y="143"/>
                          <a:pt x="200" y="143"/>
                        </a:cubicBezTo>
                        <a:cubicBezTo>
                          <a:pt x="200" y="143"/>
                          <a:pt x="200" y="143"/>
                          <a:pt x="200" y="143"/>
                        </a:cubicBezTo>
                        <a:cubicBezTo>
                          <a:pt x="200" y="143"/>
                          <a:pt x="199" y="143"/>
                          <a:pt x="199" y="143"/>
                        </a:cubicBezTo>
                        <a:cubicBezTo>
                          <a:pt x="196" y="143"/>
                          <a:pt x="193" y="142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2"/>
                          <a:pt x="190" y="141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1" y="140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0"/>
                          <a:pt x="191" y="140"/>
                        </a:cubicBezTo>
                        <a:cubicBezTo>
                          <a:pt x="191" y="140"/>
                          <a:pt x="191" y="140"/>
                          <a:pt x="191" y="140"/>
                        </a:cubicBezTo>
                        <a:cubicBezTo>
                          <a:pt x="190" y="140"/>
                          <a:pt x="191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1" y="137"/>
                          <a:pt x="191" y="135"/>
                          <a:pt x="192" y="134"/>
                        </a:cubicBezTo>
                        <a:cubicBezTo>
                          <a:pt x="192" y="134"/>
                          <a:pt x="192" y="134"/>
                          <a:pt x="192" y="134"/>
                        </a:cubicBezTo>
                        <a:cubicBezTo>
                          <a:pt x="192" y="133"/>
                          <a:pt x="192" y="132"/>
                          <a:pt x="193" y="131"/>
                        </a:cubicBezTo>
                        <a:cubicBezTo>
                          <a:pt x="193" y="131"/>
                          <a:pt x="193" y="131"/>
                          <a:pt x="193" y="131"/>
                        </a:cubicBezTo>
                        <a:cubicBezTo>
                          <a:pt x="196" y="134"/>
                          <a:pt x="200" y="137"/>
                          <a:pt x="203" y="140"/>
                        </a:cubicBezTo>
                        <a:cubicBezTo>
                          <a:pt x="203" y="139"/>
                          <a:pt x="203" y="139"/>
                          <a:pt x="203" y="139"/>
                        </a:cubicBezTo>
                        <a:cubicBezTo>
                          <a:pt x="200" y="136"/>
                          <a:pt x="196" y="134"/>
                          <a:pt x="193" y="131"/>
                        </a:cubicBezTo>
                        <a:cubicBezTo>
                          <a:pt x="193" y="131"/>
                          <a:pt x="193" y="131"/>
                          <a:pt x="193" y="130"/>
                        </a:cubicBezTo>
                        <a:cubicBezTo>
                          <a:pt x="193" y="130"/>
                          <a:pt x="193" y="130"/>
                          <a:pt x="193" y="130"/>
                        </a:cubicBezTo>
                        <a:cubicBezTo>
                          <a:pt x="193" y="129"/>
                          <a:pt x="193" y="127"/>
                          <a:pt x="193" y="125"/>
                        </a:cubicBezTo>
                        <a:cubicBezTo>
                          <a:pt x="193" y="125"/>
                          <a:pt x="193" y="124"/>
                          <a:pt x="193" y="124"/>
                        </a:cubicBezTo>
                        <a:cubicBezTo>
                          <a:pt x="193" y="124"/>
                          <a:pt x="194" y="124"/>
                          <a:pt x="194" y="124"/>
                        </a:cubicBezTo>
                        <a:cubicBezTo>
                          <a:pt x="194" y="124"/>
                          <a:pt x="194" y="124"/>
                          <a:pt x="194" y="124"/>
                        </a:cubicBezTo>
                        <a:cubicBezTo>
                          <a:pt x="194" y="124"/>
                          <a:pt x="195" y="124"/>
                          <a:pt x="195" y="123"/>
                        </a:cubicBezTo>
                        <a:cubicBezTo>
                          <a:pt x="195" y="123"/>
                          <a:pt x="195" y="123"/>
                          <a:pt x="195" y="123"/>
                        </a:cubicBezTo>
                        <a:cubicBezTo>
                          <a:pt x="198" y="122"/>
                          <a:pt x="200" y="121"/>
                          <a:pt x="203" y="120"/>
                        </a:cubicBezTo>
                        <a:cubicBezTo>
                          <a:pt x="203" y="119"/>
                          <a:pt x="203" y="119"/>
                          <a:pt x="203" y="119"/>
                        </a:cubicBezTo>
                        <a:cubicBezTo>
                          <a:pt x="200" y="121"/>
                          <a:pt x="198" y="122"/>
                          <a:pt x="195" y="123"/>
                        </a:cubicBezTo>
                        <a:cubicBezTo>
                          <a:pt x="194" y="123"/>
                          <a:pt x="194" y="123"/>
                          <a:pt x="194" y="123"/>
                        </a:cubicBezTo>
                        <a:cubicBezTo>
                          <a:pt x="194" y="122"/>
                          <a:pt x="194" y="121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4" y="119"/>
                          <a:pt x="194" y="119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6" y="117"/>
                          <a:pt x="196" y="114"/>
                          <a:pt x="196" y="113"/>
                        </a:cubicBezTo>
                        <a:cubicBezTo>
                          <a:pt x="196" y="113"/>
                          <a:pt x="196" y="113"/>
                          <a:pt x="196" y="113"/>
                        </a:cubicBezTo>
                        <a:cubicBezTo>
                          <a:pt x="198" y="110"/>
                          <a:pt x="198" y="108"/>
                          <a:pt x="199" y="105"/>
                        </a:cubicBezTo>
                        <a:cubicBezTo>
                          <a:pt x="201" y="106"/>
                          <a:pt x="202" y="107"/>
                          <a:pt x="203" y="107"/>
                        </a:cubicBezTo>
                        <a:cubicBezTo>
                          <a:pt x="203" y="106"/>
                          <a:pt x="203" y="106"/>
                          <a:pt x="203" y="106"/>
                        </a:cubicBezTo>
                        <a:cubicBezTo>
                          <a:pt x="202" y="106"/>
                          <a:pt x="201" y="105"/>
                          <a:pt x="200" y="104"/>
                        </a:cubicBezTo>
                        <a:cubicBezTo>
                          <a:pt x="200" y="102"/>
                          <a:pt x="202" y="100"/>
                          <a:pt x="203" y="98"/>
                        </a:cubicBezTo>
                        <a:cubicBezTo>
                          <a:pt x="203" y="94"/>
                          <a:pt x="203" y="94"/>
                          <a:pt x="203" y="94"/>
                        </a:cubicBezTo>
                        <a:cubicBezTo>
                          <a:pt x="202" y="98"/>
                          <a:pt x="200" y="101"/>
                          <a:pt x="199" y="104"/>
                        </a:cubicBezTo>
                        <a:cubicBezTo>
                          <a:pt x="198" y="107"/>
                          <a:pt x="197" y="109"/>
                          <a:pt x="196" y="112"/>
                        </a:cubicBezTo>
                        <a:cubicBezTo>
                          <a:pt x="196" y="112"/>
                          <a:pt x="196" y="113"/>
                          <a:pt x="196" y="113"/>
                        </a:cubicBezTo>
                        <a:cubicBezTo>
                          <a:pt x="195" y="114"/>
                          <a:pt x="195" y="116"/>
                          <a:pt x="194" y="118"/>
                        </a:cubicBezTo>
                        <a:cubicBezTo>
                          <a:pt x="194" y="116"/>
                          <a:pt x="194" y="113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4" y="113"/>
                          <a:pt x="193" y="116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9"/>
                          <a:pt x="194" y="119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1" y="120"/>
                          <a:pt x="189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90" y="121"/>
                          <a:pt x="191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3"/>
                          <a:pt x="193" y="123"/>
                        </a:cubicBezTo>
                        <a:cubicBezTo>
                          <a:pt x="193" y="124"/>
                          <a:pt x="193" y="124"/>
                          <a:pt x="193" y="124"/>
                        </a:cubicBezTo>
                        <a:cubicBezTo>
                          <a:pt x="191" y="124"/>
                          <a:pt x="189" y="125"/>
                          <a:pt x="188" y="126"/>
                        </a:cubicBezTo>
                        <a:cubicBezTo>
                          <a:pt x="188" y="126"/>
                          <a:pt x="188" y="126"/>
                          <a:pt x="188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5"/>
                          <a:pt x="187" y="125"/>
                        </a:cubicBezTo>
                        <a:cubicBezTo>
                          <a:pt x="187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3" y="124"/>
                          <a:pt x="179" y="122"/>
                          <a:pt x="176" y="122"/>
                        </a:cubicBezTo>
                        <a:cubicBezTo>
                          <a:pt x="175" y="121"/>
                          <a:pt x="175" y="121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3" y="119"/>
                          <a:pt x="172" y="116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3"/>
                        </a:cubicBezTo>
                        <a:cubicBezTo>
                          <a:pt x="172" y="110"/>
                          <a:pt x="173" y="107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3" y="107"/>
                          <a:pt x="171" y="110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7" y="111"/>
                          <a:pt x="165" y="110"/>
                          <a:pt x="164" y="108"/>
                        </a:cubicBezTo>
                        <a:cubicBezTo>
                          <a:pt x="169" y="103"/>
                          <a:pt x="172" y="96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5"/>
                          <a:pt x="179" y="96"/>
                          <a:pt x="179" y="97"/>
                        </a:cubicBezTo>
                        <a:cubicBezTo>
                          <a:pt x="179" y="98"/>
                          <a:pt x="179" y="100"/>
                          <a:pt x="179" y="101"/>
                        </a:cubicBezTo>
                        <a:cubicBezTo>
                          <a:pt x="179" y="102"/>
                          <a:pt x="179" y="104"/>
                          <a:pt x="178" y="106"/>
                        </a:cubicBezTo>
                        <a:cubicBezTo>
                          <a:pt x="177" y="108"/>
                          <a:pt x="176" y="109"/>
                          <a:pt x="176" y="111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7" y="109"/>
                          <a:pt x="178" y="108"/>
                          <a:pt x="178" y="106"/>
                        </a:cubicBezTo>
                        <a:cubicBezTo>
                          <a:pt x="179" y="104"/>
                          <a:pt x="179" y="102"/>
                          <a:pt x="179" y="101"/>
                        </a:cubicBezTo>
                        <a:cubicBezTo>
                          <a:pt x="179" y="99"/>
                          <a:pt x="179" y="98"/>
                          <a:pt x="179" y="97"/>
                        </a:cubicBezTo>
                        <a:cubicBezTo>
                          <a:pt x="179" y="96"/>
                          <a:pt x="179" y="95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3"/>
                          <a:pt x="184" y="91"/>
                          <a:pt x="184" y="91"/>
                        </a:cubicBezTo>
                        <a:cubicBezTo>
                          <a:pt x="183" y="92"/>
                          <a:pt x="183" y="94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4" y="94"/>
                          <a:pt x="184" y="92"/>
                          <a:pt x="184" y="91"/>
                        </a:cubicBezTo>
                        <a:cubicBezTo>
                          <a:pt x="184" y="91"/>
                          <a:pt x="184" y="91"/>
                          <a:pt x="184" y="91"/>
                        </a:cubicBezTo>
                        <a:cubicBezTo>
                          <a:pt x="186" y="89"/>
                          <a:pt x="190" y="88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2" y="87"/>
                          <a:pt x="192" y="87"/>
                          <a:pt x="192" y="87"/>
                        </a:cubicBezTo>
                        <a:cubicBezTo>
                          <a:pt x="192" y="87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6"/>
                          <a:pt x="193" y="87"/>
                        </a:cubicBezTo>
                        <a:cubicBezTo>
                          <a:pt x="193" y="86"/>
                          <a:pt x="193" y="86"/>
                          <a:pt x="193" y="86"/>
                        </a:cubicBezTo>
                        <a:cubicBezTo>
                          <a:pt x="194" y="87"/>
                          <a:pt x="195" y="87"/>
                          <a:pt x="196" y="87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6" y="91"/>
                          <a:pt x="195" y="93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5" y="94"/>
                          <a:pt x="196" y="91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9" y="88"/>
                          <a:pt x="201" y="88"/>
                          <a:pt x="203" y="88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1" y="87"/>
                          <a:pt x="199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8" y="85"/>
                          <a:pt x="198" y="83"/>
                          <a:pt x="199" y="81"/>
                        </a:cubicBezTo>
                        <a:cubicBezTo>
                          <a:pt x="199" y="81"/>
                          <a:pt x="199" y="81"/>
                          <a:pt x="199" y="81"/>
                        </a:cubicBezTo>
                        <a:cubicBezTo>
                          <a:pt x="200" y="80"/>
                          <a:pt x="201" y="79"/>
                          <a:pt x="203" y="78"/>
                        </a:cubicBezTo>
                        <a:cubicBezTo>
                          <a:pt x="203" y="76"/>
                          <a:pt x="203" y="76"/>
                          <a:pt x="203" y="76"/>
                        </a:cubicBezTo>
                        <a:cubicBezTo>
                          <a:pt x="202" y="76"/>
                          <a:pt x="201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1" y="75"/>
                          <a:pt x="202" y="73"/>
                          <a:pt x="203" y="71"/>
                        </a:cubicBezTo>
                        <a:cubicBezTo>
                          <a:pt x="203" y="70"/>
                          <a:pt x="203" y="70"/>
                          <a:pt x="203" y="70"/>
                        </a:cubicBezTo>
                        <a:cubicBezTo>
                          <a:pt x="202" y="72"/>
                          <a:pt x="201" y="75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8"/>
                          <a:pt x="198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4" y="81"/>
                          <a:pt x="190" y="81"/>
                          <a:pt x="187" y="82"/>
                        </a:cubicBezTo>
                        <a:cubicBezTo>
                          <a:pt x="189" y="73"/>
                          <a:pt x="192" y="66"/>
                          <a:pt x="195" y="59"/>
                        </a:cubicBezTo>
                        <a:cubicBezTo>
                          <a:pt x="195" y="59"/>
                          <a:pt x="195" y="59"/>
                          <a:pt x="195" y="59"/>
                        </a:cubicBezTo>
                        <a:cubicBezTo>
                          <a:pt x="195" y="59"/>
                          <a:pt x="195" y="60"/>
                          <a:pt x="195" y="60"/>
                        </a:cubicBezTo>
                        <a:cubicBezTo>
                          <a:pt x="195" y="62"/>
                          <a:pt x="195" y="65"/>
                          <a:pt x="195" y="67"/>
                        </a:cubicBezTo>
                        <a:cubicBezTo>
                          <a:pt x="195" y="67"/>
                          <a:pt x="195" y="67"/>
                          <a:pt x="195" y="67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6" y="68"/>
                          <a:pt x="196" y="68"/>
                          <a:pt x="196" y="67"/>
                        </a:cubicBezTo>
                        <a:cubicBezTo>
                          <a:pt x="196" y="67"/>
                          <a:pt x="196" y="67"/>
                          <a:pt x="196" y="67"/>
                        </a:cubicBezTo>
                        <a:cubicBezTo>
                          <a:pt x="196" y="65"/>
                          <a:pt x="195" y="62"/>
                          <a:pt x="195" y="60"/>
                        </a:cubicBezTo>
                        <a:cubicBezTo>
                          <a:pt x="195" y="60"/>
                          <a:pt x="195" y="59"/>
                          <a:pt x="195" y="59"/>
                        </a:cubicBezTo>
                        <a:cubicBezTo>
                          <a:pt x="196" y="59"/>
                          <a:pt x="196" y="59"/>
                          <a:pt x="196" y="59"/>
                        </a:cubicBezTo>
                        <a:cubicBezTo>
                          <a:pt x="196" y="58"/>
                          <a:pt x="196" y="58"/>
                          <a:pt x="196" y="57"/>
                        </a:cubicBezTo>
                        <a:cubicBezTo>
                          <a:pt x="197" y="56"/>
                          <a:pt x="197" y="54"/>
                          <a:pt x="199" y="53"/>
                        </a:cubicBezTo>
                        <a:cubicBezTo>
                          <a:pt x="199" y="52"/>
                          <a:pt x="200" y="50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3"/>
                          <a:pt x="200" y="53"/>
                        </a:cubicBezTo>
                        <a:cubicBezTo>
                          <a:pt x="200" y="53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1" y="53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1" y="52"/>
                        </a:cubicBezTo>
                        <a:cubicBezTo>
                          <a:pt x="201" y="52"/>
                          <a:pt x="202" y="52"/>
                          <a:pt x="203" y="51"/>
                        </a:cubicBezTo>
                        <a:cubicBezTo>
                          <a:pt x="203" y="49"/>
                          <a:pt x="203" y="49"/>
                          <a:pt x="203" y="49"/>
                        </a:cubicBezTo>
                        <a:cubicBezTo>
                          <a:pt x="202" y="49"/>
                          <a:pt x="202" y="49"/>
                          <a:pt x="201" y="49"/>
                        </a:cubicBezTo>
                        <a:cubicBezTo>
                          <a:pt x="202" y="48"/>
                          <a:pt x="202" y="47"/>
                          <a:pt x="203" y="47"/>
                        </a:cubicBezTo>
                        <a:cubicBezTo>
                          <a:pt x="203" y="42"/>
                          <a:pt x="203" y="42"/>
                          <a:pt x="203" y="42"/>
                        </a:cubicBezTo>
                        <a:cubicBezTo>
                          <a:pt x="202" y="44"/>
                          <a:pt x="201" y="46"/>
                          <a:pt x="199" y="46"/>
                        </a:cubicBezTo>
                        <a:cubicBezTo>
                          <a:pt x="199" y="46"/>
                          <a:pt x="199" y="46"/>
                          <a:pt x="199" y="46"/>
                        </a:cubicBezTo>
                        <a:cubicBezTo>
                          <a:pt x="198" y="47"/>
                          <a:pt x="197" y="47"/>
                          <a:pt x="196" y="47"/>
                        </a:cubicBezTo>
                        <a:cubicBezTo>
                          <a:pt x="196" y="47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4"/>
                          <a:pt x="197" y="41"/>
                          <a:pt x="197" y="38"/>
                        </a:cubicBezTo>
                        <a:cubicBezTo>
                          <a:pt x="199" y="36"/>
                          <a:pt x="201" y="39"/>
                          <a:pt x="203" y="39"/>
                        </a:cubicBezTo>
                        <a:cubicBezTo>
                          <a:pt x="203" y="25"/>
                          <a:pt x="203" y="25"/>
                          <a:pt x="203" y="25"/>
                        </a:cubicBezTo>
                        <a:cubicBezTo>
                          <a:pt x="202" y="24"/>
                          <a:pt x="202" y="24"/>
                          <a:pt x="202" y="24"/>
                        </a:cubicBezTo>
                        <a:cubicBezTo>
                          <a:pt x="201" y="22"/>
                          <a:pt x="199" y="21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200" y="17"/>
                          <a:pt x="201" y="17"/>
                          <a:pt x="203" y="16"/>
                        </a:cubicBezTo>
                        <a:cubicBezTo>
                          <a:pt x="203" y="16"/>
                          <a:pt x="203" y="16"/>
                          <a:pt x="203" y="16"/>
                        </a:cubicBezTo>
                        <a:cubicBezTo>
                          <a:pt x="201" y="16"/>
                          <a:pt x="200" y="17"/>
                          <a:pt x="198" y="18"/>
                        </a:cubicBezTo>
                        <a:cubicBezTo>
                          <a:pt x="198" y="18"/>
                          <a:pt x="198" y="19"/>
                          <a:pt x="198" y="18"/>
                        </a:cubicBezTo>
                        <a:cubicBezTo>
                          <a:pt x="198" y="15"/>
                          <a:pt x="199" y="12"/>
                          <a:pt x="199" y="8"/>
                        </a:cubicBezTo>
                        <a:cubicBezTo>
                          <a:pt x="200" y="8"/>
                          <a:pt x="201" y="7"/>
                          <a:pt x="201" y="8"/>
                        </a:cubicBezTo>
                        <a:cubicBezTo>
                          <a:pt x="202" y="8"/>
                          <a:pt x="200" y="8"/>
                          <a:pt x="201" y="7"/>
                        </a:cubicBezTo>
                        <a:cubicBezTo>
                          <a:pt x="201" y="7"/>
                          <a:pt x="201" y="7"/>
                          <a:pt x="201" y="7"/>
                        </a:cubicBezTo>
                        <a:cubicBezTo>
                          <a:pt x="201" y="7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7"/>
                          <a:pt x="202" y="7"/>
                          <a:pt x="203" y="8"/>
                        </a:cubicBezTo>
                        <a:cubicBezTo>
                          <a:pt x="203" y="7"/>
                          <a:pt x="203" y="7"/>
                          <a:pt x="203" y="7"/>
                        </a:cubicBezTo>
                        <a:cubicBezTo>
                          <a:pt x="203" y="7"/>
                          <a:pt x="202" y="6"/>
                          <a:pt x="202" y="6"/>
                        </a:cubicBezTo>
                        <a:cubicBezTo>
                          <a:pt x="203" y="5"/>
                          <a:pt x="202" y="5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4"/>
                          <a:pt x="200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2" y="3"/>
                          <a:pt x="202" y="4"/>
                          <a:pt x="202" y="4"/>
                        </a:cubicBezTo>
                        <a:cubicBezTo>
                          <a:pt x="202" y="4"/>
                          <a:pt x="202" y="4"/>
                          <a:pt x="202" y="4"/>
                        </a:cubicBezTo>
                        <a:cubicBezTo>
                          <a:pt x="202" y="3"/>
                          <a:pt x="202" y="3"/>
                          <a:pt x="202" y="3"/>
                        </a:cubicBezTo>
                        <a:cubicBezTo>
                          <a:pt x="202" y="3"/>
                          <a:pt x="201" y="3"/>
                          <a:pt x="201" y="3"/>
                        </a:cubicBezTo>
                        <a:cubicBezTo>
                          <a:pt x="201" y="2"/>
                          <a:pt x="201" y="2"/>
                          <a:pt x="201" y="2"/>
                        </a:cubicBezTo>
                        <a:cubicBezTo>
                          <a:pt x="202" y="2"/>
                          <a:pt x="202" y="3"/>
                          <a:pt x="203" y="4"/>
                        </a:cubicBezTo>
                        <a:cubicBezTo>
                          <a:pt x="203" y="0"/>
                          <a:pt x="203" y="0"/>
                          <a:pt x="203" y="0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197" y="1"/>
                          <a:pt x="196" y="2"/>
                          <a:pt x="195" y="1"/>
                        </a:cubicBezTo>
                        <a:cubicBezTo>
                          <a:pt x="195" y="0"/>
                          <a:pt x="195" y="0"/>
                          <a:pt x="195" y="0"/>
                        </a:cubicBezTo>
                        <a:cubicBezTo>
                          <a:pt x="192" y="0"/>
                          <a:pt x="192" y="0"/>
                          <a:pt x="192" y="0"/>
                        </a:cubicBezTo>
                        <a:cubicBezTo>
                          <a:pt x="192" y="0"/>
                          <a:pt x="193" y="0"/>
                          <a:pt x="193" y="0"/>
                        </a:cubicBezTo>
                        <a:cubicBezTo>
                          <a:pt x="192" y="1"/>
                          <a:pt x="191" y="3"/>
                          <a:pt x="190" y="3"/>
                        </a:cubicBezTo>
                        <a:cubicBezTo>
                          <a:pt x="189" y="2"/>
                          <a:pt x="188" y="1"/>
                          <a:pt x="188" y="0"/>
                        </a:cubicBezTo>
                        <a:cubicBezTo>
                          <a:pt x="175" y="0"/>
                          <a:pt x="175" y="0"/>
                          <a:pt x="175" y="0"/>
                        </a:cubicBezTo>
                        <a:cubicBezTo>
                          <a:pt x="175" y="0"/>
                          <a:pt x="175" y="0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5" y="0"/>
                          <a:pt x="175" y="0"/>
                          <a:pt x="174" y="0"/>
                        </a:cubicBezTo>
                        <a:cubicBezTo>
                          <a:pt x="173" y="0"/>
                          <a:pt x="173" y="0"/>
                          <a:pt x="173" y="0"/>
                        </a:cubicBezTo>
                        <a:cubicBezTo>
                          <a:pt x="174" y="0"/>
                          <a:pt x="175" y="1"/>
                          <a:pt x="175" y="1"/>
                        </a:cubicBezTo>
                        <a:cubicBezTo>
                          <a:pt x="175" y="1"/>
                          <a:pt x="176" y="1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7" y="2"/>
                          <a:pt x="177" y="4"/>
                          <a:pt x="179" y="6"/>
                        </a:cubicBezTo>
                        <a:cubicBezTo>
                          <a:pt x="179" y="7"/>
                          <a:pt x="178" y="7"/>
                          <a:pt x="178" y="7"/>
                        </a:cubicBezTo>
                        <a:cubicBezTo>
                          <a:pt x="178" y="8"/>
                          <a:pt x="177" y="9"/>
                          <a:pt x="177" y="9"/>
                        </a:cubicBezTo>
                        <a:cubicBezTo>
                          <a:pt x="175" y="8"/>
                          <a:pt x="174" y="7"/>
                          <a:pt x="173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4" y="7"/>
                          <a:pt x="175" y="8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6" y="11"/>
                          <a:pt x="175" y="12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5" y="14"/>
                          <a:pt x="175" y="14"/>
                          <a:pt x="175" y="14"/>
                        </a:cubicBezTo>
                        <a:cubicBezTo>
                          <a:pt x="171" y="14"/>
                          <a:pt x="168" y="15"/>
                          <a:pt x="165" y="15"/>
                        </a:cubicBezTo>
                        <a:cubicBezTo>
                          <a:pt x="166" y="12"/>
                          <a:pt x="166" y="8"/>
                          <a:pt x="168" y="6"/>
                        </a:cubicBezTo>
                        <a:cubicBezTo>
                          <a:pt x="169" y="6"/>
                          <a:pt x="170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0" y="7"/>
                          <a:pt x="170" y="6"/>
                          <a:pt x="168" y="6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70" y="4"/>
                          <a:pt x="171" y="2"/>
                          <a:pt x="172" y="0"/>
                        </a:cubicBezTo>
                        <a:cubicBezTo>
                          <a:pt x="171" y="0"/>
                          <a:pt x="171" y="0"/>
                          <a:pt x="171" y="0"/>
                        </a:cubicBezTo>
                        <a:cubicBezTo>
                          <a:pt x="170" y="2"/>
                          <a:pt x="169" y="3"/>
                          <a:pt x="168" y="5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8" y="5"/>
                          <a:pt x="168" y="6"/>
                          <a:pt x="167" y="6"/>
                        </a:cubicBezTo>
                        <a:cubicBezTo>
                          <a:pt x="167" y="6"/>
                          <a:pt x="167" y="6"/>
                          <a:pt x="167" y="6"/>
                        </a:cubicBezTo>
                        <a:cubicBezTo>
                          <a:pt x="164" y="5"/>
                          <a:pt x="161" y="4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8" y="2"/>
                          <a:pt x="158" y="2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8" y="2"/>
                          <a:pt x="157" y="2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4" y="3"/>
                          <a:pt x="152" y="2"/>
                          <a:pt x="149" y="2"/>
                        </a:cubicBezTo>
                        <a:cubicBezTo>
                          <a:pt x="148" y="2"/>
                          <a:pt x="147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4" y="2"/>
                          <a:pt x="144" y="4"/>
                          <a:pt x="144" y="2"/>
                        </a:cubicBezTo>
                        <a:cubicBezTo>
                          <a:pt x="144" y="2"/>
                          <a:pt x="144" y="2"/>
                          <a:pt x="144" y="2"/>
                        </a:cubicBezTo>
                        <a:cubicBezTo>
                          <a:pt x="145" y="2"/>
                          <a:pt x="146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6" y="1"/>
                          <a:pt x="145" y="2"/>
                          <a:pt x="143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2" y="2"/>
                          <a:pt x="142" y="1"/>
                          <a:pt x="141" y="1"/>
                        </a:cubicBezTo>
                        <a:cubicBezTo>
                          <a:pt x="141" y="1"/>
                          <a:pt x="141" y="1"/>
                          <a:pt x="141" y="1"/>
                        </a:cubicBezTo>
                        <a:cubicBezTo>
                          <a:pt x="141" y="0"/>
                          <a:pt x="141" y="0"/>
                          <a:pt x="141" y="0"/>
                        </a:cubicBezTo>
                        <a:cubicBezTo>
                          <a:pt x="140" y="0"/>
                          <a:pt x="140" y="0"/>
                          <a:pt x="140" y="0"/>
                        </a:cubicBezTo>
                        <a:cubicBezTo>
                          <a:pt x="140" y="0"/>
                          <a:pt x="140" y="0"/>
                          <a:pt x="141" y="1"/>
                        </a:cubicBezTo>
                        <a:cubicBezTo>
                          <a:pt x="139" y="1"/>
                          <a:pt x="138" y="0"/>
                          <a:pt x="137" y="0"/>
                        </a:cubicBezTo>
                        <a:cubicBezTo>
                          <a:pt x="132" y="0"/>
                          <a:pt x="132" y="0"/>
                          <a:pt x="132" y="0"/>
                        </a:cubicBezTo>
                        <a:cubicBezTo>
                          <a:pt x="133" y="0"/>
                          <a:pt x="134" y="0"/>
                          <a:pt x="135" y="1"/>
                        </a:cubicBezTo>
                        <a:cubicBezTo>
                          <a:pt x="135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2" y="1"/>
                          <a:pt x="131" y="0"/>
                          <a:pt x="130" y="0"/>
                        </a:cubicBezTo>
                        <a:cubicBezTo>
                          <a:pt x="130" y="0"/>
                          <a:pt x="130" y="0"/>
                          <a:pt x="129" y="0"/>
                        </a:cubicBezTo>
                        <a:cubicBezTo>
                          <a:pt x="129" y="0"/>
                          <a:pt x="129" y="0"/>
                          <a:pt x="129" y="1"/>
                        </a:cubicBezTo>
                        <a:cubicBezTo>
                          <a:pt x="129" y="0"/>
                          <a:pt x="128" y="0"/>
                          <a:pt x="128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128" y="0"/>
                          <a:pt x="129" y="2"/>
                          <a:pt x="131" y="4"/>
                        </a:cubicBezTo>
                        <a:cubicBezTo>
                          <a:pt x="133" y="5"/>
                          <a:pt x="135" y="7"/>
                          <a:pt x="136" y="8"/>
                        </a:cubicBezTo>
                        <a:cubicBezTo>
                          <a:pt x="136" y="9"/>
                          <a:pt x="136" y="10"/>
                          <a:pt x="136" y="11"/>
                        </a:cubicBezTo>
                        <a:cubicBezTo>
                          <a:pt x="133" y="10"/>
                          <a:pt x="131" y="8"/>
                          <a:pt x="128" y="7"/>
                        </a:cubicBezTo>
                        <a:cubicBezTo>
                          <a:pt x="127" y="5"/>
                          <a:pt x="125" y="3"/>
                          <a:pt x="124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120" y="0"/>
                          <a:pt x="120" y="1"/>
                          <a:pt x="119" y="1"/>
                        </a:cubicBezTo>
                        <a:cubicBezTo>
                          <a:pt x="119" y="1"/>
                          <a:pt x="120" y="1"/>
                          <a:pt x="121" y="1"/>
                        </a:cubicBezTo>
                        <a:cubicBezTo>
                          <a:pt x="121" y="2"/>
                          <a:pt x="121" y="2"/>
                          <a:pt x="121" y="4"/>
                        </a:cubicBezTo>
                        <a:cubicBezTo>
                          <a:pt x="119" y="3"/>
                          <a:pt x="116" y="1"/>
                          <a:pt x="113" y="0"/>
                        </a:cubicBezTo>
                        <a:cubicBezTo>
                          <a:pt x="97" y="0"/>
                          <a:pt x="97" y="0"/>
                          <a:pt x="97" y="0"/>
                        </a:cubicBezTo>
                        <a:cubicBezTo>
                          <a:pt x="96" y="2"/>
                          <a:pt x="93" y="3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0" y="5"/>
                          <a:pt x="90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8" y="5"/>
                          <a:pt x="87" y="4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2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6" y="1"/>
                          <a:pt x="86" y="2"/>
                          <a:pt x="86" y="2"/>
                        </a:cubicBezTo>
                        <a:cubicBezTo>
                          <a:pt x="86" y="2"/>
                          <a:pt x="86" y="2"/>
                          <a:pt x="86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1"/>
                          <a:pt x="84" y="1"/>
                        </a:cubicBezTo>
                        <a:cubicBezTo>
                          <a:pt x="84" y="1"/>
                          <a:pt x="84" y="1"/>
                          <a:pt x="84" y="1"/>
                        </a:cubicBezTo>
                        <a:cubicBezTo>
                          <a:pt x="84" y="1"/>
                          <a:pt x="84" y="0"/>
                          <a:pt x="84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83" y="3"/>
                          <a:pt x="81" y="7"/>
                          <a:pt x="81" y="10"/>
                        </a:cubicBezTo>
                        <a:cubicBezTo>
                          <a:pt x="81" y="10"/>
                          <a:pt x="81" y="10"/>
                          <a:pt x="81" y="10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2" y="15"/>
                          <a:pt x="80" y="15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7" y="16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5" y="15"/>
                          <a:pt x="74" y="13"/>
                          <a:pt x="73" y="11"/>
                        </a:cubicBezTo>
                        <a:cubicBezTo>
                          <a:pt x="72" y="9"/>
                          <a:pt x="71" y="7"/>
                          <a:pt x="70" y="5"/>
                        </a:cubicBezTo>
                        <a:cubicBezTo>
                          <a:pt x="70" y="3"/>
                          <a:pt x="70" y="2"/>
                          <a:pt x="70" y="0"/>
                        </a:cubicBezTo>
                        <a:cubicBezTo>
                          <a:pt x="68" y="0"/>
                          <a:pt x="68" y="0"/>
                          <a:pt x="68" y="0"/>
                        </a:cubicBezTo>
                        <a:cubicBezTo>
                          <a:pt x="68" y="1"/>
                          <a:pt x="68" y="2"/>
                          <a:pt x="68" y="4"/>
                        </a:cubicBezTo>
                        <a:cubicBezTo>
                          <a:pt x="66" y="6"/>
                          <a:pt x="62" y="8"/>
                          <a:pt x="60" y="10"/>
                        </a:cubicBezTo>
                        <a:cubicBezTo>
                          <a:pt x="58" y="13"/>
                          <a:pt x="57" y="17"/>
                          <a:pt x="56" y="20"/>
                        </a:cubicBezTo>
                        <a:cubicBezTo>
                          <a:pt x="55" y="22"/>
                          <a:pt x="53" y="24"/>
                          <a:pt x="51" y="26"/>
                        </a:cubicBezTo>
                        <a:cubicBezTo>
                          <a:pt x="48" y="30"/>
                          <a:pt x="46" y="33"/>
                          <a:pt x="42" y="36"/>
                        </a:cubicBezTo>
                        <a:cubicBezTo>
                          <a:pt x="38" y="39"/>
                          <a:pt x="35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8" y="41"/>
                        </a:cubicBezTo>
                        <a:cubicBezTo>
                          <a:pt x="27" y="41"/>
                          <a:pt x="26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3" y="40"/>
                          <a:pt x="20" y="40"/>
                          <a:pt x="18" y="40"/>
                        </a:cubicBezTo>
                        <a:cubicBezTo>
                          <a:pt x="13" y="40"/>
                          <a:pt x="8" y="42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42"/>
                          <a:pt x="13" y="40"/>
                          <a:pt x="18" y="40"/>
                        </a:cubicBezTo>
                        <a:cubicBezTo>
                          <a:pt x="20" y="40"/>
                          <a:pt x="22" y="41"/>
                          <a:pt x="25" y="41"/>
                        </a:cubicBezTo>
                        <a:cubicBezTo>
                          <a:pt x="25" y="42"/>
                          <a:pt x="25" y="42"/>
                          <a:pt x="25" y="42"/>
                        </a:cubicBezTo>
                        <a:cubicBezTo>
                          <a:pt x="24" y="43"/>
                          <a:pt x="24" y="45"/>
                          <a:pt x="24" y="47"/>
                        </a:cubicBezTo>
                        <a:cubicBezTo>
                          <a:pt x="21" y="49"/>
                          <a:pt x="17" y="49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2" y="51"/>
                          <a:pt x="10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8" y="52"/>
                          <a:pt x="8" y="52"/>
                          <a:pt x="7" y="51"/>
                        </a:cubicBezTo>
                        <a:cubicBezTo>
                          <a:pt x="7" y="51"/>
                          <a:pt x="7" y="51"/>
                          <a:pt x="7" y="52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8" y="52"/>
                          <a:pt x="8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6" y="54"/>
                          <a:pt x="3" y="53"/>
                          <a:pt x="1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3" y="54"/>
                          <a:pt x="6" y="54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1" y="52"/>
                          <a:pt x="12" y="52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3" y="52"/>
                          <a:pt x="11" y="53"/>
                          <a:pt x="10" y="53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7" y="54"/>
                          <a:pt x="5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5" y="55"/>
                          <a:pt x="8" y="54"/>
                          <a:pt x="10" y="54"/>
                        </a:cubicBezTo>
                        <a:cubicBezTo>
                          <a:pt x="9" y="56"/>
                          <a:pt x="7" y="58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8" y="58"/>
                          <a:pt x="9" y="56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2" y="53"/>
                          <a:pt x="13" y="53"/>
                          <a:pt x="14" y="52"/>
                        </a:cubicBezTo>
                        <a:cubicBezTo>
                          <a:pt x="14" y="52"/>
                          <a:pt x="14" y="52"/>
                          <a:pt x="14" y="52"/>
                        </a:cubicBezTo>
                        <a:cubicBezTo>
                          <a:pt x="18" y="51"/>
                          <a:pt x="20" y="49"/>
                          <a:pt x="23" y="48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4" y="49"/>
                          <a:pt x="24" y="49"/>
                          <a:pt x="24" y="48"/>
                        </a:cubicBezTo>
                        <a:cubicBezTo>
                          <a:pt x="32" y="44"/>
                          <a:pt x="40" y="39"/>
                          <a:pt x="46" y="34"/>
                        </a:cubicBezTo>
                        <a:cubicBezTo>
                          <a:pt x="46" y="37"/>
                          <a:pt x="45" y="40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3" y="45"/>
                          <a:pt x="43" y="45"/>
                        </a:cubicBezTo>
                        <a:cubicBezTo>
                          <a:pt x="39" y="46"/>
                          <a:pt x="36" y="47"/>
                          <a:pt x="32" y="47"/>
                        </a:cubicBezTo>
                        <a:cubicBezTo>
                          <a:pt x="32" y="47"/>
                          <a:pt x="32" y="47"/>
                          <a:pt x="32" y="47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6" y="48"/>
                          <a:pt x="39" y="46"/>
                          <a:pt x="43" y="46"/>
                        </a:cubicBezTo>
                        <a:cubicBezTo>
                          <a:pt x="43" y="46"/>
                          <a:pt x="43" y="46"/>
                          <a:pt x="43" y="46"/>
                        </a:cubicBezTo>
                        <a:cubicBezTo>
                          <a:pt x="43" y="51"/>
                          <a:pt x="42" y="56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39" y="63"/>
                          <a:pt x="39" y="66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8" y="68"/>
                          <a:pt x="37" y="68"/>
                          <a:pt x="37" y="68"/>
                        </a:cubicBezTo>
                        <a:cubicBezTo>
                          <a:pt x="37" y="68"/>
                          <a:pt x="37" y="68"/>
                          <a:pt x="36" y="68"/>
                        </a:cubicBezTo>
                        <a:cubicBezTo>
                          <a:pt x="36" y="68"/>
                          <a:pt x="36" y="68"/>
                          <a:pt x="36" y="68"/>
                        </a:cubicBezTo>
                        <a:cubicBezTo>
                          <a:pt x="36" y="69"/>
                          <a:pt x="36" y="69"/>
                          <a:pt x="36" y="69"/>
                        </a:cubicBezTo>
                        <a:cubicBezTo>
                          <a:pt x="37" y="69"/>
                          <a:pt x="37" y="69"/>
                          <a:pt x="37" y="69"/>
                        </a:cubicBezTo>
                        <a:cubicBezTo>
                          <a:pt x="37" y="69"/>
                          <a:pt x="38" y="69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7" y="71"/>
                          <a:pt x="37" y="74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7" y="76"/>
                          <a:pt x="37" y="76"/>
                          <a:pt x="37" y="76"/>
                        </a:cubicBezTo>
                        <a:cubicBezTo>
                          <a:pt x="37" y="74"/>
                          <a:pt x="38" y="71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42" y="70"/>
                          <a:pt x="45" y="73"/>
                          <a:pt x="48" y="76"/>
                        </a:cubicBezTo>
                        <a:cubicBezTo>
                          <a:pt x="48" y="76"/>
                          <a:pt x="48" y="76"/>
                          <a:pt x="48" y="76"/>
                        </a:cubicBezTo>
                        <a:cubicBezTo>
                          <a:pt x="48" y="78"/>
                          <a:pt x="48" y="79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79"/>
                          <a:pt x="48" y="78"/>
                          <a:pt x="49" y="76"/>
                        </a:cubicBezTo>
                        <a:cubicBezTo>
                          <a:pt x="49" y="77"/>
                          <a:pt x="50" y="78"/>
                          <a:pt x="51" y="79"/>
                        </a:cubicBezTo>
                        <a:cubicBezTo>
                          <a:pt x="51" y="79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2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3" y="82"/>
                          <a:pt x="54" y="83"/>
                          <a:pt x="55" y="86"/>
                        </a:cubicBezTo>
                        <a:cubicBezTo>
                          <a:pt x="50" y="87"/>
                          <a:pt x="45" y="89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39" y="92"/>
                        </a:cubicBezTo>
                        <a:cubicBezTo>
                          <a:pt x="39" y="92"/>
                          <a:pt x="39" y="92"/>
                          <a:pt x="39" y="93"/>
                        </a:cubicBezTo>
                        <a:cubicBezTo>
                          <a:pt x="39" y="93"/>
                          <a:pt x="39" y="93"/>
                          <a:pt x="39" y="93"/>
                        </a:cubicBezTo>
                        <a:cubicBezTo>
                          <a:pt x="38" y="93"/>
                          <a:pt x="38" y="94"/>
                          <a:pt x="37" y="94"/>
                        </a:cubicBezTo>
                        <a:cubicBezTo>
                          <a:pt x="37" y="95"/>
                          <a:pt x="36" y="95"/>
                          <a:pt x="36" y="95"/>
                        </a:cubicBezTo>
                        <a:cubicBezTo>
                          <a:pt x="35" y="95"/>
                          <a:pt x="35" y="95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3" y="96"/>
                          <a:pt x="32" y="95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2"/>
                          <a:pt x="30" y="92"/>
                        </a:cubicBezTo>
                        <a:cubicBezTo>
                          <a:pt x="30" y="92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27" y="93"/>
                          <a:pt x="25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5" y="92"/>
                          <a:pt x="27" y="93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0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7" y="94"/>
                        </a:cubicBezTo>
                        <a:cubicBezTo>
                          <a:pt x="27" y="94"/>
                          <a:pt x="27" y="94"/>
                          <a:pt x="27" y="94"/>
                        </a:cubicBezTo>
                        <a:cubicBezTo>
                          <a:pt x="27" y="94"/>
                          <a:pt x="27" y="95"/>
                          <a:pt x="27" y="95"/>
                        </a:cubicBezTo>
                        <a:cubicBezTo>
                          <a:pt x="27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7" y="96"/>
                          <a:pt x="26" y="96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6" y="97"/>
                          <a:pt x="27" y="96"/>
                          <a:pt x="28" y="96"/>
                        </a:cubicBezTo>
                        <a:cubicBezTo>
                          <a:pt x="28" y="96"/>
                          <a:pt x="28" y="96"/>
                          <a:pt x="28" y="96"/>
                        </a:cubicBezTo>
                        <a:cubicBezTo>
                          <a:pt x="28" y="96"/>
                          <a:pt x="29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1" y="97"/>
                          <a:pt x="32" y="98"/>
                          <a:pt x="33" y="98"/>
                        </a:cubicBezTo>
                        <a:cubicBezTo>
                          <a:pt x="33" y="98"/>
                          <a:pt x="33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41" y="101"/>
                          <a:pt x="46" y="105"/>
                          <a:pt x="54" y="106"/>
                        </a:cubicBezTo>
                        <a:cubicBezTo>
                          <a:pt x="52" y="109"/>
                          <a:pt x="46" y="109"/>
                          <a:pt x="43" y="108"/>
                        </a:cubicBezTo>
                        <a:cubicBezTo>
                          <a:pt x="43" y="108"/>
                          <a:pt x="43" y="108"/>
                          <a:pt x="43" y="108"/>
                        </a:cubicBezTo>
                        <a:cubicBezTo>
                          <a:pt x="42" y="107"/>
                          <a:pt x="41" y="105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1" y="105"/>
                          <a:pt x="42" y="107"/>
                          <a:pt x="43" y="108"/>
                        </a:cubicBezTo>
                        <a:cubicBezTo>
                          <a:pt x="43" y="109"/>
                          <a:pt x="43" y="109"/>
                          <a:pt x="43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1" y="109"/>
                          <a:pt x="39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5" y="105"/>
                          <a:pt x="31" y="102"/>
                          <a:pt x="28" y="99"/>
                        </a:cubicBezTo>
                        <a:cubicBezTo>
                          <a:pt x="28" y="99"/>
                          <a:pt x="28" y="99"/>
                          <a:pt x="28" y="99"/>
                        </a:cubicBezTo>
                        <a:cubicBezTo>
                          <a:pt x="27" y="99"/>
                          <a:pt x="27" y="99"/>
                          <a:pt x="28" y="99"/>
                        </a:cubicBezTo>
                        <a:cubicBezTo>
                          <a:pt x="31" y="103"/>
                          <a:pt x="35" y="106"/>
                          <a:pt x="37" y="109"/>
                        </a:cubicBezTo>
                        <a:cubicBezTo>
                          <a:pt x="37" y="109"/>
                          <a:pt x="37" y="109"/>
                          <a:pt x="37" y="109"/>
                        </a:cubicBezTo>
                        <a:cubicBezTo>
                          <a:pt x="33" y="112"/>
                          <a:pt x="28" y="113"/>
                          <a:pt x="24" y="115"/>
                        </a:cubicBezTo>
                        <a:cubicBezTo>
                          <a:pt x="24" y="115"/>
                          <a:pt x="24" y="115"/>
                          <a:pt x="24" y="116"/>
                        </a:cubicBezTo>
                        <a:cubicBezTo>
                          <a:pt x="20" y="120"/>
                          <a:pt x="14" y="123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4" y="123"/>
                          <a:pt x="20" y="121"/>
                          <a:pt x="24" y="116"/>
                        </a:cubicBezTo>
                        <a:cubicBezTo>
                          <a:pt x="25" y="117"/>
                          <a:pt x="25" y="118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8"/>
                          <a:pt x="25" y="117"/>
                          <a:pt x="25" y="116"/>
                        </a:cubicBezTo>
                        <a:cubicBezTo>
                          <a:pt x="29" y="113"/>
                          <a:pt x="34" y="112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40" y="110"/>
                          <a:pt x="41" y="110"/>
                          <a:pt x="42" y="110"/>
                        </a:cubicBezTo>
                        <a:cubicBezTo>
                          <a:pt x="42" y="110"/>
                          <a:pt x="42" y="110"/>
                          <a:pt x="42" y="110"/>
                        </a:cubicBezTo>
                        <a:cubicBezTo>
                          <a:pt x="43" y="110"/>
                          <a:pt x="44" y="110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11"/>
                          <a:pt x="45" y="112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4" y="115"/>
                          <a:pt x="42" y="116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0" y="120"/>
                          <a:pt x="38" y="121"/>
                          <a:pt x="37" y="124"/>
                        </a:cubicBezTo>
                        <a:cubicBezTo>
                          <a:pt x="37" y="124"/>
                          <a:pt x="37" y="124"/>
                          <a:pt x="37" y="124"/>
                        </a:cubicBezTo>
                        <a:cubicBezTo>
                          <a:pt x="33" y="128"/>
                          <a:pt x="27" y="133"/>
                          <a:pt x="25" y="139"/>
                        </a:cubicBezTo>
                        <a:cubicBezTo>
                          <a:pt x="25" y="139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8" y="133"/>
                          <a:pt x="33" y="129"/>
                          <a:pt x="38" y="124"/>
                        </a:cubicBezTo>
                        <a:cubicBezTo>
                          <a:pt x="39" y="126"/>
                          <a:pt x="41" y="128"/>
                          <a:pt x="42" y="131"/>
                        </a:cubicBezTo>
                        <a:cubicBezTo>
                          <a:pt x="42" y="131"/>
                          <a:pt x="42" y="131"/>
                          <a:pt x="42" y="131"/>
                        </a:cubicBezTo>
                        <a:cubicBezTo>
                          <a:pt x="42" y="131"/>
                          <a:pt x="42" y="131"/>
                          <a:pt x="43" y="131"/>
                        </a:cubicBezTo>
                        <a:cubicBezTo>
                          <a:pt x="43" y="131"/>
                          <a:pt x="43" y="130"/>
                          <a:pt x="43" y="130"/>
                        </a:cubicBezTo>
                        <a:cubicBezTo>
                          <a:pt x="41" y="128"/>
                          <a:pt x="39" y="126"/>
                          <a:pt x="38" y="124"/>
                        </a:cubicBezTo>
                        <a:cubicBezTo>
                          <a:pt x="39" y="122"/>
                          <a:pt x="40" y="120"/>
                          <a:pt x="42" y="118"/>
                        </a:cubicBezTo>
                        <a:cubicBezTo>
                          <a:pt x="42" y="118"/>
                          <a:pt x="42" y="118"/>
                          <a:pt x="42" y="118"/>
                        </a:cubicBezTo>
                        <a:cubicBezTo>
                          <a:pt x="45" y="116"/>
                          <a:pt x="48" y="113"/>
                          <a:pt x="52" y="110"/>
                        </a:cubicBezTo>
                        <a:cubicBezTo>
                          <a:pt x="52" y="110"/>
                          <a:pt x="52" y="111"/>
                          <a:pt x="52" y="111"/>
                        </a:cubicBezTo>
                        <a:cubicBezTo>
                          <a:pt x="52" y="111"/>
                          <a:pt x="53" y="112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2"/>
                          <a:pt x="53" y="111"/>
                          <a:pt x="52" y="110"/>
                        </a:cubicBezTo>
                        <a:cubicBezTo>
                          <a:pt x="52" y="110"/>
                          <a:pt x="52" y="110"/>
                          <a:pt x="52" y="110"/>
                        </a:cubicBezTo>
                        <a:cubicBezTo>
                          <a:pt x="53" y="110"/>
                          <a:pt x="52" y="109"/>
                          <a:pt x="53" y="109"/>
                        </a:cubicBezTo>
                        <a:cubicBezTo>
                          <a:pt x="57" y="108"/>
                          <a:pt x="62" y="108"/>
                          <a:pt x="66" y="107"/>
                        </a:cubicBezTo>
                        <a:cubicBezTo>
                          <a:pt x="66" y="108"/>
                          <a:pt x="65" y="109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4" y="110"/>
                          <a:pt x="63" y="110"/>
                          <a:pt x="63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3" y="110"/>
                        </a:cubicBezTo>
                        <a:cubicBezTo>
                          <a:pt x="63" y="110"/>
                          <a:pt x="64" y="110"/>
                          <a:pt x="64" y="110"/>
                        </a:cubicBezTo>
                        <a:cubicBezTo>
                          <a:pt x="64" y="110"/>
                          <a:pt x="64" y="110"/>
                          <a:pt x="64" y="110"/>
                        </a:cubicBezTo>
                        <a:cubicBezTo>
                          <a:pt x="64" y="111"/>
                          <a:pt x="64" y="111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2" y="115"/>
                          <a:pt x="60" y="120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57" y="123"/>
                          <a:pt x="56" y="122"/>
                          <a:pt x="55" y="122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5" y="122"/>
                          <a:pt x="54" y="122"/>
                          <a:pt x="54" y="122"/>
                        </a:cubicBezTo>
                        <a:cubicBezTo>
                          <a:pt x="54" y="122"/>
                          <a:pt x="55" y="123"/>
                          <a:pt x="55" y="123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6" y="122"/>
                          <a:pt x="57" y="123"/>
                          <a:pt x="57" y="123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5"/>
                          <a:pt x="57" y="125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7" y="126"/>
                          <a:pt x="57" y="126"/>
                        </a:cubicBezTo>
                        <a:cubicBezTo>
                          <a:pt x="57" y="125"/>
                          <a:pt x="57" y="125"/>
                          <a:pt x="58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60" y="125"/>
                          <a:pt x="63" y="127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8" y="130"/>
                          <a:pt x="70" y="132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6"/>
                          <a:pt x="72" y="137"/>
                          <a:pt x="71" y="138"/>
                        </a:cubicBezTo>
                        <a:cubicBezTo>
                          <a:pt x="71" y="138"/>
                          <a:pt x="71" y="137"/>
                          <a:pt x="70" y="137"/>
                        </a:cubicBezTo>
                        <a:cubicBezTo>
                          <a:pt x="71" y="138"/>
                          <a:pt x="72" y="138"/>
                          <a:pt x="71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0"/>
                          <a:pt x="69" y="141"/>
                          <a:pt x="67" y="142"/>
                        </a:cubicBezTo>
                        <a:cubicBezTo>
                          <a:pt x="67" y="142"/>
                          <a:pt x="67" y="142"/>
                          <a:pt x="67" y="142"/>
                        </a:cubicBezTo>
                        <a:cubicBezTo>
                          <a:pt x="67" y="143"/>
                          <a:pt x="67" y="143"/>
                          <a:pt x="67" y="143"/>
                        </a:cubicBezTo>
                        <a:cubicBezTo>
                          <a:pt x="67" y="143"/>
                          <a:pt x="68" y="143"/>
                          <a:pt x="68" y="143"/>
                        </a:cubicBezTo>
                        <a:cubicBezTo>
                          <a:pt x="68" y="143"/>
                          <a:pt x="68" y="143"/>
                          <a:pt x="68" y="143"/>
                        </a:cubicBezTo>
                        <a:cubicBezTo>
                          <a:pt x="69" y="142"/>
                          <a:pt x="71" y="140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1"/>
                          <a:pt x="70" y="143"/>
                          <a:pt x="69" y="145"/>
                        </a:cubicBezTo>
                        <a:cubicBezTo>
                          <a:pt x="69" y="145"/>
                          <a:pt x="69" y="145"/>
                          <a:pt x="69" y="145"/>
                        </a:cubicBezTo>
                        <a:cubicBezTo>
                          <a:pt x="69" y="146"/>
                          <a:pt x="69" y="145"/>
                          <a:pt x="69" y="146"/>
                        </a:cubicBezTo>
                        <a:cubicBezTo>
                          <a:pt x="69" y="146"/>
                          <a:pt x="69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7" y="146"/>
                          <a:pt x="67" y="146"/>
                          <a:pt x="66" y="146"/>
                        </a:cubicBezTo>
                        <a:cubicBezTo>
                          <a:pt x="65" y="146"/>
                          <a:pt x="64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4" y="146"/>
                          <a:pt x="65" y="147"/>
                          <a:pt x="66" y="147"/>
                        </a:cubicBezTo>
                        <a:cubicBezTo>
                          <a:pt x="67" y="147"/>
                          <a:pt x="67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70" y="148"/>
                          <a:pt x="70" y="148"/>
                        </a:cubicBezTo>
                        <a:cubicBezTo>
                          <a:pt x="69" y="149"/>
                          <a:pt x="68" y="149"/>
                          <a:pt x="66" y="150"/>
                        </a:cubicBezTo>
                        <a:cubicBezTo>
                          <a:pt x="66" y="150"/>
                          <a:pt x="66" y="150"/>
                          <a:pt x="66" y="150"/>
                        </a:cubicBezTo>
                        <a:cubicBezTo>
                          <a:pt x="65" y="151"/>
                          <a:pt x="64" y="152"/>
                          <a:pt x="62" y="153"/>
                        </a:cubicBezTo>
                        <a:cubicBezTo>
                          <a:pt x="61" y="152"/>
                          <a:pt x="60" y="151"/>
                          <a:pt x="60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60" y="152"/>
                          <a:pt x="61" y="152"/>
                          <a:pt x="62" y="153"/>
                        </a:cubicBezTo>
                        <a:cubicBezTo>
                          <a:pt x="61" y="154"/>
                          <a:pt x="59" y="155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9" y="155"/>
                          <a:pt x="61" y="154"/>
                          <a:pt x="62" y="153"/>
                        </a:cubicBezTo>
                        <a:cubicBezTo>
                          <a:pt x="62" y="153"/>
                          <a:pt x="62" y="153"/>
                          <a:pt x="62" y="153"/>
                        </a:cubicBezTo>
                        <a:cubicBezTo>
                          <a:pt x="64" y="152"/>
                          <a:pt x="65" y="152"/>
                          <a:pt x="66" y="151"/>
                        </a:cubicBezTo>
                        <a:cubicBezTo>
                          <a:pt x="66" y="151"/>
                          <a:pt x="66" y="151"/>
                          <a:pt x="66" y="151"/>
                        </a:cubicBezTo>
                        <a:cubicBezTo>
                          <a:pt x="67" y="151"/>
                          <a:pt x="66" y="151"/>
                          <a:pt x="66" y="151"/>
                        </a:cubicBezTo>
                        <a:cubicBezTo>
                          <a:pt x="64" y="153"/>
                          <a:pt x="62" y="154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58" y="157"/>
                          <a:pt x="56" y="159"/>
                          <a:pt x="54" y="160"/>
                        </a:cubicBezTo>
                        <a:cubicBezTo>
                          <a:pt x="54" y="160"/>
                          <a:pt x="54" y="160"/>
                          <a:pt x="54" y="160"/>
                        </a:cubicBezTo>
                        <a:cubicBezTo>
                          <a:pt x="54" y="160"/>
                          <a:pt x="54" y="160"/>
                          <a:pt x="53" y="160"/>
                        </a:cubicBezTo>
                        <a:cubicBezTo>
                          <a:pt x="53" y="160"/>
                          <a:pt x="53" y="160"/>
                          <a:pt x="53" y="160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4" y="161"/>
                          <a:pt x="54" y="161"/>
                          <a:pt x="54" y="161"/>
                        </a:cubicBezTo>
                        <a:cubicBezTo>
                          <a:pt x="52" y="164"/>
                          <a:pt x="49" y="167"/>
                          <a:pt x="47" y="170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9" y="167"/>
                          <a:pt x="52" y="164"/>
                          <a:pt x="54" y="161"/>
                        </a:cubicBezTo>
                        <a:cubicBezTo>
                          <a:pt x="54" y="161"/>
                          <a:pt x="54" y="160"/>
                          <a:pt x="54" y="160"/>
                        </a:cubicBezTo>
                        <a:cubicBezTo>
                          <a:pt x="56" y="159"/>
                          <a:pt x="58" y="157"/>
                          <a:pt x="60" y="156"/>
                        </a:cubicBezTo>
                        <a:cubicBezTo>
                          <a:pt x="61" y="158"/>
                          <a:pt x="62" y="160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2"/>
                          <a:pt x="63" y="162"/>
                        </a:cubicBezTo>
                        <a:cubicBezTo>
                          <a:pt x="63" y="160"/>
                          <a:pt x="62" y="158"/>
                          <a:pt x="60" y="156"/>
                        </a:cubicBezTo>
                        <a:cubicBezTo>
                          <a:pt x="62" y="154"/>
                          <a:pt x="64" y="153"/>
                          <a:pt x="66" y="152"/>
                        </a:cubicBezTo>
                        <a:cubicBezTo>
                          <a:pt x="66" y="152"/>
                          <a:pt x="66" y="152"/>
                          <a:pt x="66" y="152"/>
                        </a:cubicBezTo>
                        <a:cubicBezTo>
                          <a:pt x="69" y="150"/>
                          <a:pt x="71" y="148"/>
                          <a:pt x="74" y="147"/>
                        </a:cubicBezTo>
                        <a:cubicBezTo>
                          <a:pt x="73" y="150"/>
                          <a:pt x="72" y="152"/>
                          <a:pt x="72" y="154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2" y="157"/>
                          <a:pt x="71" y="160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1" y="163"/>
                          <a:pt x="71" y="163"/>
                          <a:pt x="71" y="163"/>
                        </a:cubicBezTo>
                        <a:cubicBezTo>
                          <a:pt x="71" y="160"/>
                          <a:pt x="72" y="157"/>
                          <a:pt x="73" y="155"/>
                        </a:cubicBezTo>
                        <a:cubicBezTo>
                          <a:pt x="73" y="155"/>
                          <a:pt x="73" y="155"/>
                          <a:pt x="73" y="155"/>
                        </a:cubicBezTo>
                        <a:cubicBezTo>
                          <a:pt x="74" y="152"/>
                          <a:pt x="74" y="149"/>
                          <a:pt x="74" y="146"/>
                        </a:cubicBezTo>
                        <a:cubicBezTo>
                          <a:pt x="79" y="144"/>
                          <a:pt x="86" y="142"/>
                          <a:pt x="90" y="140"/>
                        </a:cubicBezTo>
                        <a:cubicBezTo>
                          <a:pt x="90" y="148"/>
                          <a:pt x="90" y="148"/>
                          <a:pt x="90" y="148"/>
                        </a:cubicBezTo>
                        <a:cubicBezTo>
                          <a:pt x="89" y="148"/>
                          <a:pt x="89" y="148"/>
                          <a:pt x="89" y="148"/>
                        </a:cubicBezTo>
                        <a:cubicBezTo>
                          <a:pt x="85" y="151"/>
                          <a:pt x="81" y="153"/>
                          <a:pt x="76" y="154"/>
                        </a:cubicBezTo>
                        <a:cubicBezTo>
                          <a:pt x="76" y="154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81" y="154"/>
                          <a:pt x="85" y="151"/>
                          <a:pt x="89" y="149"/>
                        </a:cubicBezTo>
                        <a:cubicBezTo>
                          <a:pt x="89" y="149"/>
                          <a:pt x="89" y="149"/>
                          <a:pt x="89" y="149"/>
                        </a:cubicBezTo>
                        <a:cubicBezTo>
                          <a:pt x="90" y="149"/>
                          <a:pt x="90" y="149"/>
                          <a:pt x="90" y="149"/>
                        </a:cubicBezTo>
                        <a:cubicBezTo>
                          <a:pt x="91" y="150"/>
                          <a:pt x="91" y="152"/>
                          <a:pt x="91" y="153"/>
                        </a:cubicBezTo>
                        <a:cubicBezTo>
                          <a:pt x="91" y="155"/>
                          <a:pt x="91" y="156"/>
                          <a:pt x="91" y="157"/>
                        </a:cubicBezTo>
                        <a:cubicBezTo>
                          <a:pt x="91" y="157"/>
                          <a:pt x="91" y="157"/>
                          <a:pt x="91" y="157"/>
                        </a:cubicBezTo>
                        <a:cubicBezTo>
                          <a:pt x="91" y="159"/>
                          <a:pt x="90" y="161"/>
                          <a:pt x="90" y="163"/>
                        </a:cubicBezTo>
                        <a:cubicBezTo>
                          <a:pt x="90" y="166"/>
                          <a:pt x="91" y="169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1" y="174"/>
                          <a:pt x="91" y="176"/>
                          <a:pt x="90" y="177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1" y="178"/>
                          <a:pt x="91" y="178"/>
                          <a:pt x="91" y="177"/>
                        </a:cubicBezTo>
                        <a:cubicBezTo>
                          <a:pt x="91" y="177"/>
                          <a:pt x="91" y="177"/>
                          <a:pt x="91" y="177"/>
                        </a:cubicBezTo>
                        <a:cubicBezTo>
                          <a:pt x="91" y="176"/>
                          <a:pt x="91" y="174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4" y="171"/>
                          <a:pt x="96" y="168"/>
                          <a:pt x="99" y="167"/>
                        </a:cubicBez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100" y="168"/>
                          <a:pt x="101" y="170"/>
                          <a:pt x="102" y="171"/>
                        </a:cubicBezTo>
                        <a:cubicBezTo>
                          <a:pt x="102" y="171"/>
                          <a:pt x="101" y="171"/>
                          <a:pt x="101" y="171"/>
                        </a:cubicBezTo>
                        <a:cubicBezTo>
                          <a:pt x="101" y="171"/>
                          <a:pt x="101" y="171"/>
                          <a:pt x="101" y="171"/>
                        </a:cubicBezTo>
                        <a:cubicBezTo>
                          <a:pt x="101" y="171"/>
                          <a:pt x="100" y="172"/>
                          <a:pt x="100" y="172"/>
                        </a:cubicBezTo>
                        <a:cubicBezTo>
                          <a:pt x="100" y="172"/>
                          <a:pt x="99" y="172"/>
                          <a:pt x="99" y="172"/>
                        </a:cubicBezTo>
                        <a:cubicBezTo>
                          <a:pt x="99" y="172"/>
                          <a:pt x="100" y="172"/>
                          <a:pt x="100" y="172"/>
                        </a:cubicBezTo>
                        <a:cubicBezTo>
                          <a:pt x="100" y="172"/>
                          <a:pt x="100" y="172"/>
                          <a:pt x="100" y="172"/>
                        </a:cubicBezTo>
                        <a:cubicBezTo>
                          <a:pt x="100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1" y="175"/>
                          <a:pt x="101" y="178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2" y="178"/>
                          <a:pt x="102" y="175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1"/>
                          <a:pt x="103" y="171"/>
                          <a:pt x="103" y="171"/>
                        </a:cubicBezTo>
                        <a:cubicBezTo>
                          <a:pt x="103" y="170"/>
                          <a:pt x="103" y="170"/>
                          <a:pt x="103" y="170"/>
                        </a:cubicBezTo>
                        <a:cubicBezTo>
                          <a:pt x="103" y="170"/>
                          <a:pt x="103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69"/>
                          <a:pt x="104" y="169"/>
                        </a:cubicBezTo>
                        <a:cubicBezTo>
                          <a:pt x="105" y="169"/>
                          <a:pt x="106" y="168"/>
                          <a:pt x="107" y="167"/>
                        </a:cubicBezTo>
                        <a:cubicBezTo>
                          <a:pt x="107" y="166"/>
                          <a:pt x="108" y="165"/>
                          <a:pt x="108" y="164"/>
                        </a:cubicBezTo>
                        <a:cubicBezTo>
                          <a:pt x="108" y="165"/>
                          <a:pt x="108" y="165"/>
                          <a:pt x="108" y="165"/>
                        </a:cubicBezTo>
                        <a:cubicBezTo>
                          <a:pt x="108" y="168"/>
                          <a:pt x="108" y="172"/>
                          <a:pt x="107" y="175"/>
                        </a:cubicBezTo>
                        <a:cubicBezTo>
                          <a:pt x="107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2"/>
                          <a:pt x="109" y="168"/>
                          <a:pt x="109" y="165"/>
                        </a:cubicBezTo>
                        <a:cubicBezTo>
                          <a:pt x="109" y="165"/>
                          <a:pt x="109" y="165"/>
                          <a:pt x="109" y="164"/>
                        </a:cubicBezTo>
                        <a:cubicBezTo>
                          <a:pt x="109" y="164"/>
                          <a:pt x="109" y="164"/>
                          <a:pt x="109" y="164"/>
                        </a:cubicBezTo>
                        <a:cubicBezTo>
                          <a:pt x="109" y="164"/>
                          <a:pt x="109" y="163"/>
                          <a:pt x="109" y="163"/>
                        </a:cubicBezTo>
                        <a:cubicBezTo>
                          <a:pt x="109" y="163"/>
                          <a:pt x="109" y="162"/>
                          <a:pt x="110" y="162"/>
                        </a:cubicBezTo>
                        <a:cubicBezTo>
                          <a:pt x="110" y="163"/>
                          <a:pt x="110" y="163"/>
                          <a:pt x="110" y="164"/>
                        </a:cubicBezTo>
                        <a:cubicBezTo>
                          <a:pt x="110" y="167"/>
                          <a:pt x="109" y="169"/>
                          <a:pt x="109" y="172"/>
                        </a:cubicBezTo>
                        <a:cubicBezTo>
                          <a:pt x="109" y="173"/>
                          <a:pt x="109" y="174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4"/>
                          <a:pt x="110" y="173"/>
                          <a:pt x="110" y="172"/>
                        </a:cubicBezTo>
                        <a:cubicBezTo>
                          <a:pt x="110" y="169"/>
                          <a:pt x="110" y="167"/>
                          <a:pt x="110" y="164"/>
                        </a:cubicBezTo>
                        <a:cubicBezTo>
                          <a:pt x="110" y="163"/>
                          <a:pt x="110" y="163"/>
                          <a:pt x="110" y="162"/>
                        </a:cubicBezTo>
                        <a:cubicBezTo>
                          <a:pt x="110" y="162"/>
                          <a:pt x="110" y="162"/>
                          <a:pt x="110" y="162"/>
                        </a:cubicBezTo>
                        <a:cubicBezTo>
                          <a:pt x="110" y="161"/>
                          <a:pt x="110" y="161"/>
                          <a:pt x="111" y="160"/>
                        </a:cubicBezTo>
                        <a:cubicBezTo>
                          <a:pt x="111" y="159"/>
                          <a:pt x="112" y="159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7"/>
                        </a:cubicBezTo>
                        <a:cubicBezTo>
                          <a:pt x="113" y="158"/>
                          <a:pt x="114" y="158"/>
                          <a:pt x="114" y="158"/>
                        </a:cubicBezTo>
                        <a:cubicBezTo>
                          <a:pt x="115" y="158"/>
                          <a:pt x="115" y="158"/>
                          <a:pt x="115" y="158"/>
                        </a:cubicBezTo>
                        <a:cubicBezTo>
                          <a:pt x="115" y="158"/>
                          <a:pt x="115" y="159"/>
                          <a:pt x="115" y="159"/>
                        </a:cubicBezTo>
                        <a:cubicBezTo>
                          <a:pt x="115" y="159"/>
                          <a:pt x="115" y="159"/>
                          <a:pt x="115" y="159"/>
                        </a:cubicBezTo>
                        <a:cubicBezTo>
                          <a:pt x="116" y="163"/>
                          <a:pt x="119" y="167"/>
                          <a:pt x="119" y="170"/>
                        </a:cubicBezTo>
                        <a:cubicBezTo>
                          <a:pt x="119" y="170"/>
                          <a:pt x="119" y="170"/>
                          <a:pt x="119" y="170"/>
                        </a:cubicBezTo>
                        <a:cubicBezTo>
                          <a:pt x="119" y="173"/>
                          <a:pt x="117" y="180"/>
                          <a:pt x="117" y="183"/>
                        </a:cubicBezTo>
                        <a:cubicBezTo>
                          <a:pt x="116" y="188"/>
                          <a:pt x="115" y="192"/>
                          <a:pt x="115" y="196"/>
                        </a:cubicBezTo>
                        <a:cubicBezTo>
                          <a:pt x="115" y="198"/>
                          <a:pt x="115" y="199"/>
                          <a:pt x="115" y="200"/>
                        </a:cubicBezTo>
                        <a:cubicBezTo>
                          <a:pt x="116" y="202"/>
                          <a:pt x="116" y="204"/>
                          <a:pt x="117" y="205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5"/>
                          <a:pt x="117" y="205"/>
                        </a:cubicBezTo>
                        <a:cubicBezTo>
                          <a:pt x="117" y="203"/>
                          <a:pt x="116" y="202"/>
                          <a:pt x="116" y="200"/>
                        </a:cubicBezTo>
                        <a:cubicBezTo>
                          <a:pt x="116" y="199"/>
                          <a:pt x="116" y="197"/>
                          <a:pt x="116" y="196"/>
                        </a:cubicBezTo>
                        <a:cubicBezTo>
                          <a:pt x="116" y="192"/>
                          <a:pt x="117" y="188"/>
                          <a:pt x="117" y="183"/>
                        </a:cubicBezTo>
                        <a:cubicBezTo>
                          <a:pt x="118" y="180"/>
                          <a:pt x="120" y="173"/>
                          <a:pt x="120" y="170"/>
                        </a:cubicBezTo>
                        <a:cubicBezTo>
                          <a:pt x="120" y="170"/>
                          <a:pt x="120" y="170"/>
                          <a:pt x="120" y="170"/>
                        </a:cubicBezTo>
                        <a:cubicBezTo>
                          <a:pt x="119" y="167"/>
                          <a:pt x="117" y="163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6" y="159"/>
                          <a:pt x="117" y="159"/>
                          <a:pt x="117" y="159"/>
                        </a:cubicBezTo>
                        <a:cubicBezTo>
                          <a:pt x="117" y="159"/>
                          <a:pt x="117" y="159"/>
                          <a:pt x="117" y="159"/>
                        </a:cubicBezTo>
                        <a:cubicBezTo>
                          <a:pt x="120" y="162"/>
                          <a:pt x="122" y="166"/>
                          <a:pt x="125" y="170"/>
                        </a:cubicBezTo>
                        <a:cubicBezTo>
                          <a:pt x="125" y="170"/>
                          <a:pt x="125" y="170"/>
                          <a:pt x="125" y="170"/>
                        </a:cubicBezTo>
                        <a:cubicBezTo>
                          <a:pt x="127" y="176"/>
                          <a:pt x="130" y="181"/>
                          <a:pt x="131" y="187"/>
                        </a:cubicBezTo>
                        <a:cubicBezTo>
                          <a:pt x="131" y="187"/>
                          <a:pt x="131" y="188"/>
                          <a:pt x="132" y="188"/>
                        </a:cubicBezTo>
                        <a:cubicBezTo>
                          <a:pt x="132" y="188"/>
                          <a:pt x="132" y="188"/>
                          <a:pt x="132" y="188"/>
                        </a:cubicBezTo>
                        <a:cubicBezTo>
                          <a:pt x="132" y="187"/>
                          <a:pt x="132" y="187"/>
                          <a:pt x="132" y="187"/>
                        </a:cubicBezTo>
                        <a:cubicBezTo>
                          <a:pt x="130" y="181"/>
                          <a:pt x="127" y="176"/>
                          <a:pt x="125" y="170"/>
                        </a:cubicBezTo>
                        <a:cubicBezTo>
                          <a:pt x="126" y="170"/>
                          <a:pt x="127" y="170"/>
                          <a:pt x="128" y="169"/>
                        </a:cubicBezTo>
                        <a:cubicBezTo>
                          <a:pt x="129" y="170"/>
                          <a:pt x="129" y="170"/>
                          <a:pt x="129" y="170"/>
                        </a:cubicBezTo>
                        <a:cubicBezTo>
                          <a:pt x="129" y="171"/>
                          <a:pt x="130" y="173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0" y="173"/>
                          <a:pt x="129" y="171"/>
                          <a:pt x="129" y="170"/>
                        </a:cubicBezTo>
                        <a:cubicBezTo>
                          <a:pt x="131" y="170"/>
                          <a:pt x="131" y="170"/>
                          <a:pt x="131" y="170"/>
                        </a:cubicBezTo>
                        <a:cubicBezTo>
                          <a:pt x="131" y="170"/>
                          <a:pt x="131" y="169"/>
                          <a:pt x="131" y="169"/>
                        </a:cubicBezTo>
                        <a:cubicBezTo>
                          <a:pt x="131" y="169"/>
                          <a:pt x="131" y="169"/>
                          <a:pt x="131" y="169"/>
                        </a:cubicBezTo>
                        <a:cubicBezTo>
                          <a:pt x="131" y="169"/>
                          <a:pt x="130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8" y="168"/>
                          <a:pt x="128" y="166"/>
                          <a:pt x="128" y="165"/>
                        </a:cubicBezTo>
                        <a:cubicBezTo>
                          <a:pt x="128" y="165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63"/>
                          <a:pt x="128" y="163"/>
                          <a:pt x="128" y="163"/>
                        </a:cubicBezTo>
                        <a:cubicBezTo>
                          <a:pt x="128" y="159"/>
                          <a:pt x="126" y="154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7" y="151"/>
                          <a:pt x="127" y="153"/>
                          <a:pt x="128" y="153"/>
                        </a:cubicBezTo>
                        <a:cubicBezTo>
                          <a:pt x="128" y="153"/>
                          <a:pt x="128" y="154"/>
                          <a:pt x="128" y="154"/>
                        </a:cubicBezTo>
                        <a:cubicBezTo>
                          <a:pt x="128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5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5"/>
                          <a:pt x="129" y="155"/>
                          <a:pt x="130" y="155"/>
                        </a:cubicBez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6"/>
                          <a:pt x="131" y="157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3" y="159"/>
                          <a:pt x="134" y="161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5"/>
                        </a:cubicBezTo>
                        <a:cubicBezTo>
                          <a:pt x="136" y="165"/>
                          <a:pt x="136" y="166"/>
                          <a:pt x="136" y="166"/>
                        </a:cubicBezTo>
                        <a:cubicBezTo>
                          <a:pt x="136" y="168"/>
                          <a:pt x="136" y="170"/>
                          <a:pt x="136" y="171"/>
                        </a:cubicBezTo>
                        <a:cubicBezTo>
                          <a:pt x="136" y="172"/>
                          <a:pt x="136" y="172"/>
                          <a:pt x="136" y="172"/>
                        </a:cubicBezTo>
                        <a:cubicBezTo>
                          <a:pt x="136" y="172"/>
                          <a:pt x="136" y="173"/>
                          <a:pt x="136" y="173"/>
                        </a:cubicBezTo>
                        <a:cubicBezTo>
                          <a:pt x="136" y="173"/>
                          <a:pt x="136" y="173"/>
                          <a:pt x="136" y="173"/>
                        </a:cubicBezTo>
                        <a:cubicBezTo>
                          <a:pt x="136" y="173"/>
                          <a:pt x="137" y="173"/>
                          <a:pt x="137" y="172"/>
                        </a:cubicBezTo>
                        <a:cubicBezTo>
                          <a:pt x="137" y="172"/>
                          <a:pt x="137" y="172"/>
                          <a:pt x="137" y="171"/>
                        </a:cubicBezTo>
                        <a:cubicBezTo>
                          <a:pt x="137" y="170"/>
                          <a:pt x="136" y="168"/>
                          <a:pt x="136" y="166"/>
                        </a:cubicBezTo>
                        <a:cubicBezTo>
                          <a:pt x="136" y="166"/>
                          <a:pt x="136" y="165"/>
                          <a:pt x="136" y="165"/>
                        </a:cubicBezTo>
                        <a:cubicBezTo>
                          <a:pt x="136" y="165"/>
                          <a:pt x="136" y="165"/>
                          <a:pt x="137" y="165"/>
                        </a:cubicBezTo>
                        <a:cubicBezTo>
                          <a:pt x="137" y="165"/>
                          <a:pt x="137" y="165"/>
                          <a:pt x="137" y="166"/>
                        </a:cubicBezTo>
                        <a:cubicBezTo>
                          <a:pt x="137" y="166"/>
                          <a:pt x="137" y="166"/>
                          <a:pt x="137" y="166"/>
                        </a:cubicBezTo>
                        <a:cubicBezTo>
                          <a:pt x="138" y="168"/>
                          <a:pt x="139" y="170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0"/>
                          <a:pt x="138" y="168"/>
                          <a:pt x="138" y="166"/>
                        </a:cubicBezTo>
                        <a:cubicBezTo>
                          <a:pt x="140" y="168"/>
                          <a:pt x="143" y="170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3"/>
                          <a:pt x="145" y="173"/>
                          <a:pt x="145" y="173"/>
                        </a:cubicBezTo>
                        <a:cubicBezTo>
                          <a:pt x="145" y="173"/>
                          <a:pt x="144" y="173"/>
                          <a:pt x="144" y="173"/>
                        </a:cubicBezTo>
                        <a:cubicBezTo>
                          <a:pt x="143" y="173"/>
                          <a:pt x="143" y="173"/>
                          <a:pt x="142" y="173"/>
                        </a:cubicBezTo>
                        <a:cubicBezTo>
                          <a:pt x="142" y="173"/>
                          <a:pt x="142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2" y="173"/>
                          <a:pt x="142" y="173"/>
                          <a:pt x="142" y="173"/>
                        </a:cubicBezTo>
                        <a:cubicBezTo>
                          <a:pt x="143" y="173"/>
                          <a:pt x="143" y="173"/>
                          <a:pt x="144" y="173"/>
                        </a:cubicBezTo>
                        <a:cubicBezTo>
                          <a:pt x="145" y="173"/>
                          <a:pt x="145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4"/>
                          <a:pt x="146" y="174"/>
                        </a:cubicBezTo>
                        <a:cubicBezTo>
                          <a:pt x="146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6" y="174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2"/>
                        </a:cubicBezTo>
                        <a:cubicBezTo>
                          <a:pt x="146" y="173"/>
                          <a:pt x="147" y="173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3"/>
                          <a:pt x="148" y="173"/>
                        </a:cubicBezTo>
                        <a:cubicBezTo>
                          <a:pt x="147" y="173"/>
                          <a:pt x="147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3" y="170"/>
                          <a:pt x="140" y="168"/>
                          <a:pt x="138" y="165"/>
                        </a:cubicBezTo>
                        <a:cubicBezTo>
                          <a:pt x="138" y="165"/>
                          <a:pt x="138" y="165"/>
                          <a:pt x="138" y="165"/>
                        </a:cubicBezTo>
                        <a:cubicBezTo>
                          <a:pt x="138" y="165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8" y="162"/>
                          <a:pt x="138" y="160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40" y="159"/>
                          <a:pt x="142" y="160"/>
                          <a:pt x="144" y="160"/>
                        </a:cubicBezTo>
                        <a:cubicBezTo>
                          <a:pt x="144" y="162"/>
                          <a:pt x="144" y="164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5" y="166"/>
                          <a:pt x="145" y="166"/>
                          <a:pt x="145" y="165"/>
                        </a:cubicBezTo>
                        <a:cubicBezTo>
                          <a:pt x="144" y="164"/>
                          <a:pt x="144" y="162"/>
                          <a:pt x="144" y="160"/>
                        </a:cubicBezTo>
                        <a:cubicBezTo>
                          <a:pt x="147" y="161"/>
                          <a:pt x="151" y="162"/>
                          <a:pt x="154" y="163"/>
                        </a:cubicBezTo>
                        <a:cubicBezTo>
                          <a:pt x="154" y="163"/>
                          <a:pt x="154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4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6" y="164"/>
                          <a:pt x="156" y="164"/>
                          <a:pt x="157" y="165"/>
                        </a:cubicBezTo>
                        <a:cubicBezTo>
                          <a:pt x="157" y="165"/>
                          <a:pt x="157" y="165"/>
                          <a:pt x="157" y="165"/>
                        </a:cubicBezTo>
                        <a:cubicBezTo>
                          <a:pt x="157" y="164"/>
                          <a:pt x="157" y="164"/>
                          <a:pt x="157" y="164"/>
                        </a:cubicBezTo>
                        <a:cubicBezTo>
                          <a:pt x="158" y="164"/>
                          <a:pt x="158" y="164"/>
                          <a:pt x="159" y="163"/>
                        </a:cubicBezTo>
                        <a:cubicBezTo>
                          <a:pt x="159" y="163"/>
                          <a:pt x="159" y="163"/>
                          <a:pt x="158" y="163"/>
                        </a:cubicBezTo>
                        <a:cubicBezTo>
                          <a:pt x="158" y="163"/>
                          <a:pt x="158" y="163"/>
                          <a:pt x="158" y="163"/>
                        </a:cubicBezTo>
                        <a:cubicBezTo>
                          <a:pt x="158" y="164"/>
                          <a:pt x="158" y="164"/>
                          <a:pt x="157" y="164"/>
                        </a:cubicBezTo>
                        <a:cubicBezTo>
                          <a:pt x="157" y="164"/>
                          <a:pt x="156" y="164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2"/>
                          <a:pt x="155" y="162"/>
                        </a:cubicBezTo>
                        <a:cubicBezTo>
                          <a:pt x="155" y="161"/>
                          <a:pt x="155" y="159"/>
                          <a:pt x="155" y="158"/>
                        </a:cubicBezTo>
                        <a:cubicBezTo>
                          <a:pt x="155" y="158"/>
                          <a:pt x="155" y="158"/>
                          <a:pt x="155" y="157"/>
                        </a:cubicBezTo>
                        <a:cubicBezTo>
                          <a:pt x="155" y="157"/>
                          <a:pt x="155" y="157"/>
                          <a:pt x="155" y="157"/>
                        </a:cubicBezTo>
                        <a:cubicBezTo>
                          <a:pt x="155" y="152"/>
                          <a:pt x="154" y="147"/>
                          <a:pt x="154" y="143"/>
                        </a:cubicBezTo>
                        <a:cubicBezTo>
                          <a:pt x="155" y="143"/>
                          <a:pt x="155" y="143"/>
                          <a:pt x="156" y="143"/>
                        </a:cubicBezTo>
                        <a:cubicBezTo>
                          <a:pt x="157" y="144"/>
                          <a:pt x="158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8" y="145"/>
                          <a:pt x="157" y="144"/>
                          <a:pt x="156" y="143"/>
                        </a:cubicBezTo>
                        <a:cubicBezTo>
                          <a:pt x="156" y="143"/>
                          <a:pt x="156" y="143"/>
                          <a:pt x="156" y="143"/>
                        </a:cubicBezTo>
                        <a:cubicBezTo>
                          <a:pt x="153" y="142"/>
                          <a:pt x="154" y="135"/>
                          <a:pt x="153" y="132"/>
                        </a:cubicBezTo>
                        <a:cubicBezTo>
                          <a:pt x="157" y="133"/>
                          <a:pt x="159" y="136"/>
                          <a:pt x="161" y="139"/>
                        </a:cubicBezTo>
                        <a:cubicBezTo>
                          <a:pt x="163" y="142"/>
                          <a:pt x="165" y="146"/>
                          <a:pt x="165" y="149"/>
                        </a:cubicBezTo>
                        <a:cubicBezTo>
                          <a:pt x="165" y="149"/>
                          <a:pt x="165" y="149"/>
                          <a:pt x="165" y="149"/>
                        </a:cubicBezTo>
                        <a:cubicBezTo>
                          <a:pt x="165" y="152"/>
                          <a:pt x="163" y="156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2" y="160"/>
                        </a:cubicBezTo>
                        <a:cubicBezTo>
                          <a:pt x="161" y="161"/>
                          <a:pt x="160" y="161"/>
                          <a:pt x="160" y="162"/>
                        </a:cubicBezTo>
                        <a:cubicBezTo>
                          <a:pt x="160" y="162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1" y="162"/>
                          <a:pt x="162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6" y="159"/>
                          <a:pt x="168" y="156"/>
                          <a:pt x="171" y="154"/>
                        </a:cubicBezTo>
                        <a:cubicBezTo>
                          <a:pt x="171" y="155"/>
                          <a:pt x="171" y="155"/>
                          <a:pt x="172" y="155"/>
                        </a:cubicBezTo>
                        <a:cubicBezTo>
                          <a:pt x="172" y="156"/>
                          <a:pt x="173" y="157"/>
                          <a:pt x="174" y="159"/>
                        </a:cubicBezTo>
                        <a:cubicBezTo>
                          <a:pt x="174" y="159"/>
                          <a:pt x="174" y="159"/>
                          <a:pt x="174" y="159"/>
                        </a:cubicBezTo>
                        <a:cubicBezTo>
                          <a:pt x="174" y="162"/>
                          <a:pt x="176" y="164"/>
                          <a:pt x="176" y="167"/>
                        </a:cubicBezTo>
                        <a:cubicBezTo>
                          <a:pt x="176" y="167"/>
                          <a:pt x="176" y="168"/>
                          <a:pt x="176" y="168"/>
                        </a:cubicBezTo>
                        <a:cubicBezTo>
                          <a:pt x="176" y="168"/>
                          <a:pt x="176" y="168"/>
                          <a:pt x="176" y="168"/>
                        </a:cubicBezTo>
                        <a:cubicBezTo>
                          <a:pt x="176" y="167"/>
                          <a:pt x="177" y="167"/>
                          <a:pt x="177" y="167"/>
                        </a:cubicBezTo>
                        <a:cubicBezTo>
                          <a:pt x="176" y="164"/>
                          <a:pt x="174" y="162"/>
                          <a:pt x="174" y="159"/>
                        </a:cubicBezTo>
                        <a:cubicBezTo>
                          <a:pt x="176" y="161"/>
                          <a:pt x="177" y="163"/>
                          <a:pt x="179" y="165"/>
                        </a:cubicBezTo>
                        <a:cubicBezTo>
                          <a:pt x="180" y="169"/>
                          <a:pt x="183" y="173"/>
                          <a:pt x="184" y="178"/>
                        </a:cubicBezTo>
                        <a:cubicBezTo>
                          <a:pt x="185" y="180"/>
                          <a:pt x="185" y="183"/>
                          <a:pt x="186" y="185"/>
                        </a:cubicBezTo>
                        <a:cubicBezTo>
                          <a:pt x="186" y="187"/>
                          <a:pt x="187" y="187"/>
                          <a:pt x="187" y="189"/>
                        </a:cubicBezTo>
                        <a:cubicBezTo>
                          <a:pt x="187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8"/>
                        </a:cubicBezTo>
                        <a:cubicBezTo>
                          <a:pt x="187" y="187"/>
                          <a:pt x="187" y="186"/>
                          <a:pt x="186" y="185"/>
                        </a:cubicBezTo>
                        <a:cubicBezTo>
                          <a:pt x="185" y="183"/>
                          <a:pt x="186" y="180"/>
                          <a:pt x="185" y="177"/>
                        </a:cubicBezTo>
                        <a:cubicBezTo>
                          <a:pt x="183" y="173"/>
                          <a:pt x="180" y="169"/>
                          <a:pt x="179" y="165"/>
                        </a:cubicBezTo>
                        <a:cubicBezTo>
                          <a:pt x="183" y="164"/>
                          <a:pt x="186" y="163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86" y="162"/>
                          <a:pt x="183" y="164"/>
                          <a:pt x="179" y="164"/>
                        </a:cubicBezTo>
                        <a:cubicBezTo>
                          <a:pt x="177" y="163"/>
                          <a:pt x="176" y="160"/>
                          <a:pt x="174" y="158"/>
                        </a:cubicBezTo>
                        <a:cubicBezTo>
                          <a:pt x="174" y="158"/>
                          <a:pt x="174" y="158"/>
                          <a:pt x="174" y="158"/>
                        </a:cubicBezTo>
                        <a:cubicBezTo>
                          <a:pt x="174" y="157"/>
                          <a:pt x="173" y="156"/>
                          <a:pt x="172" y="155"/>
                        </a:cubicBezTo>
                        <a:cubicBezTo>
                          <a:pt x="172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4" y="154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6" y="155"/>
                          <a:pt x="177" y="156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7" y="156"/>
                          <a:pt x="176" y="155"/>
                          <a:pt x="175" y="153"/>
                        </a:cubicBezTo>
                        <a:cubicBezTo>
                          <a:pt x="175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4" y="150"/>
                          <a:pt x="171" y="148"/>
                          <a:pt x="169" y="145"/>
                        </a:cubicBezTo>
                        <a:cubicBezTo>
                          <a:pt x="170" y="145"/>
                          <a:pt x="170" y="145"/>
                          <a:pt x="170" y="145"/>
                        </a:cubicBezTo>
                        <a:cubicBezTo>
                          <a:pt x="169" y="145"/>
                          <a:pt x="169" y="145"/>
                          <a:pt x="169" y="144"/>
                        </a:cubicBezTo>
                        <a:cubicBezTo>
                          <a:pt x="169" y="144"/>
                          <a:pt x="169" y="144"/>
                          <a:pt x="169" y="144"/>
                        </a:cubicBezTo>
                        <a:cubicBezTo>
                          <a:pt x="169" y="144"/>
                          <a:pt x="168" y="144"/>
                          <a:pt x="168" y="144"/>
                        </a:cubicBezTo>
                        <a:cubicBezTo>
                          <a:pt x="168" y="144"/>
                          <a:pt x="168" y="144"/>
                          <a:pt x="168" y="144"/>
                        </a:cubicBezTo>
                        <a:cubicBezTo>
                          <a:pt x="167" y="142"/>
                          <a:pt x="165" y="141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6" y="138"/>
                          <a:pt x="167" y="138"/>
                          <a:pt x="167" y="137"/>
                        </a:cubicBezTo>
                        <a:cubicBezTo>
                          <a:pt x="168" y="137"/>
                          <a:pt x="170" y="137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0" y="139"/>
                          <a:pt x="170" y="140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0"/>
                          <a:pt x="171" y="139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6" y="140"/>
                          <a:pt x="180" y="142"/>
                          <a:pt x="183" y="145"/>
                        </a:cubicBezTo>
                        <a:cubicBezTo>
                          <a:pt x="183" y="145"/>
                          <a:pt x="183" y="145"/>
                          <a:pt x="183" y="145"/>
                        </a:cubicBezTo>
                        <a:cubicBezTo>
                          <a:pt x="184" y="146"/>
                          <a:pt x="185" y="147"/>
                          <a:pt x="186" y="148"/>
                        </a:cubicBezTo>
                        <a:cubicBezTo>
                          <a:pt x="186" y="148"/>
                          <a:pt x="186" y="148"/>
                          <a:pt x="186" y="148"/>
                        </a:cubicBezTo>
                        <a:cubicBezTo>
                          <a:pt x="188" y="150"/>
                          <a:pt x="190" y="153"/>
                          <a:pt x="191" y="156"/>
                        </a:cubicBezTo>
                        <a:cubicBezTo>
                          <a:pt x="190" y="156"/>
                          <a:pt x="189" y="156"/>
                          <a:pt x="188" y="156"/>
                        </a:cubicBezTo>
                        <a:cubicBezTo>
                          <a:pt x="188" y="156"/>
                          <a:pt x="188" y="156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9" y="156"/>
                          <a:pt x="190" y="156"/>
                          <a:pt x="191" y="156"/>
                        </a:cubicBez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3" y="159"/>
                          <a:pt x="195" y="162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5" y="162"/>
                          <a:pt x="194" y="159"/>
                          <a:pt x="191" y="156"/>
                        </a:cubicBezTo>
                        <a:close/>
                        <a:moveTo>
                          <a:pt x="201" y="51"/>
                        </a:moveTo>
                        <a:cubicBezTo>
                          <a:pt x="201" y="51"/>
                          <a:pt x="201" y="51"/>
                          <a:pt x="201" y="50"/>
                        </a:cubicBezTo>
                        <a:cubicBezTo>
                          <a:pt x="202" y="50"/>
                          <a:pt x="202" y="50"/>
                          <a:pt x="203" y="51"/>
                        </a:cubicBezTo>
                        <a:cubicBezTo>
                          <a:pt x="202" y="51"/>
                          <a:pt x="202" y="51"/>
                          <a:pt x="201" y="52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lose/>
                        <a:moveTo>
                          <a:pt x="199" y="0"/>
                        </a:move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0" y="1"/>
                          <a:pt x="200" y="1"/>
                          <a:pt x="200" y="1"/>
                        </a:cubicBezTo>
                        <a:cubicBezTo>
                          <a:pt x="199" y="1"/>
                          <a:pt x="199" y="1"/>
                          <a:pt x="199" y="1"/>
                        </a:cubicBezTo>
                        <a:lnTo>
                          <a:pt x="199" y="0"/>
                        </a:lnTo>
                        <a:close/>
                        <a:moveTo>
                          <a:pt x="199" y="5"/>
                        </a:move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6"/>
                          <a:pt x="199" y="6"/>
                        </a:cubicBezTo>
                        <a:cubicBezTo>
                          <a:pt x="199" y="6"/>
                          <a:pt x="198" y="6"/>
                          <a:pt x="199" y="5"/>
                        </a:cubicBezTo>
                        <a:close/>
                        <a:moveTo>
                          <a:pt x="24" y="47"/>
                        </a:moveTo>
                        <a:cubicBezTo>
                          <a:pt x="24" y="45"/>
                          <a:pt x="25" y="43"/>
                          <a:pt x="25" y="42"/>
                        </a:cubicBezTo>
                        <a:cubicBezTo>
                          <a:pt x="26" y="41"/>
                          <a:pt x="27" y="41"/>
                          <a:pt x="28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31" y="41"/>
                          <a:pt x="32" y="41"/>
                          <a:pt x="34" y="41"/>
                        </a:cubicBezTo>
                        <a:cubicBezTo>
                          <a:pt x="31" y="44"/>
                          <a:pt x="28" y="45"/>
                          <a:pt x="24" y="47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lose/>
                        <a:moveTo>
                          <a:pt x="46" y="113"/>
                        </a:moveTo>
                        <a:cubicBezTo>
                          <a:pt x="46" y="112"/>
                          <a:pt x="45" y="111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09"/>
                          <a:pt x="44" y="109"/>
                          <a:pt x="44" y="109"/>
                        </a:cubicBezTo>
                        <a:cubicBezTo>
                          <a:pt x="47" y="109"/>
                          <a:pt x="48" y="109"/>
                          <a:pt x="50" y="109"/>
                        </a:cubicBezTo>
                        <a:cubicBezTo>
                          <a:pt x="49" y="110"/>
                          <a:pt x="48" y="112"/>
                          <a:pt x="46" y="113"/>
                        </a:cubicBezTo>
                        <a:close/>
                        <a:moveTo>
                          <a:pt x="188" y="127"/>
                        </a:moveTo>
                        <a:cubicBezTo>
                          <a:pt x="190" y="126"/>
                          <a:pt x="191" y="125"/>
                          <a:pt x="193" y="124"/>
                        </a:cubicBezTo>
                        <a:cubicBezTo>
                          <a:pt x="193" y="125"/>
                          <a:pt x="193" y="125"/>
                          <a:pt x="193" y="125"/>
                        </a:cubicBezTo>
                        <a:cubicBezTo>
                          <a:pt x="193" y="127"/>
                          <a:pt x="193" y="128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1" y="129"/>
                          <a:pt x="190" y="128"/>
                          <a:pt x="188" y="127"/>
                        </a:cubicBezTo>
                        <a:cubicBezTo>
                          <a:pt x="188" y="127"/>
                          <a:pt x="188" y="127"/>
                          <a:pt x="188" y="127"/>
                        </a:cubicBezTo>
                        <a:close/>
                        <a:moveTo>
                          <a:pt x="187" y="128"/>
                        </a:moveTo>
                        <a:cubicBezTo>
                          <a:pt x="188" y="128"/>
                          <a:pt x="187" y="128"/>
                          <a:pt x="187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9" y="128"/>
                          <a:pt x="190" y="130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2" y="131"/>
                          <a:pt x="191" y="133"/>
                          <a:pt x="191" y="134"/>
                        </a:cubicBezTo>
                        <a:cubicBezTo>
                          <a:pt x="191" y="134"/>
                          <a:pt x="191" y="134"/>
                          <a:pt x="191" y="134"/>
                        </a:cubicBezTo>
                        <a:cubicBezTo>
                          <a:pt x="191" y="135"/>
                          <a:pt x="190" y="137"/>
                          <a:pt x="190" y="138"/>
                        </a:cubicBezTo>
                        <a:cubicBezTo>
                          <a:pt x="188" y="136"/>
                          <a:pt x="186" y="135"/>
                          <a:pt x="184" y="133"/>
                        </a:cubicBezTo>
                        <a:cubicBezTo>
                          <a:pt x="184" y="132"/>
                          <a:pt x="183" y="132"/>
                          <a:pt x="182" y="131"/>
                        </a:cubicBezTo>
                        <a:cubicBezTo>
                          <a:pt x="183" y="129"/>
                          <a:pt x="185" y="129"/>
                          <a:pt x="187" y="128"/>
                        </a:cubicBezTo>
                        <a:cubicBezTo>
                          <a:pt x="187" y="127"/>
                          <a:pt x="187" y="128"/>
                          <a:pt x="187" y="128"/>
                        </a:cubicBezTo>
                        <a:close/>
                        <a:moveTo>
                          <a:pt x="186" y="125"/>
                        </a:moveTo>
                        <a:cubicBezTo>
                          <a:pt x="186" y="125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6" y="126"/>
                          <a:pt x="186" y="126"/>
                          <a:pt x="186" y="126"/>
                        </a:cubicBezTo>
                        <a:cubicBezTo>
                          <a:pt x="186" y="126"/>
                          <a:pt x="186" y="125"/>
                          <a:pt x="186" y="125"/>
                        </a:cubicBezTo>
                        <a:close/>
                        <a:moveTo>
                          <a:pt x="170" y="115"/>
                        </a:moveTo>
                        <a:cubicBezTo>
                          <a:pt x="170" y="115"/>
                          <a:pt x="170" y="115"/>
                          <a:pt x="170" y="115"/>
                        </a:cubicBezTo>
                        <a:cubicBezTo>
                          <a:pt x="172" y="116"/>
                          <a:pt x="173" y="119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2" y="121"/>
                          <a:pt x="169" y="120"/>
                          <a:pt x="167" y="119"/>
                        </a:cubicBezTo>
                        <a:cubicBezTo>
                          <a:pt x="168" y="118"/>
                          <a:pt x="168" y="116"/>
                          <a:pt x="170" y="115"/>
                        </a:cubicBezTo>
                        <a:close/>
                        <a:moveTo>
                          <a:pt x="167" y="113"/>
                        </a:move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4"/>
                          <a:pt x="168" y="114"/>
                          <a:pt x="169" y="114"/>
                        </a:cubicBezTo>
                        <a:cubicBezTo>
                          <a:pt x="168" y="116"/>
                          <a:pt x="167" y="117"/>
                          <a:pt x="166" y="119"/>
                        </a:cubicBezTo>
                        <a:cubicBezTo>
                          <a:pt x="165" y="116"/>
                          <a:pt x="165" y="112"/>
                          <a:pt x="163" y="110"/>
                        </a:cubicBezTo>
                        <a:cubicBezTo>
                          <a:pt x="165" y="110"/>
                          <a:pt x="166" y="112"/>
                          <a:pt x="167" y="113"/>
                        </a:cubicBezTo>
                        <a:close/>
                        <a:moveTo>
                          <a:pt x="162" y="120"/>
                        </a:moveTo>
                        <a:cubicBezTo>
                          <a:pt x="161" y="120"/>
                          <a:pt x="160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0"/>
                          <a:pt x="158" y="119"/>
                          <a:pt x="158" y="119"/>
                        </a:cubicBezTo>
                        <a:cubicBezTo>
                          <a:pt x="158" y="118"/>
                          <a:pt x="158" y="118"/>
                          <a:pt x="158" y="118"/>
                        </a:cubicBezTo>
                        <a:cubicBezTo>
                          <a:pt x="160" y="118"/>
                          <a:pt x="161" y="119"/>
                          <a:pt x="163" y="119"/>
                        </a:cubicBezTo>
                        <a:cubicBezTo>
                          <a:pt x="163" y="120"/>
                          <a:pt x="162" y="120"/>
                          <a:pt x="162" y="120"/>
                        </a:cubicBezTo>
                        <a:close/>
                        <a:moveTo>
                          <a:pt x="157" y="116"/>
                        </a:moveTo>
                        <a:cubicBezTo>
                          <a:pt x="157" y="116"/>
                          <a:pt x="157" y="116"/>
                          <a:pt x="157" y="116"/>
                        </a:cubicBezTo>
                        <a:cubicBezTo>
                          <a:pt x="159" y="115"/>
                          <a:pt x="160" y="113"/>
                          <a:pt x="161" y="112"/>
                        </a:cubicBezTo>
                        <a:cubicBezTo>
                          <a:pt x="161" y="112"/>
                          <a:pt x="161" y="112"/>
                          <a:pt x="161" y="112"/>
                        </a:cubicBezTo>
                        <a:cubicBezTo>
                          <a:pt x="162" y="112"/>
                          <a:pt x="161" y="111"/>
                          <a:pt x="162" y="110"/>
                        </a:cubicBezTo>
                        <a:cubicBezTo>
                          <a:pt x="164" y="112"/>
                          <a:pt x="164" y="116"/>
                          <a:pt x="165" y="118"/>
                        </a:cubicBezTo>
                        <a:cubicBezTo>
                          <a:pt x="162" y="118"/>
                          <a:pt x="159" y="118"/>
                          <a:pt x="157" y="116"/>
                        </a:cubicBezTo>
                        <a:close/>
                        <a:moveTo>
                          <a:pt x="152" y="117"/>
                        </a:moveTo>
                        <a:cubicBezTo>
                          <a:pt x="153" y="118"/>
                          <a:pt x="154" y="117"/>
                          <a:pt x="155" y="118"/>
                        </a:cubicBezTo>
                        <a:cubicBezTo>
                          <a:pt x="154" y="119"/>
                          <a:pt x="153" y="119"/>
                          <a:pt x="152" y="120"/>
                        </a:cubicBezTo>
                        <a:cubicBezTo>
                          <a:pt x="152" y="120"/>
                          <a:pt x="152" y="120"/>
                          <a:pt x="152" y="120"/>
                        </a:cubicBezTo>
                        <a:cubicBezTo>
                          <a:pt x="152" y="119"/>
                          <a:pt x="152" y="118"/>
                          <a:pt x="152" y="117"/>
                        </a:cubicBezTo>
                        <a:close/>
                        <a:moveTo>
                          <a:pt x="151" y="131"/>
                        </a:move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2"/>
                          <a:pt x="150" y="132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4"/>
                          <a:pt x="150" y="134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48" y="137"/>
                          <a:pt x="146" y="139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38"/>
                          <a:pt x="144" y="135"/>
                          <a:pt x="145" y="133"/>
                        </a:cubicBezTo>
                        <a:cubicBezTo>
                          <a:pt x="147" y="132"/>
                          <a:pt x="148" y="131"/>
                          <a:pt x="151" y="130"/>
                        </a:cubicBezTo>
                        <a:cubicBezTo>
                          <a:pt x="151" y="130"/>
                          <a:pt x="151" y="131"/>
                          <a:pt x="150" y="131"/>
                        </a:cubicBezTo>
                        <a:lnTo>
                          <a:pt x="151" y="131"/>
                        </a:lnTo>
                        <a:close/>
                        <a:moveTo>
                          <a:pt x="141" y="152"/>
                        </a:moveTo>
                        <a:cubicBezTo>
                          <a:pt x="141" y="152"/>
                          <a:pt x="140" y="152"/>
                          <a:pt x="140" y="152"/>
                        </a:cubicBezTo>
                        <a:cubicBezTo>
                          <a:pt x="140" y="152"/>
                          <a:pt x="140" y="151"/>
                          <a:pt x="140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2" y="151"/>
                          <a:pt x="142" y="152"/>
                          <a:pt x="141" y="152"/>
                        </a:cubicBezTo>
                        <a:close/>
                        <a:moveTo>
                          <a:pt x="141" y="150"/>
                        </a:move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49"/>
                          <a:pt x="141" y="148"/>
                          <a:pt x="142" y="147"/>
                        </a:cubicBezTo>
                        <a:cubicBezTo>
                          <a:pt x="142" y="147"/>
                          <a:pt x="142" y="150"/>
                          <a:pt x="141" y="150"/>
                        </a:cubicBezTo>
                        <a:close/>
                        <a:moveTo>
                          <a:pt x="141" y="145"/>
                        </a:moveTo>
                        <a:cubicBezTo>
                          <a:pt x="139" y="145"/>
                          <a:pt x="137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7" y="141"/>
                          <a:pt x="138" y="139"/>
                          <a:pt x="139" y="136"/>
                        </a:cubicBezTo>
                        <a:cubicBezTo>
                          <a:pt x="139" y="136"/>
                          <a:pt x="139" y="136"/>
                          <a:pt x="139" y="136"/>
                        </a:cubicBezTo>
                        <a:cubicBezTo>
                          <a:pt x="139" y="135"/>
                          <a:pt x="140" y="135"/>
                          <a:pt x="140" y="135"/>
                        </a:cubicBezTo>
                        <a:cubicBezTo>
                          <a:pt x="140" y="135"/>
                          <a:pt x="140" y="135"/>
                          <a:pt x="140" y="135"/>
                        </a:cubicBezTo>
                        <a:cubicBezTo>
                          <a:pt x="141" y="135"/>
                          <a:pt x="141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3" y="136"/>
                          <a:pt x="141" y="143"/>
                          <a:pt x="141" y="145"/>
                        </a:cubicBezTo>
                        <a:close/>
                        <a:moveTo>
                          <a:pt x="133" y="128"/>
                        </a:moveTo>
                        <a:cubicBezTo>
                          <a:pt x="132" y="125"/>
                          <a:pt x="130" y="118"/>
                          <a:pt x="134" y="117"/>
                        </a:cubicBezTo>
                        <a:cubicBezTo>
                          <a:pt x="135" y="119"/>
                          <a:pt x="134" y="124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7"/>
                          <a:pt x="136" y="129"/>
                          <a:pt x="136" y="130"/>
                        </a:cubicBezTo>
                        <a:cubicBezTo>
                          <a:pt x="136" y="131"/>
                          <a:pt x="136" y="132"/>
                          <a:pt x="135" y="133"/>
                        </a:cubicBezTo>
                        <a:cubicBezTo>
                          <a:pt x="135" y="133"/>
                          <a:pt x="135" y="133"/>
                          <a:pt x="135" y="133"/>
                        </a:cubicBezTo>
                        <a:cubicBezTo>
                          <a:pt x="135" y="134"/>
                          <a:pt x="134" y="136"/>
                          <a:pt x="134" y="137"/>
                        </a:cubicBezTo>
                        <a:cubicBezTo>
                          <a:pt x="134" y="136"/>
                          <a:pt x="133" y="133"/>
                          <a:pt x="134" y="133"/>
                        </a:cubicBezTo>
                        <a:cubicBezTo>
                          <a:pt x="133" y="132"/>
                          <a:pt x="133" y="130"/>
                          <a:pt x="133" y="128"/>
                        </a:cubicBezTo>
                        <a:close/>
                        <a:moveTo>
                          <a:pt x="125" y="133"/>
                        </a:moveTo>
                        <a:cubicBezTo>
                          <a:pt x="123" y="134"/>
                          <a:pt x="121" y="135"/>
                          <a:pt x="119" y="135"/>
                        </a:cubicBezTo>
                        <a:cubicBezTo>
                          <a:pt x="118" y="134"/>
                          <a:pt x="117" y="131"/>
                          <a:pt x="118" y="129"/>
                        </a:cubicBezTo>
                        <a:cubicBezTo>
                          <a:pt x="122" y="126"/>
                          <a:pt x="126" y="122"/>
                          <a:pt x="130" y="119"/>
                        </a:cubicBezTo>
                        <a:cubicBezTo>
                          <a:pt x="130" y="119"/>
                          <a:pt x="130" y="119"/>
                          <a:pt x="130" y="119"/>
                        </a:cubicBezTo>
                        <a:cubicBezTo>
                          <a:pt x="130" y="124"/>
                          <a:pt x="131" y="126"/>
                          <a:pt x="132" y="130"/>
                        </a:cubicBezTo>
                        <a:cubicBezTo>
                          <a:pt x="130" y="131"/>
                          <a:pt x="127" y="132"/>
                          <a:pt x="125" y="133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50"/>
                          <a:pt x="110" y="150"/>
                        </a:cubicBezTo>
                        <a:cubicBezTo>
                          <a:pt x="110" y="150"/>
                          <a:pt x="110" y="149"/>
                          <a:pt x="110" y="149"/>
                        </a:cubicBezTo>
                        <a:cubicBezTo>
                          <a:pt x="110" y="147"/>
                          <a:pt x="110" y="146"/>
                          <a:pt x="110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2" y="144"/>
                          <a:pt x="112" y="145"/>
                        </a:cubicBezTo>
                        <a:cubicBezTo>
                          <a:pt x="112" y="145"/>
                          <a:pt x="112" y="145"/>
                          <a:pt x="112" y="145"/>
                        </a:cubicBezTo>
                        <a:cubicBezTo>
                          <a:pt x="112" y="146"/>
                          <a:pt x="111" y="147"/>
                          <a:pt x="111" y="148"/>
                        </a:cubicBezTo>
                        <a:cubicBezTo>
                          <a:pt x="111" y="148"/>
                          <a:pt x="111" y="148"/>
                          <a:pt x="111" y="148"/>
                        </a:cubicBezTo>
                        <a:cubicBezTo>
                          <a:pt x="111" y="148"/>
                          <a:pt x="111" y="148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02" y="146"/>
                        </a:move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0" y="145"/>
                          <a:pt x="100" y="145"/>
                          <a:pt x="100" y="144"/>
                        </a:cubicBezTo>
                        <a:cubicBezTo>
                          <a:pt x="100" y="144"/>
                          <a:pt x="100" y="144"/>
                          <a:pt x="100" y="144"/>
                        </a:cubicBezTo>
                        <a:cubicBezTo>
                          <a:pt x="100" y="141"/>
                          <a:pt x="98" y="137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100" y="133"/>
                          <a:pt x="102" y="132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6" y="131"/>
                          <a:pt x="107" y="130"/>
                          <a:pt x="109" y="130"/>
                        </a:cubicBezTo>
                        <a:cubicBezTo>
                          <a:pt x="110" y="132"/>
                          <a:pt x="110" y="134"/>
                          <a:pt x="110" y="136"/>
                        </a:cubicBezTo>
                        <a:cubicBezTo>
                          <a:pt x="107" y="139"/>
                          <a:pt x="105" y="142"/>
                          <a:pt x="102" y="146"/>
                        </a:cubicBezTo>
                        <a:close/>
                        <a:moveTo>
                          <a:pt x="102" y="147"/>
                        </a:moveTo>
                        <a:cubicBezTo>
                          <a:pt x="101" y="147"/>
                          <a:pt x="101" y="148"/>
                          <a:pt x="101" y="148"/>
                        </a:cubicBezTo>
                        <a:cubicBezTo>
                          <a:pt x="101" y="148"/>
                          <a:pt x="101" y="148"/>
                          <a:pt x="101" y="148"/>
                        </a:cubicBezTo>
                        <a:cubicBezTo>
                          <a:pt x="101" y="148"/>
                          <a:pt x="101" y="147"/>
                          <a:pt x="100" y="147"/>
                        </a:cubicBezTo>
                        <a:cubicBezTo>
                          <a:pt x="101" y="147"/>
                          <a:pt x="101" y="147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2" y="146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lose/>
                        <a:moveTo>
                          <a:pt x="98" y="127"/>
                        </a:moveTo>
                        <a:cubicBezTo>
                          <a:pt x="99" y="127"/>
                          <a:pt x="100" y="127"/>
                          <a:pt x="101" y="126"/>
                        </a:cubicBezTo>
                        <a:cubicBezTo>
                          <a:pt x="101" y="127"/>
                          <a:pt x="99" y="129"/>
                          <a:pt x="98" y="130"/>
                        </a:cubicBezTo>
                        <a:cubicBezTo>
                          <a:pt x="98" y="129"/>
                          <a:pt x="98" y="128"/>
                          <a:pt x="98" y="127"/>
                        </a:cubicBezTo>
                        <a:close/>
                        <a:moveTo>
                          <a:pt x="92" y="134"/>
                        </a:moveTo>
                        <a:cubicBezTo>
                          <a:pt x="92" y="134"/>
                          <a:pt x="92" y="134"/>
                          <a:pt x="92" y="134"/>
                        </a:cubicBezTo>
                        <a:cubicBezTo>
                          <a:pt x="93" y="134"/>
                          <a:pt x="93" y="134"/>
                          <a:pt x="93" y="134"/>
                        </a:cubicBezTo>
                        <a:cubicBezTo>
                          <a:pt x="93" y="134"/>
                          <a:pt x="94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4"/>
                          <a:pt x="93" y="135"/>
                          <a:pt x="91" y="135"/>
                        </a:cubicBezTo>
                        <a:cubicBezTo>
                          <a:pt x="89" y="137"/>
                          <a:pt x="87" y="138"/>
                          <a:pt x="85" y="140"/>
                        </a:cubicBezTo>
                        <a:cubicBezTo>
                          <a:pt x="84" y="139"/>
                          <a:pt x="83" y="139"/>
                          <a:pt x="83" y="139"/>
                        </a:cubicBezTo>
                        <a:cubicBezTo>
                          <a:pt x="83" y="139"/>
                          <a:pt x="83" y="139"/>
                          <a:pt x="83" y="139"/>
                        </a:cubicBezTo>
                        <a:cubicBezTo>
                          <a:pt x="81" y="138"/>
                          <a:pt x="80" y="138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79" y="136"/>
                          <a:pt x="78" y="136"/>
                          <a:pt x="78" y="136"/>
                        </a:cubicBezTo>
                        <a:cubicBezTo>
                          <a:pt x="78" y="134"/>
                          <a:pt x="79" y="133"/>
                          <a:pt x="80" y="132"/>
                        </a:cubicBezTo>
                        <a:cubicBezTo>
                          <a:pt x="80" y="132"/>
                          <a:pt x="80" y="132"/>
                          <a:pt x="80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1"/>
                        </a:cubicBezTo>
                        <a:cubicBezTo>
                          <a:pt x="81" y="131"/>
                          <a:pt x="82" y="131"/>
                          <a:pt x="82" y="130"/>
                        </a:cubicBezTo>
                        <a:cubicBezTo>
                          <a:pt x="84" y="129"/>
                          <a:pt x="87" y="129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1" y="128"/>
                          <a:pt x="91" y="127"/>
                          <a:pt x="92" y="127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4" y="127"/>
                          <a:pt x="96" y="127"/>
                          <a:pt x="97" y="128"/>
                        </a:cubicBezTo>
                        <a:cubicBezTo>
                          <a:pt x="97" y="130"/>
                          <a:pt x="98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3"/>
                          <a:pt x="93" y="134"/>
                          <a:pt x="92" y="134"/>
                        </a:cubicBezTo>
                        <a:cubicBezTo>
                          <a:pt x="92" y="134"/>
                          <a:pt x="92" y="134"/>
                          <a:pt x="92" y="134"/>
                        </a:cubicBezTo>
                        <a:close/>
                        <a:moveTo>
                          <a:pt x="94" y="136"/>
                        </a:moveTo>
                        <a:cubicBezTo>
                          <a:pt x="93" y="136"/>
                          <a:pt x="93" y="136"/>
                          <a:pt x="93" y="136"/>
                        </a:cubicBezTo>
                        <a:cubicBezTo>
                          <a:pt x="93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lose/>
                        <a:moveTo>
                          <a:pt x="82" y="101"/>
                        </a:moveTo>
                        <a:cubicBezTo>
                          <a:pt x="82" y="102"/>
                          <a:pt x="80" y="102"/>
                          <a:pt x="78" y="102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6" y="100"/>
                          <a:pt x="74" y="98"/>
                          <a:pt x="71" y="97"/>
                        </a:cubicBezTo>
                        <a:cubicBezTo>
                          <a:pt x="71" y="97"/>
                          <a:pt x="71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69" y="94"/>
                          <a:pt x="68" y="91"/>
                          <a:pt x="67" y="88"/>
                        </a:cubicBezTo>
                        <a:cubicBezTo>
                          <a:pt x="67" y="87"/>
                          <a:pt x="66" y="87"/>
                          <a:pt x="66" y="86"/>
                        </a:cubicBezTo>
                        <a:cubicBezTo>
                          <a:pt x="74" y="87"/>
                          <a:pt x="82" y="89"/>
                          <a:pt x="89" y="90"/>
                        </a:cubicBezTo>
                        <a:cubicBezTo>
                          <a:pt x="88" y="93"/>
                          <a:pt x="85" y="94"/>
                          <a:pt x="84" y="97"/>
                        </a:cubicBezTo>
                        <a:cubicBezTo>
                          <a:pt x="84" y="97"/>
                          <a:pt x="84" y="97"/>
                          <a:pt x="84" y="97"/>
                        </a:cubicBezTo>
                        <a:cubicBezTo>
                          <a:pt x="83" y="98"/>
                          <a:pt x="83" y="99"/>
                          <a:pt x="82" y="100"/>
                        </a:cubicBezTo>
                        <a:cubicBezTo>
                          <a:pt x="82" y="100"/>
                          <a:pt x="82" y="100"/>
                          <a:pt x="82" y="101"/>
                        </a:cubicBezTo>
                        <a:close/>
                        <a:moveTo>
                          <a:pt x="66" y="96"/>
                        </a:move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7" y="96"/>
                          <a:pt x="69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70" y="97"/>
                          <a:pt x="71" y="97"/>
                          <a:pt x="71" y="97"/>
                        </a:cubicBezTo>
                        <a:cubicBezTo>
                          <a:pt x="71" y="97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9"/>
                          <a:pt x="71" y="99"/>
                        </a:cubicBezTo>
                        <a:cubicBezTo>
                          <a:pt x="71" y="99"/>
                          <a:pt x="71" y="99"/>
                          <a:pt x="71" y="99"/>
                        </a:cubicBezTo>
                        <a:cubicBezTo>
                          <a:pt x="71" y="99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4" y="98"/>
                          <a:pt x="76" y="100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5" y="102"/>
                          <a:pt x="72" y="104"/>
                          <a:pt x="69" y="104"/>
                        </a:cubicBezTo>
                        <a:cubicBezTo>
                          <a:pt x="68" y="103"/>
                          <a:pt x="67" y="101"/>
                          <a:pt x="66" y="100"/>
                        </a:cubicBezTo>
                        <a:cubicBezTo>
                          <a:pt x="63" y="97"/>
                          <a:pt x="62" y="95"/>
                          <a:pt x="60" y="91"/>
                        </a:cubicBezTo>
                        <a:cubicBezTo>
                          <a:pt x="59" y="90"/>
                          <a:pt x="58" y="88"/>
                          <a:pt x="58" y="87"/>
                        </a:cubicBezTo>
                        <a:cubicBezTo>
                          <a:pt x="59" y="85"/>
                          <a:pt x="63" y="86"/>
                          <a:pt x="65" y="86"/>
                        </a:cubicBezTo>
                        <a:cubicBezTo>
                          <a:pt x="66" y="86"/>
                          <a:pt x="66" y="87"/>
                          <a:pt x="66" y="88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67" y="91"/>
                          <a:pt x="69" y="94"/>
                          <a:pt x="70" y="97"/>
                        </a:cubicBezTo>
                        <a:cubicBezTo>
                          <a:pt x="69" y="97"/>
                          <a:pt x="68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lose/>
                        <a:moveTo>
                          <a:pt x="61" y="55"/>
                        </a:moveTo>
                        <a:cubicBezTo>
                          <a:pt x="60" y="55"/>
                          <a:pt x="60" y="56"/>
                          <a:pt x="60" y="57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59" y="58"/>
                          <a:pt x="59" y="58"/>
                          <a:pt x="59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7"/>
                          <a:pt x="60" y="55"/>
                          <a:pt x="60" y="54"/>
                        </a:cubicBezTo>
                        <a:cubicBezTo>
                          <a:pt x="61" y="53"/>
                          <a:pt x="60" y="54"/>
                          <a:pt x="60" y="55"/>
                        </a:cubicBezTo>
                        <a:lnTo>
                          <a:pt x="61" y="55"/>
                        </a:lnTo>
                        <a:close/>
                        <a:moveTo>
                          <a:pt x="63" y="52"/>
                        </a:move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lose/>
                        <a:moveTo>
                          <a:pt x="64" y="53"/>
                        </a:move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4" y="53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1"/>
                          <a:pt x="62" y="49"/>
                          <a:pt x="63" y="48"/>
                        </a:cubicBezTo>
                        <a:cubicBezTo>
                          <a:pt x="63" y="48"/>
                          <a:pt x="63" y="49"/>
                          <a:pt x="63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4" y="50"/>
                          <a:pt x="64" y="51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lose/>
                        <a:moveTo>
                          <a:pt x="62" y="52"/>
                        </a:move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3" y="53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5"/>
                          <a:pt x="62" y="55"/>
                          <a:pt x="62" y="55"/>
                        </a:cubicBezTo>
                        <a:cubicBezTo>
                          <a:pt x="62" y="55"/>
                          <a:pt x="61" y="55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4"/>
                          <a:pt x="61" y="52"/>
                          <a:pt x="62" y="52"/>
                        </a:cubicBezTo>
                        <a:close/>
                        <a:moveTo>
                          <a:pt x="61" y="56"/>
                        </a:moveTo>
                        <a:cubicBezTo>
                          <a:pt x="61" y="56"/>
                          <a:pt x="61" y="56"/>
                          <a:pt x="61" y="56"/>
                        </a:cubicBezTo>
                        <a:cubicBezTo>
                          <a:pt x="61" y="56"/>
                          <a:pt x="61" y="56"/>
                          <a:pt x="61" y="57"/>
                        </a:cubicBezTo>
                        <a:cubicBezTo>
                          <a:pt x="61" y="57"/>
                          <a:pt x="61" y="57"/>
                          <a:pt x="61" y="57"/>
                        </a:cubicBezTo>
                        <a:cubicBezTo>
                          <a:pt x="61" y="57"/>
                          <a:pt x="61" y="58"/>
                          <a:pt x="60" y="58"/>
                        </a:cubicBezTo>
                        <a:cubicBezTo>
                          <a:pt x="60" y="58"/>
                          <a:pt x="60" y="57"/>
                          <a:pt x="60" y="57"/>
                        </a:cubicBezTo>
                        <a:cubicBezTo>
                          <a:pt x="60" y="57"/>
                          <a:pt x="61" y="56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5"/>
                          <a:pt x="61" y="56"/>
                          <a:pt x="61" y="56"/>
                        </a:cubicBezTo>
                        <a:close/>
                        <a:moveTo>
                          <a:pt x="60" y="59"/>
                        </a:moveTo>
                        <a:cubicBezTo>
                          <a:pt x="60" y="59"/>
                          <a:pt x="61" y="59"/>
                          <a:pt x="60" y="59"/>
                        </a:cubicBezTo>
                        <a:cubicBezTo>
                          <a:pt x="61" y="59"/>
                          <a:pt x="62" y="57"/>
                          <a:pt x="62" y="58"/>
                        </a:cubicBezTo>
                        <a:cubicBezTo>
                          <a:pt x="62" y="58"/>
                          <a:pt x="62" y="58"/>
                          <a:pt x="62" y="58"/>
                        </a:cubicBezTo>
                        <a:cubicBezTo>
                          <a:pt x="62" y="59"/>
                          <a:pt x="63" y="60"/>
                          <a:pt x="63" y="60"/>
                        </a:cubicBezTo>
                        <a:cubicBezTo>
                          <a:pt x="62" y="60"/>
                          <a:pt x="61" y="60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lose/>
                        <a:moveTo>
                          <a:pt x="62" y="57"/>
                        </a:move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6"/>
                          <a:pt x="62" y="56"/>
                          <a:pt x="62" y="56"/>
                        </a:cubicBezTo>
                        <a:cubicBezTo>
                          <a:pt x="62" y="56"/>
                          <a:pt x="62" y="55"/>
                          <a:pt x="62" y="55"/>
                        </a:cubicBezTo>
                        <a:cubicBezTo>
                          <a:pt x="62" y="55"/>
                          <a:pt x="63" y="55"/>
                          <a:pt x="63" y="55"/>
                        </a:cubicBezTo>
                        <a:cubicBezTo>
                          <a:pt x="63" y="55"/>
                          <a:pt x="63" y="56"/>
                          <a:pt x="63" y="57"/>
                        </a:cubicBezTo>
                        <a:cubicBezTo>
                          <a:pt x="63" y="57"/>
                          <a:pt x="63" y="57"/>
                          <a:pt x="62" y="57"/>
                        </a:cubicBezTo>
                        <a:close/>
                        <a:moveTo>
                          <a:pt x="63" y="54"/>
                        </a:move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5"/>
                          <a:pt x="64" y="55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6"/>
                          <a:pt x="63" y="55"/>
                          <a:pt x="63" y="54"/>
                        </a:cubicBezTo>
                        <a:close/>
                        <a:moveTo>
                          <a:pt x="64" y="54"/>
                        </a:move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6" y="52"/>
                          <a:pt x="68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3"/>
                          <a:pt x="69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71" y="53"/>
                          <a:pt x="71" y="51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5" y="53"/>
                          <a:pt x="77" y="55"/>
                          <a:pt x="79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81" y="56"/>
                          <a:pt x="83" y="56"/>
                          <a:pt x="84" y="58"/>
                        </a:cubicBezTo>
                        <a:cubicBezTo>
                          <a:pt x="78" y="57"/>
                          <a:pt x="72" y="55"/>
                          <a:pt x="65" y="56"/>
                        </a:cubicBezTo>
                        <a:cubicBezTo>
                          <a:pt x="65" y="56"/>
                          <a:pt x="65" y="56"/>
                          <a:pt x="65" y="56"/>
                        </a:cubicBezTo>
                        <a:cubicBezTo>
                          <a:pt x="65" y="55"/>
                          <a:pt x="64" y="55"/>
                          <a:pt x="64" y="54"/>
                        </a:cubicBezTo>
                        <a:close/>
                        <a:moveTo>
                          <a:pt x="79" y="38"/>
                        </a:move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6"/>
                          <a:pt x="79" y="35"/>
                        </a:cubicBezTo>
                        <a:cubicBezTo>
                          <a:pt x="80" y="35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8"/>
                          <a:pt x="82" y="40"/>
                          <a:pt x="82" y="42"/>
                        </a:cubicBezTo>
                        <a:cubicBezTo>
                          <a:pt x="82" y="42"/>
                          <a:pt x="82" y="42"/>
                          <a:pt x="82" y="42"/>
                        </a:cubicBezTo>
                        <a:cubicBezTo>
                          <a:pt x="82" y="42"/>
                          <a:pt x="82" y="43"/>
                          <a:pt x="82" y="43"/>
                        </a:cubicBezTo>
                        <a:cubicBezTo>
                          <a:pt x="82" y="43"/>
                          <a:pt x="82" y="43"/>
                          <a:pt x="82" y="43"/>
                        </a:cubicBezTo>
                        <a:cubicBezTo>
                          <a:pt x="82" y="43"/>
                          <a:pt x="83" y="42"/>
                          <a:pt x="83" y="42"/>
                        </a:cubicBez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3" y="40"/>
                          <a:pt x="81" y="38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5"/>
                          <a:pt x="79" y="34"/>
                          <a:pt x="79" y="32"/>
                        </a:cubicBezTo>
                        <a:cubicBezTo>
                          <a:pt x="81" y="32"/>
                          <a:pt x="82" y="31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3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4" y="32"/>
                          <a:pt x="84" y="31"/>
                        </a:cubicBezTo>
                        <a:cubicBezTo>
                          <a:pt x="85" y="31"/>
                          <a:pt x="85" y="31"/>
                          <a:pt x="85" y="31"/>
                        </a:cubicBezTo>
                        <a:cubicBezTo>
                          <a:pt x="85" y="33"/>
                          <a:pt x="86" y="34"/>
                          <a:pt x="87" y="35"/>
                        </a:cubicBezTo>
                        <a:cubicBezTo>
                          <a:pt x="87" y="36"/>
                          <a:pt x="87" y="36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8" y="37"/>
                          <a:pt x="89" y="38"/>
                          <a:pt x="89" y="39"/>
                        </a:cubicBezTo>
                        <a:cubicBezTo>
                          <a:pt x="89" y="39"/>
                          <a:pt x="89" y="39"/>
                          <a:pt x="89" y="39"/>
                        </a:cubicBezTo>
                        <a:cubicBezTo>
                          <a:pt x="90" y="41"/>
                          <a:pt x="90" y="42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2" y="48"/>
                          <a:pt x="95" y="50"/>
                          <a:pt x="95" y="54"/>
                        </a:cubicBezTo>
                        <a:cubicBezTo>
                          <a:pt x="92" y="54"/>
                          <a:pt x="88" y="53"/>
                          <a:pt x="85" y="52"/>
                        </a:cubicBezTo>
                        <a:cubicBezTo>
                          <a:pt x="85" y="51"/>
                          <a:pt x="85" y="49"/>
                          <a:pt x="84" y="48"/>
                        </a:cubicBezTo>
                        <a:cubicBezTo>
                          <a:pt x="84" y="48"/>
                          <a:pt x="84" y="48"/>
                          <a:pt x="84" y="48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7"/>
                          <a:pt x="84" y="46"/>
                          <a:pt x="84" y="45"/>
                        </a:cubicBezTo>
                        <a:cubicBezTo>
                          <a:pt x="84" y="43"/>
                          <a:pt x="84" y="42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4" y="42"/>
                          <a:pt x="84" y="43"/>
                          <a:pt x="84" y="45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9"/>
                          <a:pt x="84" y="51"/>
                          <a:pt x="84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1"/>
                          <a:pt x="82" y="49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1" y="44"/>
                          <a:pt x="79" y="42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lose/>
                        <a:moveTo>
                          <a:pt x="77" y="23"/>
                        </a:moveTo>
                        <a:cubicBezTo>
                          <a:pt x="78" y="23"/>
                          <a:pt x="78" y="25"/>
                          <a:pt x="79" y="26"/>
                        </a:cubicBezTo>
                        <a:cubicBezTo>
                          <a:pt x="80" y="27"/>
                          <a:pt x="82" y="28"/>
                          <a:pt x="83" y="30"/>
                        </a:cubicBezTo>
                        <a:cubicBezTo>
                          <a:pt x="81" y="30"/>
                          <a:pt x="80" y="31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8" y="29"/>
                          <a:pt x="78" y="26"/>
                          <a:pt x="77" y="23"/>
                        </a:cubicBezTo>
                        <a:close/>
                        <a:moveTo>
                          <a:pt x="85" y="29"/>
                        </a:move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4" y="29"/>
                          <a:pt x="84" y="29"/>
                          <a:pt x="85" y="29"/>
                        </a:cubicBezTo>
                        <a:cubicBezTo>
                          <a:pt x="85" y="29"/>
                          <a:pt x="85" y="28"/>
                          <a:pt x="85" y="28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86" y="30"/>
                        </a:move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lnTo>
                          <a:pt x="86" y="30"/>
                        </a:lnTo>
                        <a:close/>
                        <a:moveTo>
                          <a:pt x="85" y="29"/>
                        </a:move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99" y="11"/>
                        </a:moveTo>
                        <a:cubicBezTo>
                          <a:pt x="98" y="12"/>
                          <a:pt x="97" y="17"/>
                          <a:pt x="96" y="16"/>
                        </a:cubicBezTo>
                        <a:cubicBezTo>
                          <a:pt x="96" y="15"/>
                          <a:pt x="97" y="13"/>
                          <a:pt x="97" y="12"/>
                        </a:cubicBezTo>
                        <a:cubicBezTo>
                          <a:pt x="97" y="12"/>
                          <a:pt x="97" y="12"/>
                          <a:pt x="97" y="12"/>
                        </a:cubicBezTo>
                        <a:cubicBezTo>
                          <a:pt x="98" y="11"/>
                          <a:pt x="98" y="11"/>
                          <a:pt x="98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lose/>
                        <a:moveTo>
                          <a:pt x="99" y="9"/>
                        </a:move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9" y="7"/>
                          <a:pt x="100" y="7"/>
                        </a:cubicBezTo>
                        <a:cubicBezTo>
                          <a:pt x="100" y="7"/>
                          <a:pt x="100" y="9"/>
                          <a:pt x="99" y="9"/>
                        </a:cubicBezTo>
                        <a:close/>
                        <a:moveTo>
                          <a:pt x="100" y="14"/>
                        </a:move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3"/>
                          <a:pt x="101" y="13"/>
                        </a:cubicBezTo>
                        <a:cubicBezTo>
                          <a:pt x="101" y="13"/>
                          <a:pt x="101" y="13"/>
                          <a:pt x="101" y="13"/>
                        </a:cubicBezTo>
                        <a:cubicBezTo>
                          <a:pt x="101" y="13"/>
                          <a:pt x="101" y="12"/>
                          <a:pt x="102" y="11"/>
                        </a:cubicBezTo>
                        <a:cubicBezTo>
                          <a:pt x="103" y="12"/>
                          <a:pt x="102" y="13"/>
                          <a:pt x="102" y="14"/>
                        </a:cubicBezTo>
                        <a:cubicBezTo>
                          <a:pt x="102" y="16"/>
                          <a:pt x="102" y="16"/>
                          <a:pt x="102" y="16"/>
                        </a:cubicBezTo>
                        <a:cubicBezTo>
                          <a:pt x="101" y="17"/>
                          <a:pt x="99" y="17"/>
                          <a:pt x="98" y="17"/>
                        </a:cubicBezTo>
                        <a:cubicBezTo>
                          <a:pt x="98" y="15"/>
                          <a:pt x="100" y="15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lose/>
                        <a:moveTo>
                          <a:pt x="97" y="17"/>
                        </a:move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ubicBezTo>
                          <a:pt x="102" y="19"/>
                          <a:pt x="102" y="19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1"/>
                          <a:pt x="100" y="21"/>
                          <a:pt x="99" y="21"/>
                        </a:cubicBezTo>
                        <a:cubicBezTo>
                          <a:pt x="99" y="21"/>
                          <a:pt x="99" y="21"/>
                          <a:pt x="99" y="21"/>
                        </a:cubicBezTo>
                        <a:cubicBezTo>
                          <a:pt x="99" y="21"/>
                          <a:pt x="99" y="22"/>
                          <a:pt x="99" y="22"/>
                        </a:cubicBezTo>
                        <a:cubicBezTo>
                          <a:pt x="99" y="22"/>
                          <a:pt x="99" y="22"/>
                          <a:pt x="99" y="22"/>
                        </a:cubicBezTo>
                        <a:cubicBezTo>
                          <a:pt x="100" y="21"/>
                          <a:pt x="101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1" y="22"/>
                          <a:pt x="100" y="23"/>
                          <a:pt x="99" y="23"/>
                        </a:cubicBezTo>
                        <a:cubicBezTo>
                          <a:pt x="99" y="23"/>
                          <a:pt x="99" y="23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100" y="23"/>
                          <a:pt x="101" y="22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4"/>
                          <a:pt x="103" y="26"/>
                          <a:pt x="103" y="28"/>
                        </a:cubicBezTo>
                        <a:cubicBezTo>
                          <a:pt x="103" y="29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29"/>
                          <a:pt x="103" y="28"/>
                        </a:cubicBezTo>
                        <a:cubicBezTo>
                          <a:pt x="103" y="26"/>
                          <a:pt x="102" y="24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3" y="21"/>
                          <a:pt x="103" y="21"/>
                          <a:pt x="103" y="21"/>
                        </a:cubicBezTo>
                        <a:cubicBezTo>
                          <a:pt x="104" y="22"/>
                          <a:pt x="105" y="22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7" y="24"/>
                          <a:pt x="106" y="24"/>
                          <a:pt x="107" y="25"/>
                        </a:cubicBezTo>
                        <a:cubicBezTo>
                          <a:pt x="107" y="25"/>
                          <a:pt x="107" y="25"/>
                          <a:pt x="107" y="26"/>
                        </a:cubicBezTo>
                        <a:cubicBezTo>
                          <a:pt x="106" y="26"/>
                          <a:pt x="106" y="27"/>
                          <a:pt x="106" y="27"/>
                        </a:cubicBezTo>
                        <a:cubicBezTo>
                          <a:pt x="106" y="28"/>
                          <a:pt x="106" y="28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30"/>
                          <a:pt x="106" y="30"/>
                        </a:cubicBezTo>
                        <a:cubicBezTo>
                          <a:pt x="106" y="30"/>
                          <a:pt x="106" y="30"/>
                          <a:pt x="106" y="30"/>
                        </a:cubicBezTo>
                        <a:cubicBezTo>
                          <a:pt x="105" y="31"/>
                          <a:pt x="104" y="32"/>
                          <a:pt x="103" y="33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2" y="32"/>
                          <a:pt x="102" y="32"/>
                        </a:cubicBezTo>
                        <a:cubicBezTo>
                          <a:pt x="102" y="32"/>
                          <a:pt x="102" y="32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4"/>
                          <a:pt x="102" y="35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98" y="35"/>
                          <a:pt x="95" y="34"/>
                          <a:pt x="92" y="32"/>
                        </a:cubicBezTo>
                        <a:cubicBezTo>
                          <a:pt x="92" y="31"/>
                          <a:pt x="92" y="29"/>
                          <a:pt x="93" y="27"/>
                        </a:cubicBezTo>
                        <a:cubicBezTo>
                          <a:pt x="93" y="27"/>
                          <a:pt x="93" y="27"/>
                          <a:pt x="93" y="27"/>
                        </a:cubicBezTo>
                        <a:cubicBezTo>
                          <a:pt x="93" y="23"/>
                          <a:pt x="96" y="21"/>
                          <a:pt x="97" y="17"/>
                        </a:cubicBezTo>
                        <a:close/>
                        <a:moveTo>
                          <a:pt x="102" y="18"/>
                        </a:moveTo>
                        <a:cubicBezTo>
                          <a:pt x="103" y="17"/>
                          <a:pt x="104" y="17"/>
                          <a:pt x="105" y="17"/>
                        </a:cubicBezTo>
                        <a:cubicBezTo>
                          <a:pt x="105" y="18"/>
                          <a:pt x="105" y="18"/>
                          <a:pt x="105" y="18"/>
                        </a:cubicBezTo>
                        <a:cubicBezTo>
                          <a:pt x="105" y="18"/>
                          <a:pt x="105" y="19"/>
                          <a:pt x="105" y="19"/>
                        </a:cubicBezTo>
                        <a:cubicBezTo>
                          <a:pt x="104" y="19"/>
                          <a:pt x="103" y="19"/>
                          <a:pt x="103" y="20"/>
                        </a:cubicBezTo>
                        <a:cubicBezTo>
                          <a:pt x="103" y="20"/>
                          <a:pt x="103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19"/>
                          <a:pt x="102" y="19"/>
                          <a:pt x="102" y="18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lose/>
                        <a:moveTo>
                          <a:pt x="103" y="14"/>
                        </a:moveTo>
                        <a:cubicBezTo>
                          <a:pt x="104" y="14"/>
                          <a:pt x="104" y="16"/>
                          <a:pt x="104" y="17"/>
                        </a:cubicBezTo>
                        <a:cubicBezTo>
                          <a:pt x="104" y="17"/>
                          <a:pt x="103" y="17"/>
                          <a:pt x="103" y="16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lose/>
                        <a:moveTo>
                          <a:pt x="107" y="12"/>
                        </a:move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8" y="13"/>
                          <a:pt x="108" y="14"/>
                          <a:pt x="108" y="15"/>
                        </a:cubicBezTo>
                        <a:cubicBezTo>
                          <a:pt x="108" y="15"/>
                          <a:pt x="108" y="15"/>
                          <a:pt x="108" y="15"/>
                        </a:cubicBezTo>
                        <a:cubicBezTo>
                          <a:pt x="109" y="15"/>
                          <a:pt x="109" y="16"/>
                          <a:pt x="108" y="17"/>
                        </a:cubicBezTo>
                        <a:cubicBezTo>
                          <a:pt x="105" y="17"/>
                          <a:pt x="105" y="17"/>
                          <a:pt x="105" y="17"/>
                        </a:cubicBezTo>
                        <a:cubicBezTo>
                          <a:pt x="105" y="15"/>
                          <a:pt x="104" y="13"/>
                          <a:pt x="103" y="11"/>
                        </a:cubicBezTo>
                        <a:cubicBezTo>
                          <a:pt x="104" y="10"/>
                          <a:pt x="106" y="11"/>
                          <a:pt x="107" y="12"/>
                        </a:cubicBezTo>
                        <a:close/>
                        <a:moveTo>
                          <a:pt x="104" y="9"/>
                        </a:moveTo>
                        <a:cubicBezTo>
                          <a:pt x="104" y="8"/>
                          <a:pt x="104" y="7"/>
                          <a:pt x="105" y="7"/>
                        </a:cubicBezTo>
                        <a:cubicBezTo>
                          <a:pt x="105" y="8"/>
                          <a:pt x="106" y="9"/>
                          <a:pt x="106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9"/>
                          <a:pt x="105" y="9"/>
                          <a:pt x="104" y="9"/>
                        </a:cubicBezTo>
                        <a:close/>
                        <a:moveTo>
                          <a:pt x="116" y="17"/>
                        </a:moveTo>
                        <a:cubicBezTo>
                          <a:pt x="115" y="17"/>
                          <a:pt x="115" y="17"/>
                          <a:pt x="114" y="17"/>
                        </a:cubicBezTo>
                        <a:cubicBezTo>
                          <a:pt x="114" y="17"/>
                          <a:pt x="114" y="16"/>
                          <a:pt x="114" y="16"/>
                        </a:cubicBezTo>
                        <a:cubicBezTo>
                          <a:pt x="115" y="15"/>
                          <a:pt x="116" y="16"/>
                          <a:pt x="116" y="17"/>
                        </a:cubicBezTo>
                        <a:close/>
                        <a:moveTo>
                          <a:pt x="115" y="14"/>
                        </a:moveTo>
                        <a:cubicBezTo>
                          <a:pt x="116" y="14"/>
                          <a:pt x="116" y="15"/>
                          <a:pt x="116" y="15"/>
                        </a:cubicBezTo>
                        <a:cubicBezTo>
                          <a:pt x="115" y="15"/>
                          <a:pt x="114" y="15"/>
                          <a:pt x="115" y="14"/>
                        </a:cubicBezTo>
                        <a:close/>
                        <a:moveTo>
                          <a:pt x="117" y="18"/>
                        </a:moveTo>
                        <a:cubicBezTo>
                          <a:pt x="116" y="18"/>
                          <a:pt x="117" y="19"/>
                          <a:pt x="117" y="19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ubicBezTo>
                          <a:pt x="116" y="20"/>
                          <a:pt x="115" y="19"/>
                          <a:pt x="114" y="18"/>
                        </a:cubicBezTo>
                        <a:cubicBezTo>
                          <a:pt x="114" y="18"/>
                          <a:pt x="115" y="18"/>
                          <a:pt x="117" y="18"/>
                        </a:cubicBezTo>
                        <a:close/>
                        <a:moveTo>
                          <a:pt x="117" y="21"/>
                        </a:move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6" y="23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5"/>
                          <a:pt x="114" y="26"/>
                          <a:pt x="113" y="25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113" y="23"/>
                          <a:pt x="114" y="21"/>
                          <a:pt x="114" y="19"/>
                        </a:cubicBezTo>
                        <a:cubicBezTo>
                          <a:pt x="115" y="20"/>
                          <a:pt x="116" y="20"/>
                          <a:pt x="117" y="21"/>
                        </a:cubicBezTo>
                        <a:close/>
                        <a:moveTo>
                          <a:pt x="139" y="4"/>
                        </a:moveTo>
                        <a:cubicBezTo>
                          <a:pt x="139" y="4"/>
                          <a:pt x="138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7" y="4"/>
                          <a:pt x="137" y="4"/>
                          <a:pt x="137" y="3"/>
                        </a:cubicBezTo>
                        <a:cubicBezTo>
                          <a:pt x="137" y="3"/>
                          <a:pt x="137" y="3"/>
                          <a:pt x="137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9" y="4"/>
                          <a:pt x="139" y="4"/>
                          <a:pt x="139" y="4"/>
                        </a:cubicBezTo>
                        <a:close/>
                        <a:moveTo>
                          <a:pt x="137" y="6"/>
                        </a:moveTo>
                        <a:cubicBezTo>
                          <a:pt x="137" y="6"/>
                          <a:pt x="137" y="5"/>
                          <a:pt x="137" y="5"/>
                        </a:cubicBezTo>
                        <a:cubicBezTo>
                          <a:pt x="138" y="5"/>
                          <a:pt x="139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6"/>
                          <a:pt x="139" y="7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8" y="9"/>
                          <a:pt x="138" y="9"/>
                          <a:pt x="138" y="8"/>
                        </a:cubicBezTo>
                        <a:cubicBezTo>
                          <a:pt x="138" y="8"/>
                          <a:pt x="138" y="8"/>
                          <a:pt x="138" y="8"/>
                        </a:cubicBezTo>
                        <a:cubicBezTo>
                          <a:pt x="137" y="8"/>
                          <a:pt x="137" y="8"/>
                          <a:pt x="137" y="7"/>
                        </a:cubicBezTo>
                        <a:cubicBezTo>
                          <a:pt x="137" y="7"/>
                          <a:pt x="137" y="7"/>
                          <a:pt x="137" y="7"/>
                        </a:cubicBezTo>
                        <a:cubicBezTo>
                          <a:pt x="137" y="7"/>
                          <a:pt x="137" y="6"/>
                          <a:pt x="137" y="6"/>
                        </a:cubicBezTo>
                        <a:close/>
                        <a:moveTo>
                          <a:pt x="139" y="10"/>
                        </a:moveTo>
                        <a:cubicBezTo>
                          <a:pt x="139" y="10"/>
                          <a:pt x="139" y="11"/>
                          <a:pt x="140" y="11"/>
                        </a:cubicBezTo>
                        <a:cubicBezTo>
                          <a:pt x="140" y="12"/>
                          <a:pt x="141" y="12"/>
                          <a:pt x="141" y="13"/>
                        </a:cubicBezTo>
                        <a:cubicBezTo>
                          <a:pt x="141" y="13"/>
                          <a:pt x="141" y="13"/>
                          <a:pt x="141" y="13"/>
                        </a:cubicBezTo>
                        <a:cubicBezTo>
                          <a:pt x="141" y="13"/>
                          <a:pt x="139" y="13"/>
                          <a:pt x="138" y="12"/>
                        </a:cubicBezTo>
                        <a:cubicBezTo>
                          <a:pt x="138" y="12"/>
                          <a:pt x="138" y="12"/>
                          <a:pt x="138" y="12"/>
                        </a:cubicBezTo>
                        <a:cubicBezTo>
                          <a:pt x="138" y="11"/>
                          <a:pt x="139" y="11"/>
                          <a:pt x="139" y="10"/>
                        </a:cubicBezTo>
                        <a:close/>
                        <a:moveTo>
                          <a:pt x="141" y="10"/>
                        </a:moveTo>
                        <a:cubicBezTo>
                          <a:pt x="142" y="11"/>
                          <a:pt x="144" y="11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3"/>
                          <a:pt x="143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1" y="12"/>
                          <a:pt x="141" y="12"/>
                          <a:pt x="140" y="11"/>
                        </a:cubicBezTo>
                        <a:cubicBezTo>
                          <a:pt x="140" y="10"/>
                          <a:pt x="140" y="10"/>
                          <a:pt x="141" y="10"/>
                        </a:cubicBezTo>
                        <a:close/>
                        <a:moveTo>
                          <a:pt x="145" y="13"/>
                        </a:move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5" y="14"/>
                          <a:pt x="143" y="14"/>
                          <a:pt x="142" y="14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3" y="13"/>
                          <a:pt x="144" y="13"/>
                          <a:pt x="145" y="13"/>
                        </a:cubicBezTo>
                        <a:cubicBezTo>
                          <a:pt x="145" y="13"/>
                          <a:pt x="145" y="13"/>
                          <a:pt x="145" y="13"/>
                        </a:cubicBezTo>
                        <a:close/>
                        <a:moveTo>
                          <a:pt x="144" y="19"/>
                        </a:moveTo>
                        <a:cubicBezTo>
                          <a:pt x="144" y="20"/>
                          <a:pt x="144" y="20"/>
                          <a:pt x="144" y="20"/>
                        </a:cubicBezTo>
                        <a:cubicBezTo>
                          <a:pt x="146" y="19"/>
                          <a:pt x="150" y="21"/>
                          <a:pt x="152" y="21"/>
                        </a:cubicBezTo>
                        <a:cubicBezTo>
                          <a:pt x="152" y="24"/>
                          <a:pt x="150" y="25"/>
                          <a:pt x="149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7"/>
                          <a:pt x="147" y="26"/>
                          <a:pt x="146" y="25"/>
                        </a:cubicBezTo>
                        <a:cubicBezTo>
                          <a:pt x="146" y="25"/>
                          <a:pt x="146" y="25"/>
                          <a:pt x="146" y="25"/>
                        </a:cubicBezTo>
                        <a:cubicBezTo>
                          <a:pt x="146" y="25"/>
                          <a:pt x="146" y="26"/>
                          <a:pt x="146" y="26"/>
                        </a:cubicBezTo>
                        <a:cubicBezTo>
                          <a:pt x="146" y="26"/>
                          <a:pt x="146" y="26"/>
                          <a:pt x="146" y="26"/>
                        </a:cubicBezTo>
                        <a:cubicBezTo>
                          <a:pt x="147" y="26"/>
                          <a:pt x="147" y="27"/>
                          <a:pt x="148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9"/>
                          <a:pt x="147" y="31"/>
                          <a:pt x="147" y="33"/>
                        </a:cubicBezTo>
                        <a:cubicBezTo>
                          <a:pt x="144" y="32"/>
                          <a:pt x="142" y="31"/>
                          <a:pt x="139" y="30"/>
                        </a:cubicBezTo>
                        <a:cubicBezTo>
                          <a:pt x="139" y="26"/>
                          <a:pt x="138" y="22"/>
                          <a:pt x="138" y="18"/>
                        </a:cubicBezTo>
                        <a:cubicBezTo>
                          <a:pt x="139" y="18"/>
                          <a:pt x="142" y="19"/>
                          <a:pt x="144" y="19"/>
                        </a:cubicBezTo>
                        <a:close/>
                        <a:moveTo>
                          <a:pt x="149" y="15"/>
                        </a:moveTo>
                        <a:cubicBezTo>
                          <a:pt x="148" y="15"/>
                          <a:pt x="147" y="15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7" y="13"/>
                          <a:pt x="148" y="14"/>
                          <a:pt x="148" y="14"/>
                        </a:cubicBezTo>
                        <a:cubicBezTo>
                          <a:pt x="148" y="14"/>
                          <a:pt x="148" y="14"/>
                          <a:pt x="148" y="14"/>
                        </a:cubicBezTo>
                        <a:cubicBezTo>
                          <a:pt x="148" y="15"/>
                          <a:pt x="149" y="14"/>
                          <a:pt x="149" y="15"/>
                        </a:cubicBezTo>
                        <a:close/>
                        <a:moveTo>
                          <a:pt x="153" y="11"/>
                        </a:moveTo>
                        <a:cubicBezTo>
                          <a:pt x="155" y="12"/>
                          <a:pt x="156" y="14"/>
                          <a:pt x="158" y="16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6" y="15"/>
                          <a:pt x="155" y="15"/>
                          <a:pt x="154" y="14"/>
                        </a:cubicBezTo>
                        <a:cubicBezTo>
                          <a:pt x="154" y="14"/>
                          <a:pt x="153" y="14"/>
                          <a:pt x="153" y="14"/>
                        </a:cubicBezTo>
                        <a:cubicBezTo>
                          <a:pt x="153" y="13"/>
                          <a:pt x="153" y="12"/>
                          <a:pt x="153" y="11"/>
                        </a:cubicBezTo>
                        <a:close/>
                        <a:moveTo>
                          <a:pt x="153" y="15"/>
                        </a:moveTo>
                        <a:cubicBezTo>
                          <a:pt x="153" y="15"/>
                          <a:pt x="153" y="15"/>
                          <a:pt x="153" y="15"/>
                        </a:cubicBezTo>
                        <a:cubicBezTo>
                          <a:pt x="155" y="15"/>
                          <a:pt x="156" y="15"/>
                          <a:pt x="157" y="15"/>
                        </a:cubicBezTo>
                        <a:cubicBezTo>
                          <a:pt x="157" y="16"/>
                          <a:pt x="157" y="16"/>
                          <a:pt x="157" y="16"/>
                        </a:cubicBezTo>
                        <a:cubicBezTo>
                          <a:pt x="156" y="16"/>
                          <a:pt x="154" y="16"/>
                          <a:pt x="153" y="16"/>
                        </a:cubicBezTo>
                        <a:cubicBezTo>
                          <a:pt x="153" y="15"/>
                          <a:pt x="153" y="15"/>
                          <a:pt x="153" y="15"/>
                        </a:cubicBezTo>
                        <a:close/>
                        <a:moveTo>
                          <a:pt x="177" y="38"/>
                        </a:moveTo>
                        <a:cubicBezTo>
                          <a:pt x="174" y="37"/>
                          <a:pt x="169" y="40"/>
                          <a:pt x="166" y="38"/>
                        </a:cubicBezTo>
                        <a:cubicBezTo>
                          <a:pt x="167" y="36"/>
                          <a:pt x="168" y="34"/>
                          <a:pt x="169" y="32"/>
                        </a:cubicBez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71" y="30"/>
                          <a:pt x="173" y="32"/>
                          <a:pt x="174" y="34"/>
                        </a:cubicBezTo>
                        <a:cubicBezTo>
                          <a:pt x="176" y="35"/>
                          <a:pt x="177" y="37"/>
                          <a:pt x="177" y="38"/>
                        </a:cubicBezTo>
                        <a:close/>
                        <a:moveTo>
                          <a:pt x="175" y="31"/>
                        </a:moveTo>
                        <a:cubicBezTo>
                          <a:pt x="175" y="31"/>
                          <a:pt x="175" y="31"/>
                          <a:pt x="175" y="31"/>
                        </a:cubicBezTo>
                        <a:cubicBezTo>
                          <a:pt x="177" y="29"/>
                          <a:pt x="180" y="28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8"/>
                          <a:pt x="185" y="28"/>
                          <a:pt x="186" y="29"/>
                        </a:cubicBezTo>
                        <a:cubicBezTo>
                          <a:pt x="186" y="29"/>
                          <a:pt x="186" y="29"/>
                          <a:pt x="186" y="29"/>
                        </a:cubicBezTo>
                        <a:cubicBezTo>
                          <a:pt x="189" y="30"/>
                          <a:pt x="192" y="32"/>
                          <a:pt x="194" y="34"/>
                        </a:cubicBezTo>
                        <a:cubicBezTo>
                          <a:pt x="192" y="35"/>
                          <a:pt x="187" y="37"/>
                          <a:pt x="183" y="36"/>
                        </a:cubicBezTo>
                        <a:cubicBezTo>
                          <a:pt x="181" y="36"/>
                          <a:pt x="180" y="34"/>
                          <a:pt x="178" y="33"/>
                        </a:cubicBezTo>
                        <a:cubicBezTo>
                          <a:pt x="177" y="32"/>
                          <a:pt x="175" y="32"/>
                          <a:pt x="175" y="31"/>
                        </a:cubicBezTo>
                        <a:close/>
                        <a:moveTo>
                          <a:pt x="172" y="42"/>
                        </a:moveTo>
                        <a:cubicBezTo>
                          <a:pt x="169" y="44"/>
                          <a:pt x="167" y="46"/>
                          <a:pt x="163" y="46"/>
                        </a:cubicBezTo>
                        <a:cubicBezTo>
                          <a:pt x="166" y="45"/>
                          <a:pt x="168" y="42"/>
                          <a:pt x="172" y="42"/>
                        </a:cubicBezTo>
                        <a:close/>
                        <a:moveTo>
                          <a:pt x="169" y="32"/>
                        </a:move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67" y="34"/>
                          <a:pt x="166" y="36"/>
                          <a:pt x="166" y="38"/>
                        </a:cubicBezTo>
                        <a:cubicBezTo>
                          <a:pt x="162" y="37"/>
                          <a:pt x="158" y="36"/>
                          <a:pt x="154" y="36"/>
                        </a:cubicBezTo>
                        <a:cubicBezTo>
                          <a:pt x="157" y="33"/>
                          <a:pt x="163" y="33"/>
                          <a:pt x="168" y="32"/>
                        </a:cubicBezTo>
                        <a:cubicBezTo>
                          <a:pt x="168" y="32"/>
                          <a:pt x="169" y="32"/>
                          <a:pt x="169" y="32"/>
                        </a:cubicBezTo>
                        <a:close/>
                        <a:moveTo>
                          <a:pt x="164" y="41"/>
                        </a:moveTo>
                        <a:cubicBezTo>
                          <a:pt x="163" y="44"/>
                          <a:pt x="160" y="45"/>
                          <a:pt x="158" y="47"/>
                        </a:cubicBezTo>
                        <a:cubicBezTo>
                          <a:pt x="157" y="44"/>
                          <a:pt x="155" y="42"/>
                          <a:pt x="154" y="39"/>
                        </a:cubicBezTo>
                        <a:cubicBezTo>
                          <a:pt x="157" y="39"/>
                          <a:pt x="161" y="40"/>
                          <a:pt x="164" y="41"/>
                        </a:cubicBezTo>
                        <a:close/>
                        <a:moveTo>
                          <a:pt x="157" y="48"/>
                        </a:moveTo>
                        <a:cubicBezTo>
                          <a:pt x="155" y="49"/>
                          <a:pt x="153" y="50"/>
                          <a:pt x="150" y="50"/>
                        </a:cubicBezTo>
                        <a:cubicBezTo>
                          <a:pt x="149" y="49"/>
                          <a:pt x="149" y="48"/>
                          <a:pt x="150" y="46"/>
                        </a:cubicBezTo>
                        <a:cubicBezTo>
                          <a:pt x="151" y="45"/>
                          <a:pt x="152" y="42"/>
                          <a:pt x="153" y="39"/>
                        </a:cubicBezTo>
                        <a:cubicBezTo>
                          <a:pt x="154" y="42"/>
                          <a:pt x="156" y="45"/>
                          <a:pt x="157" y="48"/>
                        </a:cubicBezTo>
                        <a:close/>
                        <a:moveTo>
                          <a:pt x="149" y="55"/>
                        </a:moveTo>
                        <a:cubicBezTo>
                          <a:pt x="149" y="55"/>
                          <a:pt x="149" y="53"/>
                          <a:pt x="149" y="52"/>
                        </a:cubicBezTo>
                        <a:cubicBezTo>
                          <a:pt x="151" y="51"/>
                          <a:pt x="153" y="51"/>
                          <a:pt x="155" y="51"/>
                        </a:cubicBezTo>
                        <a:cubicBezTo>
                          <a:pt x="155" y="53"/>
                          <a:pt x="151" y="54"/>
                          <a:pt x="149" y="55"/>
                        </a:cubicBezTo>
                        <a:close/>
                        <a:moveTo>
                          <a:pt x="152" y="16"/>
                        </a:moveTo>
                        <a:cubicBezTo>
                          <a:pt x="151" y="15"/>
                          <a:pt x="150" y="16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1" y="14"/>
                          <a:pt x="151" y="14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lnTo>
                          <a:pt x="152" y="16"/>
                        </a:lnTo>
                        <a:close/>
                        <a:moveTo>
                          <a:pt x="149" y="89"/>
                        </a:moveTo>
                        <a:cubicBezTo>
                          <a:pt x="149" y="89"/>
                          <a:pt x="150" y="90"/>
                          <a:pt x="149" y="90"/>
                        </a:cubicBezTo>
                        <a:cubicBezTo>
                          <a:pt x="149" y="90"/>
                          <a:pt x="149" y="90"/>
                          <a:pt x="149" y="90"/>
                        </a:cubicBezTo>
                        <a:cubicBezTo>
                          <a:pt x="149" y="90"/>
                          <a:pt x="149" y="90"/>
                          <a:pt x="148" y="90"/>
                        </a:cubicBezTo>
                        <a:cubicBezTo>
                          <a:pt x="148" y="90"/>
                          <a:pt x="148" y="89"/>
                          <a:pt x="148" y="90"/>
                        </a:cubicBezTo>
                        <a:cubicBezTo>
                          <a:pt x="148" y="89"/>
                          <a:pt x="148" y="88"/>
                          <a:pt x="149" y="88"/>
                        </a:cubicBezTo>
                        <a:cubicBezTo>
                          <a:pt x="149" y="89"/>
                          <a:pt x="149" y="89"/>
                          <a:pt x="149" y="89"/>
                        </a:cubicBezTo>
                        <a:close/>
                        <a:moveTo>
                          <a:pt x="164" y="85"/>
                        </a:moveTo>
                        <a:cubicBezTo>
                          <a:pt x="164" y="85"/>
                          <a:pt x="164" y="85"/>
                          <a:pt x="164" y="85"/>
                        </a:cubicBezTo>
                        <a:cubicBezTo>
                          <a:pt x="164" y="87"/>
                          <a:pt x="163" y="88"/>
                          <a:pt x="161" y="89"/>
                        </a:cubicBezTo>
                        <a:cubicBezTo>
                          <a:pt x="161" y="89"/>
                          <a:pt x="161" y="89"/>
                          <a:pt x="161" y="89"/>
                        </a:cubicBezTo>
                        <a:cubicBezTo>
                          <a:pt x="161" y="89"/>
                          <a:pt x="161" y="90"/>
                          <a:pt x="160" y="90"/>
                        </a:cubicBezTo>
                        <a:cubicBezTo>
                          <a:pt x="160" y="90"/>
                          <a:pt x="160" y="90"/>
                          <a:pt x="160" y="90"/>
                        </a:cubicBezTo>
                        <a:cubicBezTo>
                          <a:pt x="158" y="89"/>
                          <a:pt x="156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8"/>
                          <a:pt x="153" y="88"/>
                          <a:pt x="153" y="87"/>
                        </a:cubicBezTo>
                        <a:cubicBezTo>
                          <a:pt x="156" y="86"/>
                          <a:pt x="159" y="86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lnTo>
                          <a:pt x="164" y="85"/>
                        </a:lnTo>
                        <a:close/>
                        <a:moveTo>
                          <a:pt x="167" y="84"/>
                        </a:moveTo>
                        <a:cubicBezTo>
                          <a:pt x="167" y="84"/>
                          <a:pt x="168" y="84"/>
                          <a:pt x="169" y="84"/>
                        </a:cubicBezTo>
                        <a:cubicBezTo>
                          <a:pt x="169" y="84"/>
                          <a:pt x="169" y="84"/>
                          <a:pt x="169" y="84"/>
                        </a:cubicBezTo>
                        <a:cubicBezTo>
                          <a:pt x="173" y="83"/>
                          <a:pt x="177" y="84"/>
                          <a:pt x="181" y="84"/>
                        </a:cubicBezTo>
                        <a:cubicBezTo>
                          <a:pt x="181" y="85"/>
                          <a:pt x="180" y="86"/>
                          <a:pt x="180" y="87"/>
                        </a:cubicBezTo>
                        <a:cubicBezTo>
                          <a:pt x="180" y="87"/>
                          <a:pt x="180" y="87"/>
                          <a:pt x="180" y="87"/>
                        </a:cubicBezTo>
                        <a:cubicBezTo>
                          <a:pt x="178" y="88"/>
                          <a:pt x="175" y="88"/>
                          <a:pt x="174" y="90"/>
                        </a:cubicBezTo>
                        <a:cubicBezTo>
                          <a:pt x="173" y="91"/>
                          <a:pt x="171" y="91"/>
                          <a:pt x="169" y="91"/>
                        </a:cubicBezTo>
                        <a:cubicBezTo>
                          <a:pt x="169" y="91"/>
                          <a:pt x="169" y="91"/>
                          <a:pt x="169" y="91"/>
                        </a:cubicBezTo>
                        <a:cubicBezTo>
                          <a:pt x="167" y="90"/>
                          <a:pt x="164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3" y="88"/>
                          <a:pt x="164" y="87"/>
                          <a:pt x="165" y="85"/>
                        </a:cubicBezTo>
                        <a:cubicBezTo>
                          <a:pt x="165" y="84"/>
                          <a:pt x="166" y="85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lose/>
                        <a:moveTo>
                          <a:pt x="173" y="92"/>
                        </a:moveTo>
                        <a:cubicBezTo>
                          <a:pt x="173" y="92"/>
                          <a:pt x="173" y="92"/>
                          <a:pt x="174" y="92"/>
                        </a:cubicBezTo>
                        <a:cubicBezTo>
                          <a:pt x="174" y="93"/>
                          <a:pt x="173" y="92"/>
                          <a:pt x="173" y="93"/>
                        </a:cubicBezTo>
                        <a:cubicBezTo>
                          <a:pt x="173" y="92"/>
                          <a:pt x="173" y="92"/>
                          <a:pt x="173" y="92"/>
                        </a:cubicBezTo>
                        <a:close/>
                        <a:moveTo>
                          <a:pt x="154" y="111"/>
                        </a:move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5" y="110"/>
                          <a:pt x="155" y="110"/>
                          <a:pt x="155" y="109"/>
                        </a:cubicBezTo>
                        <a:cubicBezTo>
                          <a:pt x="156" y="109"/>
                          <a:pt x="157" y="110"/>
                          <a:pt x="157" y="110"/>
                        </a:cubicBezTo>
                        <a:cubicBezTo>
                          <a:pt x="158" y="110"/>
                          <a:pt x="159" y="109"/>
                          <a:pt x="160" y="109"/>
                        </a:cubicBezTo>
                        <a:cubicBezTo>
                          <a:pt x="160" y="109"/>
                          <a:pt x="160" y="109"/>
                          <a:pt x="160" y="109"/>
                        </a:cubicBezTo>
                        <a:cubicBezTo>
                          <a:pt x="160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59" y="110"/>
                          <a:pt x="156" y="111"/>
                          <a:pt x="155" y="113"/>
                        </a:cubicBezTo>
                        <a:cubicBezTo>
                          <a:pt x="155" y="113"/>
                          <a:pt x="155" y="114"/>
                          <a:pt x="154" y="113"/>
                        </a:cubicBezTo>
                        <a:cubicBezTo>
                          <a:pt x="154" y="112"/>
                          <a:pt x="153" y="112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5" y="107"/>
                          <a:pt x="156" y="104"/>
                          <a:pt x="158" y="103"/>
                        </a:cubicBezTo>
                        <a:cubicBezTo>
                          <a:pt x="159" y="103"/>
                          <a:pt x="159" y="103"/>
                          <a:pt x="159" y="103"/>
                        </a:cubicBezTo>
                        <a:cubicBezTo>
                          <a:pt x="159" y="105"/>
                          <a:pt x="161" y="106"/>
                          <a:pt x="161" y="108"/>
                        </a:cubicBezTo>
                        <a:cubicBezTo>
                          <a:pt x="161" y="108"/>
                          <a:pt x="160" y="108"/>
                          <a:pt x="160" y="109"/>
                        </a:cubicBezTo>
                        <a:cubicBezTo>
                          <a:pt x="159" y="109"/>
                          <a:pt x="158" y="109"/>
                          <a:pt x="157" y="109"/>
                        </a:cubicBezTo>
                        <a:cubicBezTo>
                          <a:pt x="157" y="109"/>
                          <a:pt x="156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10"/>
                          <a:pt x="154" y="110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lose/>
                        <a:moveTo>
                          <a:pt x="161" y="109"/>
                        </a:moveTo>
                        <a:cubicBezTo>
                          <a:pt x="161" y="108"/>
                          <a:pt x="162" y="109"/>
                          <a:pt x="162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lose/>
                        <a:moveTo>
                          <a:pt x="149" y="100"/>
                        </a:moveTo>
                        <a:cubicBezTo>
                          <a:pt x="152" y="100"/>
                          <a:pt x="155" y="98"/>
                          <a:pt x="156" y="99"/>
                        </a:cubicBezTo>
                        <a:cubicBezTo>
                          <a:pt x="157" y="99"/>
                          <a:pt x="158" y="101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5" y="104"/>
                          <a:pt x="154" y="107"/>
                          <a:pt x="153" y="110"/>
                        </a:cubicBezTo>
                        <a:cubicBezTo>
                          <a:pt x="153" y="110"/>
                          <a:pt x="153" y="110"/>
                          <a:pt x="152" y="110"/>
                        </a:cubicBezTo>
                        <a:cubicBezTo>
                          <a:pt x="151" y="106"/>
                          <a:pt x="149" y="105"/>
                          <a:pt x="149" y="100"/>
                        </a:cubicBezTo>
                        <a:close/>
                        <a:moveTo>
                          <a:pt x="152" y="112"/>
                        </a:moveTo>
                        <a:cubicBezTo>
                          <a:pt x="152" y="112"/>
                          <a:pt x="152" y="112"/>
                          <a:pt x="152" y="112"/>
                        </a:cubicBezTo>
                        <a:cubicBezTo>
                          <a:pt x="152" y="113"/>
                          <a:pt x="151" y="114"/>
                          <a:pt x="151" y="114"/>
                        </a:cubicBezTo>
                        <a:cubicBezTo>
                          <a:pt x="151" y="114"/>
                          <a:pt x="151" y="114"/>
                          <a:pt x="151" y="114"/>
                        </a:cubicBezTo>
                        <a:cubicBezTo>
                          <a:pt x="150" y="113"/>
                          <a:pt x="151" y="111"/>
                          <a:pt x="150" y="109"/>
                        </a:cubicBezTo>
                        <a:cubicBezTo>
                          <a:pt x="151" y="110"/>
                          <a:pt x="152" y="111"/>
                          <a:pt x="152" y="112"/>
                        </a:cubicBezTo>
                        <a:close/>
                        <a:moveTo>
                          <a:pt x="143" y="101"/>
                        </a:moveTo>
                        <a:cubicBezTo>
                          <a:pt x="142" y="101"/>
                          <a:pt x="141" y="102"/>
                          <a:pt x="139" y="102"/>
                        </a:cubicBezTo>
                        <a:cubicBezTo>
                          <a:pt x="138" y="101"/>
                          <a:pt x="136" y="100"/>
                          <a:pt x="135" y="99"/>
                        </a:cubicBezTo>
                        <a:cubicBezTo>
                          <a:pt x="135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40" y="99"/>
                          <a:pt x="142" y="99"/>
                          <a:pt x="144" y="100"/>
                        </a:cubicBezTo>
                        <a:cubicBezTo>
                          <a:pt x="144" y="101"/>
                          <a:pt x="143" y="100"/>
                          <a:pt x="143" y="101"/>
                        </a:cubicBezTo>
                        <a:close/>
                        <a:moveTo>
                          <a:pt x="135" y="98"/>
                        </a:moveTo>
                        <a:cubicBezTo>
                          <a:pt x="134" y="98"/>
                          <a:pt x="133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8"/>
                          <a:pt x="131" y="98"/>
                        </a:cubicBezTo>
                        <a:cubicBezTo>
                          <a:pt x="131" y="98"/>
                          <a:pt x="131" y="98"/>
                          <a:pt x="131" y="98"/>
                        </a:cubicBezTo>
                        <a:cubicBezTo>
                          <a:pt x="134" y="95"/>
                          <a:pt x="138" y="91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44" y="89"/>
                          <a:pt x="144" y="89"/>
                          <a:pt x="144" y="89"/>
                        </a:cubicBezTo>
                        <a:cubicBezTo>
                          <a:pt x="144" y="90"/>
                          <a:pt x="143" y="90"/>
                          <a:pt x="143" y="91"/>
                        </a:cubicBezTo>
                        <a:cubicBezTo>
                          <a:pt x="141" y="92"/>
                          <a:pt x="139" y="94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9" y="94"/>
                          <a:pt x="141" y="92"/>
                          <a:pt x="143" y="91"/>
                        </a:cubicBezTo>
                        <a:cubicBezTo>
                          <a:pt x="143" y="91"/>
                          <a:pt x="143" y="91"/>
                          <a:pt x="143" y="91"/>
                        </a:cubicBezTo>
                        <a:cubicBezTo>
                          <a:pt x="142" y="93"/>
                          <a:pt x="138" y="94"/>
                          <a:pt x="137" y="97"/>
                        </a:cubicBezTo>
                        <a:cubicBezTo>
                          <a:pt x="137" y="97"/>
                          <a:pt x="136" y="97"/>
                          <a:pt x="136" y="97"/>
                        </a:cubicBezTo>
                        <a:cubicBezTo>
                          <a:pt x="136" y="97"/>
                          <a:pt x="136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lose/>
                        <a:moveTo>
                          <a:pt x="135" y="109"/>
                        </a:moveTo>
                        <a:cubicBezTo>
                          <a:pt x="135" y="110"/>
                          <a:pt x="137" y="110"/>
                          <a:pt x="136" y="112"/>
                        </a:cubicBezTo>
                        <a:cubicBezTo>
                          <a:pt x="136" y="113"/>
                          <a:pt x="134" y="115"/>
                          <a:pt x="132" y="115"/>
                        </a:cubicBezTo>
                        <a:cubicBezTo>
                          <a:pt x="132" y="112"/>
                          <a:pt x="132" y="108"/>
                          <a:pt x="131" y="105"/>
                        </a:cubicBezTo>
                        <a:cubicBezTo>
                          <a:pt x="132" y="106"/>
                          <a:pt x="134" y="107"/>
                          <a:pt x="134" y="109"/>
                        </a:cubicBezTo>
                        <a:cubicBezTo>
                          <a:pt x="134" y="110"/>
                          <a:pt x="134" y="108"/>
                          <a:pt x="135" y="109"/>
                        </a:cubicBezTo>
                        <a:close/>
                        <a:moveTo>
                          <a:pt x="132" y="102"/>
                        </a:moveTo>
                        <a:cubicBezTo>
                          <a:pt x="132" y="102"/>
                          <a:pt x="132" y="102"/>
                          <a:pt x="132" y="102"/>
                        </a:cubicBezTo>
                        <a:cubicBezTo>
                          <a:pt x="132" y="101"/>
                          <a:pt x="131" y="101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99"/>
                        </a:cubicBezTo>
                        <a:cubicBezTo>
                          <a:pt x="132" y="100"/>
                          <a:pt x="134" y="99"/>
                          <a:pt x="134" y="100"/>
                        </a:cubicBezTo>
                        <a:cubicBezTo>
                          <a:pt x="133" y="100"/>
                          <a:pt x="133" y="101"/>
                          <a:pt x="132" y="102"/>
                        </a:cubicBezTo>
                        <a:cubicBezTo>
                          <a:pt x="132" y="102"/>
                          <a:pt x="132" y="102"/>
                          <a:pt x="132" y="102"/>
                        </a:cubicBezTo>
                        <a:close/>
                        <a:moveTo>
                          <a:pt x="119" y="121"/>
                        </a:moveTo>
                        <a:cubicBezTo>
                          <a:pt x="121" y="121"/>
                          <a:pt x="121" y="123"/>
                          <a:pt x="122" y="123"/>
                        </a:cubicBezTo>
                        <a:cubicBezTo>
                          <a:pt x="121" y="124"/>
                          <a:pt x="120" y="126"/>
                          <a:pt x="119" y="126"/>
                        </a:cubicBezTo>
                        <a:cubicBezTo>
                          <a:pt x="119" y="125"/>
                          <a:pt x="120" y="123"/>
                          <a:pt x="119" y="121"/>
                        </a:cubicBezTo>
                        <a:close/>
                        <a:moveTo>
                          <a:pt x="119" y="120"/>
                        </a:moveTo>
                        <a:cubicBezTo>
                          <a:pt x="119" y="118"/>
                          <a:pt x="118" y="115"/>
                          <a:pt x="118" y="113"/>
                        </a:cubicBezTo>
                        <a:cubicBezTo>
                          <a:pt x="117" y="108"/>
                          <a:pt x="115" y="105"/>
                          <a:pt x="119" y="103"/>
                        </a:cubicBezTo>
                        <a:cubicBezTo>
                          <a:pt x="119" y="103"/>
                          <a:pt x="119" y="103"/>
                          <a:pt x="119" y="104"/>
                        </a:cubicBezTo>
                        <a:cubicBezTo>
                          <a:pt x="119" y="104"/>
                          <a:pt x="119" y="104"/>
                          <a:pt x="119" y="104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4"/>
                        </a:cubicBezTo>
                        <a:cubicBezTo>
                          <a:pt x="119" y="104"/>
                          <a:pt x="119" y="104"/>
                          <a:pt x="119" y="103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9" y="102"/>
                          <a:pt x="120" y="101"/>
                          <a:pt x="120" y="100"/>
                        </a:cubicBezTo>
                        <a:cubicBezTo>
                          <a:pt x="121" y="100"/>
                          <a:pt x="121" y="100"/>
                          <a:pt x="121" y="101"/>
                        </a:cubicBezTo>
                        <a:cubicBezTo>
                          <a:pt x="122" y="102"/>
                          <a:pt x="123" y="102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2"/>
                          <a:pt x="122" y="101"/>
                          <a:pt x="121" y="100"/>
                        </a:cubicBezTo>
                        <a:cubicBezTo>
                          <a:pt x="121" y="100"/>
                          <a:pt x="121" y="100"/>
                          <a:pt x="121" y="100"/>
                        </a:cubicBezTo>
                        <a:cubicBezTo>
                          <a:pt x="122" y="98"/>
                          <a:pt x="123" y="96"/>
                          <a:pt x="124" y="94"/>
                        </a:cubicBezTo>
                        <a:cubicBezTo>
                          <a:pt x="125" y="94"/>
                          <a:pt x="126" y="96"/>
                          <a:pt x="125" y="96"/>
                        </a:cubicBezTo>
                        <a:cubicBezTo>
                          <a:pt x="126" y="97"/>
                          <a:pt x="128" y="99"/>
                          <a:pt x="127" y="100"/>
                        </a:cubicBezTo>
                        <a:cubicBezTo>
                          <a:pt x="128" y="100"/>
                          <a:pt x="128" y="100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7" y="101"/>
                          <a:pt x="126" y="101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6" y="102"/>
                          <a:pt x="127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9" y="102"/>
                          <a:pt x="130" y="105"/>
                          <a:pt x="129" y="106"/>
                        </a:cubicBezTo>
                        <a:cubicBezTo>
                          <a:pt x="129" y="107"/>
                          <a:pt x="129" y="106"/>
                          <a:pt x="130" y="106"/>
                        </a:cubicBezTo>
                        <a:cubicBezTo>
                          <a:pt x="130" y="110"/>
                          <a:pt x="131" y="113"/>
                          <a:pt x="131" y="116"/>
                        </a:cubicBezTo>
                        <a:cubicBezTo>
                          <a:pt x="130" y="117"/>
                          <a:pt x="125" y="122"/>
                          <a:pt x="124" y="122"/>
                        </a:cubicBezTo>
                        <a:cubicBezTo>
                          <a:pt x="122" y="122"/>
                          <a:pt x="121" y="120"/>
                          <a:pt x="119" y="120"/>
                        </a:cubicBezTo>
                        <a:close/>
                        <a:moveTo>
                          <a:pt x="116" y="137"/>
                        </a:move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6"/>
                          <a:pt x="116" y="136"/>
                          <a:pt x="116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lose/>
                        <a:moveTo>
                          <a:pt x="113" y="133"/>
                        </a:moveTo>
                        <a:cubicBezTo>
                          <a:pt x="116" y="134"/>
                          <a:pt x="114" y="136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3" y="138"/>
                          <a:pt x="112" y="139"/>
                          <a:pt x="111" y="139"/>
                        </a:cubicBezTo>
                        <a:cubicBezTo>
                          <a:pt x="111" y="139"/>
                          <a:pt x="111" y="139"/>
                          <a:pt x="111" y="139"/>
                        </a:cubicBezTo>
                        <a:cubicBezTo>
                          <a:pt x="110" y="136"/>
                          <a:pt x="112" y="135"/>
                          <a:pt x="113" y="133"/>
                        </a:cubicBezTo>
                        <a:close/>
                        <a:moveTo>
                          <a:pt x="114" y="133"/>
                        </a:moveTo>
                        <a:cubicBezTo>
                          <a:pt x="114" y="132"/>
                          <a:pt x="115" y="131"/>
                          <a:pt x="116" y="131"/>
                        </a:cubicBezTo>
                        <a:cubicBezTo>
                          <a:pt x="116" y="132"/>
                          <a:pt x="116" y="133"/>
                          <a:pt x="116" y="133"/>
                        </a:cubicBezTo>
                        <a:cubicBezTo>
                          <a:pt x="115" y="133"/>
                          <a:pt x="115" y="133"/>
                          <a:pt x="114" y="133"/>
                        </a:cubicBezTo>
                        <a:close/>
                        <a:moveTo>
                          <a:pt x="117" y="135"/>
                        </a:move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6" y="135"/>
                          <a:pt x="116" y="134"/>
                          <a:pt x="117" y="134"/>
                        </a:cubicBezTo>
                        <a:cubicBezTo>
                          <a:pt x="117" y="134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lose/>
                        <a:moveTo>
                          <a:pt x="111" y="110"/>
                        </a:moveTo>
                        <a:cubicBezTo>
                          <a:pt x="111" y="106"/>
                          <a:pt x="112" y="100"/>
                          <a:pt x="113" y="98"/>
                        </a:cubicBezTo>
                        <a:cubicBezTo>
                          <a:pt x="114" y="98"/>
                          <a:pt x="114" y="98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8"/>
                          <a:pt x="114" y="98"/>
                          <a:pt x="114" y="98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5"/>
                          <a:pt x="115" y="94"/>
                          <a:pt x="115" y="92"/>
                        </a:cubicBezTo>
                        <a:cubicBezTo>
                          <a:pt x="116" y="92"/>
                          <a:pt x="117" y="92"/>
                          <a:pt x="118" y="92"/>
                        </a:cubicBezTo>
                        <a:cubicBezTo>
                          <a:pt x="118" y="92"/>
                          <a:pt x="118" y="93"/>
                          <a:pt x="118" y="93"/>
                        </a:cubicBezTo>
                        <a:cubicBezTo>
                          <a:pt x="118" y="93"/>
                          <a:pt x="118" y="93"/>
                          <a:pt x="118" y="93"/>
                        </a:cubicBezTo>
                        <a:cubicBezTo>
                          <a:pt x="118" y="93"/>
                          <a:pt x="117" y="94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4"/>
                          <a:pt x="118" y="94"/>
                          <a:pt x="118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4"/>
                          <a:pt x="119" y="94"/>
                        </a:cubicBezTo>
                        <a:cubicBezTo>
                          <a:pt x="119" y="94"/>
                          <a:pt x="119" y="94"/>
                          <a:pt x="119" y="94"/>
                        </a:cubicBezTo>
                        <a:cubicBezTo>
                          <a:pt x="119" y="95"/>
                          <a:pt x="118" y="96"/>
                          <a:pt x="117" y="98"/>
                        </a:cubicBezTo>
                        <a:cubicBezTo>
                          <a:pt x="114" y="101"/>
                          <a:pt x="113" y="106"/>
                          <a:pt x="111" y="110"/>
                        </a:cubicBezTo>
                        <a:close/>
                        <a:moveTo>
                          <a:pt x="116" y="118"/>
                        </a:move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4" y="117"/>
                          <a:pt x="113" y="116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3"/>
                          <a:pt x="113" y="112"/>
                          <a:pt x="114" y="110"/>
                        </a:cubicBezTo>
                        <a:cubicBezTo>
                          <a:pt x="115" y="110"/>
                          <a:pt x="116" y="117"/>
                          <a:pt x="116" y="118"/>
                        </a:cubicBezTo>
                        <a:close/>
                        <a:moveTo>
                          <a:pt x="105" y="100"/>
                        </a:moveTo>
                        <a:cubicBezTo>
                          <a:pt x="105" y="100"/>
                          <a:pt x="105" y="100"/>
                          <a:pt x="105" y="100"/>
                        </a:cubicBezTo>
                        <a:cubicBezTo>
                          <a:pt x="105" y="100"/>
                          <a:pt x="105" y="98"/>
                          <a:pt x="105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8"/>
                          <a:pt x="105" y="99"/>
                          <a:pt x="105" y="99"/>
                        </a:cubicBezTo>
                        <a:cubicBezTo>
                          <a:pt x="105" y="99"/>
                          <a:pt x="105" y="99"/>
                          <a:pt x="105" y="100"/>
                        </a:cubicBezTo>
                        <a:close/>
                        <a:moveTo>
                          <a:pt x="105" y="101"/>
                        </a:moveTo>
                        <a:cubicBezTo>
                          <a:pt x="106" y="101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99"/>
                          <a:pt x="106" y="99"/>
                          <a:pt x="106" y="99"/>
                        </a:cubicBezTo>
                        <a:cubicBezTo>
                          <a:pt x="106" y="99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2"/>
                          <a:pt x="108" y="91"/>
                          <a:pt x="110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2" y="89"/>
                          <a:pt x="113" y="91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7"/>
                          <a:pt x="111" y="100"/>
                          <a:pt x="111" y="103"/>
                        </a:cubicBezTo>
                        <a:cubicBezTo>
                          <a:pt x="110" y="103"/>
                          <a:pt x="109" y="103"/>
                          <a:pt x="109" y="104"/>
                        </a:cubicBezTo>
                        <a:cubicBezTo>
                          <a:pt x="108" y="104"/>
                          <a:pt x="107" y="104"/>
                          <a:pt x="106" y="104"/>
                        </a:cubicBezTo>
                        <a:cubicBezTo>
                          <a:pt x="105" y="104"/>
                          <a:pt x="105" y="103"/>
                          <a:pt x="105" y="103"/>
                        </a:cubicBezTo>
                        <a:cubicBezTo>
                          <a:pt x="105" y="103"/>
                          <a:pt x="105" y="102"/>
                          <a:pt x="105" y="102"/>
                        </a:cubicBezTo>
                        <a:cubicBezTo>
                          <a:pt x="105" y="102"/>
                          <a:pt x="105" y="101"/>
                          <a:pt x="105" y="101"/>
                        </a:cubicBezTo>
                        <a:close/>
                        <a:moveTo>
                          <a:pt x="106" y="82"/>
                        </a:moveTo>
                        <a:cubicBezTo>
                          <a:pt x="107" y="82"/>
                          <a:pt x="106" y="80"/>
                          <a:pt x="107" y="80"/>
                        </a:cubicBezTo>
                        <a:cubicBezTo>
                          <a:pt x="107" y="80"/>
                          <a:pt x="107" y="80"/>
                          <a:pt x="107" y="80"/>
                        </a:cubicBezTo>
                        <a:cubicBezTo>
                          <a:pt x="108" y="81"/>
                          <a:pt x="108" y="82"/>
                          <a:pt x="108" y="84"/>
                        </a:cubicBezTo>
                        <a:cubicBezTo>
                          <a:pt x="108" y="84"/>
                          <a:pt x="107" y="86"/>
                          <a:pt x="106" y="85"/>
                        </a:cubicBezTo>
                        <a:cubicBezTo>
                          <a:pt x="106" y="85"/>
                          <a:pt x="106" y="85"/>
                          <a:pt x="106" y="85"/>
                        </a:cubicBezTo>
                        <a:cubicBezTo>
                          <a:pt x="106" y="84"/>
                          <a:pt x="106" y="83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lose/>
                        <a:moveTo>
                          <a:pt x="106" y="70"/>
                        </a:moveTo>
                        <a:cubicBezTo>
                          <a:pt x="102" y="69"/>
                          <a:pt x="99" y="68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4" y="66"/>
                          <a:pt x="92" y="66"/>
                          <a:pt x="91" y="66"/>
                        </a:cubicBezTo>
                        <a:cubicBezTo>
                          <a:pt x="89" y="66"/>
                          <a:pt x="87" y="66"/>
                          <a:pt x="86" y="66"/>
                        </a:cubicBezTo>
                        <a:cubicBezTo>
                          <a:pt x="86" y="66"/>
                          <a:pt x="86" y="66"/>
                          <a:pt x="85" y="66"/>
                        </a:cubicBezTo>
                        <a:cubicBezTo>
                          <a:pt x="85" y="65"/>
                          <a:pt x="85" y="65"/>
                          <a:pt x="85" y="64"/>
                        </a:cubicBezTo>
                        <a:cubicBezTo>
                          <a:pt x="85" y="64"/>
                          <a:pt x="85" y="63"/>
                          <a:pt x="85" y="63"/>
                        </a:cubicBezTo>
                        <a:cubicBezTo>
                          <a:pt x="85" y="62"/>
                          <a:pt x="85" y="61"/>
                          <a:pt x="85" y="60"/>
                        </a:cubicBezTo>
                        <a:cubicBezTo>
                          <a:pt x="90" y="60"/>
                          <a:pt x="96" y="62"/>
                          <a:pt x="100" y="64"/>
                        </a:cubicBezTo>
                        <a:cubicBezTo>
                          <a:pt x="100" y="64"/>
                          <a:pt x="98" y="64"/>
                          <a:pt x="98" y="64"/>
                        </a:cubicBezTo>
                        <a:cubicBezTo>
                          <a:pt x="98" y="65"/>
                          <a:pt x="97" y="65"/>
                          <a:pt x="97" y="65"/>
                        </a:cubicBezTo>
                        <a:cubicBezTo>
                          <a:pt x="96" y="65"/>
                          <a:pt x="96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6" y="65"/>
                          <a:pt x="96" y="65"/>
                          <a:pt x="97" y="65"/>
                        </a:cubicBezTo>
                        <a:cubicBezTo>
                          <a:pt x="97" y="65"/>
                          <a:pt x="98" y="65"/>
                          <a:pt x="98" y="65"/>
                        </a:cubicBezTo>
                        <a:cubicBezTo>
                          <a:pt x="98" y="65"/>
                          <a:pt x="98" y="65"/>
                          <a:pt x="98" y="65"/>
                        </a:cubicBezTo>
                        <a:cubicBezTo>
                          <a:pt x="99" y="65"/>
                          <a:pt x="100" y="65"/>
                          <a:pt x="101" y="65"/>
                        </a:cubicBezTo>
                        <a:cubicBezTo>
                          <a:pt x="101" y="65"/>
                          <a:pt x="101" y="65"/>
                          <a:pt x="101" y="65"/>
                        </a:cubicBezTo>
                        <a:cubicBezTo>
                          <a:pt x="101" y="66"/>
                          <a:pt x="101" y="67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7"/>
                          <a:pt x="102" y="67"/>
                        </a:cubicBezTo>
                        <a:cubicBezTo>
                          <a:pt x="101" y="67"/>
                          <a:pt x="101" y="66"/>
                          <a:pt x="101" y="65"/>
                        </a:cubicBezTo>
                        <a:cubicBezTo>
                          <a:pt x="103" y="64"/>
                          <a:pt x="105" y="65"/>
                          <a:pt x="106" y="66"/>
                        </a:cubicBezTo>
                        <a:cubicBezTo>
                          <a:pt x="106" y="67"/>
                          <a:pt x="106" y="68"/>
                          <a:pt x="106" y="70"/>
                        </a:cubicBezTo>
                        <a:close/>
                        <a:moveTo>
                          <a:pt x="83" y="53"/>
                        </a:move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5" y="53"/>
                          <a:pt x="87" y="54"/>
                          <a:pt x="90" y="54"/>
                        </a:cubicBezTo>
                        <a:cubicBezTo>
                          <a:pt x="92" y="55"/>
                          <a:pt x="95" y="55"/>
                          <a:pt x="96" y="56"/>
                        </a:cubicBezTo>
                        <a:cubicBezTo>
                          <a:pt x="97" y="56"/>
                          <a:pt x="98" y="58"/>
                          <a:pt x="99" y="58"/>
                        </a:cubicBezTo>
                        <a:cubicBezTo>
                          <a:pt x="99" y="59"/>
                          <a:pt x="101" y="60"/>
                          <a:pt x="101" y="61"/>
                        </a:cubicBezTo>
                        <a:cubicBezTo>
                          <a:pt x="99" y="62"/>
                          <a:pt x="97" y="60"/>
                          <a:pt x="95" y="60"/>
                        </a:cubicBezTo>
                        <a:cubicBezTo>
                          <a:pt x="91" y="59"/>
                          <a:pt x="86" y="59"/>
                          <a:pt x="84" y="57"/>
                        </a:cubicBezTo>
                        <a:cubicBezTo>
                          <a:pt x="84" y="57"/>
                          <a:pt x="84" y="57"/>
                          <a:pt x="84" y="57"/>
                        </a:cubicBezTo>
                        <a:cubicBezTo>
                          <a:pt x="84" y="57"/>
                          <a:pt x="84" y="56"/>
                          <a:pt x="84" y="56"/>
                        </a:cubicBezTo>
                        <a:cubicBezTo>
                          <a:pt x="84" y="55"/>
                          <a:pt x="83" y="54"/>
                          <a:pt x="83" y="53"/>
                        </a:cubicBezTo>
                        <a:close/>
                        <a:moveTo>
                          <a:pt x="84" y="56"/>
                        </a:moveTo>
                        <a:cubicBezTo>
                          <a:pt x="82" y="56"/>
                          <a:pt x="81" y="55"/>
                          <a:pt x="79" y="55"/>
                        </a:cubicBezTo>
                        <a:cubicBezTo>
                          <a:pt x="77" y="55"/>
                          <a:pt x="76" y="53"/>
                          <a:pt x="75" y="52"/>
                        </a:cubicBezTo>
                        <a:cubicBezTo>
                          <a:pt x="75" y="52"/>
                          <a:pt x="76" y="52"/>
                          <a:pt x="76" y="52"/>
                        </a:cubicBezTo>
                        <a:cubicBezTo>
                          <a:pt x="78" y="52"/>
                          <a:pt x="80" y="52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4"/>
                          <a:pt x="83" y="55"/>
                          <a:pt x="84" y="56"/>
                        </a:cubicBezTo>
                        <a:close/>
                        <a:moveTo>
                          <a:pt x="86" y="30"/>
                        </a:moveTo>
                        <a:cubicBezTo>
                          <a:pt x="87" y="30"/>
                          <a:pt x="89" y="30"/>
                          <a:pt x="90" y="30"/>
                        </a:cubicBezTo>
                        <a:cubicBezTo>
                          <a:pt x="90" y="30"/>
                          <a:pt x="89" y="31"/>
                          <a:pt x="89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8" y="32"/>
                          <a:pt x="87" y="31"/>
                          <a:pt x="86" y="30"/>
                        </a:cubicBezTo>
                        <a:close/>
                        <a:moveTo>
                          <a:pt x="88" y="33"/>
                        </a:moveTo>
                        <a:cubicBezTo>
                          <a:pt x="88" y="33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7" y="33"/>
                          <a:pt x="87" y="33"/>
                        </a:cubicBezTo>
                        <a:cubicBezTo>
                          <a:pt x="87" y="33"/>
                          <a:pt x="88" y="33"/>
                          <a:pt x="88" y="33"/>
                        </a:cubicBezTo>
                        <a:close/>
                        <a:moveTo>
                          <a:pt x="90" y="30"/>
                        </a:moveTo>
                        <a:cubicBezTo>
                          <a:pt x="90" y="29"/>
                          <a:pt x="91" y="29"/>
                          <a:pt x="91" y="29"/>
                        </a:cubicBezTo>
                        <a:cubicBezTo>
                          <a:pt x="91" y="29"/>
                          <a:pt x="91" y="28"/>
                          <a:pt x="91" y="28"/>
                        </a:cubicBezTo>
                        <a:cubicBezTo>
                          <a:pt x="92" y="28"/>
                          <a:pt x="92" y="25"/>
                          <a:pt x="92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2" y="29"/>
                          <a:pt x="92" y="31"/>
                          <a:pt x="91" y="32"/>
                        </a:cubicBezTo>
                        <a:cubicBezTo>
                          <a:pt x="91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1"/>
                          <a:pt x="90" y="30"/>
                          <a:pt x="90" y="30"/>
                        </a:cubicBezTo>
                        <a:close/>
                        <a:moveTo>
                          <a:pt x="88" y="34"/>
                        </a:move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9" y="33"/>
                          <a:pt x="89" y="33"/>
                        </a:cubicBezTo>
                        <a:cubicBezTo>
                          <a:pt x="89" y="33"/>
                          <a:pt x="89" y="33"/>
                          <a:pt x="89" y="33"/>
                        </a:cubicBezTo>
                        <a:cubicBezTo>
                          <a:pt x="92" y="34"/>
                          <a:pt x="96" y="35"/>
                          <a:pt x="99" y="36"/>
                        </a:cubicBezTo>
                        <a:cubicBezTo>
                          <a:pt x="99" y="36"/>
                          <a:pt x="99" y="37"/>
                          <a:pt x="99" y="38"/>
                        </a:cubicBezTo>
                        <a:cubicBezTo>
                          <a:pt x="100" y="39"/>
                          <a:pt x="100" y="41"/>
                          <a:pt x="100" y="42"/>
                        </a:cubicBezTo>
                        <a:cubicBezTo>
                          <a:pt x="100" y="42"/>
                          <a:pt x="100" y="42"/>
                          <a:pt x="100" y="42"/>
                        </a:cubicBezTo>
                        <a:cubicBezTo>
                          <a:pt x="100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3"/>
                          <a:pt x="99" y="43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4"/>
                          <a:pt x="101" y="45"/>
                          <a:pt x="101" y="46"/>
                        </a:cubicBezTo>
                        <a:cubicBezTo>
                          <a:pt x="101" y="47"/>
                          <a:pt x="101" y="47"/>
                          <a:pt x="101" y="48"/>
                        </a:cubicBezTo>
                        <a:cubicBezTo>
                          <a:pt x="98" y="45"/>
                          <a:pt x="92" y="41"/>
                          <a:pt x="90" y="37"/>
                        </a:cubicBezTo>
                        <a:cubicBezTo>
                          <a:pt x="89" y="37"/>
                          <a:pt x="88" y="35"/>
                          <a:pt x="88" y="34"/>
                        </a:cubicBezTo>
                        <a:close/>
                        <a:moveTo>
                          <a:pt x="107" y="30"/>
                        </a:moveTo>
                        <a:cubicBezTo>
                          <a:pt x="107" y="30"/>
                          <a:pt x="107" y="29"/>
                          <a:pt x="107" y="29"/>
                        </a:cubicBezTo>
                        <a:cubicBezTo>
                          <a:pt x="108" y="29"/>
                          <a:pt x="108" y="28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9"/>
                          <a:pt x="110" y="30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2"/>
                          <a:pt x="111" y="32"/>
                          <a:pt x="111" y="32"/>
                        </a:cubicBezTo>
                        <a:cubicBezTo>
                          <a:pt x="109" y="33"/>
                          <a:pt x="108" y="34"/>
                          <a:pt x="106" y="35"/>
                        </a:cubicBezTo>
                        <a:cubicBezTo>
                          <a:pt x="106" y="35"/>
                          <a:pt x="106" y="34"/>
                          <a:pt x="106" y="34"/>
                        </a:cubicBezTo>
                        <a:cubicBezTo>
                          <a:pt x="106" y="33"/>
                          <a:pt x="107" y="32"/>
                          <a:pt x="107" y="31"/>
                        </a:cubicBezTo>
                        <a:cubicBezTo>
                          <a:pt x="107" y="31"/>
                          <a:pt x="107" y="30"/>
                          <a:pt x="107" y="30"/>
                        </a:cubicBezTo>
                        <a:close/>
                        <a:moveTo>
                          <a:pt x="106" y="19"/>
                        </a:moveTo>
                        <a:cubicBezTo>
                          <a:pt x="106" y="19"/>
                          <a:pt x="106" y="19"/>
                          <a:pt x="106" y="19"/>
                        </a:cubicBezTo>
                        <a:cubicBezTo>
                          <a:pt x="106" y="19"/>
                          <a:pt x="106" y="18"/>
                          <a:pt x="106" y="18"/>
                        </a:cubicBezTo>
                        <a:cubicBezTo>
                          <a:pt x="106" y="18"/>
                          <a:pt x="106" y="18"/>
                          <a:pt x="106" y="18"/>
                        </a:cubicBezTo>
                        <a:cubicBezTo>
                          <a:pt x="106" y="17"/>
                          <a:pt x="107" y="17"/>
                          <a:pt x="108" y="17"/>
                        </a:cubicBezTo>
                        <a:cubicBezTo>
                          <a:pt x="108" y="19"/>
                          <a:pt x="108" y="20"/>
                          <a:pt x="107" y="22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6" y="20"/>
                        </a:cubicBezTo>
                        <a:cubicBezTo>
                          <a:pt x="106" y="20"/>
                          <a:pt x="106" y="19"/>
                          <a:pt x="106" y="19"/>
                        </a:cubicBezTo>
                        <a:close/>
                        <a:moveTo>
                          <a:pt x="106" y="22"/>
                        </a:move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5" y="22"/>
                          <a:pt x="104" y="21"/>
                          <a:pt x="103" y="20"/>
                        </a:cubicBezTo>
                        <a:cubicBezTo>
                          <a:pt x="103" y="20"/>
                          <a:pt x="103" y="20"/>
                          <a:pt x="103" y="20"/>
                        </a:cubicBezTo>
                        <a:cubicBezTo>
                          <a:pt x="104" y="20"/>
                          <a:pt x="104" y="20"/>
                          <a:pt x="105" y="19"/>
                        </a:cubicBezTo>
                        <a:cubicBezTo>
                          <a:pt x="105" y="19"/>
                          <a:pt x="105" y="19"/>
                          <a:pt x="105" y="19"/>
                        </a:cubicBezTo>
                        <a:cubicBezTo>
                          <a:pt x="106" y="20"/>
                          <a:pt x="106" y="20"/>
                          <a:pt x="106" y="21"/>
                        </a:cubicBezTo>
                        <a:cubicBezTo>
                          <a:pt x="106" y="21"/>
                          <a:pt x="106" y="22"/>
                          <a:pt x="106" y="22"/>
                        </a:cubicBezTo>
                        <a:close/>
                        <a:moveTo>
                          <a:pt x="112" y="19"/>
                        </a:move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1" y="19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1" y="20"/>
                          <a:pt x="111" y="20"/>
                          <a:pt x="112" y="19"/>
                        </a:cubicBezTo>
                        <a:cubicBezTo>
                          <a:pt x="113" y="19"/>
                          <a:pt x="113" y="19"/>
                          <a:pt x="113" y="19"/>
                        </a:cubicBezTo>
                        <a:cubicBezTo>
                          <a:pt x="113" y="21"/>
                          <a:pt x="112" y="22"/>
                          <a:pt x="112" y="24"/>
                        </a:cubicBezTo>
                        <a:cubicBezTo>
                          <a:pt x="112" y="24"/>
                          <a:pt x="112" y="24"/>
                          <a:pt x="112" y="24"/>
                        </a:cubicBezTo>
                        <a:cubicBezTo>
                          <a:pt x="112" y="25"/>
                          <a:pt x="112" y="25"/>
                          <a:pt x="112" y="25"/>
                        </a:cubicBezTo>
                        <a:cubicBezTo>
                          <a:pt x="112" y="25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1" y="26"/>
                          <a:pt x="110" y="27"/>
                          <a:pt x="109" y="27"/>
                        </a:cubicBezTo>
                        <a:cubicBezTo>
                          <a:pt x="109" y="27"/>
                          <a:pt x="109" y="27"/>
                          <a:pt x="109" y="27"/>
                        </a:cubicBezTo>
                        <a:cubicBezTo>
                          <a:pt x="109" y="27"/>
                          <a:pt x="109" y="26"/>
                          <a:pt x="108" y="26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ubicBezTo>
                          <a:pt x="108" y="24"/>
                          <a:pt x="107" y="23"/>
                          <a:pt x="107" y="22"/>
                        </a:cubicBezTo>
                        <a:cubicBezTo>
                          <a:pt x="107" y="22"/>
                          <a:pt x="108" y="22"/>
                          <a:pt x="108" y="22"/>
                        </a:cubicBezTo>
                        <a:cubicBezTo>
                          <a:pt x="108" y="22"/>
                          <a:pt x="108" y="22"/>
                          <a:pt x="108" y="22"/>
                        </a:cubicBezTo>
                        <a:cubicBezTo>
                          <a:pt x="108" y="20"/>
                          <a:pt x="108" y="19"/>
                          <a:pt x="109" y="17"/>
                        </a:cubicBezTo>
                        <a:cubicBezTo>
                          <a:pt x="109" y="17"/>
                          <a:pt x="109" y="17"/>
                          <a:pt x="109" y="17"/>
                        </a:cubicBezTo>
                        <a:cubicBezTo>
                          <a:pt x="110" y="17"/>
                          <a:pt x="111" y="18"/>
                          <a:pt x="112" y="18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lose/>
                        <a:moveTo>
                          <a:pt x="114" y="30"/>
                        </a:moveTo>
                        <a:cubicBezTo>
                          <a:pt x="114" y="30"/>
                          <a:pt x="113" y="31"/>
                          <a:pt x="113" y="31"/>
                        </a:cubicBezTo>
                        <a:cubicBezTo>
                          <a:pt x="113" y="31"/>
                          <a:pt x="113" y="32"/>
                          <a:pt x="112" y="32"/>
                        </a:cubicBezTo>
                        <a:cubicBezTo>
                          <a:pt x="112" y="31"/>
                          <a:pt x="112" y="31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0"/>
                          <a:pt x="110" y="29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7"/>
                          <a:pt x="111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8"/>
                          <a:pt x="112" y="29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29"/>
                          <a:pt x="112" y="28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3" y="26"/>
                          <a:pt x="113" y="26"/>
                          <a:pt x="113" y="26"/>
                        </a:cubicBezTo>
                        <a:cubicBezTo>
                          <a:pt x="114" y="26"/>
                          <a:pt x="114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4" y="27"/>
                          <a:pt x="114" y="28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lose/>
                        <a:moveTo>
                          <a:pt x="117" y="33"/>
                        </a:move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19" y="33"/>
                          <a:pt x="118" y="34"/>
                          <a:pt x="117" y="35"/>
                        </a:cubicBezTo>
                        <a:cubicBezTo>
                          <a:pt x="117" y="35"/>
                          <a:pt x="117" y="35"/>
                          <a:pt x="117" y="35"/>
                        </a:cubicBezTo>
                        <a:cubicBezTo>
                          <a:pt x="117" y="36"/>
                          <a:pt x="116" y="36"/>
                          <a:pt x="117" y="35"/>
                        </a:cubicBezTo>
                        <a:cubicBezTo>
                          <a:pt x="116" y="35"/>
                          <a:pt x="116" y="36"/>
                          <a:pt x="116" y="36"/>
                        </a:cubicBezTo>
                        <a:cubicBezTo>
                          <a:pt x="116" y="36"/>
                          <a:pt x="116" y="36"/>
                          <a:pt x="116" y="36"/>
                        </a:cubicBezTo>
                        <a:cubicBezTo>
                          <a:pt x="116" y="37"/>
                          <a:pt x="116" y="37"/>
                          <a:pt x="116" y="37"/>
                        </a:cubicBezTo>
                        <a:cubicBezTo>
                          <a:pt x="115" y="37"/>
                          <a:pt x="115" y="38"/>
                          <a:pt x="115" y="38"/>
                        </a:cubicBezTo>
                        <a:cubicBezTo>
                          <a:pt x="115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3" y="38"/>
                          <a:pt x="113" y="38"/>
                          <a:pt x="113" y="37"/>
                        </a:cubicBezTo>
                        <a:cubicBezTo>
                          <a:pt x="113" y="37"/>
                          <a:pt x="113" y="37"/>
                          <a:pt x="113" y="37"/>
                        </a:cubicBezTo>
                        <a:cubicBezTo>
                          <a:pt x="113" y="37"/>
                          <a:pt x="113" y="36"/>
                          <a:pt x="113" y="35"/>
                        </a:cubicBezTo>
                        <a:cubicBezTo>
                          <a:pt x="113" y="34"/>
                          <a:pt x="113" y="33"/>
                          <a:pt x="113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5" y="32"/>
                          <a:pt x="116" y="32"/>
                          <a:pt x="116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6" y="33"/>
                          <a:pt x="117" y="33"/>
                          <a:pt x="117" y="33"/>
                        </a:cubicBezTo>
                        <a:close/>
                        <a:moveTo>
                          <a:pt x="117" y="42"/>
                        </a:moveTo>
                        <a:cubicBezTo>
                          <a:pt x="117" y="42"/>
                          <a:pt x="118" y="42"/>
                          <a:pt x="118" y="42"/>
                        </a:cubicBezTo>
                        <a:cubicBezTo>
                          <a:pt x="118" y="42"/>
                          <a:pt x="118" y="42"/>
                          <a:pt x="118" y="42"/>
                        </a:cubicBezTo>
                        <a:cubicBezTo>
                          <a:pt x="118" y="41"/>
                          <a:pt x="118" y="41"/>
                          <a:pt x="118" y="41"/>
                        </a:cubicBezTo>
                        <a:cubicBezTo>
                          <a:pt x="119" y="41"/>
                          <a:pt x="119" y="41"/>
                          <a:pt x="119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4" y="42"/>
                          <a:pt x="128" y="43"/>
                          <a:pt x="132" y="46"/>
                        </a:cubicBezTo>
                        <a:cubicBezTo>
                          <a:pt x="131" y="48"/>
                          <a:pt x="129" y="49"/>
                          <a:pt x="128" y="50"/>
                        </a:cubicBezTo>
                        <a:cubicBezTo>
                          <a:pt x="126" y="52"/>
                          <a:pt x="124" y="53"/>
                          <a:pt x="122" y="53"/>
                        </a:cubicBezTo>
                        <a:cubicBezTo>
                          <a:pt x="122" y="52"/>
                          <a:pt x="122" y="50"/>
                          <a:pt x="120" y="49"/>
                        </a:cubicBezTo>
                        <a:cubicBezTo>
                          <a:pt x="120" y="49"/>
                          <a:pt x="120" y="50"/>
                          <a:pt x="119" y="50"/>
                        </a:cubicBezTo>
                        <a:cubicBezTo>
                          <a:pt x="118" y="49"/>
                          <a:pt x="117" y="49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6" y="45"/>
                          <a:pt x="114" y="42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5" y="38"/>
                          <a:pt x="115" y="38"/>
                        </a:cubicBezTo>
                        <a:cubicBezTo>
                          <a:pt x="115" y="38"/>
                          <a:pt x="115" y="38"/>
                          <a:pt x="115" y="38"/>
                        </a:cubicBezTo>
                        <a:cubicBezTo>
                          <a:pt x="116" y="39"/>
                          <a:pt x="116" y="39"/>
                          <a:pt x="117" y="39"/>
                        </a:cubicBezTo>
                        <a:cubicBezTo>
                          <a:pt x="118" y="40"/>
                          <a:pt x="118" y="40"/>
                          <a:pt x="119" y="40"/>
                        </a:cubicBezTo>
                        <a:cubicBezTo>
                          <a:pt x="119" y="40"/>
                          <a:pt x="118" y="41"/>
                          <a:pt x="118" y="41"/>
                        </a:cubicBezTo>
                        <a:cubicBezTo>
                          <a:pt x="118" y="41"/>
                          <a:pt x="118" y="41"/>
                          <a:pt x="117" y="41"/>
                        </a:cubicBezTo>
                        <a:cubicBezTo>
                          <a:pt x="117" y="41"/>
                          <a:pt x="117" y="42"/>
                          <a:pt x="117" y="42"/>
                        </a:cubicBezTo>
                        <a:close/>
                        <a:moveTo>
                          <a:pt x="131" y="34"/>
                        </a:moveTo>
                        <a:cubicBezTo>
                          <a:pt x="131" y="34"/>
                          <a:pt x="131" y="34"/>
                          <a:pt x="132" y="34"/>
                        </a:cubicBezTo>
                        <a:cubicBezTo>
                          <a:pt x="132" y="34"/>
                          <a:pt x="132" y="34"/>
                          <a:pt x="132" y="34"/>
                        </a:cubicBezTo>
                        <a:cubicBezTo>
                          <a:pt x="134" y="37"/>
                          <a:pt x="137" y="40"/>
                          <a:pt x="140" y="43"/>
                        </a:cubicBezTo>
                        <a:cubicBezTo>
                          <a:pt x="140" y="43"/>
                          <a:pt x="141" y="43"/>
                          <a:pt x="141" y="43"/>
                        </a:cubicBezTo>
                        <a:cubicBezTo>
                          <a:pt x="139" y="44"/>
                          <a:pt x="137" y="44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5" y="45"/>
                          <a:pt x="134" y="45"/>
                          <a:pt x="133" y="46"/>
                        </a:cubicBezTo>
                        <a:cubicBezTo>
                          <a:pt x="133" y="46"/>
                          <a:pt x="133" y="46"/>
                          <a:pt x="133" y="46"/>
                        </a:cubicBezTo>
                        <a:cubicBezTo>
                          <a:pt x="133" y="46"/>
                          <a:pt x="132" y="46"/>
                          <a:pt x="132" y="46"/>
                        </a:cubicBezTo>
                        <a:cubicBezTo>
                          <a:pt x="132" y="46"/>
                          <a:pt x="132" y="46"/>
                          <a:pt x="132" y="46"/>
                        </a:cubicBezTo>
                        <a:cubicBezTo>
                          <a:pt x="129" y="43"/>
                          <a:pt x="124" y="42"/>
                          <a:pt x="120" y="40"/>
                        </a:cubicBezTo>
                        <a:cubicBezTo>
                          <a:pt x="123" y="38"/>
                          <a:pt x="127" y="36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1" y="34"/>
                          <a:pt x="131" y="34"/>
                        </a:cubicBezTo>
                        <a:close/>
                        <a:moveTo>
                          <a:pt x="145" y="52"/>
                        </a:moveTo>
                        <a:cubicBezTo>
                          <a:pt x="137" y="56"/>
                          <a:pt x="132" y="64"/>
                          <a:pt x="125" y="68"/>
                        </a:cubicBezTo>
                        <a:cubicBezTo>
                          <a:pt x="126" y="61"/>
                          <a:pt x="129" y="58"/>
                          <a:pt x="132" y="53"/>
                        </a:cubicBezTo>
                        <a:cubicBezTo>
                          <a:pt x="136" y="52"/>
                          <a:pt x="140" y="50"/>
                          <a:pt x="145" y="48"/>
                        </a:cubicBezTo>
                        <a:cubicBezTo>
                          <a:pt x="145" y="48"/>
                          <a:pt x="145" y="48"/>
                          <a:pt x="145" y="48"/>
                        </a:cubicBezTo>
                        <a:cubicBezTo>
                          <a:pt x="145" y="49"/>
                          <a:pt x="145" y="51"/>
                          <a:pt x="145" y="52"/>
                        </a:cubicBezTo>
                        <a:close/>
                        <a:moveTo>
                          <a:pt x="129" y="92"/>
                        </a:moveTo>
                        <a:cubicBezTo>
                          <a:pt x="128" y="91"/>
                          <a:pt x="127" y="91"/>
                          <a:pt x="127" y="91"/>
                        </a:cubicBezTo>
                        <a:cubicBezTo>
                          <a:pt x="127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5" y="87"/>
                          <a:pt x="128" y="86"/>
                          <a:pt x="129" y="84"/>
                        </a:cubicBezTo>
                        <a:cubicBezTo>
                          <a:pt x="130" y="82"/>
                          <a:pt x="131" y="80"/>
                          <a:pt x="132" y="79"/>
                        </a:cubicBezTo>
                        <a:cubicBezTo>
                          <a:pt x="136" y="81"/>
                          <a:pt x="140" y="83"/>
                          <a:pt x="143" y="87"/>
                        </a:cubicBezTo>
                        <a:cubicBezTo>
                          <a:pt x="143" y="87"/>
                          <a:pt x="143" y="87"/>
                          <a:pt x="143" y="87"/>
                        </a:cubicBezTo>
                        <a:cubicBezTo>
                          <a:pt x="144" y="87"/>
                          <a:pt x="144" y="88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38" y="90"/>
                          <a:pt x="134" y="94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29" y="96"/>
                          <a:pt x="127" y="94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7" y="91"/>
                          <a:pt x="127" y="91"/>
                        </a:cubicBezTo>
                        <a:cubicBezTo>
                          <a:pt x="127" y="91"/>
                          <a:pt x="128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lose/>
                        <a:moveTo>
                          <a:pt x="125" y="83"/>
                        </a:moveTo>
                        <a:cubicBezTo>
                          <a:pt x="125" y="82"/>
                          <a:pt x="126" y="83"/>
                          <a:pt x="127" y="83"/>
                        </a:cubicBezTo>
                        <a:cubicBezTo>
                          <a:pt x="127" y="84"/>
                          <a:pt x="126" y="84"/>
                          <a:pt x="126" y="85"/>
                        </a:cubicBezTo>
                        <a:cubicBezTo>
                          <a:pt x="125" y="85"/>
                          <a:pt x="126" y="83"/>
                          <a:pt x="125" y="83"/>
                        </a:cubicBezTo>
                        <a:close/>
                        <a:moveTo>
                          <a:pt x="134" y="65"/>
                        </a:moveTo>
                        <a:cubicBezTo>
                          <a:pt x="134" y="67"/>
                          <a:pt x="133" y="68"/>
                          <a:pt x="132" y="69"/>
                        </a:cubicBezTo>
                        <a:cubicBezTo>
                          <a:pt x="131" y="69"/>
                          <a:pt x="131" y="69"/>
                          <a:pt x="131" y="68"/>
                        </a:cubicBezTo>
                        <a:cubicBezTo>
                          <a:pt x="131" y="71"/>
                          <a:pt x="129" y="72"/>
                          <a:pt x="127" y="74"/>
                        </a:cubicBezTo>
                        <a:cubicBezTo>
                          <a:pt x="127" y="74"/>
                          <a:pt x="127" y="73"/>
                          <a:pt x="126" y="73"/>
                        </a:cubicBezTo>
                        <a:cubicBezTo>
                          <a:pt x="127" y="73"/>
                          <a:pt x="127" y="75"/>
                          <a:pt x="126" y="76"/>
                        </a:cubicBezTo>
                        <a:cubicBezTo>
                          <a:pt x="126" y="76"/>
                          <a:pt x="126" y="76"/>
                          <a:pt x="126" y="76"/>
                        </a:cubicBezTo>
                        <a:cubicBezTo>
                          <a:pt x="126" y="76"/>
                          <a:pt x="125" y="75"/>
                          <a:pt x="124" y="75"/>
                        </a:cubicBezTo>
                        <a:cubicBezTo>
                          <a:pt x="124" y="75"/>
                          <a:pt x="124" y="75"/>
                          <a:pt x="124" y="75"/>
                        </a:cubicBezTo>
                        <a:cubicBezTo>
                          <a:pt x="122" y="68"/>
                          <a:pt x="130" y="67"/>
                          <a:pt x="134" y="65"/>
                        </a:cubicBezTo>
                        <a:close/>
                        <a:moveTo>
                          <a:pt x="119" y="93"/>
                        </a:move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20" y="92"/>
                          <a:pt x="120" y="92"/>
                          <a:pt x="121" y="92"/>
                        </a:cubicBezTo>
                        <a:cubicBezTo>
                          <a:pt x="121" y="92"/>
                          <a:pt x="120" y="93"/>
                          <a:pt x="120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lose/>
                        <a:moveTo>
                          <a:pt x="108" y="67"/>
                        </a:moveTo>
                        <a:cubicBezTo>
                          <a:pt x="112" y="66"/>
                          <a:pt x="113" y="69"/>
                          <a:pt x="116" y="69"/>
                        </a:cubicBezTo>
                        <a:cubicBezTo>
                          <a:pt x="115" y="70"/>
                          <a:pt x="115" y="70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3" y="73"/>
                          <a:pt x="111" y="74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3"/>
                          <a:pt x="107" y="70"/>
                          <a:pt x="108" y="67"/>
                        </a:cubicBezTo>
                        <a:close/>
                        <a:moveTo>
                          <a:pt x="106" y="53"/>
                        </a:move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7" y="51"/>
                          <a:pt x="107" y="50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7" y="49"/>
                          <a:pt x="107" y="49"/>
                          <a:pt x="107" y="49"/>
                        </a:cubicBezTo>
                        <a:cubicBezTo>
                          <a:pt x="107" y="50"/>
                          <a:pt x="107" y="51"/>
                          <a:pt x="106" y="51"/>
                        </a:cubicBezTo>
                        <a:cubicBezTo>
                          <a:pt x="106" y="51"/>
                          <a:pt x="106" y="52"/>
                          <a:pt x="106" y="52"/>
                        </a:cubicBezTo>
                        <a:cubicBezTo>
                          <a:pt x="105" y="52"/>
                          <a:pt x="105" y="52"/>
                          <a:pt x="104" y="51"/>
                        </a:cubicBezTo>
                        <a:cubicBezTo>
                          <a:pt x="105" y="49"/>
                          <a:pt x="104" y="45"/>
                          <a:pt x="105" y="43"/>
                        </a:cubicBezTo>
                        <a:cubicBezTo>
                          <a:pt x="107" y="43"/>
                          <a:pt x="108" y="44"/>
                          <a:pt x="109" y="45"/>
                        </a:cubicBezTo>
                        <a:cubicBezTo>
                          <a:pt x="111" y="46"/>
                          <a:pt x="112" y="47"/>
                          <a:pt x="114" y="48"/>
                        </a:cubicBezTo>
                        <a:cubicBezTo>
                          <a:pt x="114" y="48"/>
                          <a:pt x="114" y="48"/>
                          <a:pt x="114" y="48"/>
                        </a:cubicBezTo>
                        <a:cubicBezTo>
                          <a:pt x="114" y="48"/>
                          <a:pt x="114" y="48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6" y="49"/>
                          <a:pt x="116" y="49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1"/>
                          <a:pt x="117" y="52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2"/>
                          <a:pt x="116" y="51"/>
                          <a:pt x="116" y="50"/>
                        </a:cubicBezTo>
                        <a:cubicBezTo>
                          <a:pt x="117" y="50"/>
                          <a:pt x="117" y="50"/>
                          <a:pt x="117" y="50"/>
                        </a:cubicBezTo>
                        <a:cubicBezTo>
                          <a:pt x="118" y="50"/>
                          <a:pt x="119" y="51"/>
                          <a:pt x="120" y="51"/>
                        </a:cubicBezTo>
                        <a:cubicBezTo>
                          <a:pt x="121" y="55"/>
                          <a:pt x="118" y="55"/>
                          <a:pt x="118" y="57"/>
                        </a:cubicBezTo>
                        <a:cubicBezTo>
                          <a:pt x="118" y="58"/>
                          <a:pt x="119" y="60"/>
                          <a:pt x="118" y="60"/>
                        </a:cubicBezTo>
                        <a:cubicBezTo>
                          <a:pt x="115" y="59"/>
                          <a:pt x="112" y="58"/>
                          <a:pt x="110" y="56"/>
                        </a:cubicBezTo>
                        <a:cubicBezTo>
                          <a:pt x="109" y="55"/>
                          <a:pt x="107" y="54"/>
                          <a:pt x="107" y="53"/>
                        </a:cubicBezTo>
                        <a:cubicBezTo>
                          <a:pt x="108" y="53"/>
                          <a:pt x="108" y="53"/>
                          <a:pt x="108" y="53"/>
                        </a:cubicBezTo>
                        <a:cubicBezTo>
                          <a:pt x="108" y="53"/>
                          <a:pt x="107" y="53"/>
                          <a:pt x="106" y="53"/>
                        </a:cubicBezTo>
                        <a:close/>
                        <a:moveTo>
                          <a:pt x="105" y="55"/>
                        </a:move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5" y="56"/>
                          <a:pt x="104" y="56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3" y="57"/>
                          <a:pt x="103" y="57"/>
                          <a:pt x="103" y="57"/>
                        </a:cubicBezTo>
                        <a:cubicBezTo>
                          <a:pt x="104" y="55"/>
                          <a:pt x="104" y="54"/>
                          <a:pt x="104" y="53"/>
                        </a:cubicBezTo>
                        <a:cubicBezTo>
                          <a:pt x="105" y="53"/>
                          <a:pt x="105" y="53"/>
                          <a:pt x="105" y="53"/>
                        </a:cubicBezTo>
                        <a:cubicBezTo>
                          <a:pt x="106" y="54"/>
                          <a:pt x="106" y="55"/>
                          <a:pt x="105" y="55"/>
                        </a:cubicBezTo>
                        <a:close/>
                        <a:moveTo>
                          <a:pt x="101" y="57"/>
                        </a:moveTo>
                        <a:cubicBezTo>
                          <a:pt x="100" y="56"/>
                          <a:pt x="99" y="55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100" y="53"/>
                          <a:pt x="100" y="53"/>
                        </a:cubicBezTo>
                        <a:cubicBezTo>
                          <a:pt x="101" y="53"/>
                          <a:pt x="101" y="53"/>
                          <a:pt x="101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3" y="55"/>
                          <a:pt x="102" y="56"/>
                          <a:pt x="102" y="58"/>
                        </a:cubicBezTo>
                        <a:cubicBezTo>
                          <a:pt x="101" y="58"/>
                          <a:pt x="101" y="57"/>
                          <a:pt x="101" y="57"/>
                        </a:cubicBezTo>
                        <a:cubicBezTo>
                          <a:pt x="101" y="57"/>
                          <a:pt x="101" y="57"/>
                          <a:pt x="101" y="57"/>
                        </a:cubicBezTo>
                        <a:close/>
                        <a:moveTo>
                          <a:pt x="102" y="53"/>
                        </a:moveTo>
                        <a:cubicBezTo>
                          <a:pt x="102" y="53"/>
                          <a:pt x="102" y="53"/>
                          <a:pt x="101" y="53"/>
                        </a:cubicBezTo>
                        <a:cubicBezTo>
                          <a:pt x="101" y="53"/>
                          <a:pt x="101" y="53"/>
                          <a:pt x="100" y="53"/>
                        </a:cubicBezTo>
                        <a:cubicBezTo>
                          <a:pt x="100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8" y="52"/>
                          <a:pt x="98" y="50"/>
                          <a:pt x="97" y="48"/>
                        </a:cubicBezTo>
                        <a:cubicBezTo>
                          <a:pt x="98" y="47"/>
                          <a:pt x="96" y="47"/>
                          <a:pt x="96" y="45"/>
                        </a:cubicBezTo>
                        <a:cubicBezTo>
                          <a:pt x="98" y="47"/>
                          <a:pt x="99" y="48"/>
                          <a:pt x="101" y="49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3" y="50"/>
                          <a:pt x="104" y="52"/>
                          <a:pt x="102" y="53"/>
                        </a:cubicBezTo>
                        <a:close/>
                        <a:moveTo>
                          <a:pt x="101" y="48"/>
                        </a:moveTo>
                        <a:cubicBezTo>
                          <a:pt x="101" y="48"/>
                          <a:pt x="101" y="48"/>
                          <a:pt x="101" y="48"/>
                        </a:cubicBezTo>
                        <a:cubicBezTo>
                          <a:pt x="101" y="47"/>
                          <a:pt x="101" y="47"/>
                          <a:pt x="101" y="46"/>
                        </a:cubicBezTo>
                        <a:cubicBezTo>
                          <a:pt x="101" y="45"/>
                          <a:pt x="101" y="44"/>
                          <a:pt x="101" y="43"/>
                        </a:cubicBezTo>
                        <a:cubicBezTo>
                          <a:pt x="102" y="43"/>
                          <a:pt x="103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5"/>
                          <a:pt x="104" y="48"/>
                          <a:pt x="103" y="50"/>
                        </a:cubicBezTo>
                        <a:cubicBezTo>
                          <a:pt x="102" y="49"/>
                          <a:pt x="101" y="49"/>
                          <a:pt x="101" y="48"/>
                        </a:cubicBezTo>
                        <a:close/>
                        <a:moveTo>
                          <a:pt x="113" y="38"/>
                        </a:move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4" y="42"/>
                          <a:pt x="115" y="45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5"/>
                          <a:pt x="112" y="42"/>
                          <a:pt x="112" y="40"/>
                        </a:cubicBezTo>
                        <a:cubicBezTo>
                          <a:pt x="112" y="39"/>
                          <a:pt x="112" y="39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3" y="38"/>
                          <a:pt x="113" y="38"/>
                        </a:cubicBezTo>
                        <a:close/>
                        <a:moveTo>
                          <a:pt x="112" y="32"/>
                        </a:moveTo>
                        <a:cubicBezTo>
                          <a:pt x="113" y="32"/>
                          <a:pt x="113" y="32"/>
                          <a:pt x="113" y="32"/>
                        </a:cubicBezTo>
                        <a:cubicBezTo>
                          <a:pt x="113" y="33"/>
                          <a:pt x="113" y="34"/>
                          <a:pt x="113" y="35"/>
                        </a:cubicBezTo>
                        <a:cubicBezTo>
                          <a:pt x="112" y="34"/>
                          <a:pt x="112" y="33"/>
                          <a:pt x="112" y="32"/>
                        </a:cubicBezTo>
                        <a:close/>
                        <a:moveTo>
                          <a:pt x="119" y="78"/>
                        </a:moveTo>
                        <a:cubicBezTo>
                          <a:pt x="120" y="78"/>
                          <a:pt x="120" y="79"/>
                          <a:pt x="120" y="80"/>
                        </a:cubicBezTo>
                        <a:cubicBezTo>
                          <a:pt x="120" y="80"/>
                          <a:pt x="120" y="79"/>
                          <a:pt x="119" y="79"/>
                        </a:cubicBezTo>
                        <a:cubicBezTo>
                          <a:pt x="119" y="79"/>
                          <a:pt x="120" y="79"/>
                          <a:pt x="119" y="78"/>
                        </a:cubicBezTo>
                        <a:close/>
                        <a:moveTo>
                          <a:pt x="120" y="69"/>
                        </a:moveTo>
                        <a:cubicBezTo>
                          <a:pt x="119" y="69"/>
                          <a:pt x="119" y="68"/>
                          <a:pt x="118" y="68"/>
                        </a:cubicBezTo>
                        <a:cubicBezTo>
                          <a:pt x="119" y="67"/>
                          <a:pt x="119" y="65"/>
                          <a:pt x="121" y="65"/>
                        </a:cubicBezTo>
                        <a:cubicBezTo>
                          <a:pt x="120" y="66"/>
                          <a:pt x="120" y="67"/>
                          <a:pt x="120" y="69"/>
                        </a:cubicBezTo>
                        <a:close/>
                        <a:moveTo>
                          <a:pt x="119" y="71"/>
                        </a:moveTo>
                        <a:cubicBezTo>
                          <a:pt x="118" y="71"/>
                          <a:pt x="118" y="71"/>
                          <a:pt x="118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0"/>
                          <a:pt x="117" y="70"/>
                          <a:pt x="117" y="70"/>
                        </a:cubicBezTo>
                        <a:cubicBezTo>
                          <a:pt x="118" y="70"/>
                          <a:pt x="119" y="70"/>
                          <a:pt x="119" y="71"/>
                        </a:cubicBezTo>
                        <a:close/>
                        <a:moveTo>
                          <a:pt x="109" y="57"/>
                        </a:moveTo>
                        <a:cubicBezTo>
                          <a:pt x="109" y="56"/>
                          <a:pt x="109" y="56"/>
                          <a:pt x="110" y="56"/>
                        </a:cubicBezTo>
                        <a:cubicBezTo>
                          <a:pt x="110" y="56"/>
                          <a:pt x="110" y="56"/>
                          <a:pt x="110" y="56"/>
                        </a:cubicBezTo>
                        <a:cubicBezTo>
                          <a:pt x="112" y="58"/>
                          <a:pt x="115" y="60"/>
                          <a:pt x="118" y="61"/>
                        </a:cubicBezTo>
                        <a:cubicBezTo>
                          <a:pt x="118" y="62"/>
                          <a:pt x="117" y="63"/>
                          <a:pt x="115" y="63"/>
                        </a:cubicBezTo>
                        <a:cubicBezTo>
                          <a:pt x="113" y="61"/>
                          <a:pt x="111" y="59"/>
                          <a:pt x="109" y="57"/>
                        </a:cubicBezTo>
                        <a:close/>
                        <a:moveTo>
                          <a:pt x="117" y="66"/>
                        </a:moveTo>
                        <a:cubicBezTo>
                          <a:pt x="117" y="68"/>
                          <a:pt x="117" y="68"/>
                          <a:pt x="117" y="68"/>
                        </a:cubicBezTo>
                        <a:cubicBezTo>
                          <a:pt x="116" y="68"/>
                          <a:pt x="115" y="67"/>
                          <a:pt x="114" y="67"/>
                        </a:cubicBezTo>
                        <a:cubicBezTo>
                          <a:pt x="115" y="67"/>
                          <a:pt x="116" y="67"/>
                          <a:pt x="117" y="66"/>
                        </a:cubicBezTo>
                        <a:close/>
                        <a:moveTo>
                          <a:pt x="116" y="71"/>
                        </a:moveTo>
                        <a:cubicBezTo>
                          <a:pt x="116" y="71"/>
                          <a:pt x="116" y="71"/>
                          <a:pt x="116" y="71"/>
                        </a:cubicBezTo>
                        <a:cubicBezTo>
                          <a:pt x="116" y="71"/>
                          <a:pt x="115" y="71"/>
                          <a:pt x="115" y="71"/>
                        </a:cubicBezTo>
                        <a:cubicBezTo>
                          <a:pt x="115" y="70"/>
                          <a:pt x="116" y="70"/>
                          <a:pt x="116" y="69"/>
                        </a:cubicBezTo>
                        <a:cubicBezTo>
                          <a:pt x="117" y="69"/>
                          <a:pt x="116" y="71"/>
                          <a:pt x="116" y="71"/>
                        </a:cubicBezTo>
                        <a:close/>
                        <a:moveTo>
                          <a:pt x="116" y="72"/>
                        </a:moveTo>
                        <a:cubicBezTo>
                          <a:pt x="115" y="73"/>
                          <a:pt x="116" y="76"/>
                          <a:pt x="115" y="78"/>
                        </a:cubicBezTo>
                        <a:cubicBezTo>
                          <a:pt x="114" y="77"/>
                          <a:pt x="113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1" y="77"/>
                          <a:pt x="110" y="76"/>
                          <a:pt x="110" y="76"/>
                        </a:cubicBezTo>
                        <a:cubicBezTo>
                          <a:pt x="110" y="76"/>
                          <a:pt x="110" y="76"/>
                          <a:pt x="110" y="76"/>
                        </a:cubicBezTo>
                        <a:cubicBezTo>
                          <a:pt x="111" y="74"/>
                          <a:pt x="113" y="73"/>
                          <a:pt x="115" y="72"/>
                        </a:cubicBezTo>
                        <a:cubicBezTo>
                          <a:pt x="115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lose/>
                        <a:moveTo>
                          <a:pt x="107" y="76"/>
                        </a:move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7"/>
                          <a:pt x="108" y="77"/>
                          <a:pt x="108" y="77"/>
                        </a:cubicBezTo>
                        <a:cubicBezTo>
                          <a:pt x="107" y="77"/>
                          <a:pt x="107" y="77"/>
                          <a:pt x="107" y="76"/>
                        </a:cubicBezTo>
                        <a:close/>
                        <a:moveTo>
                          <a:pt x="108" y="78"/>
                        </a:moveTo>
                        <a:cubicBezTo>
                          <a:pt x="108" y="78"/>
                          <a:pt x="108" y="77"/>
                          <a:pt x="108" y="77"/>
                        </a:cubicBezTo>
                        <a:cubicBezTo>
                          <a:pt x="109" y="77"/>
                          <a:pt x="109" y="77"/>
                          <a:pt x="109" y="77"/>
                        </a:cubicBezTo>
                        <a:cubicBezTo>
                          <a:pt x="109" y="77"/>
                          <a:pt x="109" y="77"/>
                          <a:pt x="110" y="77"/>
                        </a:cubicBezTo>
                        <a:cubicBezTo>
                          <a:pt x="110" y="77"/>
                          <a:pt x="111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2" y="78"/>
                          <a:pt x="113" y="78"/>
                          <a:pt x="114" y="78"/>
                        </a:cubicBezTo>
                        <a:cubicBezTo>
                          <a:pt x="113" y="80"/>
                          <a:pt x="111" y="82"/>
                          <a:pt x="109" y="83"/>
                        </a:cubicBezTo>
                        <a:cubicBezTo>
                          <a:pt x="109" y="81"/>
                          <a:pt x="107" y="79"/>
                          <a:pt x="108" y="78"/>
                        </a:cubicBezTo>
                        <a:close/>
                        <a:moveTo>
                          <a:pt x="111" y="87"/>
                        </a:moveTo>
                        <a:cubicBezTo>
                          <a:pt x="111" y="86"/>
                          <a:pt x="114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6" y="81"/>
                          <a:pt x="116" y="80"/>
                          <a:pt x="117" y="80"/>
                        </a:cubicBezTo>
                        <a:cubicBezTo>
                          <a:pt x="117" y="84"/>
                          <a:pt x="115" y="89"/>
                          <a:pt x="113" y="93"/>
                        </a:cubicBezTo>
                        <a:cubicBezTo>
                          <a:pt x="113" y="91"/>
                          <a:pt x="113" y="89"/>
                          <a:pt x="111" y="87"/>
                        </a:cubicBezTo>
                        <a:close/>
                        <a:moveTo>
                          <a:pt x="117" y="86"/>
                        </a:moveTo>
                        <a:cubicBezTo>
                          <a:pt x="118" y="87"/>
                          <a:pt x="117" y="90"/>
                          <a:pt x="118" y="91"/>
                        </a:cubicBezTo>
                        <a:cubicBezTo>
                          <a:pt x="116" y="91"/>
                          <a:pt x="116" y="91"/>
                          <a:pt x="116" y="91"/>
                        </a:cubicBezTo>
                        <a:cubicBezTo>
                          <a:pt x="116" y="89"/>
                          <a:pt x="116" y="88"/>
                          <a:pt x="117" y="86"/>
                        </a:cubicBezTo>
                        <a:close/>
                        <a:moveTo>
                          <a:pt x="116" y="75"/>
                        </a:moveTo>
                        <a:cubicBezTo>
                          <a:pt x="116" y="74"/>
                          <a:pt x="116" y="72"/>
                          <a:pt x="118" y="72"/>
                        </a:cubicBezTo>
                        <a:cubicBezTo>
                          <a:pt x="118" y="74"/>
                          <a:pt x="117" y="75"/>
                          <a:pt x="116" y="75"/>
                        </a:cubicBezTo>
                        <a:close/>
                        <a:moveTo>
                          <a:pt x="117" y="72"/>
                        </a:moveTo>
                        <a:cubicBezTo>
                          <a:pt x="117" y="71"/>
                          <a:pt x="117" y="71"/>
                          <a:pt x="118" y="71"/>
                        </a:cubicBezTo>
                        <a:cubicBezTo>
                          <a:pt x="119" y="71"/>
                          <a:pt x="119" y="71"/>
                          <a:pt x="119" y="71"/>
                        </a:cubicBezTo>
                        <a:cubicBezTo>
                          <a:pt x="119" y="72"/>
                          <a:pt x="119" y="72"/>
                          <a:pt x="119" y="72"/>
                        </a:cubicBezTo>
                        <a:cubicBezTo>
                          <a:pt x="118" y="72"/>
                          <a:pt x="117" y="72"/>
                          <a:pt x="117" y="72"/>
                        </a:cubicBezTo>
                        <a:close/>
                        <a:moveTo>
                          <a:pt x="119" y="80"/>
                        </a:moveTo>
                        <a:cubicBezTo>
                          <a:pt x="119" y="80"/>
                          <a:pt x="120" y="81"/>
                          <a:pt x="120" y="81"/>
                        </a:cubicBezTo>
                        <a:cubicBezTo>
                          <a:pt x="120" y="83"/>
                          <a:pt x="122" y="84"/>
                          <a:pt x="121" y="86"/>
                        </a:cubicBezTo>
                        <a:cubicBezTo>
                          <a:pt x="121" y="87"/>
                          <a:pt x="120" y="88"/>
                          <a:pt x="119" y="89"/>
                        </a:cubicBezTo>
                        <a:cubicBezTo>
                          <a:pt x="119" y="89"/>
                          <a:pt x="119" y="89"/>
                          <a:pt x="119" y="89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1"/>
                          <a:pt x="118" y="91"/>
                        </a:cubicBezTo>
                        <a:cubicBezTo>
                          <a:pt x="118" y="87"/>
                          <a:pt x="118" y="84"/>
                          <a:pt x="119" y="80"/>
                        </a:cubicBezTo>
                        <a:close/>
                        <a:moveTo>
                          <a:pt x="119" y="91"/>
                        </a:moveTo>
                        <a:cubicBezTo>
                          <a:pt x="119" y="91"/>
                          <a:pt x="119" y="91"/>
                          <a:pt x="119" y="91"/>
                        </a:cubicBezTo>
                        <a:cubicBezTo>
                          <a:pt x="119" y="91"/>
                          <a:pt x="120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89"/>
                          <a:pt x="121" y="88"/>
                          <a:pt x="121" y="87"/>
                        </a:cubicBezTo>
                        <a:cubicBezTo>
                          <a:pt x="122" y="88"/>
                          <a:pt x="122" y="90"/>
                          <a:pt x="122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0" y="91"/>
                          <a:pt x="120" y="91"/>
                          <a:pt x="119" y="91"/>
                        </a:cubicBezTo>
                        <a:close/>
                        <a:moveTo>
                          <a:pt x="120" y="60"/>
                        </a:moveTo>
                        <a:cubicBezTo>
                          <a:pt x="120" y="58"/>
                          <a:pt x="119" y="57"/>
                          <a:pt x="121" y="56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6"/>
                          <a:pt x="122" y="57"/>
                          <a:pt x="122" y="57"/>
                        </a:cubicBezTo>
                        <a:cubicBezTo>
                          <a:pt x="123" y="59"/>
                          <a:pt x="122" y="60"/>
                          <a:pt x="120" y="60"/>
                        </a:cubicBezTo>
                        <a:close/>
                        <a:moveTo>
                          <a:pt x="122" y="55"/>
                        </a:move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3" y="54"/>
                          <a:pt x="124" y="54"/>
                          <a:pt x="125" y="53"/>
                        </a:cubicBezTo>
                        <a:cubicBezTo>
                          <a:pt x="126" y="54"/>
                          <a:pt x="123" y="57"/>
                          <a:pt x="123" y="57"/>
                        </a:cubicBezTo>
                        <a:cubicBezTo>
                          <a:pt x="123" y="57"/>
                          <a:pt x="123" y="57"/>
                          <a:pt x="123" y="57"/>
                        </a:cubicBezTo>
                        <a:cubicBezTo>
                          <a:pt x="123" y="57"/>
                          <a:pt x="122" y="56"/>
                          <a:pt x="122" y="55"/>
                        </a:cubicBezTo>
                        <a:close/>
                        <a:moveTo>
                          <a:pt x="144" y="58"/>
                        </a:moveTo>
                        <a:cubicBezTo>
                          <a:pt x="142" y="60"/>
                          <a:pt x="140" y="62"/>
                          <a:pt x="137" y="63"/>
                        </a:cubicBezTo>
                        <a:cubicBezTo>
                          <a:pt x="136" y="60"/>
                          <a:pt x="138" y="59"/>
                          <a:pt x="140" y="57"/>
                        </a:cubicBezTo>
                        <a:cubicBezTo>
                          <a:pt x="141" y="56"/>
                          <a:pt x="143" y="55"/>
                          <a:pt x="144" y="54"/>
                        </a:cubicBezTo>
                        <a:cubicBezTo>
                          <a:pt x="145" y="55"/>
                          <a:pt x="144" y="57"/>
                          <a:pt x="144" y="58"/>
                        </a:cubicBezTo>
                        <a:close/>
                        <a:moveTo>
                          <a:pt x="138" y="65"/>
                        </a:moveTo>
                        <a:cubicBezTo>
                          <a:pt x="138" y="65"/>
                          <a:pt x="138" y="65"/>
                          <a:pt x="138" y="65"/>
                        </a:cubicBezTo>
                        <a:cubicBezTo>
                          <a:pt x="138" y="63"/>
                          <a:pt x="141" y="63"/>
                          <a:pt x="142" y="61"/>
                        </a:cubicBezTo>
                        <a:cubicBezTo>
                          <a:pt x="142" y="62"/>
                          <a:pt x="141" y="64"/>
                          <a:pt x="141" y="65"/>
                        </a:cubicBezTo>
                        <a:cubicBezTo>
                          <a:pt x="140" y="66"/>
                          <a:pt x="139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67"/>
                          <a:pt x="138" y="66"/>
                          <a:pt x="138" y="65"/>
                        </a:cubicBezTo>
                        <a:close/>
                        <a:moveTo>
                          <a:pt x="137" y="65"/>
                        </a:moveTo>
                        <a:cubicBezTo>
                          <a:pt x="137" y="65"/>
                          <a:pt x="137" y="65"/>
                          <a:pt x="137" y="65"/>
                        </a:cubicBezTo>
                        <a:cubicBezTo>
                          <a:pt x="137" y="66"/>
                          <a:pt x="138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71"/>
                          <a:pt x="133" y="73"/>
                          <a:pt x="132" y="75"/>
                        </a:cubicBezTo>
                        <a:cubicBezTo>
                          <a:pt x="132" y="75"/>
                          <a:pt x="132" y="75"/>
                          <a:pt x="132" y="74"/>
                        </a:cubicBezTo>
                        <a:cubicBezTo>
                          <a:pt x="131" y="74"/>
                          <a:pt x="131" y="74"/>
                          <a:pt x="131" y="73"/>
                        </a:cubicBezTo>
                        <a:cubicBezTo>
                          <a:pt x="131" y="73"/>
                          <a:pt x="131" y="72"/>
                          <a:pt x="131" y="72"/>
                        </a:cubicBezTo>
                        <a:cubicBezTo>
                          <a:pt x="131" y="72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3" y="69"/>
                          <a:pt x="135" y="67"/>
                          <a:pt x="136" y="65"/>
                        </a:cubicBezTo>
                        <a:cubicBezTo>
                          <a:pt x="137" y="65"/>
                          <a:pt x="137" y="65"/>
                          <a:pt x="137" y="65"/>
                        </a:cubicBezTo>
                        <a:close/>
                        <a:moveTo>
                          <a:pt x="130" y="66"/>
                        </a:moveTo>
                        <a:cubicBezTo>
                          <a:pt x="131" y="64"/>
                          <a:pt x="134" y="63"/>
                          <a:pt x="135" y="61"/>
                        </a:cubicBezTo>
                        <a:cubicBezTo>
                          <a:pt x="136" y="61"/>
                          <a:pt x="136" y="63"/>
                          <a:pt x="136" y="64"/>
                        </a:cubicBezTo>
                        <a:cubicBezTo>
                          <a:pt x="134" y="64"/>
                          <a:pt x="132" y="65"/>
                          <a:pt x="130" y="66"/>
                        </a:cubicBezTo>
                        <a:close/>
                        <a:moveTo>
                          <a:pt x="131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29" y="77"/>
                          <a:pt x="128" y="77"/>
                          <a:pt x="127" y="76"/>
                        </a:cubicBezTo>
                        <a:cubicBezTo>
                          <a:pt x="127" y="76"/>
                          <a:pt x="127" y="76"/>
                          <a:pt x="127" y="76"/>
                        </a:cubicBezTo>
                        <a:cubicBezTo>
                          <a:pt x="128" y="74"/>
                          <a:pt x="129" y="73"/>
                          <a:pt x="131" y="71"/>
                        </a:cubicBezTo>
                        <a:cubicBezTo>
                          <a:pt x="131" y="71"/>
                          <a:pt x="131" y="72"/>
                          <a:pt x="131" y="72"/>
                        </a:cubicBezTo>
                        <a:cubicBezTo>
                          <a:pt x="131" y="72"/>
                          <a:pt x="131" y="73"/>
                          <a:pt x="131" y="73"/>
                        </a:cubicBezTo>
                        <a:cubicBezTo>
                          <a:pt x="131" y="74"/>
                          <a:pt x="131" y="74"/>
                          <a:pt x="131" y="75"/>
                        </a:cubicBezTo>
                        <a:cubicBezTo>
                          <a:pt x="131" y="75"/>
                          <a:pt x="131" y="75"/>
                          <a:pt x="131" y="75"/>
                        </a:cubicBezTo>
                        <a:cubicBezTo>
                          <a:pt x="131" y="76"/>
                          <a:pt x="131" y="77"/>
                          <a:pt x="131" y="78"/>
                        </a:cubicBezTo>
                        <a:close/>
                        <a:moveTo>
                          <a:pt x="130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9"/>
                          <a:pt x="129" y="80"/>
                          <a:pt x="128" y="81"/>
                        </a:cubicBezTo>
                        <a:cubicBezTo>
                          <a:pt x="127" y="81"/>
                          <a:pt x="127" y="81"/>
                          <a:pt x="126" y="81"/>
                        </a:cubicBezTo>
                        <a:cubicBezTo>
                          <a:pt x="126" y="79"/>
                          <a:pt x="127" y="78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8" y="77"/>
                          <a:pt x="129" y="78"/>
                          <a:pt x="130" y="78"/>
                        </a:cubicBezTo>
                        <a:close/>
                        <a:moveTo>
                          <a:pt x="126" y="76"/>
                        </a:moveTo>
                        <a:cubicBezTo>
                          <a:pt x="126" y="77"/>
                          <a:pt x="125" y="78"/>
                          <a:pt x="125" y="80"/>
                        </a:cubicBezTo>
                        <a:cubicBezTo>
                          <a:pt x="124" y="79"/>
                          <a:pt x="124" y="77"/>
                          <a:pt x="124" y="75"/>
                        </a:cubicBezTo>
                        <a:cubicBezTo>
                          <a:pt x="125" y="75"/>
                          <a:pt x="125" y="76"/>
                          <a:pt x="126" y="76"/>
                        </a:cubicBezTo>
                        <a:close/>
                        <a:moveTo>
                          <a:pt x="143" y="86"/>
                        </a:moveTo>
                        <a:cubicBezTo>
                          <a:pt x="140" y="83"/>
                          <a:pt x="136" y="81"/>
                          <a:pt x="133" y="79"/>
                        </a:cubicBezTo>
                        <a:cubicBezTo>
                          <a:pt x="134" y="76"/>
                          <a:pt x="136" y="75"/>
                          <a:pt x="138" y="73"/>
                        </a:cubicBezTo>
                        <a:cubicBezTo>
                          <a:pt x="141" y="75"/>
                          <a:pt x="142" y="78"/>
                          <a:pt x="144" y="81"/>
                        </a:cubicBezTo>
                        <a:cubicBezTo>
                          <a:pt x="144" y="86"/>
                          <a:pt x="144" y="86"/>
                          <a:pt x="144" y="86"/>
                        </a:cubicBezTo>
                        <a:lnTo>
                          <a:pt x="143" y="86"/>
                        </a:lnTo>
                        <a:close/>
                        <a:moveTo>
                          <a:pt x="142" y="75"/>
                        </a:moveTo>
                        <a:cubicBezTo>
                          <a:pt x="141" y="74"/>
                          <a:pt x="140" y="72"/>
                          <a:pt x="140" y="71"/>
                        </a:cubicBezTo>
                        <a:cubicBezTo>
                          <a:pt x="140" y="69"/>
                          <a:pt x="144" y="67"/>
                          <a:pt x="144" y="65"/>
                        </a:cubicBezTo>
                        <a:cubicBezTo>
                          <a:pt x="145" y="65"/>
                          <a:pt x="145" y="65"/>
                          <a:pt x="145" y="65"/>
                        </a:cubicBezTo>
                        <a:cubicBezTo>
                          <a:pt x="145" y="70"/>
                          <a:pt x="144" y="74"/>
                          <a:pt x="144" y="78"/>
                        </a:cubicBezTo>
                        <a:cubicBezTo>
                          <a:pt x="143" y="77"/>
                          <a:pt x="143" y="76"/>
                          <a:pt x="142" y="75"/>
                        </a:cubicBezTo>
                        <a:close/>
                        <a:moveTo>
                          <a:pt x="133" y="46"/>
                        </a:moveTo>
                        <a:cubicBezTo>
                          <a:pt x="134" y="46"/>
                          <a:pt x="135" y="46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6"/>
                          <a:pt x="134" y="47"/>
                          <a:pt x="133" y="46"/>
                        </a:cubicBezTo>
                        <a:close/>
                        <a:moveTo>
                          <a:pt x="107" y="26"/>
                        </a:moveTo>
                        <a:cubicBezTo>
                          <a:pt x="107" y="26"/>
                          <a:pt x="107" y="26"/>
                          <a:pt x="107" y="26"/>
                        </a:cubicBezTo>
                        <a:cubicBezTo>
                          <a:pt x="107" y="25"/>
                          <a:pt x="108" y="26"/>
                          <a:pt x="108" y="26"/>
                        </a:cubicBezTo>
                        <a:cubicBezTo>
                          <a:pt x="108" y="26"/>
                          <a:pt x="108" y="27"/>
                          <a:pt x="109" y="27"/>
                        </a:cubicBezTo>
                        <a:cubicBezTo>
                          <a:pt x="108" y="27"/>
                          <a:pt x="108" y="27"/>
                          <a:pt x="108" y="27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8"/>
                          <a:pt x="107" y="29"/>
                          <a:pt x="107" y="29"/>
                        </a:cubicBezTo>
                        <a:cubicBezTo>
                          <a:pt x="107" y="28"/>
                          <a:pt x="107" y="28"/>
                          <a:pt x="107" y="27"/>
                        </a:cubicBezTo>
                        <a:cubicBezTo>
                          <a:pt x="107" y="27"/>
                          <a:pt x="107" y="26"/>
                          <a:pt x="107" y="26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6" y="35"/>
                          <a:pt x="107" y="35"/>
                        </a:cubicBezTo>
                        <a:cubicBezTo>
                          <a:pt x="108" y="35"/>
                          <a:pt x="110" y="33"/>
                          <a:pt x="111" y="33"/>
                        </a:cubicBezTo>
                        <a:cubicBezTo>
                          <a:pt x="112" y="33"/>
                          <a:pt x="112" y="34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6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0" y="37"/>
                          <a:pt x="108" y="37"/>
                          <a:pt x="106" y="36"/>
                        </a:cubicBezTo>
                        <a:cubicBezTo>
                          <a:pt x="106" y="36"/>
                          <a:pt x="106" y="36"/>
                          <a:pt x="106" y="36"/>
                        </a:cubicBezTo>
                        <a:cubicBezTo>
                          <a:pt x="106" y="36"/>
                          <a:pt x="106" y="35"/>
                          <a:pt x="106" y="35"/>
                        </a:cubicBezTo>
                        <a:close/>
                        <a:moveTo>
                          <a:pt x="112" y="38"/>
                        </a:move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9"/>
                          <a:pt x="112" y="39"/>
                          <a:pt x="112" y="40"/>
                        </a:cubicBezTo>
                        <a:cubicBezTo>
                          <a:pt x="112" y="43"/>
                          <a:pt x="114" y="45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2" y="47"/>
                          <a:pt x="111" y="46"/>
                          <a:pt x="110" y="45"/>
                        </a:cubicBezTo>
                        <a:cubicBezTo>
                          <a:pt x="108" y="44"/>
                          <a:pt x="107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1"/>
                          <a:pt x="106" y="39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8" y="37"/>
                          <a:pt x="110" y="38"/>
                          <a:pt x="112" y="38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5" y="35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4" y="36"/>
                        </a:cubicBezTo>
                        <a:cubicBezTo>
                          <a:pt x="104" y="36"/>
                          <a:pt x="104" y="36"/>
                          <a:pt x="104" y="36"/>
                        </a:cubicBezTo>
                        <a:cubicBezTo>
                          <a:pt x="104" y="36"/>
                          <a:pt x="103" y="36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102" y="35"/>
                          <a:pt x="102" y="34"/>
                          <a:pt x="103" y="33"/>
                        </a:cubicBezTo>
                        <a:cubicBezTo>
                          <a:pt x="104" y="32"/>
                          <a:pt x="105" y="31"/>
                          <a:pt x="106" y="30"/>
                        </a:cubicBezTo>
                        <a:cubicBezTo>
                          <a:pt x="106" y="31"/>
                          <a:pt x="106" y="31"/>
                          <a:pt x="106" y="31"/>
                        </a:cubicBezTo>
                        <a:cubicBezTo>
                          <a:pt x="106" y="32"/>
                          <a:pt x="106" y="33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lose/>
                        <a:moveTo>
                          <a:pt x="104" y="36"/>
                        </a:moveTo>
                        <a:cubicBezTo>
                          <a:pt x="104" y="37"/>
                          <a:pt x="104" y="37"/>
                          <a:pt x="104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9"/>
                          <a:pt x="105" y="41"/>
                          <a:pt x="104" y="42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3" y="43"/>
                          <a:pt x="102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2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0" y="39"/>
                          <a:pt x="100" y="38"/>
                        </a:cubicBezTo>
                        <a:cubicBezTo>
                          <a:pt x="100" y="37"/>
                          <a:pt x="100" y="37"/>
                          <a:pt x="100" y="36"/>
                        </a:cubicBezTo>
                        <a:cubicBezTo>
                          <a:pt x="102" y="36"/>
                          <a:pt x="102" y="36"/>
                          <a:pt x="104" y="36"/>
                        </a:cubicBezTo>
                        <a:close/>
                        <a:moveTo>
                          <a:pt x="95" y="44"/>
                        </a:moveTo>
                        <a:cubicBezTo>
                          <a:pt x="95" y="45"/>
                          <a:pt x="96" y="46"/>
                          <a:pt x="96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4" y="47"/>
                          <a:pt x="93" y="47"/>
                        </a:cubicBezTo>
                        <a:cubicBezTo>
                          <a:pt x="93" y="46"/>
                          <a:pt x="92" y="45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2"/>
                          <a:pt x="90" y="41"/>
                          <a:pt x="90" y="40"/>
                        </a:cubicBezTo>
                        <a:cubicBezTo>
                          <a:pt x="92" y="40"/>
                          <a:pt x="93" y="43"/>
                          <a:pt x="95" y="44"/>
                        </a:cubicBezTo>
                        <a:close/>
                        <a:moveTo>
                          <a:pt x="95" y="48"/>
                        </a:moveTo>
                        <a:cubicBezTo>
                          <a:pt x="95" y="48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7" y="48"/>
                        </a:cubicBezTo>
                        <a:cubicBezTo>
                          <a:pt x="97" y="48"/>
                          <a:pt x="97" y="48"/>
                          <a:pt x="97" y="48"/>
                        </a:cubicBezTo>
                        <a:cubicBezTo>
                          <a:pt x="97" y="50"/>
                          <a:pt x="98" y="52"/>
                          <a:pt x="98" y="53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5"/>
                          <a:pt x="100" y="56"/>
                          <a:pt x="100" y="57"/>
                        </a:cubicBezTo>
                        <a:cubicBezTo>
                          <a:pt x="97" y="56"/>
                          <a:pt x="96" y="51"/>
                          <a:pt x="94" y="48"/>
                        </a:cubicBezTo>
                        <a:lnTo>
                          <a:pt x="95" y="48"/>
                        </a:lnTo>
                        <a:close/>
                        <a:moveTo>
                          <a:pt x="104" y="57"/>
                        </a:move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5" y="56"/>
                          <a:pt x="105" y="56"/>
                          <a:pt x="106" y="56"/>
                        </a:cubicBezTo>
                        <a:cubicBezTo>
                          <a:pt x="106" y="56"/>
                          <a:pt x="106" y="55"/>
                          <a:pt x="106" y="54"/>
                        </a:cubicBezTo>
                        <a:cubicBezTo>
                          <a:pt x="108" y="55"/>
                          <a:pt x="108" y="56"/>
                          <a:pt x="109" y="57"/>
                        </a:cubicBezTo>
                        <a:cubicBezTo>
                          <a:pt x="111" y="59"/>
                          <a:pt x="113" y="61"/>
                          <a:pt x="115" y="63"/>
                        </a:cubicBezTo>
                        <a:cubicBezTo>
                          <a:pt x="115" y="63"/>
                          <a:pt x="115" y="63"/>
                          <a:pt x="115" y="63"/>
                        </a:cubicBezTo>
                        <a:cubicBezTo>
                          <a:pt x="115" y="64"/>
                          <a:pt x="115" y="64"/>
                          <a:pt x="115" y="64"/>
                        </a:cubicBezTo>
                        <a:cubicBezTo>
                          <a:pt x="109" y="64"/>
                          <a:pt x="100" y="62"/>
                          <a:pt x="104" y="57"/>
                        </a:cubicBezTo>
                        <a:close/>
                        <a:moveTo>
                          <a:pt x="131" y="99"/>
                        </a:move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0" y="99"/>
                          <a:pt x="130" y="99"/>
                          <a:pt x="130" y="99"/>
                        </a:cubicBezTo>
                        <a:cubicBezTo>
                          <a:pt x="130" y="98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lose/>
                        <a:moveTo>
                          <a:pt x="137" y="99"/>
                        </a:move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8"/>
                          <a:pt x="136" y="98"/>
                          <a:pt x="137" y="98"/>
                        </a:cubicBezTo>
                        <a:cubicBezTo>
                          <a:pt x="137" y="97"/>
                          <a:pt x="137" y="97"/>
                          <a:pt x="137" y="97"/>
                        </a:cubicBezTo>
                        <a:cubicBezTo>
                          <a:pt x="139" y="96"/>
                          <a:pt x="142" y="94"/>
                          <a:pt x="144" y="93"/>
                        </a:cubicBezTo>
                        <a:cubicBezTo>
                          <a:pt x="145" y="94"/>
                          <a:pt x="144" y="97"/>
                          <a:pt x="145" y="99"/>
                        </a:cubicBezTo>
                        <a:cubicBezTo>
                          <a:pt x="143" y="99"/>
                          <a:pt x="139" y="98"/>
                          <a:pt x="137" y="99"/>
                        </a:cubicBezTo>
                        <a:close/>
                        <a:moveTo>
                          <a:pt x="145" y="128"/>
                        </a:moveTo>
                        <a:cubicBezTo>
                          <a:pt x="145" y="128"/>
                          <a:pt x="146" y="128"/>
                          <a:pt x="146" y="128"/>
                        </a:cubicBezTo>
                        <a:cubicBezTo>
                          <a:pt x="146" y="128"/>
                          <a:pt x="146" y="128"/>
                          <a:pt x="146" y="127"/>
                        </a:cubicBezTo>
                        <a:cubicBezTo>
                          <a:pt x="146" y="127"/>
                          <a:pt x="146" y="127"/>
                          <a:pt x="147" y="127"/>
                        </a:cubicBezTo>
                        <a:cubicBezTo>
                          <a:pt x="148" y="126"/>
                          <a:pt x="149" y="129"/>
                          <a:pt x="150" y="129"/>
                        </a:cubicBezTo>
                        <a:cubicBezTo>
                          <a:pt x="148" y="130"/>
                          <a:pt x="146" y="131"/>
                          <a:pt x="145" y="132"/>
                        </a:cubicBezTo>
                        <a:cubicBezTo>
                          <a:pt x="145" y="131"/>
                          <a:pt x="145" y="129"/>
                          <a:pt x="145" y="128"/>
                        </a:cubicBezTo>
                        <a:close/>
                        <a:moveTo>
                          <a:pt x="145" y="125"/>
                        </a:moveTo>
                        <a:cubicBezTo>
                          <a:pt x="146" y="125"/>
                          <a:pt x="147" y="125"/>
                          <a:pt x="146" y="126"/>
                        </a:cubicBezTo>
                        <a:cubicBezTo>
                          <a:pt x="146" y="127"/>
                          <a:pt x="146" y="127"/>
                          <a:pt x="146" y="127"/>
                        </a:cubicBezTo>
                        <a:cubicBezTo>
                          <a:pt x="146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8"/>
                          <a:pt x="145" y="128"/>
                        </a:cubicBezTo>
                        <a:cubicBezTo>
                          <a:pt x="145" y="128"/>
                          <a:pt x="145" y="128"/>
                          <a:pt x="145" y="128"/>
                        </a:cubicBezTo>
                        <a:cubicBezTo>
                          <a:pt x="145" y="127"/>
                          <a:pt x="146" y="126"/>
                          <a:pt x="145" y="125"/>
                        </a:cubicBezTo>
                        <a:close/>
                        <a:moveTo>
                          <a:pt x="146" y="116"/>
                        </a:moveTo>
                        <a:cubicBezTo>
                          <a:pt x="147" y="116"/>
                          <a:pt x="148" y="116"/>
                          <a:pt x="149" y="117"/>
                        </a:cubicBezTo>
                        <a:cubicBezTo>
                          <a:pt x="149" y="119"/>
                          <a:pt x="150" y="121"/>
                          <a:pt x="150" y="123"/>
                        </a:cubicBezTo>
                        <a:cubicBezTo>
                          <a:pt x="147" y="122"/>
                          <a:pt x="145" y="120"/>
                          <a:pt x="146" y="116"/>
                        </a:cubicBezTo>
                        <a:close/>
                        <a:moveTo>
                          <a:pt x="151" y="93"/>
                        </a:move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4"/>
                          <a:pt x="151" y="94"/>
                          <a:pt x="151" y="95"/>
                        </a:cubicBezTo>
                        <a:cubicBezTo>
                          <a:pt x="151" y="95"/>
                          <a:pt x="151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4"/>
                          <a:pt x="151" y="94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3" y="93"/>
                          <a:pt x="156" y="95"/>
                          <a:pt x="156" y="98"/>
                        </a:cubicBezTo>
                        <a:cubicBezTo>
                          <a:pt x="153" y="98"/>
                          <a:pt x="151" y="99"/>
                          <a:pt x="148" y="99"/>
                        </a:cubicBezTo>
                        <a:cubicBezTo>
                          <a:pt x="148" y="96"/>
                          <a:pt x="147" y="92"/>
                          <a:pt x="148" y="90"/>
                        </a:cubicBezTo>
                        <a:cubicBezTo>
                          <a:pt x="148" y="90"/>
                          <a:pt x="149" y="91"/>
                          <a:pt x="149" y="91"/>
                        </a:cubicBezTo>
                        <a:cubicBezTo>
                          <a:pt x="149" y="91"/>
                          <a:pt x="149" y="91"/>
                          <a:pt x="149" y="91"/>
                        </a:cubicBezTo>
                        <a:cubicBezTo>
                          <a:pt x="150" y="92"/>
                          <a:pt x="150" y="92"/>
                          <a:pt x="151" y="93"/>
                        </a:cubicBezTo>
                        <a:close/>
                        <a:moveTo>
                          <a:pt x="154" y="89"/>
                        </a:moveTo>
                        <a:cubicBezTo>
                          <a:pt x="156" y="90"/>
                          <a:pt x="158" y="90"/>
                          <a:pt x="160" y="90"/>
                        </a:cubicBezTo>
                        <a:cubicBezTo>
                          <a:pt x="159" y="91"/>
                          <a:pt x="158" y="93"/>
                          <a:pt x="156" y="94"/>
                        </a:cubicBezTo>
                        <a:cubicBezTo>
                          <a:pt x="156" y="92"/>
                          <a:pt x="155" y="91"/>
                          <a:pt x="154" y="89"/>
                        </a:cubicBezTo>
                        <a:close/>
                        <a:moveTo>
                          <a:pt x="149" y="115"/>
                        </a:moveTo>
                        <a:cubicBezTo>
                          <a:pt x="148" y="115"/>
                          <a:pt x="147" y="114"/>
                          <a:pt x="146" y="114"/>
                        </a:cubicBezTo>
                        <a:cubicBezTo>
                          <a:pt x="146" y="110"/>
                          <a:pt x="146" y="107"/>
                          <a:pt x="146" y="104"/>
                        </a:cubicBezTo>
                        <a:cubicBezTo>
                          <a:pt x="148" y="107"/>
                          <a:pt x="149" y="111"/>
                          <a:pt x="149" y="115"/>
                        </a:cubicBezTo>
                        <a:close/>
                        <a:moveTo>
                          <a:pt x="157" y="97"/>
                        </a:moveTo>
                        <a:cubicBezTo>
                          <a:pt x="158" y="97"/>
                          <a:pt x="158" y="97"/>
                          <a:pt x="158" y="98"/>
                        </a:cubicBezTo>
                        <a:cubicBezTo>
                          <a:pt x="158" y="98"/>
                          <a:pt x="157" y="97"/>
                          <a:pt x="157" y="97"/>
                        </a:cubicBezTo>
                        <a:close/>
                        <a:moveTo>
                          <a:pt x="161" y="103"/>
                        </a:moveTo>
                        <a:cubicBezTo>
                          <a:pt x="160" y="103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1" y="101"/>
                          <a:pt x="161" y="102"/>
                          <a:pt x="161" y="102"/>
                        </a:cubicBezTo>
                        <a:cubicBezTo>
                          <a:pt x="161" y="102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lose/>
                        <a:moveTo>
                          <a:pt x="160" y="101"/>
                        </a:move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59" y="101"/>
                          <a:pt x="159" y="101"/>
                          <a:pt x="159" y="101"/>
                        </a:cubicBezTo>
                        <a:cubicBezTo>
                          <a:pt x="159" y="100"/>
                          <a:pt x="159" y="100"/>
                          <a:pt x="159" y="99"/>
                        </a:cubicBezTo>
                        <a:cubicBezTo>
                          <a:pt x="160" y="98"/>
                          <a:pt x="162" y="98"/>
                          <a:pt x="164" y="98"/>
                        </a:cubicBezTo>
                        <a:cubicBezTo>
                          <a:pt x="164" y="98"/>
                          <a:pt x="164" y="98"/>
                          <a:pt x="164" y="99"/>
                        </a:cubicBezTo>
                        <a:cubicBezTo>
                          <a:pt x="163" y="99"/>
                          <a:pt x="161" y="100"/>
                          <a:pt x="160" y="101"/>
                        </a:cubicBezTo>
                        <a:close/>
                        <a:moveTo>
                          <a:pt x="157" y="95"/>
                        </a:moveTo>
                        <a:cubicBezTo>
                          <a:pt x="159" y="93"/>
                          <a:pt x="159" y="91"/>
                          <a:pt x="162" y="90"/>
                        </a:cubicBezTo>
                        <a:cubicBezTo>
                          <a:pt x="164" y="91"/>
                          <a:pt x="167" y="91"/>
                          <a:pt x="169" y="91"/>
                        </a:cubicBezTo>
                        <a:cubicBezTo>
                          <a:pt x="170" y="91"/>
                          <a:pt x="171" y="92"/>
                          <a:pt x="172" y="92"/>
                        </a:cubicBezTo>
                        <a:cubicBezTo>
                          <a:pt x="172" y="93"/>
                          <a:pt x="169" y="96"/>
                          <a:pt x="167" y="96"/>
                        </a:cubicBezTo>
                        <a:cubicBezTo>
                          <a:pt x="163" y="97"/>
                          <a:pt x="159" y="97"/>
                          <a:pt x="157" y="95"/>
                        </a:cubicBezTo>
                        <a:close/>
                        <a:moveTo>
                          <a:pt x="154" y="93"/>
                        </a:moveTo>
                        <a:cubicBezTo>
                          <a:pt x="152" y="92"/>
                          <a:pt x="150" y="92"/>
                          <a:pt x="150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2" y="89"/>
                          <a:pt x="152" y="89"/>
                          <a:pt x="152" y="89"/>
                        </a:cubicBezTo>
                        <a:cubicBezTo>
                          <a:pt x="153" y="90"/>
                          <a:pt x="154" y="91"/>
                          <a:pt x="154" y="93"/>
                        </a:cubicBezTo>
                        <a:close/>
                        <a:moveTo>
                          <a:pt x="150" y="89"/>
                        </a:moveTo>
                        <a:cubicBezTo>
                          <a:pt x="149" y="88"/>
                          <a:pt x="149" y="87"/>
                          <a:pt x="150" y="87"/>
                        </a:cubicBezTo>
                        <a:cubicBezTo>
                          <a:pt x="151" y="87"/>
                          <a:pt x="151" y="88"/>
                          <a:pt x="151" y="89"/>
                        </a:cubicBezTo>
                        <a:lnTo>
                          <a:pt x="150" y="89"/>
                        </a:lnTo>
                        <a:close/>
                        <a:moveTo>
                          <a:pt x="145" y="36"/>
                        </a:moveTo>
                        <a:cubicBezTo>
                          <a:pt x="143" y="36"/>
                          <a:pt x="142" y="37"/>
                          <a:pt x="140" y="37"/>
                        </a:cubicBezTo>
                        <a:cubicBezTo>
                          <a:pt x="140" y="37"/>
                          <a:pt x="140" y="37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2" y="37"/>
                          <a:pt x="144" y="37"/>
                          <a:pt x="145" y="36"/>
                        </a:cubicBezTo>
                        <a:cubicBezTo>
                          <a:pt x="145" y="36"/>
                          <a:pt x="145" y="36"/>
                          <a:pt x="145" y="36"/>
                        </a:cubicBezTo>
                        <a:cubicBezTo>
                          <a:pt x="146" y="36"/>
                          <a:pt x="146" y="36"/>
                          <a:pt x="146" y="36"/>
                        </a:cubicBezTo>
                        <a:cubicBezTo>
                          <a:pt x="146" y="38"/>
                          <a:pt x="145" y="39"/>
                          <a:pt x="145" y="41"/>
                        </a:cubicBezTo>
                        <a:cubicBezTo>
                          <a:pt x="143" y="42"/>
                          <a:pt x="142" y="43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37" y="40"/>
                          <a:pt x="134" y="37"/>
                          <a:pt x="132" y="34"/>
                        </a:cubicBezTo>
                        <a:cubicBezTo>
                          <a:pt x="133" y="34"/>
                          <a:pt x="134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4"/>
                          <a:pt x="135" y="34"/>
                        </a:cubicBezTo>
                        <a:cubicBezTo>
                          <a:pt x="135" y="34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8" y="31"/>
                          <a:pt x="142" y="34"/>
                          <a:pt x="145" y="36"/>
                        </a:cubicBezTo>
                        <a:close/>
                        <a:moveTo>
                          <a:pt x="134" y="32"/>
                        </a:moveTo>
                        <a:cubicBezTo>
                          <a:pt x="134" y="31"/>
                          <a:pt x="134" y="30"/>
                          <a:pt x="134" y="30"/>
                        </a:cubicBezTo>
                        <a:cubicBezTo>
                          <a:pt x="135" y="30"/>
                          <a:pt x="136" y="30"/>
                          <a:pt x="136" y="31"/>
                        </a:cubicBezTo>
                        <a:cubicBezTo>
                          <a:pt x="135" y="31"/>
                          <a:pt x="135" y="32"/>
                          <a:pt x="134" y="32"/>
                        </a:cubicBezTo>
                        <a:close/>
                        <a:moveTo>
                          <a:pt x="134" y="32"/>
                        </a:moveTo>
                        <a:cubicBezTo>
                          <a:pt x="133" y="33"/>
                          <a:pt x="132" y="33"/>
                          <a:pt x="131" y="33"/>
                        </a:cubicBezTo>
                        <a:cubicBezTo>
                          <a:pt x="131" y="33"/>
                          <a:pt x="131" y="33"/>
                          <a:pt x="131" y="33"/>
                        </a:cubicBezTo>
                        <a:cubicBezTo>
                          <a:pt x="129" y="33"/>
                          <a:pt x="129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8" y="32"/>
                          <a:pt x="129" y="33"/>
                          <a:pt x="130" y="33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6" y="35"/>
                          <a:pt x="123" y="38"/>
                          <a:pt x="120" y="40"/>
                        </a:cubicBezTo>
                        <a:cubicBezTo>
                          <a:pt x="119" y="40"/>
                          <a:pt x="119" y="40"/>
                          <a:pt x="119" y="40"/>
                        </a:cubicBezTo>
                        <a:cubicBezTo>
                          <a:pt x="118" y="39"/>
                          <a:pt x="118" y="39"/>
                          <a:pt x="117" y="39"/>
                        </a:cubicBezTo>
                        <a:cubicBezTo>
                          <a:pt x="116" y="39"/>
                          <a:pt x="116" y="39"/>
                          <a:pt x="115" y="38"/>
                        </a:cubicBezTo>
                        <a:cubicBezTo>
                          <a:pt x="115" y="38"/>
                          <a:pt x="116" y="38"/>
                          <a:pt x="116" y="37"/>
                        </a:cubicBezTo>
                        <a:cubicBezTo>
                          <a:pt x="116" y="37"/>
                          <a:pt x="116" y="37"/>
                          <a:pt x="117" y="36"/>
                        </a:cubicBezTo>
                        <a:cubicBezTo>
                          <a:pt x="117" y="37"/>
                          <a:pt x="117" y="36"/>
                          <a:pt x="117" y="36"/>
                        </a:cubicBezTo>
                        <a:cubicBezTo>
                          <a:pt x="117" y="36"/>
                          <a:pt x="117" y="36"/>
                          <a:pt x="117" y="36"/>
                        </a:cubicBezTo>
                        <a:cubicBezTo>
                          <a:pt x="118" y="35"/>
                          <a:pt x="119" y="34"/>
                          <a:pt x="120" y="33"/>
                        </a:cubicBezTo>
                        <a:cubicBezTo>
                          <a:pt x="120" y="33"/>
                          <a:pt x="120" y="33"/>
                          <a:pt x="120" y="33"/>
                        </a:cubicBezTo>
                        <a:cubicBezTo>
                          <a:pt x="121" y="33"/>
                          <a:pt x="120" y="32"/>
                          <a:pt x="121" y="32"/>
                        </a:cubicBezTo>
                        <a:cubicBezTo>
                          <a:pt x="121" y="31"/>
                          <a:pt x="120" y="32"/>
                          <a:pt x="120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2"/>
                          <a:pt x="115" y="32"/>
                          <a:pt x="114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4" y="32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5" y="30"/>
                          <a:pt x="115" y="30"/>
                          <a:pt x="115" y="30"/>
                        </a:cubicBezTo>
                        <a:cubicBezTo>
                          <a:pt x="115" y="30"/>
                          <a:pt x="115" y="30"/>
                          <a:pt x="115" y="29"/>
                        </a:cubicBezTo>
                        <a:cubicBezTo>
                          <a:pt x="115" y="29"/>
                          <a:pt x="115" y="29"/>
                          <a:pt x="115" y="30"/>
                        </a:cubicBezTo>
                        <a:cubicBezTo>
                          <a:pt x="115" y="30"/>
                          <a:pt x="114" y="30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4" y="29"/>
                          <a:pt x="115" y="27"/>
                          <a:pt x="115" y="26"/>
                        </a:cubicBezTo>
                        <a:cubicBezTo>
                          <a:pt x="116" y="26"/>
                          <a:pt x="116" y="25"/>
                          <a:pt x="117" y="25"/>
                        </a:cubicBezTo>
                        <a:cubicBezTo>
                          <a:pt x="117" y="25"/>
                          <a:pt x="117" y="26"/>
                          <a:pt x="117" y="26"/>
                        </a:cubicBezTo>
                        <a:cubicBezTo>
                          <a:pt x="117" y="26"/>
                          <a:pt x="117" y="27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9"/>
                          <a:pt x="117" y="30"/>
                          <a:pt x="117" y="30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0"/>
                        </a:cubicBezTo>
                        <a:cubicBezTo>
                          <a:pt x="117" y="30"/>
                          <a:pt x="117" y="29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9"/>
                          <a:pt x="119" y="30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0"/>
                          <a:pt x="119" y="29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20" y="27"/>
                          <a:pt x="120" y="28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0" y="27"/>
                          <a:pt x="120" y="27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7"/>
                          <a:pt x="119" y="27"/>
                        </a:cubicBezTo>
                        <a:cubicBezTo>
                          <a:pt x="118" y="27"/>
                          <a:pt x="118" y="26"/>
                          <a:pt x="118" y="25"/>
                        </a:cubicBezTo>
                        <a:cubicBezTo>
                          <a:pt x="120" y="24"/>
                          <a:pt x="122" y="23"/>
                          <a:pt x="124" y="24"/>
                        </a:cubicBezTo>
                        <a:cubicBezTo>
                          <a:pt x="124" y="26"/>
                          <a:pt x="124" y="26"/>
                          <a:pt x="123" y="27"/>
                        </a:cubicBezTo>
                        <a:cubicBezTo>
                          <a:pt x="123" y="27"/>
                          <a:pt x="124" y="27"/>
                          <a:pt x="124" y="27"/>
                        </a:cubicBezTo>
                        <a:cubicBezTo>
                          <a:pt x="124" y="26"/>
                          <a:pt x="124" y="27"/>
                          <a:pt x="124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8"/>
                          <a:pt x="125" y="28"/>
                        </a:cubicBezTo>
                        <a:cubicBezTo>
                          <a:pt x="125" y="29"/>
                          <a:pt x="125" y="30"/>
                          <a:pt x="125" y="30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0"/>
                        </a:cubicBezTo>
                        <a:cubicBezTo>
                          <a:pt x="125" y="30"/>
                          <a:pt x="126" y="29"/>
                          <a:pt x="126" y="28"/>
                        </a:cubicBezTo>
                        <a:cubicBezTo>
                          <a:pt x="126" y="28"/>
                          <a:pt x="125" y="27"/>
                          <a:pt x="125" y="27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4" y="26"/>
                          <a:pt x="125" y="25"/>
                          <a:pt x="125" y="25"/>
                        </a:cubicBezTo>
                        <a:cubicBezTo>
                          <a:pt x="127" y="26"/>
                          <a:pt x="133" y="28"/>
                          <a:pt x="133" y="30"/>
                        </a:cubicBezTo>
                        <a:cubicBezTo>
                          <a:pt x="133" y="30"/>
                          <a:pt x="133" y="30"/>
                          <a:pt x="133" y="30"/>
                        </a:cubicBezTo>
                        <a:cubicBezTo>
                          <a:pt x="133" y="30"/>
                          <a:pt x="134" y="31"/>
                          <a:pt x="134" y="32"/>
                        </a:cubicBezTo>
                        <a:close/>
                        <a:moveTo>
                          <a:pt x="117" y="20"/>
                        </a:moveTo>
                        <a:cubicBezTo>
                          <a:pt x="117" y="19"/>
                          <a:pt x="117" y="19"/>
                          <a:pt x="117" y="19"/>
                        </a:cubicBezTo>
                        <a:cubicBezTo>
                          <a:pt x="117" y="19"/>
                          <a:pt x="117" y="19"/>
                          <a:pt x="118" y="19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7" y="20"/>
                          <a:pt x="117" y="20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lose/>
                        <a:moveTo>
                          <a:pt x="118" y="18"/>
                        </a:moveTo>
                        <a:cubicBezTo>
                          <a:pt x="119" y="19"/>
                          <a:pt x="121" y="20"/>
                          <a:pt x="122" y="22"/>
                        </a:cubicBezTo>
                        <a:cubicBezTo>
                          <a:pt x="120" y="22"/>
                          <a:pt x="119" y="21"/>
                          <a:pt x="118" y="20"/>
                        </a:cubicBezTo>
                        <a:cubicBezTo>
                          <a:pt x="118" y="19"/>
                          <a:pt x="118" y="19"/>
                          <a:pt x="118" y="19"/>
                        </a:cubicBezTo>
                        <a:cubicBezTo>
                          <a:pt x="118" y="19"/>
                          <a:pt x="118" y="19"/>
                          <a:pt x="118" y="18"/>
                        </a:cubicBezTo>
                        <a:close/>
                        <a:moveTo>
                          <a:pt x="118" y="22"/>
                        </a:moveTo>
                        <a:cubicBezTo>
                          <a:pt x="119" y="22"/>
                          <a:pt x="120" y="22"/>
                          <a:pt x="120" y="23"/>
                        </a:cubicBezTo>
                        <a:cubicBezTo>
                          <a:pt x="119" y="23"/>
                          <a:pt x="119" y="23"/>
                          <a:pt x="118" y="24"/>
                        </a:cubicBezTo>
                        <a:cubicBezTo>
                          <a:pt x="118" y="24"/>
                          <a:pt x="118" y="24"/>
                          <a:pt x="118" y="24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lose/>
                        <a:moveTo>
                          <a:pt x="117" y="25"/>
                        </a:moveTo>
                        <a:cubicBezTo>
                          <a:pt x="117" y="25"/>
                          <a:pt x="117" y="25"/>
                          <a:pt x="117" y="25"/>
                        </a:cubicBezTo>
                        <a:cubicBezTo>
                          <a:pt x="118" y="25"/>
                          <a:pt x="118" y="25"/>
                          <a:pt x="118" y="25"/>
                        </a:cubicBezTo>
                        <a:cubicBezTo>
                          <a:pt x="118" y="26"/>
                          <a:pt x="118" y="27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7"/>
                          <a:pt x="117" y="26"/>
                          <a:pt x="117" y="26"/>
                        </a:cubicBezTo>
                        <a:cubicBezTo>
                          <a:pt x="117" y="26"/>
                          <a:pt x="117" y="25"/>
                          <a:pt x="117" y="25"/>
                        </a:cubicBezTo>
                        <a:close/>
                        <a:moveTo>
                          <a:pt x="117" y="24"/>
                        </a:move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4"/>
                        </a:cubicBezTo>
                        <a:close/>
                        <a:moveTo>
                          <a:pt x="128" y="24"/>
                        </a:moveTo>
                        <a:cubicBezTo>
                          <a:pt x="128" y="23"/>
                          <a:pt x="128" y="23"/>
                          <a:pt x="128" y="23"/>
                        </a:cubicBezTo>
                        <a:cubicBezTo>
                          <a:pt x="128" y="22"/>
                          <a:pt x="129" y="22"/>
                          <a:pt x="130" y="21"/>
                        </a:cubicBezTo>
                        <a:cubicBezTo>
                          <a:pt x="131" y="23"/>
                          <a:pt x="131" y="24"/>
                          <a:pt x="132" y="26"/>
                        </a:cubicBezTo>
                        <a:cubicBezTo>
                          <a:pt x="130" y="25"/>
                          <a:pt x="129" y="24"/>
                          <a:pt x="128" y="24"/>
                        </a:cubicBezTo>
                        <a:close/>
                        <a:moveTo>
                          <a:pt x="127" y="23"/>
                        </a:moveTo>
                        <a:cubicBezTo>
                          <a:pt x="127" y="23"/>
                          <a:pt x="127" y="23"/>
                          <a:pt x="127" y="23"/>
                        </a:cubicBezTo>
                        <a:cubicBezTo>
                          <a:pt x="123" y="22"/>
                          <a:pt x="121" y="19"/>
                          <a:pt x="118" y="17"/>
                        </a:cubicBezTo>
                        <a:cubicBezTo>
                          <a:pt x="121" y="16"/>
                          <a:pt x="125" y="16"/>
                          <a:pt x="128" y="17"/>
                        </a:cubicBezTo>
                        <a:cubicBezTo>
                          <a:pt x="129" y="19"/>
                          <a:pt x="130" y="20"/>
                          <a:pt x="130" y="21"/>
                        </a:cubicBezTo>
                        <a:cubicBezTo>
                          <a:pt x="129" y="22"/>
                          <a:pt x="128" y="22"/>
                          <a:pt x="127" y="23"/>
                        </a:cubicBezTo>
                        <a:close/>
                        <a:moveTo>
                          <a:pt x="117" y="16"/>
                        </a:moveTo>
                        <a:cubicBezTo>
                          <a:pt x="117" y="16"/>
                          <a:pt x="117" y="15"/>
                          <a:pt x="117" y="15"/>
                        </a:cubicBezTo>
                        <a:cubicBezTo>
                          <a:pt x="117" y="15"/>
                          <a:pt x="118" y="15"/>
                          <a:pt x="119" y="15"/>
                        </a:cubicBezTo>
                        <a:cubicBezTo>
                          <a:pt x="118" y="16"/>
                          <a:pt x="118" y="16"/>
                          <a:pt x="117" y="16"/>
                        </a:cubicBezTo>
                        <a:close/>
                        <a:moveTo>
                          <a:pt x="113" y="18"/>
                        </a:moveTo>
                        <a:cubicBezTo>
                          <a:pt x="111" y="17"/>
                          <a:pt x="109" y="17"/>
                          <a:pt x="109" y="15"/>
                        </a:cubicBezTo>
                        <a:cubicBezTo>
                          <a:pt x="109" y="15"/>
                          <a:pt x="109" y="15"/>
                          <a:pt x="109" y="15"/>
                        </a:cubicBezTo>
                        <a:cubicBezTo>
                          <a:pt x="110" y="14"/>
                          <a:pt x="110" y="13"/>
                          <a:pt x="110" y="13"/>
                        </a:cubicBezTo>
                        <a:cubicBezTo>
                          <a:pt x="111" y="12"/>
                          <a:pt x="112" y="13"/>
                          <a:pt x="113" y="14"/>
                        </a:cubicBezTo>
                        <a:cubicBezTo>
                          <a:pt x="113" y="15"/>
                          <a:pt x="113" y="16"/>
                          <a:pt x="113" y="18"/>
                        </a:cubicBezTo>
                        <a:close/>
                        <a:moveTo>
                          <a:pt x="109" y="14"/>
                        </a:moveTo>
                        <a:cubicBezTo>
                          <a:pt x="109" y="14"/>
                          <a:pt x="109" y="14"/>
                          <a:pt x="109" y="14"/>
                        </a:cubicBezTo>
                        <a:cubicBezTo>
                          <a:pt x="108" y="13"/>
                          <a:pt x="108" y="13"/>
                          <a:pt x="108" y="12"/>
                        </a:cubicBezTo>
                        <a:cubicBezTo>
                          <a:pt x="108" y="12"/>
                          <a:pt x="110" y="12"/>
                          <a:pt x="110" y="13"/>
                        </a:cubicBezTo>
                        <a:cubicBezTo>
                          <a:pt x="110" y="13"/>
                          <a:pt x="110" y="13"/>
                          <a:pt x="110" y="13"/>
                        </a:cubicBezTo>
                        <a:cubicBezTo>
                          <a:pt x="109" y="13"/>
                          <a:pt x="109" y="14"/>
                          <a:pt x="109" y="14"/>
                        </a:cubicBezTo>
                        <a:close/>
                        <a:moveTo>
                          <a:pt x="91" y="28"/>
                        </a:move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0" y="28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88" y="29"/>
                          <a:pt x="87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27"/>
                          <a:pt x="89" y="27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4"/>
                          <a:pt x="91" y="23"/>
                          <a:pt x="92" y="22"/>
                        </a:cubicBezTo>
                        <a:cubicBezTo>
                          <a:pt x="92" y="22"/>
                          <a:pt x="92" y="22"/>
                          <a:pt x="93" y="22"/>
                        </a:cubicBezTo>
                        <a:cubicBezTo>
                          <a:pt x="93" y="24"/>
                          <a:pt x="91" y="26"/>
                          <a:pt x="91" y="28"/>
                        </a:cubicBezTo>
                        <a:close/>
                        <a:moveTo>
                          <a:pt x="82" y="52"/>
                        </a:moveTo>
                        <a:cubicBezTo>
                          <a:pt x="80" y="52"/>
                          <a:pt x="79" y="51"/>
                          <a:pt x="76" y="51"/>
                        </a:cubicBezTo>
                        <a:cubicBezTo>
                          <a:pt x="76" y="51"/>
                          <a:pt x="75" y="51"/>
                          <a:pt x="74" y="51"/>
                        </a:cubicBezTo>
                        <a:cubicBezTo>
                          <a:pt x="74" y="51"/>
                          <a:pt x="74" y="51"/>
                          <a:pt x="74" y="51"/>
                        </a:cubicBezTo>
                        <a:cubicBezTo>
                          <a:pt x="74" y="51"/>
                          <a:pt x="74" y="51"/>
                          <a:pt x="73" y="51"/>
                        </a:cubicBezTo>
                        <a:cubicBezTo>
                          <a:pt x="76" y="50"/>
                          <a:pt x="79" y="49"/>
                          <a:pt x="81" y="48"/>
                        </a:cubicBezTo>
                        <a:cubicBezTo>
                          <a:pt x="82" y="49"/>
                          <a:pt x="82" y="51"/>
                          <a:pt x="82" y="52"/>
                        </a:cubicBezTo>
                        <a:close/>
                        <a:moveTo>
                          <a:pt x="75" y="57"/>
                        </a:moveTo>
                        <a:cubicBezTo>
                          <a:pt x="76" y="59"/>
                          <a:pt x="75" y="61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64"/>
                          <a:pt x="75" y="65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3" y="63"/>
                          <a:pt x="72" y="60"/>
                          <a:pt x="71" y="57"/>
                        </a:cubicBezTo>
                        <a:cubicBezTo>
                          <a:pt x="72" y="57"/>
                          <a:pt x="74" y="58"/>
                          <a:pt x="75" y="57"/>
                        </a:cubicBezTo>
                        <a:close/>
                        <a:moveTo>
                          <a:pt x="74" y="68"/>
                        </a:moveTo>
                        <a:cubicBezTo>
                          <a:pt x="74" y="68"/>
                          <a:pt x="74" y="68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5" y="66"/>
                          <a:pt x="75" y="64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6" y="61"/>
                          <a:pt x="76" y="59"/>
                          <a:pt x="77" y="58"/>
                        </a:cubicBezTo>
                        <a:cubicBezTo>
                          <a:pt x="79" y="59"/>
                          <a:pt x="82" y="59"/>
                          <a:pt x="85" y="60"/>
                        </a:cubicBezTo>
                        <a:cubicBezTo>
                          <a:pt x="84" y="60"/>
                          <a:pt x="84" y="60"/>
                          <a:pt x="84" y="60"/>
                        </a:cubicBezTo>
                        <a:cubicBezTo>
                          <a:pt x="85" y="61"/>
                          <a:pt x="85" y="62"/>
                          <a:pt x="85" y="63"/>
                        </a:cubicBezTo>
                        <a:cubicBezTo>
                          <a:pt x="85" y="63"/>
                          <a:pt x="85" y="64"/>
                          <a:pt x="85" y="64"/>
                        </a:cubicBezTo>
                        <a:cubicBezTo>
                          <a:pt x="85" y="65"/>
                          <a:pt x="85" y="65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4" y="66"/>
                          <a:pt x="83" y="66"/>
                          <a:pt x="82" y="66"/>
                        </a:cubicBezTo>
                        <a:cubicBezTo>
                          <a:pt x="82" y="66"/>
                          <a:pt x="82" y="66"/>
                          <a:pt x="82" y="66"/>
                        </a:cubicBezTo>
                        <a:cubicBezTo>
                          <a:pt x="82" y="66"/>
                          <a:pt x="82" y="66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3" y="67"/>
                          <a:pt x="84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6" y="66"/>
                          <a:pt x="86" y="66"/>
                        </a:cubicBezTo>
                        <a:cubicBezTo>
                          <a:pt x="88" y="66"/>
                          <a:pt x="89" y="66"/>
                          <a:pt x="91" y="66"/>
                        </a:cubicBezTo>
                        <a:cubicBezTo>
                          <a:pt x="92" y="66"/>
                          <a:pt x="94" y="66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8" y="69"/>
                          <a:pt x="102" y="70"/>
                          <a:pt x="106" y="71"/>
                        </a:cubicBezTo>
                        <a:cubicBezTo>
                          <a:pt x="106" y="73"/>
                          <a:pt x="107" y="74"/>
                          <a:pt x="106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4" y="76"/>
                          <a:pt x="104" y="76"/>
                        </a:cubicBezTo>
                        <a:cubicBezTo>
                          <a:pt x="104" y="76"/>
                          <a:pt x="103" y="76"/>
                          <a:pt x="103" y="76"/>
                        </a:cubicBezTo>
                        <a:cubicBezTo>
                          <a:pt x="103" y="76"/>
                          <a:pt x="103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3" y="76"/>
                          <a:pt x="103" y="76"/>
                          <a:pt x="103" y="76"/>
                        </a:cubicBezTo>
                        <a:cubicBezTo>
                          <a:pt x="103" y="76"/>
                          <a:pt x="104" y="76"/>
                          <a:pt x="104" y="76"/>
                        </a:cubicBezTo>
                        <a:cubicBezTo>
                          <a:pt x="104" y="76"/>
                          <a:pt x="105" y="76"/>
                          <a:pt x="105" y="76"/>
                        </a:cubicBezTo>
                        <a:cubicBezTo>
                          <a:pt x="105" y="76"/>
                          <a:pt x="106" y="76"/>
                          <a:pt x="106" y="76"/>
                        </a:cubicBezTo>
                        <a:cubicBezTo>
                          <a:pt x="106" y="78"/>
                          <a:pt x="106" y="80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ubicBezTo>
                          <a:pt x="106" y="83"/>
                          <a:pt x="105" y="84"/>
                          <a:pt x="105" y="85"/>
                        </a:cubicBezTo>
                        <a:cubicBezTo>
                          <a:pt x="105" y="85"/>
                          <a:pt x="105" y="85"/>
                          <a:pt x="105" y="85"/>
                        </a:cubicBezTo>
                        <a:cubicBezTo>
                          <a:pt x="105" y="85"/>
                          <a:pt x="105" y="86"/>
                          <a:pt x="105" y="86"/>
                        </a:cubicBezTo>
                        <a:cubicBezTo>
                          <a:pt x="105" y="87"/>
                          <a:pt x="104" y="87"/>
                          <a:pt x="103" y="87"/>
                        </a:cubicBezTo>
                        <a:cubicBezTo>
                          <a:pt x="103" y="87"/>
                          <a:pt x="103" y="87"/>
                          <a:pt x="103" y="87"/>
                        </a:cubicBezTo>
                        <a:cubicBezTo>
                          <a:pt x="103" y="87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3" y="88"/>
                          <a:pt x="103" y="88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3" y="89"/>
                          <a:pt x="101" y="88"/>
                          <a:pt x="100" y="88"/>
                        </a:cubicBezTo>
                        <a:cubicBezTo>
                          <a:pt x="99" y="88"/>
                          <a:pt x="99" y="89"/>
                          <a:pt x="98" y="89"/>
                        </a:cubicBezTo>
                        <a:cubicBezTo>
                          <a:pt x="90" y="89"/>
                          <a:pt x="83" y="87"/>
                          <a:pt x="78" y="86"/>
                        </a:cubicBezTo>
                        <a:cubicBezTo>
                          <a:pt x="77" y="83"/>
                          <a:pt x="77" y="80"/>
                          <a:pt x="76" y="78"/>
                        </a:cubicBezTo>
                        <a:cubicBezTo>
                          <a:pt x="76" y="78"/>
                          <a:pt x="76" y="78"/>
                          <a:pt x="76" y="78"/>
                        </a:cubicBezTo>
                        <a:cubicBezTo>
                          <a:pt x="75" y="76"/>
                          <a:pt x="75" y="75"/>
                          <a:pt x="75" y="73"/>
                        </a:cubicBezTo>
                        <a:cubicBezTo>
                          <a:pt x="75" y="71"/>
                          <a:pt x="75" y="70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lose/>
                        <a:moveTo>
                          <a:pt x="83" y="101"/>
                        </a:moveTo>
                        <a:cubicBezTo>
                          <a:pt x="83" y="99"/>
                          <a:pt x="84" y="98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7" y="95"/>
                          <a:pt x="89" y="93"/>
                          <a:pt x="91" y="91"/>
                        </a:cubicBezTo>
                        <a:cubicBezTo>
                          <a:pt x="92" y="90"/>
                          <a:pt x="96" y="92"/>
                          <a:pt x="98" y="91"/>
                        </a:cubicBezTo>
                        <a:cubicBezTo>
                          <a:pt x="94" y="96"/>
                          <a:pt x="89" y="98"/>
                          <a:pt x="83" y="101"/>
                        </a:cubicBezTo>
                        <a:cubicBezTo>
                          <a:pt x="83" y="101"/>
                          <a:pt x="83" y="101"/>
                          <a:pt x="82" y="101"/>
                        </a:cubicBezTo>
                        <a:cubicBezTo>
                          <a:pt x="83" y="101"/>
                          <a:pt x="83" y="101"/>
                          <a:pt x="83" y="101"/>
                        </a:cubicBezTo>
                        <a:close/>
                        <a:moveTo>
                          <a:pt x="90" y="101"/>
                        </a:moveTo>
                        <a:cubicBezTo>
                          <a:pt x="90" y="101"/>
                          <a:pt x="90" y="101"/>
                          <a:pt x="90" y="101"/>
                        </a:cubicBezTo>
                        <a:cubicBezTo>
                          <a:pt x="89" y="103"/>
                          <a:pt x="89" y="104"/>
                          <a:pt x="88" y="106"/>
                        </a:cubicBezTo>
                        <a:cubicBezTo>
                          <a:pt x="86" y="106"/>
                          <a:pt x="84" y="105"/>
                          <a:pt x="83" y="104"/>
                        </a:cubicBezTo>
                        <a:cubicBezTo>
                          <a:pt x="85" y="103"/>
                          <a:pt x="88" y="102"/>
                          <a:pt x="90" y="101"/>
                        </a:cubicBezTo>
                        <a:close/>
                        <a:moveTo>
                          <a:pt x="90" y="106"/>
                        </a:moveTo>
                        <a:cubicBezTo>
                          <a:pt x="91" y="104"/>
                          <a:pt x="92" y="101"/>
                          <a:pt x="94" y="99"/>
                        </a:cubicBezTo>
                        <a:cubicBezTo>
                          <a:pt x="95" y="97"/>
                          <a:pt x="97" y="96"/>
                          <a:pt x="99" y="95"/>
                        </a:cubicBezTo>
                        <a:cubicBezTo>
                          <a:pt x="101" y="94"/>
                          <a:pt x="103" y="92"/>
                          <a:pt x="105" y="91"/>
                        </a:cubicBezTo>
                        <a:cubicBezTo>
                          <a:pt x="105" y="91"/>
                          <a:pt x="105" y="91"/>
                          <a:pt x="105" y="91"/>
                        </a:cubicBezTo>
                        <a:cubicBezTo>
                          <a:pt x="103" y="94"/>
                          <a:pt x="102" y="97"/>
                          <a:pt x="100" y="99"/>
                        </a:cubicBezTo>
                        <a:cubicBezTo>
                          <a:pt x="99" y="100"/>
                          <a:pt x="98" y="101"/>
                          <a:pt x="97" y="102"/>
                        </a:cubicBezTo>
                        <a:cubicBezTo>
                          <a:pt x="93" y="105"/>
                          <a:pt x="90" y="110"/>
                          <a:pt x="86" y="113"/>
                        </a:cubicBezTo>
                        <a:cubicBezTo>
                          <a:pt x="87" y="110"/>
                          <a:pt x="89" y="109"/>
                          <a:pt x="90" y="106"/>
                        </a:cubicBezTo>
                        <a:close/>
                        <a:moveTo>
                          <a:pt x="90" y="110"/>
                        </a:moveTo>
                        <a:cubicBezTo>
                          <a:pt x="92" y="109"/>
                          <a:pt x="93" y="107"/>
                          <a:pt x="95" y="106"/>
                        </a:cubicBezTo>
                        <a:cubicBezTo>
                          <a:pt x="96" y="108"/>
                          <a:pt x="97" y="109"/>
                          <a:pt x="97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9" y="112"/>
                          <a:pt x="101" y="114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4"/>
                          <a:pt x="99" y="112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08"/>
                          <a:pt x="97" y="107"/>
                          <a:pt x="96" y="105"/>
                        </a:cubicBezTo>
                        <a:cubicBezTo>
                          <a:pt x="98" y="102"/>
                          <a:pt x="102" y="100"/>
                          <a:pt x="104" y="96"/>
                        </a:cubicBezTo>
                        <a:cubicBezTo>
                          <a:pt x="105" y="98"/>
                          <a:pt x="104" y="100"/>
                          <a:pt x="105" y="101"/>
                        </a:cubicBezTo>
                        <a:cubicBezTo>
                          <a:pt x="105" y="101"/>
                          <a:pt x="105" y="102"/>
                          <a:pt x="105" y="102"/>
                        </a:cubicBezTo>
                        <a:cubicBezTo>
                          <a:pt x="105" y="102"/>
                          <a:pt x="105" y="103"/>
                          <a:pt x="105" y="103"/>
                        </a:cubicBezTo>
                        <a:cubicBezTo>
                          <a:pt x="105" y="103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5" y="107"/>
                          <a:pt x="105" y="108"/>
                          <a:pt x="105" y="109"/>
                        </a:cubicBezTo>
                        <a:cubicBezTo>
                          <a:pt x="105" y="110"/>
                          <a:pt x="105" y="110"/>
                          <a:pt x="105" y="111"/>
                        </a:cubicBezTo>
                        <a:cubicBezTo>
                          <a:pt x="104" y="110"/>
                          <a:pt x="102" y="110"/>
                          <a:pt x="101" y="109"/>
                        </a:cubicBezTo>
                        <a:cubicBezTo>
                          <a:pt x="101" y="109"/>
                          <a:pt x="101" y="109"/>
                          <a:pt x="101" y="109"/>
                        </a:cubicBezTo>
                        <a:cubicBezTo>
                          <a:pt x="101" y="109"/>
                          <a:pt x="101" y="110"/>
                          <a:pt x="101" y="110"/>
                        </a:cubicBezTo>
                        <a:cubicBezTo>
                          <a:pt x="101" y="110"/>
                          <a:pt x="101" y="110"/>
                          <a:pt x="101" y="110"/>
                        </a:cubicBezTo>
                        <a:cubicBezTo>
                          <a:pt x="102" y="110"/>
                          <a:pt x="104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2"/>
                          <a:pt x="105" y="112"/>
                          <a:pt x="105" y="112"/>
                        </a:cubicBezTo>
                        <a:cubicBezTo>
                          <a:pt x="105" y="112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6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6" y="113"/>
                          <a:pt x="105" y="112"/>
                          <a:pt x="105" y="112"/>
                        </a:cubicBezTo>
                        <a:cubicBezTo>
                          <a:pt x="105" y="112"/>
                          <a:pt x="106" y="112"/>
                          <a:pt x="106" y="112"/>
                        </a:cubicBezTo>
                        <a:cubicBezTo>
                          <a:pt x="106" y="112"/>
                          <a:pt x="106" y="112"/>
                          <a:pt x="106" y="112"/>
                        </a:cubicBezTo>
                        <a:cubicBezTo>
                          <a:pt x="107" y="112"/>
                          <a:pt x="108" y="113"/>
                          <a:pt x="109" y="113"/>
                        </a:cubicBez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9" y="117"/>
                          <a:pt x="105" y="124"/>
                          <a:pt x="100" y="125"/>
                        </a:cubicBezTo>
                        <a:cubicBezTo>
                          <a:pt x="100" y="125"/>
                          <a:pt x="100" y="125"/>
                          <a:pt x="100" y="125"/>
                        </a:cubicBezTo>
                        <a:cubicBezTo>
                          <a:pt x="97" y="124"/>
                          <a:pt x="95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3" y="119"/>
                          <a:pt x="93" y="117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2" y="117"/>
                          <a:pt x="93" y="119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1" y="121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89" y="119"/>
                          <a:pt x="87" y="119"/>
                          <a:pt x="85" y="118"/>
                        </a:cubicBezTo>
                        <a:cubicBezTo>
                          <a:pt x="86" y="114"/>
                          <a:pt x="88" y="113"/>
                          <a:pt x="90" y="110"/>
                        </a:cubicBezTo>
                        <a:close/>
                        <a:moveTo>
                          <a:pt x="109" y="128"/>
                        </a:moveTo>
                        <a:cubicBezTo>
                          <a:pt x="109" y="128"/>
                          <a:pt x="108" y="128"/>
                          <a:pt x="108" y="128"/>
                        </a:cubicBezTo>
                        <a:cubicBezTo>
                          <a:pt x="108" y="130"/>
                          <a:pt x="105" y="130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2" y="131"/>
                          <a:pt x="100" y="132"/>
                          <a:pt x="99" y="132"/>
                        </a:cubicBezTo>
                        <a:cubicBezTo>
                          <a:pt x="100" y="130"/>
                          <a:pt x="102" y="128"/>
                          <a:pt x="104" y="126"/>
                        </a:cubicBezTo>
                        <a:cubicBezTo>
                          <a:pt x="104" y="126"/>
                          <a:pt x="105" y="126"/>
                          <a:pt x="105" y="126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7"/>
                          <a:pt x="105" y="127"/>
                        </a:cubicBezTo>
                        <a:cubicBezTo>
                          <a:pt x="105" y="127"/>
                          <a:pt x="106" y="127"/>
                          <a:pt x="106" y="127"/>
                        </a:cubicBezTo>
                        <a:cubicBezTo>
                          <a:pt x="106" y="127"/>
                          <a:pt x="107" y="127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7"/>
                          <a:pt x="106" y="127"/>
                          <a:pt x="106" y="127"/>
                        </a:cubicBezTo>
                        <a:cubicBezTo>
                          <a:pt x="106" y="127"/>
                          <a:pt x="106" y="127"/>
                          <a:pt x="106" y="127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5"/>
                          <a:pt x="106" y="125"/>
                          <a:pt x="106" y="124"/>
                        </a:cubicBezTo>
                        <a:cubicBezTo>
                          <a:pt x="107" y="122"/>
                          <a:pt x="108" y="121"/>
                          <a:pt x="109" y="120"/>
                        </a:cubicBezTo>
                        <a:cubicBezTo>
                          <a:pt x="109" y="120"/>
                          <a:pt x="108" y="122"/>
                          <a:pt x="109" y="123"/>
                        </a:cubicBezTo>
                        <a:cubicBezTo>
                          <a:pt x="109" y="123"/>
                          <a:pt x="108" y="123"/>
                          <a:pt x="108" y="124"/>
                        </a:cubicBezTo>
                        <a:cubicBezTo>
                          <a:pt x="108" y="124"/>
                          <a:pt x="108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3"/>
                          <a:pt x="109" y="123"/>
                        </a:cubicBezTo>
                        <a:cubicBezTo>
                          <a:pt x="109" y="123"/>
                          <a:pt x="109" y="123"/>
                          <a:pt x="109" y="123"/>
                        </a:cubicBezTo>
                        <a:cubicBezTo>
                          <a:pt x="109" y="124"/>
                          <a:pt x="109" y="127"/>
                          <a:pt x="109" y="128"/>
                        </a:cubicBezTo>
                        <a:close/>
                        <a:moveTo>
                          <a:pt x="104" y="125"/>
                        </a:moveTo>
                        <a:cubicBezTo>
                          <a:pt x="104" y="125"/>
                          <a:pt x="105" y="124"/>
                          <a:pt x="106" y="124"/>
                        </a:cubicBezTo>
                        <a:cubicBezTo>
                          <a:pt x="106" y="125"/>
                          <a:pt x="105" y="125"/>
                          <a:pt x="105" y="126"/>
                        </a:cubicBezTo>
                        <a:cubicBezTo>
                          <a:pt x="105" y="126"/>
                          <a:pt x="105" y="126"/>
                          <a:pt x="105" y="126"/>
                        </a:cubicBezTo>
                        <a:cubicBezTo>
                          <a:pt x="105" y="126"/>
                          <a:pt x="105" y="126"/>
                          <a:pt x="104" y="125"/>
                        </a:cubicBezTo>
                        <a:close/>
                        <a:moveTo>
                          <a:pt x="90" y="121"/>
                        </a:move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1" y="123"/>
                          <a:pt x="90" y="125"/>
                          <a:pt x="90" y="127"/>
                        </a:cubicBezTo>
                        <a:cubicBezTo>
                          <a:pt x="90" y="127"/>
                          <a:pt x="90" y="127"/>
                          <a:pt x="90" y="127"/>
                        </a:cubicBezTo>
                        <a:cubicBezTo>
                          <a:pt x="87" y="128"/>
                          <a:pt x="84" y="129"/>
                          <a:pt x="82" y="130"/>
                        </a:cubicBezTo>
                        <a:cubicBezTo>
                          <a:pt x="82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26"/>
                          <a:pt x="83" y="123"/>
                          <a:pt x="85" y="119"/>
                        </a:cubicBezTo>
                        <a:cubicBezTo>
                          <a:pt x="87" y="119"/>
                          <a:pt x="88" y="120"/>
                          <a:pt x="90" y="121"/>
                        </a:cubicBezTo>
                        <a:close/>
                        <a:moveTo>
                          <a:pt x="80" y="130"/>
                        </a:move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1"/>
                          <a:pt x="81" y="131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lose/>
                        <a:moveTo>
                          <a:pt x="80" y="131"/>
                        </a:move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78" y="132"/>
                          <a:pt x="78" y="134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6" y="135"/>
                          <a:pt x="78" y="130"/>
                          <a:pt x="80" y="131"/>
                        </a:cubicBezTo>
                        <a:close/>
                        <a:moveTo>
                          <a:pt x="92" y="127"/>
                        </a:move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1" y="127"/>
                          <a:pt x="91" y="127"/>
                          <a:pt x="90" y="127"/>
                        </a:cubicBezTo>
                        <a:cubicBezTo>
                          <a:pt x="91" y="125"/>
                          <a:pt x="92" y="123"/>
                          <a:pt x="92" y="122"/>
                        </a:cubicBezTo>
                        <a:cubicBezTo>
                          <a:pt x="92" y="122"/>
                          <a:pt x="92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5" y="122"/>
                          <a:pt x="97" y="125"/>
                          <a:pt x="100" y="125"/>
                        </a:cubicBezTo>
                        <a:cubicBezTo>
                          <a:pt x="99" y="127"/>
                          <a:pt x="94" y="126"/>
                          <a:pt x="92" y="127"/>
                        </a:cubicBezTo>
                        <a:close/>
                        <a:moveTo>
                          <a:pt x="110" y="113"/>
                        </a:move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8" y="112"/>
                          <a:pt x="107" y="112"/>
                          <a:pt x="106" y="111"/>
                        </a:cubicBezTo>
                        <a:cubicBezTo>
                          <a:pt x="106" y="111"/>
                          <a:pt x="106" y="111"/>
                          <a:pt x="105" y="111"/>
                        </a:cubicBezTo>
                        <a:cubicBezTo>
                          <a:pt x="106" y="110"/>
                          <a:pt x="106" y="110"/>
                          <a:pt x="106" y="109"/>
                        </a:cubicBezTo>
                        <a:cubicBezTo>
                          <a:pt x="106" y="108"/>
                          <a:pt x="105" y="107"/>
                          <a:pt x="105" y="105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7" y="104"/>
                          <a:pt x="108" y="104"/>
                          <a:pt x="109" y="104"/>
                        </a:cubicBezTo>
                        <a:cubicBezTo>
                          <a:pt x="109" y="104"/>
                          <a:pt x="109" y="104"/>
                          <a:pt x="109" y="104"/>
                        </a:cubicBezTo>
                        <a:cubicBezTo>
                          <a:pt x="111" y="104"/>
                          <a:pt x="111" y="104"/>
                          <a:pt x="111" y="104"/>
                        </a:cubicBezTo>
                        <a:cubicBezTo>
                          <a:pt x="111" y="107"/>
                          <a:pt x="110" y="110"/>
                          <a:pt x="110" y="113"/>
                        </a:cubicBezTo>
                        <a:close/>
                        <a:moveTo>
                          <a:pt x="111" y="115"/>
                        </a:moveTo>
                        <a:cubicBezTo>
                          <a:pt x="111" y="115"/>
                          <a:pt x="111" y="115"/>
                          <a:pt x="111" y="115"/>
                        </a:cubicBezTo>
                        <a:cubicBezTo>
                          <a:pt x="113" y="116"/>
                          <a:pt x="114" y="118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8" y="120"/>
                          <a:pt x="117" y="123"/>
                          <a:pt x="117" y="125"/>
                        </a:cubicBezTo>
                        <a:cubicBezTo>
                          <a:pt x="116" y="129"/>
                          <a:pt x="116" y="129"/>
                          <a:pt x="114" y="131"/>
                        </a:cubicBezTo>
                        <a:cubicBezTo>
                          <a:pt x="113" y="132"/>
                          <a:pt x="112" y="133"/>
                          <a:pt x="111" y="134"/>
                        </a:cubicBezTo>
                        <a:cubicBezTo>
                          <a:pt x="110" y="133"/>
                          <a:pt x="111" y="130"/>
                          <a:pt x="110" y="129"/>
                        </a:cubicBezTo>
                        <a:cubicBezTo>
                          <a:pt x="110" y="124"/>
                          <a:pt x="111" y="120"/>
                          <a:pt x="111" y="115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8"/>
                        </a:cubicBezTo>
                        <a:cubicBezTo>
                          <a:pt x="112" y="148"/>
                          <a:pt x="112" y="149"/>
                          <a:pt x="112" y="150"/>
                        </a:cubicBezTo>
                        <a:cubicBezTo>
                          <a:pt x="112" y="150"/>
                          <a:pt x="111" y="150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12" y="144"/>
                        </a:moveTo>
                        <a:cubicBezTo>
                          <a:pt x="112" y="144"/>
                          <a:pt x="112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3"/>
                          <a:pt x="112" y="143"/>
                          <a:pt x="113" y="143"/>
                        </a:cubicBezTo>
                        <a:cubicBezTo>
                          <a:pt x="113" y="143"/>
                          <a:pt x="113" y="144"/>
                          <a:pt x="112" y="144"/>
                        </a:cubicBezTo>
                        <a:close/>
                        <a:moveTo>
                          <a:pt x="111" y="142"/>
                        </a:moveTo>
                        <a:cubicBezTo>
                          <a:pt x="111" y="141"/>
                          <a:pt x="111" y="140"/>
                          <a:pt x="111" y="139"/>
                        </a:cubicBezTo>
                        <a:cubicBezTo>
                          <a:pt x="112" y="139"/>
                          <a:pt x="113" y="138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4" y="139"/>
                          <a:pt x="113" y="140"/>
                          <a:pt x="113" y="141"/>
                        </a:cubicBezTo>
                        <a:cubicBezTo>
                          <a:pt x="112" y="141"/>
                          <a:pt x="112" y="142"/>
                          <a:pt x="111" y="142"/>
                        </a:cubicBezTo>
                        <a:close/>
                        <a:moveTo>
                          <a:pt x="113" y="147"/>
                        </a:move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9"/>
                          <a:pt x="114" y="150"/>
                          <a:pt x="114" y="151"/>
                        </a:cubicBezTo>
                        <a:cubicBezTo>
                          <a:pt x="113" y="151"/>
                          <a:pt x="113" y="149"/>
                          <a:pt x="113" y="147"/>
                        </a:cubicBezTo>
                        <a:close/>
                        <a:moveTo>
                          <a:pt x="115" y="147"/>
                        </a:moveTo>
                        <a:cubicBezTo>
                          <a:pt x="115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lose/>
                        <a:moveTo>
                          <a:pt x="115" y="146"/>
                        </a:move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3"/>
                          <a:pt x="115" y="139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6"/>
                        </a:cubicBezTo>
                        <a:cubicBezTo>
                          <a:pt x="118" y="136"/>
                          <a:pt x="118" y="137"/>
                          <a:pt x="119" y="138"/>
                        </a:cubicBezTo>
                        <a:cubicBezTo>
                          <a:pt x="119" y="139"/>
                          <a:pt x="116" y="146"/>
                          <a:pt x="116" y="146"/>
                        </a:cubicBezTo>
                        <a:cubicBezTo>
                          <a:pt x="116" y="147"/>
                          <a:pt x="115" y="146"/>
                          <a:pt x="115" y="146"/>
                        </a:cubicBezTo>
                        <a:close/>
                        <a:moveTo>
                          <a:pt x="136" y="133"/>
                        </a:moveTo>
                        <a:cubicBezTo>
                          <a:pt x="137" y="134"/>
                          <a:pt x="138" y="134"/>
                          <a:pt x="139" y="134"/>
                        </a:cubicBezTo>
                        <a:cubicBezTo>
                          <a:pt x="139" y="134"/>
                          <a:pt x="139" y="134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7" y="136"/>
                          <a:pt x="136" y="137"/>
                          <a:pt x="135" y="137"/>
                        </a:cubicBezTo>
                        <a:cubicBezTo>
                          <a:pt x="135" y="136"/>
                          <a:pt x="135" y="134"/>
                          <a:pt x="136" y="133"/>
                        </a:cubicBezTo>
                        <a:close/>
                        <a:moveTo>
                          <a:pt x="135" y="138"/>
                        </a:moveTo>
                        <a:cubicBezTo>
                          <a:pt x="136" y="137"/>
                          <a:pt x="137" y="136"/>
                          <a:pt x="139" y="136"/>
                        </a:cubicBezTo>
                        <a:cubicBezTo>
                          <a:pt x="138" y="138"/>
                          <a:pt x="136" y="141"/>
                          <a:pt x="135" y="143"/>
                        </a:cubicBezTo>
                        <a:cubicBezTo>
                          <a:pt x="134" y="142"/>
                          <a:pt x="134" y="140"/>
                          <a:pt x="135" y="138"/>
                        </a:cubicBezTo>
                        <a:close/>
                        <a:moveTo>
                          <a:pt x="142" y="134"/>
                        </a:move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1" y="133"/>
                          <a:pt x="141" y="132"/>
                          <a:pt x="142" y="131"/>
                        </a:cubicBezTo>
                        <a:cubicBezTo>
                          <a:pt x="143" y="132"/>
                          <a:pt x="142" y="133"/>
                          <a:pt x="142" y="134"/>
                        </a:cubicBezTo>
                        <a:close/>
                        <a:moveTo>
                          <a:pt x="143" y="131"/>
                        </a:moveTo>
                        <a:cubicBezTo>
                          <a:pt x="141" y="131"/>
                          <a:pt x="141" y="133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39" y="134"/>
                          <a:pt x="139" y="134"/>
                          <a:pt x="139" y="134"/>
                        </a:cubicBezTo>
                        <a:cubicBezTo>
                          <a:pt x="138" y="133"/>
                          <a:pt x="137" y="133"/>
                          <a:pt x="136" y="133"/>
                        </a:cubicBezTo>
                        <a:cubicBezTo>
                          <a:pt x="136" y="132"/>
                          <a:pt x="136" y="131"/>
                          <a:pt x="136" y="130"/>
                        </a:cubicBezTo>
                        <a:cubicBezTo>
                          <a:pt x="136" y="129"/>
                          <a:pt x="136" y="127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3"/>
                          <a:pt x="135" y="121"/>
                          <a:pt x="135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7" y="119"/>
                          <a:pt x="138" y="120"/>
                          <a:pt x="139" y="120"/>
                        </a:cubicBezTo>
                        <a:cubicBezTo>
                          <a:pt x="139" y="120"/>
                          <a:pt x="140" y="120"/>
                          <a:pt x="141" y="120"/>
                        </a:cubicBezTo>
                        <a:cubicBezTo>
                          <a:pt x="141" y="121"/>
                          <a:pt x="142" y="123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6"/>
                          <a:pt x="143" y="129"/>
                          <a:pt x="142" y="131"/>
                        </a:cubicBezTo>
                        <a:lnTo>
                          <a:pt x="143" y="131"/>
                        </a:lnTo>
                        <a:close/>
                        <a:moveTo>
                          <a:pt x="143" y="123"/>
                        </a:moveTo>
                        <a:cubicBezTo>
                          <a:pt x="142" y="122"/>
                          <a:pt x="142" y="121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0" y="119"/>
                          <a:pt x="139" y="119"/>
                          <a:pt x="139" y="119"/>
                        </a:cubicBezTo>
                        <a:cubicBezTo>
                          <a:pt x="138" y="119"/>
                          <a:pt x="137" y="119"/>
                          <a:pt x="137" y="118"/>
                        </a:cubicBezTo>
                        <a:cubicBezTo>
                          <a:pt x="137" y="118"/>
                          <a:pt x="136" y="118"/>
                          <a:pt x="136" y="118"/>
                        </a:cubicBezTo>
                        <a:cubicBezTo>
                          <a:pt x="134" y="117"/>
                          <a:pt x="136" y="115"/>
                          <a:pt x="138" y="114"/>
                        </a:cubicBezTo>
                        <a:cubicBezTo>
                          <a:pt x="139" y="114"/>
                          <a:pt x="139" y="115"/>
                          <a:pt x="141" y="117"/>
                        </a:cubicBezTo>
                        <a:cubicBezTo>
                          <a:pt x="142" y="119"/>
                          <a:pt x="144" y="120"/>
                          <a:pt x="143" y="123"/>
                        </a:cubicBezTo>
                        <a:close/>
                        <a:moveTo>
                          <a:pt x="143" y="113"/>
                        </a:moveTo>
                        <a:cubicBezTo>
                          <a:pt x="142" y="112"/>
                          <a:pt x="141" y="112"/>
                          <a:pt x="141" y="112"/>
                        </a:cubicBezTo>
                        <a:cubicBezTo>
                          <a:pt x="141" y="110"/>
                          <a:pt x="142" y="110"/>
                          <a:pt x="143" y="109"/>
                        </a:cubicBezTo>
                        <a:cubicBezTo>
                          <a:pt x="144" y="110"/>
                          <a:pt x="143" y="112"/>
                          <a:pt x="143" y="113"/>
                        </a:cubicBezTo>
                        <a:close/>
                        <a:moveTo>
                          <a:pt x="143" y="116"/>
                        </a:moveTo>
                        <a:cubicBezTo>
                          <a:pt x="142" y="116"/>
                          <a:pt x="142" y="115"/>
                          <a:pt x="142" y="114"/>
                        </a:cubicBezTo>
                        <a:cubicBezTo>
                          <a:pt x="143" y="114"/>
                          <a:pt x="143" y="114"/>
                          <a:pt x="143" y="116"/>
                        </a:cubicBezTo>
                        <a:close/>
                        <a:moveTo>
                          <a:pt x="139" y="110"/>
                        </a:moveTo>
                        <a:cubicBezTo>
                          <a:pt x="137" y="109"/>
                          <a:pt x="137" y="107"/>
                          <a:pt x="136" y="106"/>
                        </a:cubicBezTo>
                        <a:cubicBezTo>
                          <a:pt x="135" y="105"/>
                          <a:pt x="136" y="106"/>
                          <a:pt x="136" y="105"/>
                        </a:cubicBezTo>
                        <a:cubicBezTo>
                          <a:pt x="134" y="106"/>
                          <a:pt x="133" y="103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1"/>
                          <a:pt x="134" y="101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5" y="100"/>
                          <a:pt x="135" y="100"/>
                          <a:pt x="135" y="100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6" y="101"/>
                          <a:pt x="138" y="101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8" y="103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9" y="103"/>
                          <a:pt x="139" y="103"/>
                        </a:cubicBezTo>
                        <a:cubicBezTo>
                          <a:pt x="141" y="103"/>
                          <a:pt x="142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6"/>
                          <a:pt x="141" y="107"/>
                          <a:pt x="139" y="110"/>
                        </a:cubicBezTo>
                        <a:close/>
                        <a:moveTo>
                          <a:pt x="151" y="133"/>
                        </a:moveTo>
                        <a:cubicBezTo>
                          <a:pt x="151" y="132"/>
                          <a:pt x="151" y="132"/>
                          <a:pt x="151" y="131"/>
                        </a:cubicBezTo>
                        <a:cubicBezTo>
                          <a:pt x="152" y="131"/>
                          <a:pt x="151" y="133"/>
                          <a:pt x="151" y="133"/>
                        </a:cubicBezTo>
                        <a:close/>
                        <a:moveTo>
                          <a:pt x="151" y="115"/>
                        </a:move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2" y="114"/>
                          <a:pt x="152" y="113"/>
                          <a:pt x="152" y="112"/>
                        </a:cubicBezTo>
                        <a:cubicBezTo>
                          <a:pt x="153" y="112"/>
                          <a:pt x="153" y="113"/>
                          <a:pt x="153" y="113"/>
                        </a:cubicBezTo>
                        <a:cubicBezTo>
                          <a:pt x="153" y="113"/>
                          <a:pt x="153" y="113"/>
                          <a:pt x="153" y="113"/>
                        </a:cubicBezTo>
                        <a:cubicBezTo>
                          <a:pt x="153" y="114"/>
                          <a:pt x="154" y="113"/>
                          <a:pt x="154" y="114"/>
                        </a:cubicBezTo>
                        <a:cubicBezTo>
                          <a:pt x="153" y="114"/>
                          <a:pt x="152" y="115"/>
                          <a:pt x="151" y="115"/>
                        </a:cubicBezTo>
                        <a:close/>
                        <a:moveTo>
                          <a:pt x="152" y="116"/>
                        </a:moveTo>
                        <a:cubicBezTo>
                          <a:pt x="153" y="115"/>
                          <a:pt x="155" y="114"/>
                          <a:pt x="155" y="116"/>
                        </a:cubicBezTo>
                        <a:cubicBezTo>
                          <a:pt x="154" y="117"/>
                          <a:pt x="154" y="116"/>
                          <a:pt x="152" y="116"/>
                        </a:cubicBezTo>
                        <a:close/>
                        <a:moveTo>
                          <a:pt x="155" y="114"/>
                        </a:move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6" y="112"/>
                          <a:pt x="159" y="111"/>
                          <a:pt x="161" y="111"/>
                        </a:cubicBezTo>
                        <a:cubicBezTo>
                          <a:pt x="161" y="111"/>
                          <a:pt x="161" y="111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59" y="113"/>
                          <a:pt x="159" y="115"/>
                          <a:pt x="157" y="116"/>
                        </a:cubicBezTo>
                        <a:cubicBezTo>
                          <a:pt x="156" y="117"/>
                          <a:pt x="156" y="115"/>
                          <a:pt x="155" y="114"/>
                        </a:cubicBezTo>
                        <a:close/>
                        <a:moveTo>
                          <a:pt x="172" y="97"/>
                        </a:moveTo>
                        <a:cubicBezTo>
                          <a:pt x="169" y="100"/>
                          <a:pt x="166" y="104"/>
                          <a:pt x="163" y="107"/>
                        </a:cubicBezTo>
                        <a:cubicBezTo>
                          <a:pt x="162" y="107"/>
                          <a:pt x="161" y="106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2"/>
                          <a:pt x="161" y="102"/>
                        </a:cubicBezTo>
                        <a:cubicBezTo>
                          <a:pt x="161" y="102"/>
                          <a:pt x="161" y="101"/>
                          <a:pt x="161" y="101"/>
                        </a:cubicBezTo>
                        <a:cubicBezTo>
                          <a:pt x="162" y="100"/>
                          <a:pt x="163" y="100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6" y="98"/>
                          <a:pt x="169" y="98"/>
                          <a:pt x="172" y="96"/>
                        </a:cubicBezTo>
                        <a:cubicBezTo>
                          <a:pt x="172" y="96"/>
                          <a:pt x="172" y="97"/>
                          <a:pt x="172" y="97"/>
                        </a:cubicBezTo>
                        <a:close/>
                        <a:moveTo>
                          <a:pt x="171" y="95"/>
                        </a:moveTo>
                        <a:cubicBezTo>
                          <a:pt x="171" y="94"/>
                          <a:pt x="173" y="93"/>
                          <a:pt x="175" y="93"/>
                        </a:cubicBezTo>
                        <a:cubicBezTo>
                          <a:pt x="174" y="94"/>
                          <a:pt x="172" y="94"/>
                          <a:pt x="171" y="95"/>
                        </a:cubicBezTo>
                        <a:close/>
                        <a:moveTo>
                          <a:pt x="179" y="91"/>
                        </a:moveTo>
                        <a:cubicBezTo>
                          <a:pt x="178" y="92"/>
                          <a:pt x="175" y="92"/>
                          <a:pt x="174" y="91"/>
                        </a:cubicBezTo>
                        <a:cubicBezTo>
                          <a:pt x="174" y="91"/>
                          <a:pt x="174" y="91"/>
                          <a:pt x="174" y="91"/>
                        </a:cubicBezTo>
                        <a:cubicBezTo>
                          <a:pt x="175" y="89"/>
                          <a:pt x="178" y="89"/>
                          <a:pt x="180" y="88"/>
                        </a:cubicBezTo>
                        <a:cubicBezTo>
                          <a:pt x="180" y="88"/>
                          <a:pt x="179" y="90"/>
                          <a:pt x="179" y="91"/>
                        </a:cubicBezTo>
                        <a:close/>
                        <a:moveTo>
                          <a:pt x="184" y="88"/>
                        </a:moveTo>
                        <a:cubicBezTo>
                          <a:pt x="183" y="89"/>
                          <a:pt x="182" y="90"/>
                          <a:pt x="181" y="90"/>
                        </a:cubicBezTo>
                        <a:cubicBezTo>
                          <a:pt x="181" y="87"/>
                          <a:pt x="181" y="83"/>
                          <a:pt x="185" y="83"/>
                        </a:cubicBezTo>
                        <a:cubicBezTo>
                          <a:pt x="186" y="84"/>
                          <a:pt x="184" y="86"/>
                          <a:pt x="184" y="88"/>
                        </a:cubicBezTo>
                        <a:close/>
                        <a:moveTo>
                          <a:pt x="198" y="81"/>
                        </a:move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3"/>
                          <a:pt x="197" y="85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6" y="87"/>
                          <a:pt x="195" y="86"/>
                          <a:pt x="194" y="86"/>
                        </a:cubicBezTo>
                        <a:cubicBezTo>
                          <a:pt x="194" y="84"/>
                          <a:pt x="197" y="83"/>
                          <a:pt x="198" y="81"/>
                        </a:cubicBezTo>
                        <a:close/>
                        <a:moveTo>
                          <a:pt x="194" y="82"/>
                        </a:moveTo>
                        <a:cubicBezTo>
                          <a:pt x="193" y="85"/>
                          <a:pt x="189" y="86"/>
                          <a:pt x="186" y="87"/>
                        </a:cubicBezTo>
                        <a:cubicBezTo>
                          <a:pt x="186" y="86"/>
                          <a:pt x="186" y="85"/>
                          <a:pt x="187" y="83"/>
                        </a:cubicBezTo>
                        <a:cubicBezTo>
                          <a:pt x="189" y="83"/>
                          <a:pt x="192" y="82"/>
                          <a:pt x="194" y="82"/>
                        </a:cubicBezTo>
                        <a:close/>
                        <a:moveTo>
                          <a:pt x="188" y="71"/>
                        </a:moveTo>
                        <a:cubicBezTo>
                          <a:pt x="188" y="69"/>
                          <a:pt x="189" y="68"/>
                          <a:pt x="190" y="67"/>
                        </a:cubicBezTo>
                        <a:cubicBezTo>
                          <a:pt x="190" y="68"/>
                          <a:pt x="189" y="70"/>
                          <a:pt x="188" y="71"/>
                        </a:cubicBezTo>
                        <a:close/>
                        <a:moveTo>
                          <a:pt x="186" y="70"/>
                        </a:move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7" y="68"/>
                          <a:pt x="188" y="67"/>
                          <a:pt x="189" y="66"/>
                        </a:cubicBezTo>
                        <a:cubicBezTo>
                          <a:pt x="189" y="67"/>
                          <a:pt x="188" y="69"/>
                          <a:pt x="187" y="70"/>
                        </a:cubicBezTo>
                        <a:cubicBezTo>
                          <a:pt x="187" y="70"/>
                          <a:pt x="187" y="70"/>
                          <a:pt x="186" y="70"/>
                        </a:cubicBezTo>
                        <a:close/>
                        <a:moveTo>
                          <a:pt x="187" y="71"/>
                        </a:move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4"/>
                          <a:pt x="185" y="75"/>
                          <a:pt x="183" y="77"/>
                        </a:cubicBezTo>
                        <a:cubicBezTo>
                          <a:pt x="184" y="75"/>
                          <a:pt x="185" y="72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1"/>
                          <a:pt x="187" y="71"/>
                          <a:pt x="187" y="71"/>
                        </a:cubicBezTo>
                        <a:close/>
                        <a:moveTo>
                          <a:pt x="190" y="65"/>
                        </a:move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4"/>
                        </a:cubicBezTo>
                        <a:cubicBezTo>
                          <a:pt x="188" y="64"/>
                          <a:pt x="188" y="64"/>
                          <a:pt x="188" y="64"/>
                        </a:cubicBezTo>
                        <a:cubicBezTo>
                          <a:pt x="188" y="64"/>
                          <a:pt x="190" y="63"/>
                          <a:pt x="190" y="62"/>
                        </a:cubicBezTo>
                        <a:cubicBezTo>
                          <a:pt x="191" y="63"/>
                          <a:pt x="190" y="64"/>
                          <a:pt x="190" y="65"/>
                        </a:cubicBezTo>
                        <a:close/>
                        <a:moveTo>
                          <a:pt x="191" y="62"/>
                        </a:moveTo>
                        <a:cubicBezTo>
                          <a:pt x="191" y="62"/>
                          <a:pt x="191" y="62"/>
                          <a:pt x="191" y="62"/>
                        </a:cubicBezTo>
                        <a:cubicBezTo>
                          <a:pt x="191" y="61"/>
                          <a:pt x="192" y="61"/>
                          <a:pt x="192" y="61"/>
                        </a:cubicBezTo>
                        <a:cubicBezTo>
                          <a:pt x="192" y="61"/>
                          <a:pt x="191" y="62"/>
                          <a:pt x="191" y="62"/>
                        </a:cubicBezTo>
                        <a:close/>
                        <a:moveTo>
                          <a:pt x="192" y="60"/>
                        </a:move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0" y="61"/>
                          <a:pt x="190" y="62"/>
                          <a:pt x="190" y="62"/>
                        </a:cubicBezTo>
                        <a:cubicBezTo>
                          <a:pt x="189" y="63"/>
                          <a:pt x="188" y="63"/>
                          <a:pt x="188" y="64"/>
                        </a:cubicBezTo>
                        <a:cubicBezTo>
                          <a:pt x="188" y="64"/>
                          <a:pt x="187" y="64"/>
                          <a:pt x="187" y="64"/>
                        </a:cubicBezTo>
                        <a:cubicBezTo>
                          <a:pt x="187" y="64"/>
                          <a:pt x="187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5"/>
                          <a:pt x="185" y="65"/>
                          <a:pt x="185" y="65"/>
                        </a:cubicBezTo>
                        <a:cubicBezTo>
                          <a:pt x="185" y="65"/>
                          <a:pt x="185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6"/>
                          <a:pt x="184" y="67"/>
                          <a:pt x="183" y="67"/>
                        </a:cubicBezTo>
                        <a:cubicBezTo>
                          <a:pt x="182" y="67"/>
                          <a:pt x="182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2" y="67"/>
                          <a:pt x="182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4" y="67"/>
                          <a:pt x="185" y="66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7" y="65"/>
                          <a:pt x="187" y="65"/>
                        </a:cubicBezTo>
                        <a:cubicBezTo>
                          <a:pt x="187" y="65"/>
                          <a:pt x="187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8" y="67"/>
                          <a:pt x="187" y="68"/>
                          <a:pt x="186" y="69"/>
                        </a:cubicBezTo>
                        <a:cubicBezTo>
                          <a:pt x="186" y="69"/>
                          <a:pt x="186" y="69"/>
                          <a:pt x="186" y="69"/>
                        </a:cubicBezTo>
                        <a:cubicBezTo>
                          <a:pt x="186" y="69"/>
                          <a:pt x="185" y="69"/>
                          <a:pt x="185" y="70"/>
                        </a:cubicBezTo>
                        <a:cubicBezTo>
                          <a:pt x="185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4" y="72"/>
                          <a:pt x="184" y="75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2" y="78"/>
                          <a:pt x="181" y="80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1" y="82"/>
                          <a:pt x="181" y="82"/>
                          <a:pt x="181" y="82"/>
                        </a:cubicBezTo>
                        <a:cubicBezTo>
                          <a:pt x="182" y="81"/>
                          <a:pt x="182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7"/>
                        </a:cubicBezTo>
                        <a:cubicBezTo>
                          <a:pt x="186" y="76"/>
                          <a:pt x="187" y="74"/>
                          <a:pt x="187" y="72"/>
                        </a:cubicBezTo>
                        <a:cubicBezTo>
                          <a:pt x="189" y="73"/>
                          <a:pt x="186" y="79"/>
                          <a:pt x="186" y="82"/>
                        </a:cubicBezTo>
                        <a:cubicBezTo>
                          <a:pt x="181" y="84"/>
                          <a:pt x="174" y="82"/>
                          <a:pt x="169" y="83"/>
                        </a:cubicBezTo>
                        <a:cubicBezTo>
                          <a:pt x="169" y="83"/>
                          <a:pt x="169" y="83"/>
                          <a:pt x="168" y="83"/>
                        </a:cubicBezTo>
                        <a:cubicBezTo>
                          <a:pt x="168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6" y="84"/>
                          <a:pt x="166" y="84"/>
                          <a:pt x="166" y="84"/>
                        </a:cubicBezTo>
                        <a:cubicBezTo>
                          <a:pt x="167" y="83"/>
                          <a:pt x="168" y="82"/>
                          <a:pt x="170" y="81"/>
                        </a:cubicBezTo>
                        <a:cubicBezTo>
                          <a:pt x="170" y="81"/>
                          <a:pt x="170" y="81"/>
                          <a:pt x="170" y="81"/>
                        </a:cubicBezTo>
                        <a:cubicBezTo>
                          <a:pt x="170" y="81"/>
                          <a:pt x="169" y="81"/>
                          <a:pt x="169" y="81"/>
                        </a:cubicBezTo>
                        <a:cubicBezTo>
                          <a:pt x="168" y="82"/>
                          <a:pt x="167" y="82"/>
                          <a:pt x="166" y="83"/>
                        </a:cubicBezTo>
                        <a:cubicBezTo>
                          <a:pt x="166" y="83"/>
                          <a:pt x="166" y="83"/>
                          <a:pt x="166" y="83"/>
                        </a:cubicBezTo>
                        <a:cubicBezTo>
                          <a:pt x="165" y="83"/>
                          <a:pt x="165" y="83"/>
                          <a:pt x="165" y="84"/>
                        </a:cubicBezTo>
                        <a:cubicBezTo>
                          <a:pt x="165" y="83"/>
                          <a:pt x="165" y="83"/>
                          <a:pt x="165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5" y="83"/>
                          <a:pt x="165" y="84"/>
                        </a:cubicBezTo>
                        <a:cubicBezTo>
                          <a:pt x="165" y="84"/>
                          <a:pt x="165" y="84"/>
                          <a:pt x="165" y="84"/>
                        </a:cubicBezTo>
                        <a:cubicBezTo>
                          <a:pt x="164" y="84"/>
                          <a:pt x="164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1" y="80"/>
                          <a:pt x="158" y="77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8" y="77"/>
                          <a:pt x="160" y="81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59" y="85"/>
                          <a:pt x="156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1" y="83"/>
                          <a:pt x="149" y="79"/>
                          <a:pt x="148" y="75"/>
                        </a:cubicBezTo>
                        <a:cubicBezTo>
                          <a:pt x="148" y="72"/>
                          <a:pt x="149" y="68"/>
                          <a:pt x="149" y="64"/>
                        </a:cubicBezTo>
                        <a:cubicBezTo>
                          <a:pt x="149" y="63"/>
                          <a:pt x="149" y="61"/>
                          <a:pt x="148" y="59"/>
                        </a:cubicBezTo>
                        <a:cubicBezTo>
                          <a:pt x="150" y="61"/>
                          <a:pt x="152" y="64"/>
                          <a:pt x="154" y="66"/>
                        </a:cubicBezTo>
                        <a:cubicBezTo>
                          <a:pt x="156" y="72"/>
                          <a:pt x="161" y="76"/>
                          <a:pt x="164" y="81"/>
                        </a:cubicBezTo>
                        <a:cubicBezTo>
                          <a:pt x="164" y="81"/>
                          <a:pt x="164" y="82"/>
                          <a:pt x="164" y="82"/>
                        </a:cubicBezTo>
                        <a:cubicBezTo>
                          <a:pt x="164" y="82"/>
                          <a:pt x="164" y="82"/>
                          <a:pt x="164" y="81"/>
                        </a:cubicBezTo>
                        <a:cubicBezTo>
                          <a:pt x="164" y="81"/>
                          <a:pt x="164" y="81"/>
                          <a:pt x="164" y="81"/>
                        </a:cubicBezTo>
                        <a:cubicBezTo>
                          <a:pt x="162" y="75"/>
                          <a:pt x="156" y="72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3" y="63"/>
                          <a:pt x="150" y="60"/>
                          <a:pt x="149" y="57"/>
                        </a:cubicBezTo>
                        <a:cubicBezTo>
                          <a:pt x="151" y="56"/>
                          <a:pt x="153" y="56"/>
                          <a:pt x="154" y="55"/>
                        </a:cubicBezTo>
                        <a:cubicBezTo>
                          <a:pt x="157" y="53"/>
                          <a:pt x="158" y="49"/>
                          <a:pt x="161" y="49"/>
                        </a:cubicBezTo>
                        <a:cubicBezTo>
                          <a:pt x="162" y="49"/>
                          <a:pt x="162" y="49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1" y="51"/>
                          <a:pt x="161" y="53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1" y="54"/>
                          <a:pt x="161" y="54"/>
                          <a:pt x="161" y="54"/>
                        </a:cubicBezTo>
                        <a:cubicBezTo>
                          <a:pt x="161" y="53"/>
                          <a:pt x="161" y="51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2" y="50"/>
                          <a:pt x="162" y="49"/>
                          <a:pt x="162" y="49"/>
                        </a:cubicBezTo>
                        <a:cubicBezTo>
                          <a:pt x="163" y="49"/>
                          <a:pt x="163" y="48"/>
                          <a:pt x="164" y="48"/>
                        </a:cubicBezTo>
                        <a:cubicBezTo>
                          <a:pt x="164" y="51"/>
                          <a:pt x="162" y="52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7"/>
                          <a:pt x="163" y="59"/>
                          <a:pt x="162" y="62"/>
                        </a:cubicBezTo>
                        <a:cubicBezTo>
                          <a:pt x="162" y="62"/>
                          <a:pt x="162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0"/>
                          <a:pt x="164" y="57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1"/>
                          <a:pt x="166" y="51"/>
                          <a:pt x="166" y="48"/>
                        </a:cubicBezTo>
                        <a:cubicBezTo>
                          <a:pt x="170" y="46"/>
                          <a:pt x="173" y="43"/>
                          <a:pt x="180" y="44"/>
                        </a:cubicBezTo>
                        <a:cubicBezTo>
                          <a:pt x="180" y="46"/>
                          <a:pt x="179" y="47"/>
                          <a:pt x="178" y="49"/>
                        </a:cubicBezTo>
                        <a:cubicBezTo>
                          <a:pt x="178" y="50"/>
                          <a:pt x="178" y="51"/>
                          <a:pt x="178" y="52"/>
                        </a:cubicBezTo>
                        <a:cubicBezTo>
                          <a:pt x="178" y="54"/>
                          <a:pt x="176" y="56"/>
                          <a:pt x="176" y="58"/>
                        </a:cubicBezTo>
                        <a:cubicBezTo>
                          <a:pt x="176" y="60"/>
                          <a:pt x="175" y="62"/>
                          <a:pt x="174" y="64"/>
                        </a:cubicBezTo>
                        <a:cubicBezTo>
                          <a:pt x="174" y="65"/>
                          <a:pt x="174" y="65"/>
                          <a:pt x="174" y="65"/>
                        </a:cubicBezTo>
                        <a:cubicBezTo>
                          <a:pt x="174" y="65"/>
                          <a:pt x="174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2"/>
                          <a:pt x="176" y="60"/>
                          <a:pt x="177" y="58"/>
                        </a:cubicBezTo>
                        <a:cubicBezTo>
                          <a:pt x="177" y="58"/>
                          <a:pt x="177" y="58"/>
                          <a:pt x="177" y="58"/>
                        </a:cubicBezTo>
                        <a:cubicBezTo>
                          <a:pt x="177" y="57"/>
                          <a:pt x="177" y="56"/>
                          <a:pt x="178" y="56"/>
                        </a:cubicBezTo>
                        <a:cubicBezTo>
                          <a:pt x="178" y="56"/>
                          <a:pt x="178" y="56"/>
                          <a:pt x="178" y="56"/>
                        </a:cubicBezTo>
                        <a:cubicBezTo>
                          <a:pt x="182" y="53"/>
                          <a:pt x="187" y="51"/>
                          <a:pt x="193" y="50"/>
                        </a:cubicBezTo>
                        <a:cubicBezTo>
                          <a:pt x="193" y="52"/>
                          <a:pt x="194" y="53"/>
                          <a:pt x="195" y="55"/>
                        </a:cubicBezTo>
                        <a:cubicBezTo>
                          <a:pt x="195" y="55"/>
                          <a:pt x="195" y="55"/>
                          <a:pt x="195" y="55"/>
                        </a:cubicBezTo>
                        <a:cubicBezTo>
                          <a:pt x="194" y="58"/>
                          <a:pt x="192" y="58"/>
                          <a:pt x="192" y="60"/>
                        </a:cubicBezTo>
                        <a:close/>
                        <a:moveTo>
                          <a:pt x="195" y="55"/>
                        </a:moveTo>
                        <a:cubicBezTo>
                          <a:pt x="194" y="53"/>
                          <a:pt x="194" y="51"/>
                          <a:pt x="193" y="50"/>
                        </a:cubicBezTo>
                        <a:cubicBezTo>
                          <a:pt x="194" y="49"/>
                          <a:pt x="194" y="49"/>
                          <a:pt x="195" y="49"/>
                        </a:cubicBezTo>
                        <a:cubicBezTo>
                          <a:pt x="195" y="49"/>
                          <a:pt x="195" y="49"/>
                          <a:pt x="195" y="49"/>
                        </a:cubicBezTo>
                        <a:cubicBezTo>
                          <a:pt x="195" y="51"/>
                          <a:pt x="195" y="53"/>
                          <a:pt x="195" y="55"/>
                        </a:cubicBezTo>
                        <a:close/>
                        <a:moveTo>
                          <a:pt x="196" y="48"/>
                        </a:moveTo>
                        <a:cubicBezTo>
                          <a:pt x="198" y="48"/>
                          <a:pt x="198" y="47"/>
                          <a:pt x="199" y="47"/>
                        </a:cubicBezTo>
                        <a:cubicBezTo>
                          <a:pt x="199" y="47"/>
                          <a:pt x="199" y="47"/>
                          <a:pt x="199" y="47"/>
                        </a:cubicBezTo>
                        <a:cubicBezTo>
                          <a:pt x="200" y="47"/>
                          <a:pt x="200" y="47"/>
                          <a:pt x="200" y="47"/>
                        </a:cubicBezTo>
                        <a:cubicBezTo>
                          <a:pt x="200" y="47"/>
                          <a:pt x="199" y="48"/>
                          <a:pt x="199" y="48"/>
                        </a:cubicBezTo>
                        <a:cubicBezTo>
                          <a:pt x="198" y="50"/>
                          <a:pt x="197" y="52"/>
                          <a:pt x="196" y="54"/>
                        </a:cubicBezTo>
                        <a:cubicBezTo>
                          <a:pt x="196" y="53"/>
                          <a:pt x="196" y="50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lose/>
                        <a:moveTo>
                          <a:pt x="195" y="47"/>
                        </a:moveTo>
                        <a:cubicBezTo>
                          <a:pt x="195" y="47"/>
                          <a:pt x="195" y="47"/>
                          <a:pt x="195" y="48"/>
                        </a:cubicBezTo>
                        <a:cubicBezTo>
                          <a:pt x="195" y="48"/>
                          <a:pt x="195" y="48"/>
                          <a:pt x="195" y="48"/>
                        </a:cubicBezTo>
                        <a:cubicBezTo>
                          <a:pt x="194" y="49"/>
                          <a:pt x="193" y="49"/>
                          <a:pt x="193" y="49"/>
                        </a:cubicBezTo>
                        <a:cubicBezTo>
                          <a:pt x="193" y="49"/>
                          <a:pt x="193" y="49"/>
                          <a:pt x="193" y="49"/>
                        </a:cubicBezTo>
                        <a:cubicBezTo>
                          <a:pt x="187" y="50"/>
                          <a:pt x="182" y="52"/>
                          <a:pt x="178" y="55"/>
                        </a:cubicBezTo>
                        <a:cubicBezTo>
                          <a:pt x="178" y="55"/>
                          <a:pt x="178" y="55"/>
                          <a:pt x="178" y="55"/>
                        </a:cubicBezTo>
                        <a:cubicBezTo>
                          <a:pt x="179" y="54"/>
                          <a:pt x="179" y="51"/>
                          <a:pt x="180" y="48"/>
                        </a:cubicBezTo>
                        <a:cubicBezTo>
                          <a:pt x="180" y="47"/>
                          <a:pt x="182" y="45"/>
                          <a:pt x="182" y="43"/>
                        </a:cubicBezTo>
                        <a:cubicBezTo>
                          <a:pt x="187" y="42"/>
                          <a:pt x="191" y="40"/>
                          <a:pt x="196" y="38"/>
                        </a:cubicBezTo>
                        <a:cubicBezTo>
                          <a:pt x="196" y="41"/>
                          <a:pt x="196" y="45"/>
                          <a:pt x="195" y="47"/>
                        </a:cubicBezTo>
                        <a:close/>
                        <a:moveTo>
                          <a:pt x="197" y="16"/>
                        </a:moveTo>
                        <a:cubicBezTo>
                          <a:pt x="196" y="14"/>
                          <a:pt x="194" y="12"/>
                          <a:pt x="194" y="10"/>
                        </a:cubicBezTo>
                        <a:cubicBezTo>
                          <a:pt x="193" y="10"/>
                          <a:pt x="193" y="9"/>
                          <a:pt x="192" y="8"/>
                        </a:cubicBezTo>
                        <a:cubicBezTo>
                          <a:pt x="192" y="8"/>
                          <a:pt x="192" y="8"/>
                          <a:pt x="192" y="8"/>
                        </a:cubicBezTo>
                        <a:cubicBezTo>
                          <a:pt x="194" y="8"/>
                          <a:pt x="195" y="6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6" y="8"/>
                          <a:pt x="198" y="13"/>
                          <a:pt x="197" y="16"/>
                        </a:cubicBezTo>
                        <a:close/>
                        <a:moveTo>
                          <a:pt x="195" y="3"/>
                        </a:move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lose/>
                        <a:moveTo>
                          <a:pt x="195" y="2"/>
                        </a:moveTo>
                        <a:cubicBezTo>
                          <a:pt x="194" y="2"/>
                          <a:pt x="194" y="3"/>
                          <a:pt x="193" y="3"/>
                        </a:cubicBezTo>
                        <a:cubicBezTo>
                          <a:pt x="193" y="3"/>
                          <a:pt x="194" y="1"/>
                          <a:pt x="195" y="2"/>
                        </a:cubicBezTo>
                        <a:close/>
                        <a:moveTo>
                          <a:pt x="196" y="4"/>
                        </a:moveTo>
                        <a:cubicBezTo>
                          <a:pt x="197" y="5"/>
                          <a:pt x="196" y="5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4" y="6"/>
                          <a:pt x="193" y="7"/>
                          <a:pt x="192" y="7"/>
                        </a:cubicBezTo>
                        <a:cubicBezTo>
                          <a:pt x="192" y="7"/>
                          <a:pt x="192" y="7"/>
                          <a:pt x="192" y="7"/>
                        </a:cubicBezTo>
                        <a:cubicBezTo>
                          <a:pt x="193" y="6"/>
                          <a:pt x="195" y="4"/>
                          <a:pt x="196" y="4"/>
                        </a:cubicBezTo>
                        <a:close/>
                        <a:moveTo>
                          <a:pt x="191" y="5"/>
                        </a:moveTo>
                        <a:cubicBezTo>
                          <a:pt x="192" y="5"/>
                          <a:pt x="192" y="5"/>
                          <a:pt x="192" y="5"/>
                        </a:cubicBezTo>
                        <a:cubicBezTo>
                          <a:pt x="192" y="6"/>
                          <a:pt x="192" y="6"/>
                          <a:pt x="192" y="6"/>
                        </a:cubicBezTo>
                        <a:cubicBezTo>
                          <a:pt x="191" y="6"/>
                          <a:pt x="191" y="6"/>
                          <a:pt x="191" y="6"/>
                        </a:cubicBezTo>
                        <a:cubicBezTo>
                          <a:pt x="191" y="6"/>
                          <a:pt x="191" y="6"/>
                          <a:pt x="191" y="5"/>
                        </a:cubicBezTo>
                        <a:close/>
                        <a:moveTo>
                          <a:pt x="190" y="27"/>
                        </a:moveTo>
                        <a:cubicBezTo>
                          <a:pt x="192" y="28"/>
                          <a:pt x="192" y="30"/>
                          <a:pt x="194" y="32"/>
                        </a:cubicBezTo>
                        <a:cubicBezTo>
                          <a:pt x="191" y="31"/>
                          <a:pt x="190" y="29"/>
                          <a:pt x="187" y="28"/>
                        </a:cubicBezTo>
                        <a:cubicBezTo>
                          <a:pt x="187" y="28"/>
                          <a:pt x="187" y="28"/>
                          <a:pt x="187" y="28"/>
                        </a:cubicBezTo>
                        <a:cubicBezTo>
                          <a:pt x="186" y="28"/>
                          <a:pt x="185" y="27"/>
                          <a:pt x="184" y="27"/>
                        </a:cubicBezTo>
                        <a:cubicBezTo>
                          <a:pt x="185" y="26"/>
                          <a:pt x="186" y="26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8" y="25"/>
                          <a:pt x="188" y="24"/>
                        </a:cubicBezTo>
                        <a:cubicBezTo>
                          <a:pt x="189" y="25"/>
                          <a:pt x="190" y="26"/>
                          <a:pt x="190" y="27"/>
                        </a:cubicBezTo>
                        <a:close/>
                        <a:moveTo>
                          <a:pt x="188" y="24"/>
                        </a:moveTo>
                        <a:cubicBezTo>
                          <a:pt x="187" y="24"/>
                          <a:pt x="187" y="24"/>
                          <a:pt x="186" y="25"/>
                        </a:cubicBezTo>
                        <a:cubicBezTo>
                          <a:pt x="186" y="25"/>
                          <a:pt x="186" y="25"/>
                          <a:pt x="186" y="25"/>
                        </a:cubicBezTo>
                        <a:cubicBezTo>
                          <a:pt x="186" y="25"/>
                          <a:pt x="184" y="26"/>
                          <a:pt x="184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0" y="26"/>
                          <a:pt x="179" y="26"/>
                          <a:pt x="177" y="25"/>
                        </a:cubicBezTo>
                        <a:cubicBezTo>
                          <a:pt x="177" y="25"/>
                          <a:pt x="177" y="25"/>
                          <a:pt x="177" y="25"/>
                        </a:cubicBezTo>
                        <a:cubicBezTo>
                          <a:pt x="177" y="26"/>
                          <a:pt x="177" y="26"/>
                          <a:pt x="177" y="26"/>
                        </a:cubicBezTo>
                        <a:cubicBezTo>
                          <a:pt x="179" y="26"/>
                          <a:pt x="180" y="26"/>
                          <a:pt x="182" y="27"/>
                        </a:cubicBezTo>
                        <a:cubicBezTo>
                          <a:pt x="179" y="28"/>
                          <a:pt x="177" y="28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4" y="30"/>
                          <a:pt x="173" y="29"/>
                          <a:pt x="172" y="29"/>
                        </a:cubicBezTo>
                        <a:cubicBezTo>
                          <a:pt x="173" y="26"/>
                          <a:pt x="175" y="25"/>
                          <a:pt x="177" y="23"/>
                        </a:cubicBezTo>
                        <a:cubicBezTo>
                          <a:pt x="179" y="23"/>
                          <a:pt x="181" y="23"/>
                          <a:pt x="183" y="23"/>
                        </a:cubicBezTo>
                        <a:cubicBezTo>
                          <a:pt x="185" y="23"/>
                          <a:pt x="187" y="22"/>
                          <a:pt x="188" y="24"/>
                        </a:cubicBezTo>
                        <a:close/>
                        <a:moveTo>
                          <a:pt x="177" y="9"/>
                        </a:moveTo>
                        <a:cubicBezTo>
                          <a:pt x="178" y="9"/>
                          <a:pt x="178" y="8"/>
                          <a:pt x="178" y="7"/>
                        </a:cubicBezTo>
                        <a:cubicBezTo>
                          <a:pt x="178" y="7"/>
                          <a:pt x="178" y="7"/>
                          <a:pt x="178" y="7"/>
                        </a:cubicBezTo>
                        <a:cubicBezTo>
                          <a:pt x="179" y="7"/>
                          <a:pt x="179" y="7"/>
                          <a:pt x="179" y="7"/>
                        </a:cubicBezTo>
                        <a:cubicBezTo>
                          <a:pt x="180" y="9"/>
                          <a:pt x="181" y="11"/>
                          <a:pt x="182" y="13"/>
                        </a:cubicBezTo>
                        <a:cubicBezTo>
                          <a:pt x="180" y="14"/>
                          <a:pt x="177" y="14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6" y="12"/>
                          <a:pt x="177" y="11"/>
                          <a:pt x="177" y="9"/>
                        </a:cubicBezTo>
                        <a:close/>
                        <a:moveTo>
                          <a:pt x="175" y="23"/>
                        </a:moveTo>
                        <a:cubicBezTo>
                          <a:pt x="174" y="25"/>
                          <a:pt x="173" y="26"/>
                          <a:pt x="172" y="28"/>
                        </a:cubicBezTo>
                        <a:cubicBezTo>
                          <a:pt x="170" y="27"/>
                          <a:pt x="167" y="25"/>
                          <a:pt x="166" y="23"/>
                        </a:cubicBezTo>
                        <a:cubicBezTo>
                          <a:pt x="169" y="23"/>
                          <a:pt x="172" y="23"/>
                          <a:pt x="175" y="23"/>
                        </a:cubicBezTo>
                        <a:close/>
                        <a:moveTo>
                          <a:pt x="169" y="30"/>
                        </a:moveTo>
                        <a:cubicBezTo>
                          <a:pt x="164" y="31"/>
                          <a:pt x="159" y="32"/>
                          <a:pt x="154" y="35"/>
                        </a:cubicBezTo>
                        <a:cubicBezTo>
                          <a:pt x="155" y="30"/>
                          <a:pt x="158" y="27"/>
                          <a:pt x="160" y="23"/>
                        </a:cubicBezTo>
                        <a:cubicBezTo>
                          <a:pt x="164" y="23"/>
                          <a:pt x="164" y="23"/>
                          <a:pt x="164" y="23"/>
                        </a:cubicBezTo>
                        <a:cubicBezTo>
                          <a:pt x="165" y="26"/>
                          <a:pt x="167" y="27"/>
                          <a:pt x="169" y="30"/>
                        </a:cubicBezTo>
                        <a:close/>
                        <a:moveTo>
                          <a:pt x="146" y="3"/>
                        </a:move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7" y="3"/>
                          <a:pt x="148" y="3"/>
                          <a:pt x="149" y="3"/>
                        </a:cubicBezTo>
                        <a:cubicBezTo>
                          <a:pt x="152" y="3"/>
                          <a:pt x="154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60" y="4"/>
                          <a:pt x="164" y="5"/>
                          <a:pt x="167" y="6"/>
                        </a:cubicBezTo>
                        <a:cubicBezTo>
                          <a:pt x="166" y="9"/>
                          <a:pt x="165" y="12"/>
                          <a:pt x="163" y="15"/>
                        </a:cubicBezTo>
                        <a:cubicBezTo>
                          <a:pt x="160" y="16"/>
                          <a:pt x="158" y="14"/>
                          <a:pt x="156" y="12"/>
                        </a:cubicBezTo>
                        <a:cubicBezTo>
                          <a:pt x="156" y="11"/>
                          <a:pt x="156" y="10"/>
                          <a:pt x="156" y="10"/>
                        </a:cubicBezTo>
                        <a:cubicBezTo>
                          <a:pt x="155" y="10"/>
                          <a:pt x="155" y="10"/>
                          <a:pt x="154" y="10"/>
                        </a:cubicBezTo>
                        <a:cubicBezTo>
                          <a:pt x="152" y="7"/>
                          <a:pt x="148" y="5"/>
                          <a:pt x="145" y="4"/>
                        </a:cubicBezTo>
                        <a:cubicBezTo>
                          <a:pt x="145" y="3"/>
                          <a:pt x="146" y="3"/>
                          <a:pt x="146" y="3"/>
                        </a:cubicBezTo>
                        <a:close/>
                        <a:moveTo>
                          <a:pt x="143" y="4"/>
                        </a:moveTo>
                        <a:cubicBezTo>
                          <a:pt x="145" y="5"/>
                          <a:pt x="146" y="6"/>
                          <a:pt x="148" y="7"/>
                        </a:cubicBezTo>
                        <a:cubicBezTo>
                          <a:pt x="149" y="8"/>
                          <a:pt x="151" y="9"/>
                          <a:pt x="152" y="10"/>
                        </a:cubicBezTo>
                        <a:cubicBezTo>
                          <a:pt x="152" y="11"/>
                          <a:pt x="152" y="11"/>
                          <a:pt x="151" y="11"/>
                        </a:cubicBezTo>
                        <a:cubicBezTo>
                          <a:pt x="153" y="11"/>
                          <a:pt x="152" y="13"/>
                          <a:pt x="152" y="14"/>
                        </a:cubicBezTo>
                        <a:cubicBezTo>
                          <a:pt x="151" y="14"/>
                          <a:pt x="151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8" y="14"/>
                          <a:pt x="147" y="13"/>
                          <a:pt x="147" y="13"/>
                        </a:cubicBezTo>
                        <a:cubicBezTo>
                          <a:pt x="147" y="13"/>
                          <a:pt x="147" y="13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7" y="12"/>
                        </a:cubicBezTo>
                        <a:cubicBezTo>
                          <a:pt x="147" y="12"/>
                          <a:pt x="147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5" y="9"/>
                          <a:pt x="144" y="7"/>
                          <a:pt x="143" y="4"/>
                        </a:cubicBezTo>
                        <a:close/>
                        <a:moveTo>
                          <a:pt x="143" y="4"/>
                        </a:move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4" y="7"/>
                          <a:pt x="145" y="9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1"/>
                          <a:pt x="142" y="10"/>
                          <a:pt x="141" y="10"/>
                        </a:cubicBezTo>
                        <a:cubicBezTo>
                          <a:pt x="140" y="10"/>
                          <a:pt x="140" y="9"/>
                          <a:pt x="139" y="10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40" y="7"/>
                          <a:pt x="140" y="6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lnTo>
                          <a:pt x="143" y="4"/>
                        </a:lnTo>
                        <a:close/>
                        <a:moveTo>
                          <a:pt x="137" y="2"/>
                        </a:moveTo>
                        <a:cubicBezTo>
                          <a:pt x="138" y="2"/>
                          <a:pt x="140" y="2"/>
                          <a:pt x="141" y="2"/>
                        </a:cubicBezTo>
                        <a:cubicBezTo>
                          <a:pt x="141" y="3"/>
                          <a:pt x="140" y="3"/>
                          <a:pt x="140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8" y="2"/>
                          <a:pt x="137" y="3"/>
                          <a:pt x="137" y="3"/>
                        </a:cubicBezTo>
                        <a:lnTo>
                          <a:pt x="137" y="2"/>
                        </a:lnTo>
                        <a:close/>
                        <a:moveTo>
                          <a:pt x="137" y="9"/>
                        </a:move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8" y="9"/>
                          <a:pt x="138" y="9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1"/>
                          <a:pt x="138" y="11"/>
                          <a:pt x="138" y="12"/>
                        </a:cubicBezTo>
                        <a:cubicBezTo>
                          <a:pt x="138" y="12"/>
                          <a:pt x="137" y="12"/>
                          <a:pt x="137" y="12"/>
                        </a:cubicBezTo>
                        <a:cubicBezTo>
                          <a:pt x="137" y="10"/>
                          <a:pt x="137" y="10"/>
                          <a:pt x="137" y="9"/>
                        </a:cubicBezTo>
                        <a:close/>
                        <a:moveTo>
                          <a:pt x="130" y="2"/>
                        </a:move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1" y="1"/>
                          <a:pt x="132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2"/>
                          <a:pt x="136" y="1"/>
                          <a:pt x="136" y="2"/>
                        </a:cubicBezTo>
                        <a:cubicBezTo>
                          <a:pt x="135" y="3"/>
                          <a:pt x="132" y="2"/>
                          <a:pt x="130" y="2"/>
                        </a:cubicBezTo>
                        <a:close/>
                        <a:moveTo>
                          <a:pt x="132" y="3"/>
                        </a:moveTo>
                        <a:cubicBezTo>
                          <a:pt x="133" y="3"/>
                          <a:pt x="135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4"/>
                          <a:pt x="136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6" y="5"/>
                          <a:pt x="136" y="5"/>
                          <a:pt x="136" y="6"/>
                        </a:cubicBezTo>
                        <a:cubicBezTo>
                          <a:pt x="136" y="6"/>
                          <a:pt x="136" y="7"/>
                          <a:pt x="136" y="7"/>
                        </a:cubicBezTo>
                        <a:cubicBezTo>
                          <a:pt x="136" y="7"/>
                          <a:pt x="136" y="7"/>
                          <a:pt x="136" y="7"/>
                        </a:cubicBezTo>
                        <a:cubicBezTo>
                          <a:pt x="135" y="6"/>
                          <a:pt x="133" y="4"/>
                          <a:pt x="132" y="3"/>
                        </a:cubicBezTo>
                        <a:close/>
                        <a:moveTo>
                          <a:pt x="136" y="18"/>
                        </a:moveTo>
                        <a:cubicBezTo>
                          <a:pt x="137" y="21"/>
                          <a:pt x="137" y="25"/>
                          <a:pt x="137" y="29"/>
                        </a:cubicBezTo>
                        <a:cubicBezTo>
                          <a:pt x="135" y="28"/>
                          <a:pt x="133" y="27"/>
                          <a:pt x="132" y="26"/>
                        </a:cubicBezTo>
                        <a:cubicBezTo>
                          <a:pt x="132" y="26"/>
                          <a:pt x="132" y="26"/>
                          <a:pt x="132" y="26"/>
                        </a:cubicBezTo>
                        <a:cubicBezTo>
                          <a:pt x="132" y="24"/>
                          <a:pt x="131" y="22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19"/>
                          <a:pt x="129" y="18"/>
                          <a:pt x="128" y="17"/>
                        </a:cubicBezTo>
                        <a:cubicBezTo>
                          <a:pt x="128" y="17"/>
                          <a:pt x="128" y="17"/>
                          <a:pt x="128" y="17"/>
                        </a:cubicBezTo>
                        <a:cubicBezTo>
                          <a:pt x="131" y="17"/>
                          <a:pt x="134" y="18"/>
                          <a:pt x="136" y="18"/>
                        </a:cubicBezTo>
                        <a:close/>
                        <a:moveTo>
                          <a:pt x="127" y="12"/>
                        </a:moveTo>
                        <a:cubicBezTo>
                          <a:pt x="128" y="13"/>
                          <a:pt x="129" y="13"/>
                          <a:pt x="130" y="14"/>
                        </a:cubicBezTo>
                        <a:cubicBezTo>
                          <a:pt x="129" y="14"/>
                          <a:pt x="127" y="14"/>
                          <a:pt x="127" y="14"/>
                        </a:cubicBezTo>
                        <a:cubicBezTo>
                          <a:pt x="127" y="14"/>
                          <a:pt x="127" y="14"/>
                          <a:pt x="127" y="14"/>
                        </a:cubicBezTo>
                        <a:cubicBezTo>
                          <a:pt x="127" y="13"/>
                          <a:pt x="127" y="13"/>
                          <a:pt x="127" y="12"/>
                        </a:cubicBezTo>
                        <a:close/>
                        <a:moveTo>
                          <a:pt x="113" y="4"/>
                        </a:moveTo>
                        <a:cubicBezTo>
                          <a:pt x="117" y="7"/>
                          <a:pt x="122" y="9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3"/>
                          <a:pt x="126" y="13"/>
                          <a:pt x="126" y="14"/>
                        </a:cubicBezTo>
                        <a:cubicBezTo>
                          <a:pt x="126" y="14"/>
                          <a:pt x="126" y="14"/>
                          <a:pt x="126" y="14"/>
                        </a:cubicBezTo>
                        <a:cubicBezTo>
                          <a:pt x="122" y="15"/>
                          <a:pt x="118" y="13"/>
                          <a:pt x="115" y="12"/>
                        </a:cubicBezTo>
                        <a:cubicBezTo>
                          <a:pt x="114" y="9"/>
                          <a:pt x="114" y="7"/>
                          <a:pt x="112" y="4"/>
                        </a:cubicBezTo>
                        <a:cubicBezTo>
                          <a:pt x="112" y="4"/>
                          <a:pt x="113" y="4"/>
                          <a:pt x="113" y="4"/>
                        </a:cubicBezTo>
                        <a:close/>
                        <a:moveTo>
                          <a:pt x="110" y="3"/>
                        </a:moveTo>
                        <a:cubicBezTo>
                          <a:pt x="111" y="6"/>
                          <a:pt x="113" y="8"/>
                          <a:pt x="114" y="11"/>
                        </a:cubicBezTo>
                        <a:cubicBezTo>
                          <a:pt x="113" y="11"/>
                          <a:pt x="112" y="11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09" y="10"/>
                          <a:pt x="108" y="10"/>
                          <a:pt x="107" y="10"/>
                        </a:cubicBezTo>
                        <a:cubicBezTo>
                          <a:pt x="107" y="10"/>
                          <a:pt x="107" y="9"/>
                          <a:pt x="106" y="9"/>
                        </a:cubicBezTo>
                        <a:cubicBezTo>
                          <a:pt x="106" y="8"/>
                          <a:pt x="106" y="7"/>
                          <a:pt x="105" y="6"/>
                        </a:cubicBezTo>
                        <a:cubicBezTo>
                          <a:pt x="105" y="6"/>
                          <a:pt x="105" y="6"/>
                          <a:pt x="105" y="6"/>
                        </a:cubicBezTo>
                        <a:cubicBezTo>
                          <a:pt x="105" y="4"/>
                          <a:pt x="107" y="4"/>
                          <a:pt x="107" y="2"/>
                        </a:cubicBezTo>
                        <a:cubicBezTo>
                          <a:pt x="108" y="2"/>
                          <a:pt x="109" y="3"/>
                          <a:pt x="110" y="3"/>
                        </a:cubicBezTo>
                        <a:close/>
                        <a:moveTo>
                          <a:pt x="103" y="1"/>
                        </a:moveTo>
                        <a:cubicBezTo>
                          <a:pt x="105" y="1"/>
                          <a:pt x="105" y="2"/>
                          <a:pt x="106" y="2"/>
                        </a:cubicBezTo>
                        <a:cubicBezTo>
                          <a:pt x="105" y="4"/>
                          <a:pt x="104" y="7"/>
                          <a:pt x="102" y="9"/>
                        </a:cubicBezTo>
                        <a:cubicBezTo>
                          <a:pt x="101" y="6"/>
                          <a:pt x="103" y="4"/>
                          <a:pt x="103" y="1"/>
                        </a:cubicBezTo>
                        <a:close/>
                        <a:moveTo>
                          <a:pt x="100" y="13"/>
                        </a:move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9" y="14"/>
                          <a:pt x="99" y="15"/>
                          <a:pt x="98" y="15"/>
                        </a:cubicBezTo>
                        <a:cubicBezTo>
                          <a:pt x="100" y="13"/>
                          <a:pt x="99" y="10"/>
                          <a:pt x="102" y="10"/>
                        </a:cubicBezTo>
                        <a:cubicBezTo>
                          <a:pt x="101" y="11"/>
                          <a:pt x="100" y="12"/>
                          <a:pt x="100" y="13"/>
                        </a:cubicBezTo>
                        <a:close/>
                        <a:moveTo>
                          <a:pt x="101" y="6"/>
                        </a:moveTo>
                        <a:cubicBezTo>
                          <a:pt x="100" y="5"/>
                          <a:pt x="101" y="4"/>
                          <a:pt x="101" y="3"/>
                        </a:cubicBezTo>
                        <a:cubicBezTo>
                          <a:pt x="102" y="3"/>
                          <a:pt x="101" y="4"/>
                          <a:pt x="101" y="6"/>
                        </a:cubicBezTo>
                        <a:close/>
                        <a:moveTo>
                          <a:pt x="101" y="1"/>
                        </a:moveTo>
                        <a:cubicBezTo>
                          <a:pt x="101" y="2"/>
                          <a:pt x="101" y="3"/>
                          <a:pt x="100" y="4"/>
                        </a:cubicBezTo>
                        <a:cubicBezTo>
                          <a:pt x="99" y="3"/>
                          <a:pt x="99" y="2"/>
                          <a:pt x="99" y="1"/>
                        </a:cubicBezTo>
                        <a:cubicBezTo>
                          <a:pt x="100" y="1"/>
                          <a:pt x="101" y="1"/>
                          <a:pt x="101" y="1"/>
                        </a:cubicBezTo>
                        <a:close/>
                        <a:moveTo>
                          <a:pt x="96" y="4"/>
                        </a:moveTo>
                        <a:cubicBezTo>
                          <a:pt x="97" y="3"/>
                          <a:pt x="97" y="2"/>
                          <a:pt x="98" y="1"/>
                        </a:cubicBezTo>
                        <a:cubicBezTo>
                          <a:pt x="99" y="2"/>
                          <a:pt x="100" y="5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8" y="8"/>
                          <a:pt x="98" y="8"/>
                        </a:cubicBezTo>
                        <a:cubicBezTo>
                          <a:pt x="98" y="8"/>
                          <a:pt x="98" y="8"/>
                          <a:pt x="98" y="8"/>
                        </a:cubicBezTo>
                        <a:cubicBezTo>
                          <a:pt x="98" y="8"/>
                          <a:pt x="98" y="9"/>
                          <a:pt x="97" y="10"/>
                        </a:cubicBezTo>
                        <a:cubicBezTo>
                          <a:pt x="96" y="10"/>
                          <a:pt x="94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8"/>
                          <a:pt x="95" y="6"/>
                          <a:pt x="96" y="4"/>
                        </a:cubicBezTo>
                        <a:close/>
                        <a:moveTo>
                          <a:pt x="89" y="6"/>
                        </a:move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90" y="6"/>
                          <a:pt x="91" y="6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3" y="5"/>
                          <a:pt x="94" y="4"/>
                          <a:pt x="95" y="3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4" y="6"/>
                          <a:pt x="93" y="8"/>
                          <a:pt x="92" y="10"/>
                        </a:cubicBezTo>
                        <a:cubicBezTo>
                          <a:pt x="92" y="10"/>
                          <a:pt x="92" y="10"/>
                          <a:pt x="92" y="10"/>
                        </a:cubicBezTo>
                        <a:cubicBezTo>
                          <a:pt x="92" y="11"/>
                          <a:pt x="89" y="11"/>
                          <a:pt x="87" y="12"/>
                        </a:cubicBezTo>
                        <a:cubicBezTo>
                          <a:pt x="85" y="12"/>
                          <a:pt x="83" y="14"/>
                          <a:pt x="83" y="13"/>
                        </a:cubicBezTo>
                        <a:cubicBezTo>
                          <a:pt x="85" y="11"/>
                          <a:pt x="87" y="9"/>
                          <a:pt x="89" y="6"/>
                        </a:cubicBezTo>
                        <a:close/>
                        <a:moveTo>
                          <a:pt x="82" y="10"/>
                        </a:moveTo>
                        <a:cubicBezTo>
                          <a:pt x="82" y="8"/>
                          <a:pt x="83" y="4"/>
                          <a:pt x="84" y="1"/>
                        </a:cubicBezTo>
                        <a:cubicBezTo>
                          <a:pt x="85" y="2"/>
                          <a:pt x="85" y="2"/>
                          <a:pt x="85" y="3"/>
                        </a:cubicBezTo>
                        <a:cubicBezTo>
                          <a:pt x="85" y="3"/>
                          <a:pt x="85" y="3"/>
                          <a:pt x="85" y="3"/>
                        </a:cubicBezTo>
                        <a:cubicBezTo>
                          <a:pt x="85" y="3"/>
                          <a:pt x="85" y="3"/>
                          <a:pt x="85" y="4"/>
                        </a:cubicBezTo>
                        <a:cubicBezTo>
                          <a:pt x="85" y="4"/>
                          <a:pt x="85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7" y="4"/>
                          <a:pt x="87" y="5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7" y="9"/>
                          <a:pt x="84" y="11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lnTo>
                          <a:pt x="82" y="10"/>
                        </a:lnTo>
                        <a:close/>
                        <a:moveTo>
                          <a:pt x="81" y="16"/>
                        </a:move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7"/>
                          <a:pt x="81" y="18"/>
                          <a:pt x="80" y="18"/>
                        </a:cubicBezTo>
                        <a:cubicBezTo>
                          <a:pt x="80" y="18"/>
                          <a:pt x="80" y="18"/>
                          <a:pt x="80" y="19"/>
                        </a:cubicBezTo>
                        <a:cubicBezTo>
                          <a:pt x="81" y="19"/>
                          <a:pt x="81" y="19"/>
                          <a:pt x="81" y="19"/>
                        </a:cubicBezTo>
                        <a:cubicBezTo>
                          <a:pt x="81" y="19"/>
                          <a:pt x="81" y="19"/>
                          <a:pt x="81" y="18"/>
                        </a:cubicBezTo>
                        <a:cubicBezTo>
                          <a:pt x="81" y="18"/>
                          <a:pt x="81" y="17"/>
                          <a:pt x="81" y="16"/>
                        </a:cubicBezTo>
                        <a:cubicBezTo>
                          <a:pt x="81" y="16"/>
                          <a:pt x="81" y="16"/>
                          <a:pt x="81" y="15"/>
                        </a:cubicBezTo>
                        <a:cubicBezTo>
                          <a:pt x="82" y="15"/>
                          <a:pt x="83" y="14"/>
                          <a:pt x="84" y="15"/>
                        </a:cubicBezTo>
                        <a:cubicBezTo>
                          <a:pt x="85" y="15"/>
                          <a:pt x="83" y="15"/>
                          <a:pt x="84" y="14"/>
                        </a:cubicBezTo>
                        <a:cubicBezTo>
                          <a:pt x="85" y="14"/>
                          <a:pt x="86" y="13"/>
                          <a:pt x="86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7" y="13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8" y="12"/>
                          <a:pt x="90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3"/>
                          <a:pt x="92" y="14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2" y="14"/>
                          <a:pt x="92" y="13"/>
                          <a:pt x="92" y="12"/>
                        </a:cubicBezTo>
                        <a:cubicBezTo>
                          <a:pt x="93" y="11"/>
                          <a:pt x="95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6" y="13"/>
                          <a:pt x="95" y="14"/>
                          <a:pt x="95" y="16"/>
                        </a:cubicBezTo>
                        <a:cubicBezTo>
                          <a:pt x="95" y="16"/>
                          <a:pt x="95" y="16"/>
                          <a:pt x="95" y="16"/>
                        </a:cubicBezTo>
                        <a:cubicBezTo>
                          <a:pt x="95" y="16"/>
                          <a:pt x="95" y="17"/>
                          <a:pt x="95" y="17"/>
                        </a:cubicBezTo>
                        <a:cubicBezTo>
                          <a:pt x="94" y="17"/>
                          <a:pt x="94" y="17"/>
                          <a:pt x="93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2" y="18"/>
                          <a:pt x="91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1" y="18"/>
                          <a:pt x="92" y="18"/>
                          <a:pt x="93" y="18"/>
                        </a:cubicBezTo>
                        <a:cubicBezTo>
                          <a:pt x="93" y="18"/>
                          <a:pt x="93" y="18"/>
                          <a:pt x="93" y="18"/>
                        </a:cubicBezTo>
                        <a:cubicBezTo>
                          <a:pt x="94" y="18"/>
                          <a:pt x="94" y="18"/>
                          <a:pt x="94" y="18"/>
                        </a:cubicBezTo>
                        <a:cubicBezTo>
                          <a:pt x="95" y="18"/>
                          <a:pt x="94" y="18"/>
                          <a:pt x="94" y="18"/>
                        </a:cubicBezTo>
                        <a:cubicBezTo>
                          <a:pt x="94" y="18"/>
                          <a:pt x="93" y="18"/>
                          <a:pt x="93" y="18"/>
                        </a:cubicBezTo>
                        <a:cubicBezTo>
                          <a:pt x="92" y="19"/>
                          <a:pt x="90" y="19"/>
                          <a:pt x="88" y="19"/>
                        </a:cubicBezTo>
                        <a:cubicBezTo>
                          <a:pt x="88" y="19"/>
                          <a:pt x="88" y="19"/>
                          <a:pt x="89" y="19"/>
                        </a:cubicBezTo>
                        <a:cubicBezTo>
                          <a:pt x="89" y="19"/>
                          <a:pt x="89" y="19"/>
                          <a:pt x="89" y="19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88" y="19"/>
                          <a:pt x="88" y="19"/>
                          <a:pt x="88" y="19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6" y="20"/>
                          <a:pt x="84" y="20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4" y="21"/>
                          <a:pt x="86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90" y="20"/>
                          <a:pt x="92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3" y="20"/>
                          <a:pt x="93" y="21"/>
                          <a:pt x="91" y="21"/>
                        </a:cubicBezTo>
                        <a:cubicBezTo>
                          <a:pt x="91" y="22"/>
                          <a:pt x="92" y="21"/>
                          <a:pt x="92" y="22"/>
                        </a:cubicBezTo>
                        <a:cubicBezTo>
                          <a:pt x="92" y="22"/>
                          <a:pt x="92" y="22"/>
                          <a:pt x="92" y="22"/>
                        </a:cubicBezTo>
                        <a:cubicBezTo>
                          <a:pt x="91" y="23"/>
                          <a:pt x="90" y="23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7" y="26"/>
                          <a:pt x="86" y="27"/>
                          <a:pt x="85" y="28"/>
                        </a:cubicBezTo>
                        <a:cubicBezTo>
                          <a:pt x="85" y="28"/>
                          <a:pt x="85" y="28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3" y="29"/>
                          <a:pt x="78" y="22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9" y="19"/>
                          <a:pt x="80" y="17"/>
                          <a:pt x="81" y="16"/>
                        </a:cubicBezTo>
                        <a:close/>
                        <a:moveTo>
                          <a:pt x="79" y="16"/>
                        </a:move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79" y="17"/>
                          <a:pt x="79" y="19"/>
                          <a:pt x="78" y="20"/>
                        </a:cubicBezTo>
                        <a:cubicBezTo>
                          <a:pt x="77" y="19"/>
                          <a:pt x="77" y="18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7" y="17"/>
                          <a:pt x="78" y="16"/>
                          <a:pt x="79" y="16"/>
                        </a:cubicBezTo>
                        <a:close/>
                        <a:moveTo>
                          <a:pt x="69" y="6"/>
                        </a:moveTo>
                        <a:cubicBezTo>
                          <a:pt x="71" y="10"/>
                          <a:pt x="73" y="14"/>
                          <a:pt x="74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4" y="18"/>
                          <a:pt x="74" y="18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4" y="19"/>
                          <a:pt x="74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6" y="19"/>
                          <a:pt x="76" y="21"/>
                          <a:pt x="76" y="23"/>
                        </a:cubicBezTo>
                        <a:cubicBezTo>
                          <a:pt x="77" y="27"/>
                          <a:pt x="79" y="31"/>
                          <a:pt x="77" y="34"/>
                        </a:cubicBezTo>
                        <a:cubicBezTo>
                          <a:pt x="78" y="34"/>
                          <a:pt x="78" y="33"/>
                          <a:pt x="78" y="33"/>
                        </a:cubicBezTo>
                        <a:cubicBezTo>
                          <a:pt x="78" y="35"/>
                          <a:pt x="78" y="36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42"/>
                          <a:pt x="81" y="44"/>
                          <a:pt x="81" y="47"/>
                        </a:cubicBezTo>
                        <a:cubicBezTo>
                          <a:pt x="78" y="49"/>
                          <a:pt x="75" y="50"/>
                          <a:pt x="73" y="51"/>
                        </a:cubicBezTo>
                        <a:cubicBezTo>
                          <a:pt x="73" y="51"/>
                          <a:pt x="73" y="51"/>
                          <a:pt x="73" y="51"/>
                        </a:cubicBezTo>
                        <a:cubicBezTo>
                          <a:pt x="72" y="51"/>
                          <a:pt x="71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69" y="50"/>
                          <a:pt x="68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8" y="50"/>
                          <a:pt x="69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69" y="51"/>
                        </a:cubicBezTo>
                        <a:cubicBezTo>
                          <a:pt x="68" y="51"/>
                          <a:pt x="66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1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7"/>
                          <a:pt x="63" y="45"/>
                          <a:pt x="63" y="44"/>
                        </a:cubicBezTo>
                        <a:cubicBezTo>
                          <a:pt x="64" y="35"/>
                          <a:pt x="59" y="27"/>
                          <a:pt x="57" y="20"/>
                        </a:cubicBezTo>
                        <a:cubicBezTo>
                          <a:pt x="60" y="14"/>
                          <a:pt x="64" y="9"/>
                          <a:pt x="69" y="6"/>
                        </a:cubicBezTo>
                        <a:close/>
                        <a:moveTo>
                          <a:pt x="52" y="79"/>
                        </a:move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1" y="79"/>
                        </a:cubicBezTo>
                        <a:cubicBezTo>
                          <a:pt x="51" y="79"/>
                          <a:pt x="51" y="79"/>
                          <a:pt x="51" y="79"/>
                        </a:cubicBezTo>
                        <a:cubicBezTo>
                          <a:pt x="50" y="78"/>
                          <a:pt x="50" y="76"/>
                          <a:pt x="49" y="76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3"/>
                          <a:pt x="42" y="70"/>
                          <a:pt x="38" y="69"/>
                        </a:cubicBezTo>
                        <a:cubicBezTo>
                          <a:pt x="39" y="66"/>
                          <a:pt x="40" y="64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42" y="62"/>
                          <a:pt x="42" y="63"/>
                          <a:pt x="43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3" y="62"/>
                          <a:pt x="42" y="61"/>
                          <a:pt x="41" y="61"/>
                        </a:cubicBezTo>
                        <a:cubicBezTo>
                          <a:pt x="42" y="56"/>
                          <a:pt x="44" y="52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5"/>
                          <a:pt x="44" y="44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6" y="39"/>
                          <a:pt x="46" y="35"/>
                          <a:pt x="48" y="31"/>
                        </a:cubicBezTo>
                        <a:cubicBezTo>
                          <a:pt x="49" y="30"/>
                          <a:pt x="51" y="28"/>
                          <a:pt x="52" y="27"/>
                        </a:cubicBezTo>
                        <a:cubicBezTo>
                          <a:pt x="53" y="25"/>
                          <a:pt x="54" y="23"/>
                          <a:pt x="56" y="22"/>
                        </a:cubicBezTo>
                        <a:cubicBezTo>
                          <a:pt x="57" y="24"/>
                          <a:pt x="58" y="26"/>
                          <a:pt x="59" y="29"/>
                        </a:cubicBezTo>
                        <a:cubicBezTo>
                          <a:pt x="60" y="32"/>
                          <a:pt x="61" y="34"/>
                          <a:pt x="62" y="36"/>
                        </a:cubicBezTo>
                        <a:cubicBezTo>
                          <a:pt x="63" y="42"/>
                          <a:pt x="62" y="47"/>
                          <a:pt x="60" y="52"/>
                        </a:cubicBezTo>
                        <a:cubicBezTo>
                          <a:pt x="60" y="52"/>
                          <a:pt x="59" y="52"/>
                          <a:pt x="59" y="52"/>
                        </a:cubicBezTo>
                        <a:cubicBezTo>
                          <a:pt x="60" y="52"/>
                          <a:pt x="60" y="53"/>
                          <a:pt x="60" y="53"/>
                        </a:cubicBezTo>
                        <a:cubicBezTo>
                          <a:pt x="60" y="53"/>
                          <a:pt x="60" y="54"/>
                          <a:pt x="60" y="54"/>
                        </a:cubicBezTo>
                        <a:cubicBezTo>
                          <a:pt x="59" y="55"/>
                          <a:pt x="58" y="57"/>
                          <a:pt x="58" y="5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2" y="60"/>
                          <a:pt x="48" y="63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9" y="64"/>
                          <a:pt x="52" y="61"/>
                          <a:pt x="57" y="60"/>
                        </a:cubicBezTo>
                        <a:cubicBezTo>
                          <a:pt x="55" y="63"/>
                          <a:pt x="54" y="66"/>
                          <a:pt x="54" y="70"/>
                        </a:cubicBezTo>
                        <a:cubicBezTo>
                          <a:pt x="54" y="72"/>
                          <a:pt x="55" y="74"/>
                          <a:pt x="56" y="76"/>
                        </a:cubicBezTo>
                        <a:cubicBezTo>
                          <a:pt x="56" y="76"/>
                          <a:pt x="56" y="76"/>
                          <a:pt x="56" y="76"/>
                        </a:cubicBezTo>
                        <a:cubicBezTo>
                          <a:pt x="56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5" y="74"/>
                          <a:pt x="55" y="72"/>
                          <a:pt x="55" y="70"/>
                        </a:cubicBezTo>
                        <a:cubicBezTo>
                          <a:pt x="55" y="66"/>
                          <a:pt x="56" y="63"/>
                          <a:pt x="57" y="60"/>
                        </a:cubicBezTo>
                        <a:cubicBezTo>
                          <a:pt x="57" y="60"/>
                          <a:pt x="57" y="60"/>
                          <a:pt x="57" y="60"/>
                        </a:cubicBezTo>
                        <a:cubicBezTo>
                          <a:pt x="57" y="60"/>
                          <a:pt x="58" y="59"/>
                          <a:pt x="58" y="59"/>
                        </a:cubicBezTo>
                        <a:cubicBezTo>
                          <a:pt x="58" y="59"/>
                          <a:pt x="58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60"/>
                        </a:cubicBezTo>
                        <a:cubicBezTo>
                          <a:pt x="59" y="60"/>
                          <a:pt x="59" y="60"/>
                          <a:pt x="59" y="60"/>
                        </a:cubicBezTo>
                        <a:cubicBezTo>
                          <a:pt x="58" y="63"/>
                          <a:pt x="57" y="67"/>
                          <a:pt x="56" y="71"/>
                        </a:cubicBezTo>
                        <a:cubicBezTo>
                          <a:pt x="56" y="71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1"/>
                        </a:cubicBezTo>
                        <a:cubicBezTo>
                          <a:pt x="57" y="67"/>
                          <a:pt x="58" y="63"/>
                          <a:pt x="60" y="60"/>
                        </a:cubicBezTo>
                        <a:cubicBezTo>
                          <a:pt x="60" y="60"/>
                          <a:pt x="60" y="60"/>
                          <a:pt x="60" y="60"/>
                        </a:cubicBezTo>
                        <a:cubicBezTo>
                          <a:pt x="61" y="60"/>
                          <a:pt x="62" y="61"/>
                          <a:pt x="63" y="61"/>
                        </a:cubicBezTo>
                        <a:cubicBezTo>
                          <a:pt x="64" y="64"/>
                          <a:pt x="65" y="67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2"/>
                          <a:pt x="67" y="73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3"/>
                          <a:pt x="66" y="72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2"/>
                          <a:pt x="68" y="73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9" y="74"/>
                          <a:pt x="69" y="74"/>
                          <a:pt x="68" y="74"/>
                        </a:cubicBezTo>
                        <a:cubicBezTo>
                          <a:pt x="68" y="73"/>
                          <a:pt x="68" y="72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0"/>
                          <a:pt x="66" y="70"/>
                        </a:cubicBezTo>
                        <a:cubicBezTo>
                          <a:pt x="65" y="67"/>
                          <a:pt x="64" y="64"/>
                          <a:pt x="63" y="61"/>
                        </a:cubicBezTo>
                        <a:cubicBezTo>
                          <a:pt x="63" y="61"/>
                          <a:pt x="63" y="61"/>
                          <a:pt x="63" y="61"/>
                        </a:cubicBezTo>
                        <a:cubicBezTo>
                          <a:pt x="63" y="60"/>
                          <a:pt x="63" y="59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5" y="57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5" y="57"/>
                          <a:pt x="65" y="58"/>
                          <a:pt x="65" y="58"/>
                        </a:cubicBezTo>
                        <a:cubicBezTo>
                          <a:pt x="65" y="59"/>
                          <a:pt x="65" y="61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2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7" y="63"/>
                          <a:pt x="67" y="63"/>
                        </a:cubicBezTo>
                        <a:cubicBezTo>
                          <a:pt x="66" y="63"/>
                          <a:pt x="66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8" y="63"/>
                          <a:pt x="69" y="63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69" y="63"/>
                          <a:pt x="68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1"/>
                          <a:pt x="66" y="59"/>
                          <a:pt x="65" y="58"/>
                        </a:cubicBezTo>
                        <a:cubicBezTo>
                          <a:pt x="65" y="58"/>
                          <a:pt x="65" y="58"/>
                          <a:pt x="65" y="58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7" y="57"/>
                          <a:pt x="69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2" y="60"/>
                          <a:pt x="72" y="63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4" y="68"/>
                          <a:pt x="74" y="68"/>
                          <a:pt x="74" y="69"/>
                        </a:cubicBezTo>
                        <a:cubicBezTo>
                          <a:pt x="73" y="69"/>
                          <a:pt x="73" y="70"/>
                          <a:pt x="73" y="71"/>
                        </a:cubicBezTo>
                        <a:cubicBezTo>
                          <a:pt x="73" y="73"/>
                          <a:pt x="74" y="75"/>
                          <a:pt x="74" y="77"/>
                        </a:cubicBezTo>
                        <a:cubicBezTo>
                          <a:pt x="74" y="77"/>
                          <a:pt x="74" y="77"/>
                          <a:pt x="73" y="78"/>
                        </a:cubicBezTo>
                        <a:cubicBezTo>
                          <a:pt x="73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7"/>
                          <a:pt x="74" y="77"/>
                          <a:pt x="74" y="77"/>
                        </a:cubicBezTo>
                        <a:cubicBezTo>
                          <a:pt x="74" y="75"/>
                          <a:pt x="73" y="73"/>
                          <a:pt x="73" y="71"/>
                        </a:cubicBezTo>
                        <a:cubicBezTo>
                          <a:pt x="73" y="70"/>
                          <a:pt x="73" y="70"/>
                          <a:pt x="74" y="69"/>
                        </a:cubicBezTo>
                        <a:cubicBezTo>
                          <a:pt x="75" y="70"/>
                          <a:pt x="75" y="71"/>
                          <a:pt x="75" y="73"/>
                        </a:cubicBezTo>
                        <a:cubicBezTo>
                          <a:pt x="75" y="75"/>
                          <a:pt x="75" y="76"/>
                          <a:pt x="75" y="78"/>
                        </a:cubicBezTo>
                        <a:cubicBezTo>
                          <a:pt x="75" y="78"/>
                          <a:pt x="75" y="78"/>
                          <a:pt x="75" y="78"/>
                        </a:cubicBezTo>
                        <a:cubicBezTo>
                          <a:pt x="75" y="81"/>
                          <a:pt x="77" y="83"/>
                          <a:pt x="77" y="86"/>
                        </a:cubicBezTo>
                        <a:cubicBezTo>
                          <a:pt x="74" y="85"/>
                          <a:pt x="72" y="86"/>
                          <a:pt x="69" y="85"/>
                        </a:cubicBezTo>
                        <a:cubicBezTo>
                          <a:pt x="69" y="85"/>
                          <a:pt x="69" y="85"/>
                          <a:pt x="69" y="85"/>
                        </a:cubicBezTo>
                        <a:cubicBezTo>
                          <a:pt x="65" y="84"/>
                          <a:pt x="60" y="86"/>
                          <a:pt x="56" y="85"/>
                        </a:cubicBezTo>
                        <a:cubicBezTo>
                          <a:pt x="56" y="85"/>
                          <a:pt x="56" y="85"/>
                          <a:pt x="56" y="84"/>
                        </a:cubicBezTo>
                        <a:cubicBezTo>
                          <a:pt x="57" y="83"/>
                          <a:pt x="58" y="81"/>
                          <a:pt x="59" y="80"/>
                        </a:cubicBezTo>
                        <a:cubicBezTo>
                          <a:pt x="59" y="80"/>
                          <a:pt x="59" y="81"/>
                          <a:pt x="59" y="81"/>
                        </a:cubicBezTo>
                        <a:cubicBezTo>
                          <a:pt x="59" y="82"/>
                          <a:pt x="58" y="83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8" y="84"/>
                          <a:pt x="58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3"/>
                          <a:pt x="60" y="82"/>
                          <a:pt x="60" y="81"/>
                        </a:cubicBezTo>
                        <a:cubicBezTo>
                          <a:pt x="60" y="81"/>
                          <a:pt x="60" y="80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60" y="78"/>
                          <a:pt x="61" y="77"/>
                          <a:pt x="63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0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8" y="81"/>
                          <a:pt x="57" y="82"/>
                          <a:pt x="56" y="84"/>
                        </a:cubicBezTo>
                        <a:cubicBezTo>
                          <a:pt x="54" y="84"/>
                          <a:pt x="53" y="81"/>
                          <a:pt x="52" y="79"/>
                        </a:cubicBezTo>
                        <a:close/>
                        <a:moveTo>
                          <a:pt x="66" y="70"/>
                        </a:move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0"/>
                          <a:pt x="66" y="70"/>
                        </a:cubicBezTo>
                        <a:close/>
                        <a:moveTo>
                          <a:pt x="39" y="93"/>
                        </a:move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3" y="92"/>
                          <a:pt x="47" y="89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48" y="90"/>
                          <a:pt x="47" y="90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8" y="90"/>
                          <a:pt x="48" y="90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51" y="88"/>
                          <a:pt x="53" y="87"/>
                          <a:pt x="56" y="87"/>
                        </a:cubicBezTo>
                        <a:cubicBezTo>
                          <a:pt x="58" y="90"/>
                          <a:pt x="59" y="92"/>
                          <a:pt x="60" y="95"/>
                        </a:cubicBezTo>
                        <a:cubicBezTo>
                          <a:pt x="58" y="95"/>
                          <a:pt x="56" y="94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3" y="95"/>
                          <a:pt x="53" y="95"/>
                          <a:pt x="53" y="95"/>
                        </a:cubicBezTo>
                        <a:cubicBezTo>
                          <a:pt x="49" y="95"/>
                          <a:pt x="46" y="95"/>
                          <a:pt x="43" y="95"/>
                        </a:cubicBezTo>
                        <a:cubicBezTo>
                          <a:pt x="41" y="95"/>
                          <a:pt x="40" y="95"/>
                          <a:pt x="38" y="94"/>
                        </a:cubicBezTo>
                        <a:cubicBezTo>
                          <a:pt x="38" y="94"/>
                          <a:pt x="39" y="93"/>
                          <a:pt x="39" y="93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2" y="95"/>
                          <a:pt x="33" y="96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2" y="97"/>
                          <a:pt x="31" y="97"/>
                          <a:pt x="30" y="96"/>
                        </a:cubicBezTo>
                        <a:close/>
                        <a:moveTo>
                          <a:pt x="34" y="98"/>
                        </a:move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8"/>
                          <a:pt x="36" y="98"/>
                          <a:pt x="37" y="99"/>
                        </a:cubicBezTo>
                        <a:cubicBezTo>
                          <a:pt x="36" y="98"/>
                          <a:pt x="35" y="98"/>
                          <a:pt x="34" y="98"/>
                        </a:cubicBezTo>
                        <a:close/>
                        <a:moveTo>
                          <a:pt x="49" y="104"/>
                        </a:moveTo>
                        <a:cubicBezTo>
                          <a:pt x="46" y="103"/>
                          <a:pt x="44" y="101"/>
                          <a:pt x="42" y="100"/>
                        </a:cubicBezTo>
                        <a:cubicBezTo>
                          <a:pt x="40" y="99"/>
                          <a:pt x="37" y="98"/>
                          <a:pt x="35" y="97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5"/>
                          <a:pt x="36" y="95"/>
                          <a:pt x="36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9" y="95"/>
                          <a:pt x="41" y="95"/>
                          <a:pt x="43" y="95"/>
                        </a:cubicBezTo>
                        <a:cubicBezTo>
                          <a:pt x="46" y="95"/>
                          <a:pt x="49" y="95"/>
                          <a:pt x="53" y="95"/>
                        </a:cubicBezTo>
                        <a:cubicBezTo>
                          <a:pt x="53" y="95"/>
                          <a:pt x="53" y="95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6" y="95"/>
                          <a:pt x="58" y="96"/>
                          <a:pt x="61" y="96"/>
                        </a:cubicBezTo>
                        <a:cubicBezTo>
                          <a:pt x="63" y="99"/>
                          <a:pt x="65" y="101"/>
                          <a:pt x="66" y="104"/>
                        </a:cubicBezTo>
                        <a:cubicBezTo>
                          <a:pt x="60" y="104"/>
                          <a:pt x="54" y="105"/>
                          <a:pt x="49" y="104"/>
                        </a:cubicBezTo>
                        <a:close/>
                        <a:moveTo>
                          <a:pt x="55" y="107"/>
                        </a:moveTo>
                        <a:cubicBezTo>
                          <a:pt x="55" y="104"/>
                          <a:pt x="62" y="106"/>
                          <a:pt x="66" y="106"/>
                        </a:cubicBezTo>
                        <a:cubicBezTo>
                          <a:pt x="63" y="107"/>
                          <a:pt x="58" y="107"/>
                          <a:pt x="55" y="107"/>
                        </a:cubicBezTo>
                        <a:close/>
                        <a:moveTo>
                          <a:pt x="72" y="106"/>
                        </a:moveTo>
                        <a:cubicBezTo>
                          <a:pt x="73" y="106"/>
                          <a:pt x="76" y="105"/>
                          <a:pt x="76" y="106"/>
                        </a:cubicBezTo>
                        <a:cubicBezTo>
                          <a:pt x="76" y="107"/>
                          <a:pt x="75" y="107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5" y="108"/>
                          <a:pt x="76" y="107"/>
                          <a:pt x="76" y="106"/>
                        </a:cubicBezTo>
                        <a:cubicBezTo>
                          <a:pt x="76" y="106"/>
                          <a:pt x="76" y="106"/>
                          <a:pt x="76" y="106"/>
                        </a:cubicBezTo>
                        <a:cubicBezTo>
                          <a:pt x="78" y="105"/>
                          <a:pt x="79" y="104"/>
                          <a:pt x="81" y="104"/>
                        </a:cubicBezTo>
                        <a:cubicBezTo>
                          <a:pt x="83" y="104"/>
                          <a:pt x="85" y="107"/>
                          <a:pt x="87" y="107"/>
                        </a:cubicBezTo>
                        <a:cubicBezTo>
                          <a:pt x="86" y="110"/>
                          <a:pt x="84" y="111"/>
                          <a:pt x="84" y="114"/>
                        </a:cubicBezTo>
                        <a:cubicBezTo>
                          <a:pt x="82" y="114"/>
                          <a:pt x="80" y="113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74" y="112"/>
                          <a:pt x="70" y="112"/>
                          <a:pt x="66" y="110"/>
                        </a:cubicBezTo>
                        <a:cubicBezTo>
                          <a:pt x="66" y="108"/>
                          <a:pt x="69" y="107"/>
                          <a:pt x="72" y="106"/>
                        </a:cubicBezTo>
                        <a:close/>
                        <a:moveTo>
                          <a:pt x="66" y="128"/>
                        </a:moveTo>
                        <a:cubicBezTo>
                          <a:pt x="66" y="127"/>
                          <a:pt x="66" y="126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6"/>
                          <a:pt x="66" y="127"/>
                          <a:pt x="65" y="127"/>
                        </a:cubicBezTo>
                        <a:cubicBezTo>
                          <a:pt x="63" y="126"/>
                          <a:pt x="61" y="125"/>
                          <a:pt x="58" y="124"/>
                        </a:cubicBezTo>
                        <a:cubicBezTo>
                          <a:pt x="58" y="124"/>
                          <a:pt x="58" y="123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60" y="120"/>
                          <a:pt x="62" y="116"/>
                          <a:pt x="64" y="112"/>
                        </a:cubicBezTo>
                        <a:cubicBezTo>
                          <a:pt x="65" y="112"/>
                          <a:pt x="65" y="111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1"/>
                          <a:pt x="66" y="111"/>
                          <a:pt x="66" y="111"/>
                        </a:cubicBezTo>
                        <a:cubicBezTo>
                          <a:pt x="66" y="111"/>
                          <a:pt x="66" y="111"/>
                          <a:pt x="66" y="111"/>
                        </a:cubicBezTo>
                        <a:cubicBezTo>
                          <a:pt x="70" y="112"/>
                          <a:pt x="74" y="112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80" y="114"/>
                          <a:pt x="82" y="115"/>
                          <a:pt x="84" y="115"/>
                        </a:cubicBezTo>
                        <a:cubicBezTo>
                          <a:pt x="82" y="122"/>
                          <a:pt x="78" y="126"/>
                          <a:pt x="76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6" y="131"/>
                        </a:cubicBezTo>
                        <a:cubicBezTo>
                          <a:pt x="75" y="133"/>
                          <a:pt x="74" y="134"/>
                          <a:pt x="74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1" y="132"/>
                          <a:pt x="68" y="130"/>
                          <a:pt x="66" y="128"/>
                        </a:cubicBezTo>
                        <a:close/>
                        <a:moveTo>
                          <a:pt x="76" y="136"/>
                        </a:move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6" y="136"/>
                          <a:pt x="75" y="137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4" y="135"/>
                          <a:pt x="76" y="133"/>
                          <a:pt x="76" y="132"/>
                        </a:cubicBezTo>
                        <a:cubicBezTo>
                          <a:pt x="77" y="133"/>
                          <a:pt x="76" y="134"/>
                          <a:pt x="76" y="136"/>
                        </a:cubicBezTo>
                        <a:close/>
                        <a:moveTo>
                          <a:pt x="74" y="137"/>
                        </a:move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6" y="138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8"/>
                          <a:pt x="74" y="138"/>
                        </a:cubicBezTo>
                        <a:cubicBezTo>
                          <a:pt x="74" y="138"/>
                          <a:pt x="74" y="138"/>
                          <a:pt x="74" y="137"/>
                        </a:cubicBezTo>
                        <a:close/>
                        <a:moveTo>
                          <a:pt x="74" y="138"/>
                        </a:moveTo>
                        <a:cubicBezTo>
                          <a:pt x="74" y="138"/>
                          <a:pt x="74" y="138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3" y="139"/>
                          <a:pt x="73" y="139"/>
                          <a:pt x="73" y="138"/>
                        </a:cubicBezTo>
                        <a:cubicBezTo>
                          <a:pt x="73" y="138"/>
                          <a:pt x="73" y="138"/>
                          <a:pt x="73" y="138"/>
                        </a:cubicBezTo>
                        <a:cubicBezTo>
                          <a:pt x="73" y="138"/>
                          <a:pt x="73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lose/>
                        <a:moveTo>
                          <a:pt x="69" y="147"/>
                        </a:moveTo>
                        <a:cubicBezTo>
                          <a:pt x="69" y="147"/>
                          <a:pt x="68" y="147"/>
                          <a:pt x="68" y="147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7"/>
                          <a:pt x="69" y="147"/>
                        </a:cubicBezTo>
                        <a:close/>
                        <a:moveTo>
                          <a:pt x="70" y="147"/>
                        </a:moveTo>
                        <a:cubicBezTo>
                          <a:pt x="70" y="147"/>
                          <a:pt x="70" y="147"/>
                          <a:pt x="70" y="147"/>
                        </a:cubicBezTo>
                        <a:cubicBezTo>
                          <a:pt x="70" y="147"/>
                          <a:pt x="70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6"/>
                        </a:cubicBezTo>
                        <a:cubicBezTo>
                          <a:pt x="70" y="146"/>
                          <a:pt x="71" y="146"/>
                          <a:pt x="72" y="146"/>
                        </a:cubicBezTo>
                        <a:cubicBezTo>
                          <a:pt x="72" y="147"/>
                          <a:pt x="71" y="148"/>
                          <a:pt x="70" y="147"/>
                        </a:cubicBezTo>
                        <a:close/>
                        <a:moveTo>
                          <a:pt x="74" y="145"/>
                        </a:moveTo>
                        <a:cubicBezTo>
                          <a:pt x="72" y="145"/>
                          <a:pt x="71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5"/>
                        </a:cubicBezTo>
                        <a:cubicBezTo>
                          <a:pt x="71" y="143"/>
                          <a:pt x="71" y="141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40"/>
                          <a:pt x="73" y="140"/>
                          <a:pt x="73" y="140"/>
                        </a:cubicBezTo>
                        <a:cubicBezTo>
                          <a:pt x="73" y="140"/>
                          <a:pt x="74" y="140"/>
                          <a:pt x="74" y="141"/>
                        </a:cubicBezTo>
                        <a:cubicBezTo>
                          <a:pt x="74" y="141"/>
                          <a:pt x="73" y="141"/>
                          <a:pt x="73" y="141"/>
                        </a:cubicBezTo>
                        <a:cubicBezTo>
                          <a:pt x="73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5" y="140"/>
                          <a:pt x="75" y="140"/>
                        </a:cubicBezTo>
                        <a:cubicBezTo>
                          <a:pt x="75" y="142"/>
                          <a:pt x="74" y="143"/>
                          <a:pt x="74" y="145"/>
                        </a:cubicBezTo>
                        <a:close/>
                        <a:moveTo>
                          <a:pt x="75" y="145"/>
                        </a:moveTo>
                        <a:cubicBezTo>
                          <a:pt x="75" y="143"/>
                          <a:pt x="76" y="140"/>
                          <a:pt x="76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9"/>
                          <a:pt x="77" y="139"/>
                          <a:pt x="78" y="139"/>
                        </a:cubicBez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40"/>
                          <a:pt x="80" y="141"/>
                          <a:pt x="80" y="142"/>
                        </a:cubicBezTo>
                        <a:cubicBezTo>
                          <a:pt x="78" y="142"/>
                          <a:pt x="77" y="144"/>
                          <a:pt x="75" y="145"/>
                        </a:cubicBezTo>
                        <a:close/>
                        <a:moveTo>
                          <a:pt x="78" y="139"/>
                        </a:move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39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7"/>
                          <a:pt x="77" y="137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8" y="136"/>
                          <a:pt x="79" y="136"/>
                          <a:pt x="79" y="137"/>
                        </a:cubicBezTo>
                        <a:cubicBezTo>
                          <a:pt x="80" y="138"/>
                          <a:pt x="81" y="139"/>
                          <a:pt x="82" y="139"/>
                        </a:cubicBezTo>
                        <a:cubicBezTo>
                          <a:pt x="83" y="140"/>
                          <a:pt x="84" y="139"/>
                          <a:pt x="84" y="140"/>
                        </a:cubicBezTo>
                        <a:cubicBezTo>
                          <a:pt x="83" y="141"/>
                          <a:pt x="82" y="141"/>
                          <a:pt x="82" y="141"/>
                        </a:cubicBezTo>
                        <a:cubicBezTo>
                          <a:pt x="80" y="141"/>
                          <a:pt x="79" y="139"/>
                          <a:pt x="78" y="139"/>
                        </a:cubicBezTo>
                        <a:close/>
                        <a:moveTo>
                          <a:pt x="89" y="139"/>
                        </a:moveTo>
                        <a:cubicBezTo>
                          <a:pt x="88" y="140"/>
                          <a:pt x="86" y="141"/>
                          <a:pt x="83" y="142"/>
                        </a:cubicBezTo>
                        <a:cubicBezTo>
                          <a:pt x="87" y="140"/>
                          <a:pt x="90" y="138"/>
                          <a:pt x="93" y="136"/>
                        </a:cubicBezTo>
                        <a:cubicBezTo>
                          <a:pt x="92" y="137"/>
                          <a:pt x="91" y="138"/>
                          <a:pt x="89" y="139"/>
                        </a:cubicBezTo>
                        <a:close/>
                        <a:moveTo>
                          <a:pt x="92" y="153"/>
                        </a:moveTo>
                        <a:cubicBezTo>
                          <a:pt x="92" y="152"/>
                          <a:pt x="91" y="150"/>
                          <a:pt x="91" y="148"/>
                        </a:cubicBezTo>
                        <a:cubicBezTo>
                          <a:pt x="91" y="148"/>
                          <a:pt x="91" y="148"/>
                          <a:pt x="91" y="148"/>
                        </a:cubicBezTo>
                        <a:cubicBezTo>
                          <a:pt x="90" y="145"/>
                          <a:pt x="91" y="142"/>
                          <a:pt x="91" y="139"/>
                        </a:cubicBezTo>
                        <a:cubicBezTo>
                          <a:pt x="95" y="139"/>
                          <a:pt x="95" y="135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7"/>
                          <a:pt x="99" y="141"/>
                          <a:pt x="99" y="144"/>
                        </a:cubicBezTo>
                        <a:cubicBezTo>
                          <a:pt x="99" y="144"/>
                          <a:pt x="99" y="144"/>
                          <a:pt x="99" y="144"/>
                        </a:cubicBezTo>
                        <a:cubicBezTo>
                          <a:pt x="99" y="143"/>
                          <a:pt x="99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9" y="144"/>
                        </a:cubicBezTo>
                        <a:cubicBezTo>
                          <a:pt x="99" y="144"/>
                          <a:pt x="99" y="144"/>
                          <a:pt x="99" y="145"/>
                        </a:cubicBezTo>
                        <a:cubicBezTo>
                          <a:pt x="99" y="145"/>
                          <a:pt x="99" y="145"/>
                          <a:pt x="99" y="145"/>
                        </a:cubicBezTo>
                        <a:cubicBezTo>
                          <a:pt x="100" y="145"/>
                          <a:pt x="100" y="146"/>
                          <a:pt x="100" y="146"/>
                        </a:cubicBezTo>
                        <a:cubicBezTo>
                          <a:pt x="100" y="146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97" y="149"/>
                          <a:pt x="94" y="151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4" y="152"/>
                          <a:pt x="97" y="149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8"/>
                          <a:pt x="100" y="148"/>
                          <a:pt x="100" y="148"/>
                        </a:cubicBezTo>
                        <a:cubicBezTo>
                          <a:pt x="100" y="148"/>
                          <a:pt x="100" y="148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0" y="151"/>
                          <a:pt x="99" y="153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9" y="153"/>
                          <a:pt x="100" y="151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2" y="148"/>
                          <a:pt x="102" y="148"/>
                          <a:pt x="102" y="147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ubicBezTo>
                          <a:pt x="103" y="147"/>
                          <a:pt x="103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5" y="146"/>
                          <a:pt x="106" y="145"/>
                          <a:pt x="107" y="145"/>
                        </a:cubicBezTo>
                        <a:cubicBezTo>
                          <a:pt x="106" y="149"/>
                          <a:pt x="103" y="153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3" y="158"/>
                          <a:pt x="103" y="158"/>
                          <a:pt x="103" y="157"/>
                        </a:cubicBezTo>
                        <a:cubicBezTo>
                          <a:pt x="104" y="158"/>
                          <a:pt x="104" y="159"/>
                          <a:pt x="104" y="160"/>
                        </a:cubicBezTo>
                        <a:cubicBezTo>
                          <a:pt x="105" y="160"/>
                          <a:pt x="105" y="160"/>
                          <a:pt x="105" y="160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3" y="161"/>
                          <a:pt x="103" y="163"/>
                          <a:pt x="102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98" y="162"/>
                          <a:pt x="95" y="159"/>
                          <a:pt x="91" y="157"/>
                        </a:cubicBezTo>
                        <a:cubicBezTo>
                          <a:pt x="92" y="156"/>
                          <a:pt x="92" y="155"/>
                          <a:pt x="92" y="153"/>
                        </a:cubicBezTo>
                        <a:close/>
                        <a:moveTo>
                          <a:pt x="99" y="167"/>
                        </a:move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96" y="168"/>
                          <a:pt x="94" y="170"/>
                          <a:pt x="91" y="172"/>
                        </a:cubicBezTo>
                        <a:cubicBezTo>
                          <a:pt x="91" y="169"/>
                          <a:pt x="91" y="166"/>
                          <a:pt x="91" y="163"/>
                        </a:cubicBezTo>
                        <a:cubicBezTo>
                          <a:pt x="91" y="161"/>
                          <a:pt x="91" y="159"/>
                          <a:pt x="91" y="157"/>
                        </a:cubicBezTo>
                        <a:cubicBezTo>
                          <a:pt x="95" y="159"/>
                          <a:pt x="98" y="162"/>
                          <a:pt x="102" y="163"/>
                        </a:cubicBezTo>
                        <a:cubicBezTo>
                          <a:pt x="101" y="164"/>
                          <a:pt x="99" y="165"/>
                          <a:pt x="99" y="167"/>
                        </a:cubicBezTo>
                        <a:close/>
                        <a:moveTo>
                          <a:pt x="103" y="170"/>
                        </a:moveTo>
                        <a:cubicBezTo>
                          <a:pt x="103" y="170"/>
                          <a:pt x="103" y="170"/>
                          <a:pt x="103" y="171"/>
                        </a:cubicBezTo>
                        <a:cubicBezTo>
                          <a:pt x="103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1" y="169"/>
                          <a:pt x="100" y="168"/>
                          <a:pt x="99" y="167"/>
                        </a:cubicBezTo>
                        <a:cubicBezTo>
                          <a:pt x="100" y="166"/>
                          <a:pt x="101" y="165"/>
                          <a:pt x="102" y="164"/>
                        </a:cubicBezTo>
                        <a:cubicBezTo>
                          <a:pt x="102" y="164"/>
                          <a:pt x="102" y="163"/>
                          <a:pt x="102" y="163"/>
                        </a:cubicBezTo>
                        <a:cubicBezTo>
                          <a:pt x="103" y="163"/>
                          <a:pt x="104" y="162"/>
                          <a:pt x="105" y="161"/>
                        </a:cubicBezTo>
                        <a:cubicBezTo>
                          <a:pt x="105" y="161"/>
                          <a:pt x="105" y="162"/>
                          <a:pt x="106" y="162"/>
                        </a:cubicBezTo>
                        <a:cubicBezTo>
                          <a:pt x="105" y="162"/>
                          <a:pt x="105" y="162"/>
                          <a:pt x="105" y="162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4"/>
                          <a:pt x="105" y="165"/>
                          <a:pt x="104" y="166"/>
                        </a:cubicBezTo>
                        <a:cubicBezTo>
                          <a:pt x="104" y="166"/>
                          <a:pt x="104" y="166"/>
                          <a:pt x="104" y="166"/>
                        </a:cubicBezTo>
                        <a:cubicBezTo>
                          <a:pt x="103" y="166"/>
                          <a:pt x="103" y="167"/>
                          <a:pt x="102" y="167"/>
                        </a:cubicBezTo>
                        <a:cubicBezTo>
                          <a:pt x="102" y="167"/>
                          <a:pt x="102" y="167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3" y="168"/>
                          <a:pt x="103" y="168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70"/>
                          <a:pt x="103" y="170"/>
                        </a:cubicBezTo>
                        <a:close/>
                        <a:moveTo>
                          <a:pt x="106" y="161"/>
                        </a:moveTo>
                        <a:cubicBezTo>
                          <a:pt x="106" y="161"/>
                          <a:pt x="106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6" y="160"/>
                          <a:pt x="106" y="160"/>
                          <a:pt x="106" y="160"/>
                        </a:cubicBezTo>
                        <a:cubicBezTo>
                          <a:pt x="106" y="160"/>
                          <a:pt x="106" y="161"/>
                          <a:pt x="106" y="161"/>
                        </a:cubicBezTo>
                        <a:close/>
                        <a:moveTo>
                          <a:pt x="103" y="169"/>
                        </a:move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8"/>
                          <a:pt x="103" y="168"/>
                          <a:pt x="103" y="167"/>
                        </a:cubicBezTo>
                        <a:cubicBezTo>
                          <a:pt x="103" y="167"/>
                          <a:pt x="104" y="166"/>
                          <a:pt x="104" y="166"/>
                        </a:cubicBezTo>
                        <a:cubicBezTo>
                          <a:pt x="104" y="167"/>
                          <a:pt x="104" y="168"/>
                          <a:pt x="103" y="169"/>
                        </a:cubicBezTo>
                        <a:close/>
                        <a:moveTo>
                          <a:pt x="110" y="161"/>
                        </a:moveTo>
                        <a:cubicBezTo>
                          <a:pt x="109" y="162"/>
                          <a:pt x="109" y="162"/>
                          <a:pt x="109" y="163"/>
                        </a:cubicBezTo>
                        <a:cubicBezTo>
                          <a:pt x="109" y="163"/>
                          <a:pt x="108" y="163"/>
                          <a:pt x="108" y="164"/>
                        </a:cubicBezTo>
                        <a:cubicBezTo>
                          <a:pt x="108" y="164"/>
                          <a:pt x="108" y="164"/>
                          <a:pt x="108" y="164"/>
                        </a:cubicBezTo>
                        <a:cubicBezTo>
                          <a:pt x="107" y="165"/>
                          <a:pt x="107" y="166"/>
                          <a:pt x="106" y="167"/>
                        </a:cubicBezTo>
                        <a:cubicBezTo>
                          <a:pt x="106" y="168"/>
                          <a:pt x="105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8"/>
                          <a:pt x="105" y="167"/>
                          <a:pt x="105" y="166"/>
                        </a:cubicBezTo>
                        <a:cubicBezTo>
                          <a:pt x="105" y="166"/>
                          <a:pt x="105" y="166"/>
                          <a:pt x="105" y="166"/>
                        </a:cubicBezTo>
                        <a:cubicBezTo>
                          <a:pt x="105" y="165"/>
                          <a:pt x="105" y="164"/>
                          <a:pt x="106" y="163"/>
                        </a:cubicBezTo>
                        <a:cubicBezTo>
                          <a:pt x="106" y="163"/>
                          <a:pt x="106" y="163"/>
                          <a:pt x="106" y="163"/>
                        </a:cubicBezTo>
                        <a:cubicBezTo>
                          <a:pt x="106" y="163"/>
                          <a:pt x="106" y="163"/>
                          <a:pt x="106" y="164"/>
                        </a:cubicBezTo>
                        <a:cubicBezTo>
                          <a:pt x="107" y="161"/>
                          <a:pt x="108" y="159"/>
                          <a:pt x="109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8"/>
                          <a:pt x="110" y="158"/>
                          <a:pt x="110" y="159"/>
                        </a:cubicBezTo>
                        <a:cubicBezTo>
                          <a:pt x="110" y="159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1"/>
                          <a:pt x="110" y="161"/>
                          <a:pt x="110" y="161"/>
                        </a:cubicBezTo>
                        <a:close/>
                        <a:moveTo>
                          <a:pt x="110" y="149"/>
                        </a:move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5"/>
                          <a:pt x="108" y="158"/>
                          <a:pt x="105" y="160"/>
                        </a:cubicBezTo>
                        <a:cubicBezTo>
                          <a:pt x="105" y="159"/>
                          <a:pt x="104" y="158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3"/>
                          <a:pt x="106" y="149"/>
                          <a:pt x="108" y="145"/>
                        </a:cubicBezTo>
                        <a:cubicBezTo>
                          <a:pt x="108" y="145"/>
                          <a:pt x="108" y="145"/>
                          <a:pt x="108" y="145"/>
                        </a:cubicBezTo>
                        <a:cubicBezTo>
                          <a:pt x="108" y="145"/>
                          <a:pt x="109" y="144"/>
                          <a:pt x="110" y="144"/>
                        </a:cubicBezTo>
                        <a:cubicBezTo>
                          <a:pt x="110" y="146"/>
                          <a:pt x="110" y="147"/>
                          <a:pt x="110" y="149"/>
                        </a:cubicBezTo>
                        <a:close/>
                        <a:moveTo>
                          <a:pt x="107" y="144"/>
                        </a:moveTo>
                        <a:cubicBezTo>
                          <a:pt x="107" y="144"/>
                          <a:pt x="107" y="144"/>
                          <a:pt x="107" y="144"/>
                        </a:cubicBezTo>
                        <a:cubicBezTo>
                          <a:pt x="106" y="144"/>
                          <a:pt x="105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5" y="142"/>
                          <a:pt x="108" y="140"/>
                          <a:pt x="110" y="137"/>
                        </a:cubicBezTo>
                        <a:cubicBezTo>
                          <a:pt x="110" y="139"/>
                          <a:pt x="110" y="141"/>
                          <a:pt x="109" y="141"/>
                        </a:cubicBezTo>
                        <a:cubicBezTo>
                          <a:pt x="109" y="141"/>
                          <a:pt x="109" y="140"/>
                          <a:pt x="110" y="141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09" y="143"/>
                          <a:pt x="108" y="144"/>
                          <a:pt x="107" y="144"/>
                        </a:cubicBezTo>
                        <a:close/>
                        <a:moveTo>
                          <a:pt x="110" y="160"/>
                        </a:moveTo>
                        <a:cubicBezTo>
                          <a:pt x="110" y="159"/>
                          <a:pt x="110" y="159"/>
                          <a:pt x="110" y="159"/>
                        </a:cubicBezTo>
                        <a:cubicBezTo>
                          <a:pt x="110" y="158"/>
                          <a:pt x="110" y="158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1" y="157"/>
                          <a:pt x="111" y="157"/>
                          <a:pt x="111" y="157"/>
                        </a:cubicBezTo>
                        <a:cubicBezTo>
                          <a:pt x="111" y="157"/>
                          <a:pt x="111" y="157"/>
                          <a:pt x="111" y="158"/>
                        </a:cubicBezTo>
                        <a:cubicBezTo>
                          <a:pt x="111" y="158"/>
                          <a:pt x="111" y="159"/>
                          <a:pt x="110" y="160"/>
                        </a:cubicBezTo>
                        <a:close/>
                        <a:moveTo>
                          <a:pt x="112" y="157"/>
                        </a:moveTo>
                        <a:cubicBezTo>
                          <a:pt x="112" y="157"/>
                          <a:pt x="112" y="157"/>
                          <a:pt x="112" y="157"/>
                        </a:cubicBezTo>
                        <a:cubicBezTo>
                          <a:pt x="111" y="157"/>
                          <a:pt x="111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4"/>
                          <a:pt x="111" y="153"/>
                          <a:pt x="112" y="151"/>
                        </a:cubicBezTo>
                        <a:cubicBezTo>
                          <a:pt x="114" y="151"/>
                          <a:pt x="114" y="154"/>
                          <a:pt x="113" y="155"/>
                        </a:cubicBezTo>
                        <a:cubicBezTo>
                          <a:pt x="113" y="155"/>
                          <a:pt x="113" y="155"/>
                          <a:pt x="113" y="155"/>
                        </a:cubicBezTo>
                        <a:cubicBezTo>
                          <a:pt x="112" y="156"/>
                          <a:pt x="112" y="156"/>
                          <a:pt x="112" y="157"/>
                        </a:cubicBezTo>
                        <a:close/>
                        <a:moveTo>
                          <a:pt x="114" y="158"/>
                        </a:moveTo>
                        <a:cubicBezTo>
                          <a:pt x="114" y="158"/>
                          <a:pt x="113" y="158"/>
                          <a:pt x="113" y="157"/>
                        </a:cubicBezTo>
                        <a:cubicBezTo>
                          <a:pt x="113" y="157"/>
                          <a:pt x="113" y="157"/>
                          <a:pt x="113" y="157"/>
                        </a:cubicBezTo>
                        <a:cubicBezTo>
                          <a:pt x="113" y="157"/>
                          <a:pt x="113" y="156"/>
                          <a:pt x="113" y="156"/>
                        </a:cubicBezTo>
                        <a:cubicBezTo>
                          <a:pt x="114" y="155"/>
                          <a:pt x="114" y="155"/>
                          <a:pt x="114" y="155"/>
                        </a:cubicBezTo>
                        <a:cubicBezTo>
                          <a:pt x="114" y="156"/>
                          <a:pt x="115" y="157"/>
                          <a:pt x="115" y="158"/>
                        </a:cubicBezTo>
                        <a:cubicBezTo>
                          <a:pt x="115" y="158"/>
                          <a:pt x="114" y="158"/>
                          <a:pt x="114" y="158"/>
                        </a:cubicBezTo>
                        <a:close/>
                        <a:moveTo>
                          <a:pt x="116" y="158"/>
                        </a:move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5" y="157"/>
                          <a:pt x="115" y="156"/>
                          <a:pt x="115" y="155"/>
                        </a:cubicBezTo>
                        <a:cubicBezTo>
                          <a:pt x="115" y="154"/>
                          <a:pt x="115" y="155"/>
                          <a:pt x="115" y="156"/>
                        </a:cubicBezTo>
                        <a:cubicBezTo>
                          <a:pt x="116" y="157"/>
                          <a:pt x="117" y="157"/>
                          <a:pt x="117" y="158"/>
                        </a:cubicBezTo>
                        <a:cubicBezTo>
                          <a:pt x="117" y="158"/>
                          <a:pt x="116" y="158"/>
                          <a:pt x="116" y="158"/>
                        </a:cubicBezTo>
                        <a:close/>
                        <a:moveTo>
                          <a:pt x="128" y="163"/>
                        </a:move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4"/>
                          <a:pt x="128" y="164"/>
                          <a:pt x="128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7" y="169"/>
                          <a:pt x="126" y="169"/>
                          <a:pt x="125" y="170"/>
                        </a:cubicBezTo>
                        <a:cubicBezTo>
                          <a:pt x="122" y="166"/>
                          <a:pt x="120" y="162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7" y="157"/>
                          <a:pt x="116" y="156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4" y="153"/>
                          <a:pt x="115" y="151"/>
                          <a:pt x="116" y="149"/>
                        </a:cubicBezTo>
                        <a:cubicBezTo>
                          <a:pt x="116" y="149"/>
                          <a:pt x="117" y="149"/>
                          <a:pt x="117" y="149"/>
                        </a:cubicBezTo>
                        <a:cubicBezTo>
                          <a:pt x="118" y="151"/>
                          <a:pt x="120" y="151"/>
                          <a:pt x="121" y="152"/>
                        </a:cubicBezTo>
                        <a:cubicBezTo>
                          <a:pt x="121" y="152"/>
                          <a:pt x="121" y="152"/>
                          <a:pt x="121" y="152"/>
                        </a:cubicBezTo>
                        <a:cubicBezTo>
                          <a:pt x="121" y="152"/>
                          <a:pt x="122" y="152"/>
                          <a:pt x="122" y="152"/>
                        </a:cubicBezTo>
                        <a:cubicBezTo>
                          <a:pt x="122" y="152"/>
                          <a:pt x="122" y="152"/>
                          <a:pt x="121" y="152"/>
                        </a:cubicBezTo>
                        <a:cubicBezTo>
                          <a:pt x="120" y="151"/>
                          <a:pt x="118" y="150"/>
                          <a:pt x="117" y="149"/>
                        </a:cubicBezTo>
                        <a:cubicBezTo>
                          <a:pt x="117" y="149"/>
                          <a:pt x="117" y="149"/>
                          <a:pt x="117" y="149"/>
                        </a:cubicBezTo>
                        <a:cubicBezTo>
                          <a:pt x="117" y="149"/>
                          <a:pt x="116" y="149"/>
                          <a:pt x="116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9" y="149"/>
                          <a:pt x="120" y="150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3" y="150"/>
                          <a:pt x="122" y="150"/>
                          <a:pt x="122" y="150"/>
                        </a:cubicBezTo>
                        <a:cubicBezTo>
                          <a:pt x="121" y="150"/>
                          <a:pt x="119" y="149"/>
                          <a:pt x="117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7" y="145"/>
                          <a:pt x="119" y="143"/>
                          <a:pt x="119" y="140"/>
                        </a:cubicBezTo>
                        <a:cubicBezTo>
                          <a:pt x="122" y="143"/>
                          <a:pt x="123" y="146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6" y="155"/>
                          <a:pt x="127" y="159"/>
                          <a:pt x="128" y="163"/>
                        </a:cubicBezTo>
                        <a:close/>
                        <a:moveTo>
                          <a:pt x="130" y="155"/>
                        </a:move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5"/>
                          <a:pt x="130" y="154"/>
                          <a:pt x="130" y="154"/>
                        </a:cubicBezTo>
                        <a:cubicBezTo>
                          <a:pt x="130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6" y="149"/>
                          <a:pt x="123" y="145"/>
                          <a:pt x="122" y="141"/>
                        </a:cubicBezTo>
                        <a:cubicBezTo>
                          <a:pt x="120" y="140"/>
                          <a:pt x="120" y="138"/>
                          <a:pt x="119" y="136"/>
                        </a:cubicBezTo>
                        <a:cubicBezTo>
                          <a:pt x="119" y="136"/>
                          <a:pt x="119" y="136"/>
                          <a:pt x="119" y="136"/>
                        </a:cubicBezTo>
                        <a:cubicBezTo>
                          <a:pt x="122" y="135"/>
                          <a:pt x="124" y="134"/>
                          <a:pt x="126" y="134"/>
                        </a:cubicBezTo>
                        <a:cubicBezTo>
                          <a:pt x="126" y="134"/>
                          <a:pt x="126" y="134"/>
                          <a:pt x="126" y="133"/>
                        </a:cubicBezTo>
                        <a:cubicBezTo>
                          <a:pt x="128" y="133"/>
                          <a:pt x="130" y="132"/>
                          <a:pt x="132" y="131"/>
                        </a:cubicBezTo>
                        <a:cubicBezTo>
                          <a:pt x="132" y="133"/>
                          <a:pt x="133" y="136"/>
                          <a:pt x="133" y="138"/>
                        </a:cubicBezTo>
                        <a:cubicBezTo>
                          <a:pt x="132" y="139"/>
                          <a:pt x="131" y="139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1" y="140"/>
                        </a:cubicBezTo>
                        <a:cubicBezTo>
                          <a:pt x="131" y="139"/>
                          <a:pt x="132" y="139"/>
                          <a:pt x="133" y="139"/>
                        </a:cubicBezTo>
                        <a:cubicBezTo>
                          <a:pt x="133" y="139"/>
                          <a:pt x="133" y="139"/>
                          <a:pt x="133" y="139"/>
                        </a:cubicBezTo>
                        <a:cubicBezTo>
                          <a:pt x="135" y="143"/>
                          <a:pt x="134" y="147"/>
                          <a:pt x="134" y="152"/>
                        </a:cubicBezTo>
                        <a:cubicBezTo>
                          <a:pt x="134" y="152"/>
                          <a:pt x="134" y="152"/>
                          <a:pt x="134" y="152"/>
                        </a:cubicBezTo>
                        <a:cubicBezTo>
                          <a:pt x="135" y="154"/>
                          <a:pt x="135" y="155"/>
                          <a:pt x="135" y="157"/>
                        </a:cubicBezTo>
                        <a:cubicBezTo>
                          <a:pt x="134" y="157"/>
                          <a:pt x="134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2" y="156"/>
                          <a:pt x="131" y="156"/>
                          <a:pt x="130" y="155"/>
                        </a:cubicBezTo>
                        <a:close/>
                        <a:moveTo>
                          <a:pt x="135" y="162"/>
                        </a:moveTo>
                        <a:cubicBezTo>
                          <a:pt x="134" y="161"/>
                          <a:pt x="133" y="159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7"/>
                          <a:pt x="132" y="157"/>
                          <a:pt x="132" y="157"/>
                        </a:cubicBezTo>
                        <a:cubicBezTo>
                          <a:pt x="132" y="157"/>
                          <a:pt x="133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4" y="157"/>
                          <a:pt x="134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9"/>
                          <a:pt x="135" y="160"/>
                          <a:pt x="135" y="161"/>
                        </a:cubicBezTo>
                        <a:cubicBezTo>
                          <a:pt x="135" y="161"/>
                          <a:pt x="135" y="161"/>
                          <a:pt x="135" y="162"/>
                        </a:cubicBezTo>
                        <a:close/>
                        <a:moveTo>
                          <a:pt x="136" y="163"/>
                        </a:move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2"/>
                          <a:pt x="136" y="162"/>
                        </a:cubicBezTo>
                        <a:cubicBezTo>
                          <a:pt x="136" y="162"/>
                          <a:pt x="136" y="161"/>
                          <a:pt x="136" y="161"/>
                        </a:cubicBezTo>
                        <a:cubicBezTo>
                          <a:pt x="136" y="160"/>
                          <a:pt x="136" y="159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7" y="158"/>
                          <a:pt x="137" y="158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37" y="160"/>
                          <a:pt x="137" y="162"/>
                          <a:pt x="136" y="163"/>
                        </a:cubicBezTo>
                        <a:close/>
                        <a:moveTo>
                          <a:pt x="138" y="158"/>
                        </a:move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8"/>
                          <a:pt x="137" y="158"/>
                          <a:pt x="136" y="158"/>
                        </a:cubicBezTo>
                        <a:cubicBezTo>
                          <a:pt x="136" y="158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5"/>
                          <a:pt x="135" y="154"/>
                          <a:pt x="135" y="152"/>
                        </a:cubicBezTo>
                        <a:cubicBezTo>
                          <a:pt x="135" y="152"/>
                          <a:pt x="135" y="152"/>
                          <a:pt x="135" y="152"/>
                        </a:cubicBezTo>
                        <a:cubicBezTo>
                          <a:pt x="135" y="149"/>
                          <a:pt x="135" y="147"/>
                          <a:pt x="135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7" y="145"/>
                          <a:pt x="139" y="145"/>
                          <a:pt x="141" y="146"/>
                        </a:cubicBezTo>
                        <a:cubicBezTo>
                          <a:pt x="141" y="147"/>
                          <a:pt x="140" y="149"/>
                          <a:pt x="140" y="150"/>
                        </a:cubicBezTo>
                        <a:cubicBezTo>
                          <a:pt x="140" y="150"/>
                          <a:pt x="140" y="150"/>
                          <a:pt x="140" y="150"/>
                        </a:cubicBezTo>
                        <a:cubicBezTo>
                          <a:pt x="140" y="151"/>
                          <a:pt x="139" y="152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8" y="154"/>
                          <a:pt x="138" y="154"/>
                          <a:pt x="137" y="154"/>
                        </a:cubicBezTo>
                        <a:cubicBezTo>
                          <a:pt x="137" y="154"/>
                          <a:pt x="137" y="154"/>
                          <a:pt x="137" y="154"/>
                        </a:cubicBezTo>
                        <a:cubicBezTo>
                          <a:pt x="137" y="155"/>
                          <a:pt x="137" y="155"/>
                          <a:pt x="138" y="155"/>
                        </a:cubicBezTo>
                        <a:cubicBezTo>
                          <a:pt x="138" y="155"/>
                          <a:pt x="138" y="155"/>
                          <a:pt x="138" y="155"/>
                        </a:cubicBezTo>
                        <a:cubicBezTo>
                          <a:pt x="138" y="154"/>
                          <a:pt x="138" y="154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9" y="155"/>
                          <a:pt x="138" y="157"/>
                          <a:pt x="138" y="158"/>
                        </a:cubicBezTo>
                        <a:close/>
                        <a:moveTo>
                          <a:pt x="154" y="157"/>
                        </a:moveTo>
                        <a:cubicBezTo>
                          <a:pt x="154" y="158"/>
                          <a:pt x="154" y="158"/>
                          <a:pt x="154" y="158"/>
                        </a:cubicBezTo>
                        <a:cubicBezTo>
                          <a:pt x="154" y="160"/>
                          <a:pt x="154" y="161"/>
                          <a:pt x="154" y="162"/>
                        </a:cubicBezTo>
                        <a:cubicBezTo>
                          <a:pt x="154" y="162"/>
                          <a:pt x="154" y="163"/>
                          <a:pt x="154" y="163"/>
                        </a:cubicBezTo>
                        <a:cubicBezTo>
                          <a:pt x="151" y="162"/>
                          <a:pt x="147" y="160"/>
                          <a:pt x="144" y="160"/>
                        </a:cubicBezTo>
                        <a:cubicBezTo>
                          <a:pt x="144" y="160"/>
                          <a:pt x="144" y="160"/>
                          <a:pt x="144" y="160"/>
                        </a:cubicBezTo>
                        <a:cubicBezTo>
                          <a:pt x="142" y="159"/>
                          <a:pt x="140" y="159"/>
                          <a:pt x="139" y="158"/>
                        </a:cubicBezTo>
                        <a:cubicBezTo>
                          <a:pt x="139" y="158"/>
                          <a:pt x="139" y="158"/>
                          <a:pt x="138" y="158"/>
                        </a:cubicBezTo>
                        <a:cubicBezTo>
                          <a:pt x="139" y="157"/>
                          <a:pt x="139" y="156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40" y="154"/>
                          <a:pt x="140" y="153"/>
                          <a:pt x="140" y="153"/>
                        </a:cubicBezTo>
                        <a:cubicBezTo>
                          <a:pt x="140" y="153"/>
                          <a:pt x="141" y="153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4"/>
                          <a:pt x="141" y="156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6"/>
                          <a:pt x="142" y="155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3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3" y="153"/>
                          <a:pt x="144" y="154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4" y="154"/>
                          <a:pt x="143" y="153"/>
                          <a:pt x="143" y="152"/>
                        </a:cubicBezTo>
                        <a:cubicBezTo>
                          <a:pt x="143" y="152"/>
                          <a:pt x="143" y="152"/>
                          <a:pt x="143" y="152"/>
                        </a:cubicBezTo>
                        <a:cubicBezTo>
                          <a:pt x="142" y="150"/>
                          <a:pt x="143" y="148"/>
                          <a:pt x="143" y="147"/>
                        </a:cubicBezTo>
                        <a:cubicBezTo>
                          <a:pt x="144" y="147"/>
                          <a:pt x="145" y="147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5" y="147"/>
                          <a:pt x="144" y="147"/>
                          <a:pt x="143" y="146"/>
                        </a:cubicBezTo>
                        <a:cubicBezTo>
                          <a:pt x="143" y="146"/>
                          <a:pt x="143" y="146"/>
                          <a:pt x="143" y="146"/>
                        </a:cubicBezTo>
                        <a:cubicBezTo>
                          <a:pt x="143" y="144"/>
                          <a:pt x="143" y="142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6" y="139"/>
                          <a:pt x="149" y="137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8"/>
                          <a:pt x="152" y="141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1"/>
                          <a:pt x="152" y="138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6"/>
                          <a:pt x="153" y="140"/>
                          <a:pt x="153" y="143"/>
                        </a:cubicBezTo>
                        <a:cubicBezTo>
                          <a:pt x="153" y="148"/>
                          <a:pt x="154" y="153"/>
                          <a:pt x="154" y="157"/>
                        </a:cubicBezTo>
                        <a:close/>
                        <a:moveTo>
                          <a:pt x="153" y="125"/>
                        </a:moveTo>
                        <a:cubicBezTo>
                          <a:pt x="153" y="125"/>
                          <a:pt x="152" y="124"/>
                          <a:pt x="152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5"/>
                        </a:cubicBezTo>
                        <a:close/>
                        <a:moveTo>
                          <a:pt x="156" y="129"/>
                        </a:moveTo>
                        <a:cubicBezTo>
                          <a:pt x="155" y="128"/>
                          <a:pt x="155" y="126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2" y="123"/>
                          <a:pt x="152" y="121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4" y="120"/>
                          <a:pt x="154" y="119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6" y="117"/>
                          <a:pt x="157" y="118"/>
                          <a:pt x="158" y="119"/>
                        </a:cubicBezTo>
                        <a:cubicBezTo>
                          <a:pt x="158" y="119"/>
                          <a:pt x="158" y="119"/>
                          <a:pt x="158" y="119"/>
                        </a:cubicBezTo>
                        <a:cubicBezTo>
                          <a:pt x="158" y="120"/>
                          <a:pt x="158" y="120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8" y="122"/>
                          <a:pt x="158" y="122"/>
                          <a:pt x="157" y="122"/>
                        </a:cubicBezTo>
                        <a:cubicBezTo>
                          <a:pt x="157" y="122"/>
                          <a:pt x="157" y="122"/>
                          <a:pt x="157" y="122"/>
                        </a:cubicBezTo>
                        <a:cubicBezTo>
                          <a:pt x="157" y="122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8" y="122"/>
                          <a:pt x="158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60" y="123"/>
                          <a:pt x="160" y="124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4"/>
                          <a:pt x="160" y="123"/>
                          <a:pt x="160" y="122"/>
                        </a:cubicBezTo>
                        <a:cubicBezTo>
                          <a:pt x="160" y="122"/>
                          <a:pt x="160" y="122"/>
                          <a:pt x="160" y="122"/>
                        </a:cubicBezTo>
                        <a:cubicBezTo>
                          <a:pt x="160" y="121"/>
                          <a:pt x="161" y="121"/>
                          <a:pt x="162" y="121"/>
                        </a:cubicBezTo>
                        <a:cubicBezTo>
                          <a:pt x="162" y="121"/>
                          <a:pt x="162" y="121"/>
                          <a:pt x="162" y="121"/>
                        </a:cubicBezTo>
                        <a:cubicBezTo>
                          <a:pt x="163" y="120"/>
                          <a:pt x="164" y="120"/>
                          <a:pt x="165" y="119"/>
                        </a:cubicBezTo>
                        <a:cubicBezTo>
                          <a:pt x="166" y="122"/>
                          <a:pt x="167" y="126"/>
                          <a:pt x="168" y="129"/>
                        </a:cubicBezTo>
                        <a:cubicBezTo>
                          <a:pt x="168" y="129"/>
                          <a:pt x="168" y="129"/>
                          <a:pt x="168" y="129"/>
                        </a:cubicBezTo>
                        <a:cubicBezTo>
                          <a:pt x="166" y="129"/>
                          <a:pt x="165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1" y="129"/>
                          <a:pt x="159" y="130"/>
                          <a:pt x="156" y="129"/>
                        </a:cubicBezTo>
                        <a:close/>
                        <a:moveTo>
                          <a:pt x="165" y="145"/>
                        </a:moveTo>
                        <a:cubicBezTo>
                          <a:pt x="165" y="145"/>
                          <a:pt x="166" y="145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5" y="146"/>
                          <a:pt x="165" y="145"/>
                          <a:pt x="165" y="145"/>
                        </a:cubicBezTo>
                        <a:close/>
                        <a:moveTo>
                          <a:pt x="170" y="154"/>
                        </a:moveTo>
                        <a:cubicBezTo>
                          <a:pt x="168" y="156"/>
                          <a:pt x="166" y="158"/>
                          <a:pt x="163" y="159"/>
                        </a:cubicBezTo>
                        <a:cubicBezTo>
                          <a:pt x="164" y="156"/>
                          <a:pt x="165" y="152"/>
                          <a:pt x="165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8" y="150"/>
                          <a:pt x="169" y="152"/>
                          <a:pt x="170" y="154"/>
                        </a:cubicBezTo>
                        <a:cubicBezTo>
                          <a:pt x="170" y="154"/>
                          <a:pt x="170" y="154"/>
                          <a:pt x="170" y="154"/>
                        </a:cubicBezTo>
                        <a:close/>
                        <a:moveTo>
                          <a:pt x="172" y="154"/>
                        </a:move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1" y="154"/>
                          <a:pt x="171" y="154"/>
                        </a:cubicBezTo>
                        <a:cubicBezTo>
                          <a:pt x="171" y="154"/>
                          <a:pt x="171" y="154"/>
                          <a:pt x="171" y="154"/>
                        </a:cubicBezTo>
                        <a:cubicBezTo>
                          <a:pt x="170" y="152"/>
                          <a:pt x="168" y="150"/>
                          <a:pt x="166" y="148"/>
                        </a:cubicBezTo>
                        <a:cubicBezTo>
                          <a:pt x="166" y="148"/>
                          <a:pt x="166" y="148"/>
                          <a:pt x="166" y="148"/>
                        </a:cubicBezTo>
                        <a:cubicBezTo>
                          <a:pt x="166" y="148"/>
                          <a:pt x="166" y="147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7" y="146"/>
                          <a:pt x="168" y="147"/>
                          <a:pt x="168" y="147"/>
                        </a:cubicBezTo>
                        <a:cubicBezTo>
                          <a:pt x="168" y="148"/>
                          <a:pt x="168" y="148"/>
                          <a:pt x="168" y="148"/>
                        </a:cubicBezTo>
                        <a:cubicBezTo>
                          <a:pt x="169" y="148"/>
                          <a:pt x="170" y="149"/>
                          <a:pt x="170" y="150"/>
                        </a:cubicBezTo>
                        <a:cubicBezTo>
                          <a:pt x="171" y="152"/>
                          <a:pt x="171" y="153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lose/>
                        <a:moveTo>
                          <a:pt x="168" y="144"/>
                        </a:moveTo>
                        <a:cubicBezTo>
                          <a:pt x="168" y="144"/>
                          <a:pt x="168" y="145"/>
                          <a:pt x="168" y="145"/>
                        </a:cubicBezTo>
                        <a:cubicBezTo>
                          <a:pt x="168" y="145"/>
                          <a:pt x="168" y="145"/>
                          <a:pt x="168" y="145"/>
                        </a:cubicBezTo>
                        <a:cubicBezTo>
                          <a:pt x="168" y="145"/>
                          <a:pt x="169" y="145"/>
                          <a:pt x="169" y="146"/>
                        </a:cubicBezTo>
                        <a:cubicBezTo>
                          <a:pt x="169" y="146"/>
                          <a:pt x="169" y="146"/>
                          <a:pt x="169" y="146"/>
                        </a:cubicBezTo>
                        <a:cubicBezTo>
                          <a:pt x="171" y="148"/>
                          <a:pt x="173" y="150"/>
                          <a:pt x="175" y="153"/>
                        </a:cubicBezTo>
                        <a:cubicBezTo>
                          <a:pt x="174" y="153"/>
                          <a:pt x="173" y="153"/>
                          <a:pt x="173" y="153"/>
                        </a:cubicBezTo>
                        <a:cubicBezTo>
                          <a:pt x="173" y="153"/>
                          <a:pt x="172" y="153"/>
                          <a:pt x="172" y="153"/>
                        </a:cubicBezTo>
                        <a:cubicBezTo>
                          <a:pt x="172" y="152"/>
                          <a:pt x="172" y="151"/>
                          <a:pt x="171" y="150"/>
                        </a:cubicBezTo>
                        <a:cubicBezTo>
                          <a:pt x="171" y="149"/>
                          <a:pt x="170" y="148"/>
                          <a:pt x="169" y="147"/>
                        </a:cubicBezTo>
                        <a:cubicBezTo>
                          <a:pt x="169" y="147"/>
                          <a:pt x="169" y="147"/>
                          <a:pt x="169" y="147"/>
                        </a:cubicBezTo>
                        <a:cubicBezTo>
                          <a:pt x="167" y="144"/>
                          <a:pt x="164" y="142"/>
                          <a:pt x="162" y="139"/>
                        </a:cubicBezTo>
                        <a:cubicBezTo>
                          <a:pt x="165" y="140"/>
                          <a:pt x="166" y="143"/>
                          <a:pt x="168" y="144"/>
                        </a:cubicBezTo>
                        <a:close/>
                        <a:moveTo>
                          <a:pt x="167" y="137"/>
                        </a:moveTo>
                        <a:cubicBezTo>
                          <a:pt x="167" y="137"/>
                          <a:pt x="167" y="137"/>
                          <a:pt x="167" y="137"/>
                        </a:cubicBezTo>
                        <a:cubicBezTo>
                          <a:pt x="166" y="137"/>
                          <a:pt x="166" y="137"/>
                          <a:pt x="165" y="138"/>
                        </a:cubicBezTo>
                        <a:cubicBezTo>
                          <a:pt x="165" y="138"/>
                          <a:pt x="165" y="138"/>
                          <a:pt x="165" y="138"/>
                        </a:cubicBezTo>
                        <a:cubicBezTo>
                          <a:pt x="163" y="139"/>
                          <a:pt x="159" y="134"/>
                          <a:pt x="159" y="132"/>
                        </a:cubicBezTo>
                        <a:cubicBezTo>
                          <a:pt x="162" y="133"/>
                          <a:pt x="164" y="135"/>
                          <a:pt x="167" y="136"/>
                        </a:cubicBezTo>
                        <a:lnTo>
                          <a:pt x="167" y="137"/>
                        </a:lnTo>
                        <a:close/>
                        <a:moveTo>
                          <a:pt x="169" y="135"/>
                        </a:moveTo>
                        <a:cubicBezTo>
                          <a:pt x="165" y="134"/>
                          <a:pt x="163" y="131"/>
                          <a:pt x="159" y="130"/>
                        </a:cubicBezTo>
                        <a:cubicBezTo>
                          <a:pt x="160" y="130"/>
                          <a:pt x="163" y="131"/>
                          <a:pt x="164" y="130"/>
                        </a:cubicBezTo>
                        <a:cubicBezTo>
                          <a:pt x="164" y="130"/>
                          <a:pt x="164" y="130"/>
                          <a:pt x="164" y="130"/>
                        </a:cubicBezTo>
                        <a:cubicBezTo>
                          <a:pt x="166" y="130"/>
                          <a:pt x="167" y="130"/>
                          <a:pt x="168" y="130"/>
                        </a:cubicBezTo>
                        <a:cubicBezTo>
                          <a:pt x="168" y="130"/>
                          <a:pt x="168" y="130"/>
                          <a:pt x="168" y="130"/>
                        </a:cubicBezTo>
                        <a:cubicBezTo>
                          <a:pt x="169" y="131"/>
                          <a:pt x="169" y="133"/>
                          <a:pt x="169" y="135"/>
                        </a:cubicBezTo>
                        <a:close/>
                        <a:moveTo>
                          <a:pt x="170" y="134"/>
                        </a:moveTo>
                        <a:cubicBezTo>
                          <a:pt x="170" y="132"/>
                          <a:pt x="169" y="131"/>
                          <a:pt x="169" y="129"/>
                        </a:cubicBezTo>
                        <a:cubicBezTo>
                          <a:pt x="169" y="129"/>
                          <a:pt x="170" y="129"/>
                          <a:pt x="170" y="129"/>
                        </a:cubicBezTo>
                        <a:cubicBezTo>
                          <a:pt x="171" y="129"/>
                          <a:pt x="172" y="129"/>
                          <a:pt x="174" y="129"/>
                        </a:cubicBezTo>
                        <a:cubicBezTo>
                          <a:pt x="175" y="129"/>
                          <a:pt x="177" y="130"/>
                          <a:pt x="178" y="130"/>
                        </a:cubicBezTo>
                        <a:cubicBezTo>
                          <a:pt x="178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7" y="129"/>
                          <a:pt x="175" y="129"/>
                          <a:pt x="174" y="129"/>
                        </a:cubicBezTo>
                        <a:cubicBezTo>
                          <a:pt x="172" y="129"/>
                          <a:pt x="171" y="129"/>
                          <a:pt x="170" y="129"/>
                        </a:cubicBezTo>
                        <a:cubicBezTo>
                          <a:pt x="170" y="129"/>
                          <a:pt x="169" y="129"/>
                          <a:pt x="169" y="129"/>
                        </a:cubicBezTo>
                        <a:cubicBezTo>
                          <a:pt x="168" y="126"/>
                          <a:pt x="167" y="123"/>
                          <a:pt x="166" y="120"/>
                        </a:cubicBezTo>
                        <a:cubicBezTo>
                          <a:pt x="169" y="121"/>
                          <a:pt x="173" y="121"/>
                          <a:pt x="175" y="123"/>
                        </a:cubicBezTo>
                        <a:cubicBezTo>
                          <a:pt x="175" y="123"/>
                          <a:pt x="175" y="123"/>
                          <a:pt x="175" y="123"/>
                        </a:cubicBezTo>
                        <a:cubicBezTo>
                          <a:pt x="175" y="123"/>
                          <a:pt x="175" y="123"/>
                          <a:pt x="176" y="123"/>
                        </a:cubicBezTo>
                        <a:cubicBezTo>
                          <a:pt x="176" y="124"/>
                          <a:pt x="176" y="124"/>
                          <a:pt x="176" y="124"/>
                        </a:cubicBezTo>
                        <a:cubicBezTo>
                          <a:pt x="176" y="124"/>
                          <a:pt x="176" y="124"/>
                          <a:pt x="176" y="123"/>
                        </a:cubicBezTo>
                        <a:cubicBezTo>
                          <a:pt x="176" y="123"/>
                          <a:pt x="176" y="123"/>
                          <a:pt x="176" y="123"/>
                        </a:cubicBezTo>
                        <a:cubicBezTo>
                          <a:pt x="176" y="123"/>
                          <a:pt x="175" y="123"/>
                          <a:pt x="175" y="123"/>
                        </a:cubicBezTo>
                        <a:cubicBezTo>
                          <a:pt x="175" y="123"/>
                          <a:pt x="176" y="122"/>
                          <a:pt x="176" y="122"/>
                        </a:cubicBezTo>
                        <a:cubicBezTo>
                          <a:pt x="176" y="122"/>
                          <a:pt x="176" y="122"/>
                          <a:pt x="176" y="122"/>
                        </a:cubicBezTo>
                        <a:cubicBezTo>
                          <a:pt x="179" y="123"/>
                          <a:pt x="182" y="125"/>
                          <a:pt x="185" y="126"/>
                        </a:cubicBezTo>
                        <a:cubicBezTo>
                          <a:pt x="186" y="126"/>
                          <a:pt x="186" y="126"/>
                          <a:pt x="187" y="126"/>
                        </a:cubicBezTo>
                        <a:cubicBezTo>
                          <a:pt x="183" y="130"/>
                          <a:pt x="177" y="132"/>
                          <a:pt x="172" y="134"/>
                        </a:cubicBezTo>
                        <a:cubicBezTo>
                          <a:pt x="174" y="133"/>
                          <a:pt x="176" y="132"/>
                          <a:pt x="178" y="131"/>
                        </a:cubicBezTo>
                        <a:cubicBezTo>
                          <a:pt x="178" y="131"/>
                          <a:pt x="178" y="131"/>
                          <a:pt x="178" y="131"/>
                        </a:cubicBezTo>
                        <a:cubicBezTo>
                          <a:pt x="178" y="131"/>
                          <a:pt x="178" y="131"/>
                          <a:pt x="177" y="131"/>
                        </a:cubicBezTo>
                        <a:cubicBezTo>
                          <a:pt x="176" y="132"/>
                          <a:pt x="174" y="132"/>
                          <a:pt x="172" y="133"/>
                        </a:cubicBezTo>
                        <a:cubicBezTo>
                          <a:pt x="172" y="133"/>
                          <a:pt x="172" y="133"/>
                          <a:pt x="172" y="133"/>
                        </a:cubicBezTo>
                        <a:cubicBezTo>
                          <a:pt x="171" y="134"/>
                          <a:pt x="171" y="134"/>
                          <a:pt x="170" y="134"/>
                        </a:cubicBezTo>
                        <a:close/>
                        <a:moveTo>
                          <a:pt x="171" y="136"/>
                        </a:moveTo>
                        <a:cubicBezTo>
                          <a:pt x="174" y="134"/>
                          <a:pt x="178" y="133"/>
                          <a:pt x="181" y="131"/>
                        </a:cubicBezTo>
                        <a:cubicBezTo>
                          <a:pt x="182" y="132"/>
                          <a:pt x="183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6" y="135"/>
                          <a:pt x="188" y="137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1"/>
                          <a:pt x="190" y="142"/>
                          <a:pt x="190" y="143"/>
                        </a:cubicBezTo>
                        <a:cubicBezTo>
                          <a:pt x="189" y="143"/>
                          <a:pt x="187" y="143"/>
                          <a:pt x="186" y="143"/>
                        </a:cubicBezTo>
                        <a:cubicBezTo>
                          <a:pt x="183" y="143"/>
                          <a:pt x="181" y="141"/>
                          <a:pt x="178" y="140"/>
                        </a:cubicBezTo>
                        <a:cubicBezTo>
                          <a:pt x="175" y="138"/>
                          <a:pt x="173" y="138"/>
                          <a:pt x="171" y="136"/>
                        </a:cubicBezTo>
                        <a:close/>
                        <a:moveTo>
                          <a:pt x="184" y="145"/>
                        </a:moveTo>
                        <a:cubicBezTo>
                          <a:pt x="184" y="145"/>
                          <a:pt x="184" y="145"/>
                          <a:pt x="184" y="145"/>
                        </a:cubicBezTo>
                        <a:cubicBezTo>
                          <a:pt x="183" y="144"/>
                          <a:pt x="182" y="144"/>
                          <a:pt x="182" y="143"/>
                        </a:cubicBezTo>
                        <a:cubicBezTo>
                          <a:pt x="184" y="144"/>
                          <a:pt x="186" y="144"/>
                          <a:pt x="189" y="144"/>
                        </a:cubicBezTo>
                        <a:cubicBezTo>
                          <a:pt x="189" y="144"/>
                          <a:pt x="189" y="144"/>
                          <a:pt x="189" y="144"/>
                        </a:cubicBezTo>
                        <a:cubicBezTo>
                          <a:pt x="190" y="144"/>
                          <a:pt x="192" y="143"/>
                          <a:pt x="192" y="144"/>
                        </a:cubicBezTo>
                        <a:cubicBezTo>
                          <a:pt x="190" y="145"/>
                          <a:pt x="188" y="146"/>
                          <a:pt x="186" y="147"/>
                        </a:cubicBezTo>
                        <a:cubicBezTo>
                          <a:pt x="185" y="147"/>
                          <a:pt x="185" y="146"/>
                          <a:pt x="184" y="14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4985"/>
                  <p:cNvSpPr>
                    <a:spLocks/>
                  </p:cNvSpPr>
                  <p:nvPr/>
                </p:nvSpPr>
                <p:spPr bwMode="auto">
                  <a:xfrm>
                    <a:off x="6998" y="1051"/>
                    <a:ext cx="13" cy="2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" name="Group 4988"/>
                <p:cNvGrpSpPr>
                  <a:grpSpLocks noChangeAspect="1"/>
                </p:cNvGrpSpPr>
                <p:nvPr/>
              </p:nvGrpSpPr>
              <p:grpSpPr bwMode="auto">
                <a:xfrm>
                  <a:off x="20638" y="-42194"/>
                  <a:ext cx="5219019" cy="2532929"/>
                  <a:chOff x="13" y="-22"/>
                  <a:chExt cx="2726" cy="1323"/>
                </a:xfrm>
              </p:grpSpPr>
              <p:sp>
                <p:nvSpPr>
                  <p:cNvPr id="45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" name="Group 4988"/>
                <p:cNvGrpSpPr>
                  <a:grpSpLocks noChangeAspect="1"/>
                </p:cNvGrpSpPr>
                <p:nvPr/>
              </p:nvGrpSpPr>
              <p:grpSpPr bwMode="auto">
                <a:xfrm flipH="1">
                  <a:off x="5198859" y="-34925"/>
                  <a:ext cx="4031231" cy="1577833"/>
                  <a:chOff x="13" y="-22"/>
                  <a:chExt cx="2726" cy="1323"/>
                </a:xfrm>
              </p:grpSpPr>
              <p:sp>
                <p:nvSpPr>
                  <p:cNvPr id="38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20638" y="-42194"/>
              <a:ext cx="12171363" cy="3471194"/>
              <a:chOff x="20638" y="-42194"/>
              <a:chExt cx="12171363" cy="3471194"/>
            </a:xfrm>
          </p:grpSpPr>
          <p:grpSp>
            <p:nvGrpSpPr>
              <p:cNvPr id="10" name="Group 4979"/>
              <p:cNvGrpSpPr>
                <a:grpSpLocks noChangeAspect="1"/>
              </p:cNvGrpSpPr>
              <p:nvPr/>
            </p:nvGrpSpPr>
            <p:grpSpPr bwMode="auto">
              <a:xfrm>
                <a:off x="8044995" y="0"/>
                <a:ext cx="4147006" cy="3429000"/>
                <a:chOff x="5164" y="0"/>
                <a:chExt cx="2516" cy="2548"/>
              </a:xfrm>
            </p:grpSpPr>
            <p:sp>
              <p:nvSpPr>
                <p:cNvPr id="27" name="Freeform 4980"/>
                <p:cNvSpPr>
                  <a:spLocks/>
                </p:cNvSpPr>
                <p:nvPr/>
              </p:nvSpPr>
              <p:spPr bwMode="auto">
                <a:xfrm>
                  <a:off x="5821" y="0"/>
                  <a:ext cx="62" cy="25"/>
                </a:xfrm>
                <a:custGeom>
                  <a:avLst/>
                  <a:gdLst>
                    <a:gd name="T0" fmla="*/ 5 w 5"/>
                    <a:gd name="T1" fmla="*/ 1 h 2"/>
                    <a:gd name="T2" fmla="*/ 5 w 5"/>
                    <a:gd name="T3" fmla="*/ 1 h 2"/>
                    <a:gd name="T4" fmla="*/ 1 w 5"/>
                    <a:gd name="T5" fmla="*/ 0 h 2"/>
                    <a:gd name="T6" fmla="*/ 0 w 5"/>
                    <a:gd name="T7" fmla="*/ 0 h 2"/>
                    <a:gd name="T8" fmla="*/ 1 w 5"/>
                    <a:gd name="T9" fmla="*/ 0 h 2"/>
                    <a:gd name="T10" fmla="*/ 5 w 5"/>
                    <a:gd name="T11" fmla="*/ 1 h 2"/>
                    <a:gd name="T12" fmla="*/ 5 w 5"/>
                    <a:gd name="T13" fmla="*/ 2 h 2"/>
                    <a:gd name="T14" fmla="*/ 5 w 5"/>
                    <a:gd name="T15" fmla="*/ 2 h 2"/>
                    <a:gd name="T16" fmla="*/ 5 w 5"/>
                    <a:gd name="T17" fmla="*/ 2 h 2"/>
                    <a:gd name="T18" fmla="*/ 5 w 5"/>
                    <a:gd name="T19" fmla="*/ 2 h 2"/>
                    <a:gd name="T20" fmla="*/ 5 w 5"/>
                    <a:gd name="T21" fmla="*/ 2 h 2"/>
                    <a:gd name="T22" fmla="*/ 5 w 5"/>
                    <a:gd name="T23" fmla="*/ 2 h 2"/>
                    <a:gd name="T24" fmla="*/ 5 w 5"/>
                    <a:gd name="T2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2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4" y="0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981"/>
                <p:cNvSpPr>
                  <a:spLocks/>
                </p:cNvSpPr>
                <p:nvPr/>
              </p:nvSpPr>
              <p:spPr bwMode="auto">
                <a:xfrm>
                  <a:off x="5462" y="0"/>
                  <a:ext cx="347" cy="334"/>
                </a:xfrm>
                <a:custGeom>
                  <a:avLst/>
                  <a:gdLst>
                    <a:gd name="T0" fmla="*/ 26 w 28"/>
                    <a:gd name="T1" fmla="*/ 2 h 27"/>
                    <a:gd name="T2" fmla="*/ 27 w 28"/>
                    <a:gd name="T3" fmla="*/ 0 h 27"/>
                    <a:gd name="T4" fmla="*/ 25 w 28"/>
                    <a:gd name="T5" fmla="*/ 0 h 27"/>
                    <a:gd name="T6" fmla="*/ 22 w 28"/>
                    <a:gd name="T7" fmla="*/ 2 h 27"/>
                    <a:gd name="T8" fmla="*/ 21 w 28"/>
                    <a:gd name="T9" fmla="*/ 1 h 27"/>
                    <a:gd name="T10" fmla="*/ 21 w 28"/>
                    <a:gd name="T11" fmla="*/ 0 h 27"/>
                    <a:gd name="T12" fmla="*/ 21 w 28"/>
                    <a:gd name="T13" fmla="*/ 2 h 27"/>
                    <a:gd name="T14" fmla="*/ 18 w 28"/>
                    <a:gd name="T15" fmla="*/ 4 h 27"/>
                    <a:gd name="T16" fmla="*/ 18 w 28"/>
                    <a:gd name="T17" fmla="*/ 5 h 27"/>
                    <a:gd name="T18" fmla="*/ 21 w 28"/>
                    <a:gd name="T19" fmla="*/ 3 h 27"/>
                    <a:gd name="T20" fmla="*/ 23 w 28"/>
                    <a:gd name="T21" fmla="*/ 2 h 27"/>
                    <a:gd name="T22" fmla="*/ 14 w 28"/>
                    <a:gd name="T23" fmla="*/ 9 h 27"/>
                    <a:gd name="T24" fmla="*/ 5 w 28"/>
                    <a:gd name="T25" fmla="*/ 17 h 27"/>
                    <a:gd name="T26" fmla="*/ 5 w 28"/>
                    <a:gd name="T27" fmla="*/ 17 h 27"/>
                    <a:gd name="T28" fmla="*/ 5 w 28"/>
                    <a:gd name="T29" fmla="*/ 17 h 27"/>
                    <a:gd name="T30" fmla="*/ 0 w 28"/>
                    <a:gd name="T31" fmla="*/ 27 h 27"/>
                    <a:gd name="T32" fmla="*/ 0 w 28"/>
                    <a:gd name="T33" fmla="*/ 27 h 27"/>
                    <a:gd name="T34" fmla="*/ 6 w 28"/>
                    <a:gd name="T35" fmla="*/ 17 h 27"/>
                    <a:gd name="T36" fmla="*/ 15 w 28"/>
                    <a:gd name="T37" fmla="*/ 9 h 27"/>
                    <a:gd name="T38" fmla="*/ 15 w 28"/>
                    <a:gd name="T39" fmla="*/ 10 h 27"/>
                    <a:gd name="T40" fmla="*/ 12 w 28"/>
                    <a:gd name="T41" fmla="*/ 20 h 27"/>
                    <a:gd name="T42" fmla="*/ 12 w 28"/>
                    <a:gd name="T43" fmla="*/ 20 h 27"/>
                    <a:gd name="T44" fmla="*/ 12 w 28"/>
                    <a:gd name="T45" fmla="*/ 20 h 27"/>
                    <a:gd name="T46" fmla="*/ 16 w 28"/>
                    <a:gd name="T47" fmla="*/ 10 h 27"/>
                    <a:gd name="T48" fmla="*/ 22 w 28"/>
                    <a:gd name="T49" fmla="*/ 5 h 27"/>
                    <a:gd name="T50" fmla="*/ 16 w 28"/>
                    <a:gd name="T51" fmla="*/ 16 h 27"/>
                    <a:gd name="T52" fmla="*/ 16 w 28"/>
                    <a:gd name="T53" fmla="*/ 17 h 27"/>
                    <a:gd name="T54" fmla="*/ 22 w 28"/>
                    <a:gd name="T55" fmla="*/ 5 h 27"/>
                    <a:gd name="T56" fmla="*/ 22 w 28"/>
                    <a:gd name="T57" fmla="*/ 5 h 27"/>
                    <a:gd name="T58" fmla="*/ 26 w 28"/>
                    <a:gd name="T59" fmla="*/ 2 h 27"/>
                    <a:gd name="T60" fmla="*/ 28 w 28"/>
                    <a:gd name="T61" fmla="*/ 9 h 27"/>
                    <a:gd name="T62" fmla="*/ 28 w 28"/>
                    <a:gd name="T63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8" h="27">
                      <a:moveTo>
                        <a:pt x="26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1"/>
                        <a:pt x="23" y="1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1"/>
                      </a:cubicBezTo>
                      <a:cubicBezTo>
                        <a:pt x="21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3"/>
                        <a:pt x="19" y="4"/>
                        <a:pt x="18" y="4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5"/>
                        <a:pt x="19" y="5"/>
                      </a:cubicBezTo>
                      <a:cubicBezTo>
                        <a:pt x="19" y="4"/>
                        <a:pt x="21" y="4"/>
                        <a:pt x="21" y="3"/>
                      </a:cubicBezTo>
                      <a:cubicBezTo>
                        <a:pt x="22" y="3"/>
                        <a:pt x="22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1" y="5"/>
                        <a:pt x="17" y="6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1" y="11"/>
                        <a:pt x="8" y="14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20"/>
                        <a:pt x="2" y="23"/>
                        <a:pt x="0" y="26"/>
                      </a:cubicBezTo>
                      <a:cubicBezTo>
                        <a:pt x="0" y="26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" y="24"/>
                        <a:pt x="4" y="20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9" y="15"/>
                        <a:pt x="12" y="12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3"/>
                        <a:pt x="14" y="17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17"/>
                        <a:pt x="15" y="13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8" y="7"/>
                        <a:pt x="19" y="6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9" y="9"/>
                        <a:pt x="17" y="12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7" y="13"/>
                        <a:pt x="20" y="9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4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7" y="4"/>
                        <a:pt x="27" y="7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7" y="7"/>
                        <a:pt x="27" y="4"/>
                        <a:pt x="26" y="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982"/>
                <p:cNvSpPr>
                  <a:spLocks/>
                </p:cNvSpPr>
                <p:nvPr/>
              </p:nvSpPr>
              <p:spPr bwMode="auto">
                <a:xfrm>
                  <a:off x="7184" y="0"/>
                  <a:ext cx="13" cy="37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3 h 3"/>
                    <a:gd name="T10" fmla="*/ 1 w 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983"/>
                <p:cNvSpPr>
                  <a:spLocks/>
                </p:cNvSpPr>
                <p:nvPr/>
              </p:nvSpPr>
              <p:spPr bwMode="auto">
                <a:xfrm>
                  <a:off x="7618" y="829"/>
                  <a:ext cx="62" cy="37"/>
                </a:xfrm>
                <a:custGeom>
                  <a:avLst/>
                  <a:gdLst>
                    <a:gd name="T0" fmla="*/ 0 w 5"/>
                    <a:gd name="T1" fmla="*/ 3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1 h 3"/>
                    <a:gd name="T8" fmla="*/ 5 w 5"/>
                    <a:gd name="T9" fmla="*/ 0 h 3"/>
                    <a:gd name="T10" fmla="*/ 0 w 5"/>
                    <a:gd name="T11" fmla="*/ 2 h 3"/>
                    <a:gd name="T12" fmla="*/ 0 w 5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984"/>
                <p:cNvSpPr>
                  <a:spLocks noEditPoints="1"/>
                </p:cNvSpPr>
                <p:nvPr/>
              </p:nvSpPr>
              <p:spPr bwMode="auto">
                <a:xfrm>
                  <a:off x="5164" y="0"/>
                  <a:ext cx="2516" cy="2548"/>
                </a:xfrm>
                <a:custGeom>
                  <a:avLst/>
                  <a:gdLst>
                    <a:gd name="T0" fmla="*/ 193 w 203"/>
                    <a:gd name="T1" fmla="*/ 120 h 206"/>
                    <a:gd name="T2" fmla="*/ 197 w 203"/>
                    <a:gd name="T3" fmla="*/ 88 h 206"/>
                    <a:gd name="T4" fmla="*/ 199 w 203"/>
                    <a:gd name="T5" fmla="*/ 19 h 206"/>
                    <a:gd name="T6" fmla="*/ 159 w 203"/>
                    <a:gd name="T7" fmla="*/ 1 h 206"/>
                    <a:gd name="T8" fmla="*/ 56 w 203"/>
                    <a:gd name="T9" fmla="*/ 20 h 206"/>
                    <a:gd name="T10" fmla="*/ 36 w 203"/>
                    <a:gd name="T11" fmla="*/ 76 h 206"/>
                    <a:gd name="T12" fmla="*/ 43 w 203"/>
                    <a:gd name="T13" fmla="*/ 108 h 206"/>
                    <a:gd name="T14" fmla="*/ 64 w 203"/>
                    <a:gd name="T15" fmla="*/ 112 h 206"/>
                    <a:gd name="T16" fmla="*/ 53 w 203"/>
                    <a:gd name="T17" fmla="*/ 161 h 206"/>
                    <a:gd name="T18" fmla="*/ 104 w 203"/>
                    <a:gd name="T19" fmla="*/ 171 h 206"/>
                    <a:gd name="T20" fmla="*/ 128 w 203"/>
                    <a:gd name="T21" fmla="*/ 164 h 206"/>
                    <a:gd name="T22" fmla="*/ 144 w 203"/>
                    <a:gd name="T23" fmla="*/ 166 h 206"/>
                    <a:gd name="T24" fmla="*/ 188 w 203"/>
                    <a:gd name="T25" fmla="*/ 189 h 206"/>
                    <a:gd name="T26" fmla="*/ 199 w 203"/>
                    <a:gd name="T27" fmla="*/ 0 h 206"/>
                    <a:gd name="T28" fmla="*/ 158 w 203"/>
                    <a:gd name="T29" fmla="*/ 119 h 206"/>
                    <a:gd name="T30" fmla="*/ 110 w 203"/>
                    <a:gd name="T31" fmla="*/ 150 h 206"/>
                    <a:gd name="T32" fmla="*/ 67 w 203"/>
                    <a:gd name="T33" fmla="*/ 88 h 206"/>
                    <a:gd name="T34" fmla="*/ 62 w 203"/>
                    <a:gd name="T35" fmla="*/ 53 h 206"/>
                    <a:gd name="T36" fmla="*/ 79 w 203"/>
                    <a:gd name="T37" fmla="*/ 35 h 206"/>
                    <a:gd name="T38" fmla="*/ 85 w 203"/>
                    <a:gd name="T39" fmla="*/ 30 h 206"/>
                    <a:gd name="T40" fmla="*/ 102 w 203"/>
                    <a:gd name="T41" fmla="*/ 32 h 206"/>
                    <a:gd name="T42" fmla="*/ 139 w 203"/>
                    <a:gd name="T43" fmla="*/ 9 h 206"/>
                    <a:gd name="T44" fmla="*/ 182 w 203"/>
                    <a:gd name="T45" fmla="*/ 27 h 206"/>
                    <a:gd name="T46" fmla="*/ 173 w 203"/>
                    <a:gd name="T47" fmla="*/ 93 h 206"/>
                    <a:gd name="T48" fmla="*/ 135 w 203"/>
                    <a:gd name="T49" fmla="*/ 98 h 206"/>
                    <a:gd name="T50" fmla="*/ 116 w 203"/>
                    <a:gd name="T51" fmla="*/ 133 h 206"/>
                    <a:gd name="T52" fmla="*/ 106 w 203"/>
                    <a:gd name="T53" fmla="*/ 82 h 206"/>
                    <a:gd name="T54" fmla="*/ 100 w 203"/>
                    <a:gd name="T55" fmla="*/ 42 h 206"/>
                    <a:gd name="T56" fmla="*/ 111 w 203"/>
                    <a:gd name="T57" fmla="*/ 31 h 206"/>
                    <a:gd name="T58" fmla="*/ 131 w 203"/>
                    <a:gd name="T59" fmla="*/ 34 h 206"/>
                    <a:gd name="T60" fmla="*/ 115 w 203"/>
                    <a:gd name="T61" fmla="*/ 49 h 206"/>
                    <a:gd name="T62" fmla="*/ 113 w 203"/>
                    <a:gd name="T63" fmla="*/ 38 h 206"/>
                    <a:gd name="T64" fmla="*/ 115 w 203"/>
                    <a:gd name="T65" fmla="*/ 83 h 206"/>
                    <a:gd name="T66" fmla="*/ 131 w 203"/>
                    <a:gd name="T67" fmla="*/ 71 h 206"/>
                    <a:gd name="T68" fmla="*/ 105 w 203"/>
                    <a:gd name="T69" fmla="*/ 43 h 206"/>
                    <a:gd name="T70" fmla="*/ 144 w 203"/>
                    <a:gd name="T71" fmla="*/ 93 h 206"/>
                    <a:gd name="T72" fmla="*/ 151 w 203"/>
                    <a:gd name="T73" fmla="*/ 89 h 206"/>
                    <a:gd name="T74" fmla="*/ 117 w 203"/>
                    <a:gd name="T75" fmla="*/ 28 h 206"/>
                    <a:gd name="T76" fmla="*/ 117 w 203"/>
                    <a:gd name="T77" fmla="*/ 24 h 206"/>
                    <a:gd name="T78" fmla="*/ 85 w 203"/>
                    <a:gd name="T79" fmla="*/ 66 h 206"/>
                    <a:gd name="T80" fmla="*/ 98 w 203"/>
                    <a:gd name="T81" fmla="*/ 110 h 206"/>
                    <a:gd name="T82" fmla="*/ 109 w 203"/>
                    <a:gd name="T83" fmla="*/ 124 h 206"/>
                    <a:gd name="T84" fmla="*/ 112 w 203"/>
                    <a:gd name="T85" fmla="*/ 149 h 206"/>
                    <a:gd name="T86" fmla="*/ 135 w 203"/>
                    <a:gd name="T87" fmla="*/ 126 h 206"/>
                    <a:gd name="T88" fmla="*/ 172 w 203"/>
                    <a:gd name="T89" fmla="*/ 97 h 206"/>
                    <a:gd name="T90" fmla="*/ 186 w 203"/>
                    <a:gd name="T91" fmla="*/ 65 h 206"/>
                    <a:gd name="T92" fmla="*/ 164 w 203"/>
                    <a:gd name="T93" fmla="*/ 82 h 206"/>
                    <a:gd name="T94" fmla="*/ 196 w 203"/>
                    <a:gd name="T95" fmla="*/ 3 h 206"/>
                    <a:gd name="T96" fmla="*/ 150 w 203"/>
                    <a:gd name="T97" fmla="*/ 14 h 206"/>
                    <a:gd name="T98" fmla="*/ 136 w 203"/>
                    <a:gd name="T99" fmla="*/ 18 h 206"/>
                    <a:gd name="T100" fmla="*/ 86 w 203"/>
                    <a:gd name="T101" fmla="*/ 3 h 206"/>
                    <a:gd name="T102" fmla="*/ 84 w 203"/>
                    <a:gd name="T103" fmla="*/ 28 h 206"/>
                    <a:gd name="T104" fmla="*/ 58 w 203"/>
                    <a:gd name="T105" fmla="*/ 58 h 206"/>
                    <a:gd name="T106" fmla="*/ 65 w 203"/>
                    <a:gd name="T107" fmla="*/ 58 h 206"/>
                    <a:gd name="T108" fmla="*/ 30 w 203"/>
                    <a:gd name="T109" fmla="*/ 95 h 206"/>
                    <a:gd name="T110" fmla="*/ 76 w 203"/>
                    <a:gd name="T111" fmla="*/ 132 h 206"/>
                    <a:gd name="T112" fmla="*/ 82 w 203"/>
                    <a:gd name="T113" fmla="*/ 141 h 206"/>
                    <a:gd name="T114" fmla="*/ 102 w 203"/>
                    <a:gd name="T115" fmla="*/ 163 h 206"/>
                    <a:gd name="T116" fmla="*/ 111 w 203"/>
                    <a:gd name="T117" fmla="*/ 157 h 206"/>
                    <a:gd name="T118" fmla="*/ 131 w 203"/>
                    <a:gd name="T119" fmla="*/ 140 h 206"/>
                    <a:gd name="T120" fmla="*/ 142 w 203"/>
                    <a:gd name="T121" fmla="*/ 153 h 206"/>
                    <a:gd name="T122" fmla="*/ 162 w 203"/>
                    <a:gd name="T123" fmla="*/ 121 h 206"/>
                    <a:gd name="T124" fmla="*/ 176 w 203"/>
                    <a:gd name="T125" fmla="*/ 12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3" h="206">
                      <a:moveTo>
                        <a:pt x="191" y="156"/>
                      </a:move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1" y="152"/>
                        <a:pt x="188" y="150"/>
                        <a:pt x="186" y="148"/>
                      </a:cubicBezTo>
                      <a:cubicBezTo>
                        <a:pt x="188" y="146"/>
                        <a:pt x="191" y="145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4" y="144"/>
                        <a:pt x="194" y="145"/>
                        <a:pt x="195" y="145"/>
                      </a:cubicBezTo>
                      <a:cubicBezTo>
                        <a:pt x="198" y="146"/>
                        <a:pt x="200" y="147"/>
                        <a:pt x="203" y="148"/>
                      </a:cubicBezTo>
                      <a:cubicBezTo>
                        <a:pt x="203" y="148"/>
                        <a:pt x="203" y="148"/>
                        <a:pt x="203" y="148"/>
                      </a:cubicBezTo>
                      <a:cubicBezTo>
                        <a:pt x="200" y="146"/>
                        <a:pt x="198" y="146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9" y="144"/>
                        <a:pt x="199" y="144"/>
                        <a:pt x="199" y="144"/>
                      </a:cubicBezTo>
                      <a:cubicBezTo>
                        <a:pt x="199" y="144"/>
                        <a:pt x="200" y="144"/>
                        <a:pt x="200" y="144"/>
                      </a:cubicBezTo>
                      <a:cubicBezTo>
                        <a:pt x="200" y="144"/>
                        <a:pt x="200" y="144"/>
                        <a:pt x="200" y="144"/>
                      </a:cubicBezTo>
                      <a:cubicBezTo>
                        <a:pt x="201" y="144"/>
                        <a:pt x="202" y="144"/>
                        <a:pt x="203" y="144"/>
                      </a:cubicBezTo>
                      <a:cubicBezTo>
                        <a:pt x="203" y="143"/>
                        <a:pt x="203" y="143"/>
                        <a:pt x="203" y="143"/>
                      </a:cubicBezTo>
                      <a:cubicBezTo>
                        <a:pt x="202" y="143"/>
                        <a:pt x="201" y="143"/>
                        <a:pt x="200" y="143"/>
                      </a:cubicBezTo>
                      <a:cubicBezTo>
                        <a:pt x="200" y="143"/>
                        <a:pt x="200" y="143"/>
                        <a:pt x="200" y="143"/>
                      </a:cubicBezTo>
                      <a:cubicBezTo>
                        <a:pt x="200" y="143"/>
                        <a:pt x="199" y="143"/>
                        <a:pt x="199" y="143"/>
                      </a:cubicBezTo>
                      <a:cubicBezTo>
                        <a:pt x="196" y="143"/>
                        <a:pt x="193" y="142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2"/>
                        <a:pt x="190" y="141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1" y="140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0"/>
                        <a:pt x="191" y="140"/>
                      </a:cubicBezTo>
                      <a:cubicBezTo>
                        <a:pt x="191" y="140"/>
                        <a:pt x="191" y="140"/>
                        <a:pt x="191" y="140"/>
                      </a:cubicBezTo>
                      <a:cubicBezTo>
                        <a:pt x="190" y="140"/>
                        <a:pt x="191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1" y="137"/>
                        <a:pt x="191" y="135"/>
                        <a:pt x="192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192" y="133"/>
                        <a:pt x="192" y="132"/>
                        <a:pt x="193" y="131"/>
                      </a:cubicBezTo>
                      <a:cubicBezTo>
                        <a:pt x="193" y="131"/>
                        <a:pt x="193" y="131"/>
                        <a:pt x="193" y="131"/>
                      </a:cubicBezTo>
                      <a:cubicBezTo>
                        <a:pt x="196" y="134"/>
                        <a:pt x="200" y="137"/>
                        <a:pt x="203" y="140"/>
                      </a:cubicBezTo>
                      <a:cubicBezTo>
                        <a:pt x="203" y="139"/>
                        <a:pt x="203" y="139"/>
                        <a:pt x="203" y="139"/>
                      </a:cubicBezTo>
                      <a:cubicBezTo>
                        <a:pt x="200" y="136"/>
                        <a:pt x="196" y="134"/>
                        <a:pt x="193" y="131"/>
                      </a:cubicBezTo>
                      <a:cubicBezTo>
                        <a:pt x="193" y="131"/>
                        <a:pt x="193" y="131"/>
                        <a:pt x="193" y="130"/>
                      </a:cubicBezTo>
                      <a:cubicBezTo>
                        <a:pt x="193" y="130"/>
                        <a:pt x="193" y="130"/>
                        <a:pt x="193" y="130"/>
                      </a:cubicBezTo>
                      <a:cubicBezTo>
                        <a:pt x="193" y="129"/>
                        <a:pt x="193" y="127"/>
                        <a:pt x="193" y="125"/>
                      </a:cubicBezTo>
                      <a:cubicBezTo>
                        <a:pt x="193" y="125"/>
                        <a:pt x="193" y="124"/>
                        <a:pt x="193" y="124"/>
                      </a:cubicBezTo>
                      <a:cubicBezTo>
                        <a:pt x="193" y="124"/>
                        <a:pt x="194" y="124"/>
                        <a:pt x="194" y="124"/>
                      </a:cubicBezTo>
                      <a:cubicBezTo>
                        <a:pt x="194" y="124"/>
                        <a:pt x="194" y="124"/>
                        <a:pt x="194" y="124"/>
                      </a:cubicBezTo>
                      <a:cubicBezTo>
                        <a:pt x="194" y="124"/>
                        <a:pt x="195" y="124"/>
                        <a:pt x="195" y="123"/>
                      </a:cubicBezTo>
                      <a:cubicBezTo>
                        <a:pt x="195" y="123"/>
                        <a:pt x="195" y="123"/>
                        <a:pt x="195" y="123"/>
                      </a:cubicBezTo>
                      <a:cubicBezTo>
                        <a:pt x="198" y="122"/>
                        <a:pt x="200" y="121"/>
                        <a:pt x="203" y="120"/>
                      </a:cubicBezTo>
                      <a:cubicBezTo>
                        <a:pt x="203" y="119"/>
                        <a:pt x="203" y="119"/>
                        <a:pt x="203" y="119"/>
                      </a:cubicBezTo>
                      <a:cubicBezTo>
                        <a:pt x="200" y="121"/>
                        <a:pt x="198" y="122"/>
                        <a:pt x="195" y="123"/>
                      </a:cubicBezTo>
                      <a:cubicBezTo>
                        <a:pt x="194" y="123"/>
                        <a:pt x="194" y="123"/>
                        <a:pt x="194" y="123"/>
                      </a:cubicBezTo>
                      <a:cubicBezTo>
                        <a:pt x="194" y="122"/>
                        <a:pt x="194" y="121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4" y="119"/>
                        <a:pt x="194" y="119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6" y="117"/>
                        <a:pt x="196" y="114"/>
                        <a:pt x="196" y="113"/>
                      </a:cubicBezTo>
                      <a:cubicBezTo>
                        <a:pt x="196" y="113"/>
                        <a:pt x="196" y="113"/>
                        <a:pt x="196" y="113"/>
                      </a:cubicBezTo>
                      <a:cubicBezTo>
                        <a:pt x="198" y="110"/>
                        <a:pt x="198" y="108"/>
                        <a:pt x="199" y="105"/>
                      </a:cubicBezTo>
                      <a:cubicBezTo>
                        <a:pt x="201" y="106"/>
                        <a:pt x="202" y="107"/>
                        <a:pt x="203" y="107"/>
                      </a:cubicBezTo>
                      <a:cubicBezTo>
                        <a:pt x="203" y="106"/>
                        <a:pt x="203" y="106"/>
                        <a:pt x="203" y="106"/>
                      </a:cubicBezTo>
                      <a:cubicBezTo>
                        <a:pt x="202" y="106"/>
                        <a:pt x="201" y="105"/>
                        <a:pt x="200" y="104"/>
                      </a:cubicBezTo>
                      <a:cubicBezTo>
                        <a:pt x="200" y="102"/>
                        <a:pt x="202" y="100"/>
                        <a:pt x="203" y="98"/>
                      </a:cubicBezTo>
                      <a:cubicBezTo>
                        <a:pt x="203" y="94"/>
                        <a:pt x="203" y="94"/>
                        <a:pt x="203" y="94"/>
                      </a:cubicBezTo>
                      <a:cubicBezTo>
                        <a:pt x="202" y="98"/>
                        <a:pt x="200" y="101"/>
                        <a:pt x="199" y="104"/>
                      </a:cubicBezTo>
                      <a:cubicBezTo>
                        <a:pt x="198" y="107"/>
                        <a:pt x="197" y="109"/>
                        <a:pt x="196" y="112"/>
                      </a:cubicBezTo>
                      <a:cubicBezTo>
                        <a:pt x="196" y="112"/>
                        <a:pt x="196" y="113"/>
                        <a:pt x="196" y="113"/>
                      </a:cubicBezTo>
                      <a:cubicBezTo>
                        <a:pt x="195" y="114"/>
                        <a:pt x="195" y="116"/>
                        <a:pt x="194" y="118"/>
                      </a:cubicBezTo>
                      <a:cubicBezTo>
                        <a:pt x="194" y="116"/>
                        <a:pt x="194" y="113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4" y="113"/>
                        <a:pt x="193" y="116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9"/>
                        <a:pt x="194" y="119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1" y="120"/>
                        <a:pt x="189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90" y="121"/>
                        <a:pt x="191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3"/>
                        <a:pt x="193" y="123"/>
                      </a:cubicBezTo>
                      <a:cubicBezTo>
                        <a:pt x="193" y="124"/>
                        <a:pt x="193" y="124"/>
                        <a:pt x="193" y="124"/>
                      </a:cubicBezTo>
                      <a:cubicBezTo>
                        <a:pt x="191" y="124"/>
                        <a:pt x="189" y="125"/>
                        <a:pt x="188" y="126"/>
                      </a:cubicBezTo>
                      <a:cubicBezTo>
                        <a:pt x="188" y="126"/>
                        <a:pt x="188" y="126"/>
                        <a:pt x="188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5"/>
                        <a:pt x="187" y="125"/>
                      </a:cubicBezTo>
                      <a:cubicBezTo>
                        <a:pt x="187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3" y="124"/>
                        <a:pt x="179" y="122"/>
                        <a:pt x="176" y="122"/>
                      </a:cubicBezTo>
                      <a:cubicBezTo>
                        <a:pt x="175" y="121"/>
                        <a:pt x="175" y="121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3" y="119"/>
                        <a:pt x="172" y="116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3"/>
                      </a:cubicBezTo>
                      <a:cubicBezTo>
                        <a:pt x="172" y="110"/>
                        <a:pt x="173" y="107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3" y="107"/>
                        <a:pt x="171" y="110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7" y="111"/>
                        <a:pt x="165" y="110"/>
                        <a:pt x="164" y="108"/>
                      </a:cubicBezTo>
                      <a:cubicBezTo>
                        <a:pt x="169" y="103"/>
                        <a:pt x="172" y="96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5"/>
                        <a:pt x="179" y="96"/>
                        <a:pt x="179" y="97"/>
                      </a:cubicBezTo>
                      <a:cubicBezTo>
                        <a:pt x="179" y="98"/>
                        <a:pt x="179" y="100"/>
                        <a:pt x="179" y="101"/>
                      </a:cubicBezTo>
                      <a:cubicBezTo>
                        <a:pt x="179" y="102"/>
                        <a:pt x="179" y="104"/>
                        <a:pt x="178" y="106"/>
                      </a:cubicBezTo>
                      <a:cubicBezTo>
                        <a:pt x="177" y="108"/>
                        <a:pt x="176" y="109"/>
                        <a:pt x="176" y="111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7" y="109"/>
                        <a:pt x="178" y="108"/>
                        <a:pt x="178" y="106"/>
                      </a:cubicBezTo>
                      <a:cubicBezTo>
                        <a:pt x="179" y="104"/>
                        <a:pt x="179" y="102"/>
                        <a:pt x="179" y="101"/>
                      </a:cubicBezTo>
                      <a:cubicBezTo>
                        <a:pt x="179" y="99"/>
                        <a:pt x="179" y="98"/>
                        <a:pt x="179" y="97"/>
                      </a:cubicBezTo>
                      <a:cubicBezTo>
                        <a:pt x="179" y="96"/>
                        <a:pt x="179" y="95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3"/>
                        <a:pt x="184" y="91"/>
                        <a:pt x="184" y="91"/>
                      </a:cubicBezTo>
                      <a:cubicBezTo>
                        <a:pt x="183" y="92"/>
                        <a:pt x="183" y="94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4" y="94"/>
                        <a:pt x="184" y="92"/>
                        <a:pt x="184" y="91"/>
                      </a:cubicBezTo>
                      <a:cubicBezTo>
                        <a:pt x="184" y="91"/>
                        <a:pt x="184" y="91"/>
                        <a:pt x="184" y="91"/>
                      </a:cubicBezTo>
                      <a:cubicBezTo>
                        <a:pt x="186" y="89"/>
                        <a:pt x="190" y="88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2" y="87"/>
                        <a:pt x="192" y="87"/>
                        <a:pt x="192" y="87"/>
                      </a:cubicBezTo>
                      <a:cubicBezTo>
                        <a:pt x="192" y="87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6"/>
                        <a:pt x="193" y="87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4" y="87"/>
                        <a:pt x="195" y="87"/>
                        <a:pt x="196" y="87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6" y="91"/>
                        <a:pt x="195" y="93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5" y="94"/>
                        <a:pt x="196" y="91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9" y="88"/>
                        <a:pt x="201" y="88"/>
                        <a:pt x="203" y="88"/>
                      </a:cubicBezTo>
                      <a:cubicBezTo>
                        <a:pt x="203" y="86"/>
                        <a:pt x="203" y="86"/>
                        <a:pt x="203" y="86"/>
                      </a:cubicBezTo>
                      <a:cubicBezTo>
                        <a:pt x="201" y="87"/>
                        <a:pt x="199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8" y="85"/>
                        <a:pt x="198" y="83"/>
                        <a:pt x="199" y="81"/>
                      </a:cubicBezTo>
                      <a:cubicBezTo>
                        <a:pt x="199" y="81"/>
                        <a:pt x="199" y="81"/>
                        <a:pt x="199" y="81"/>
                      </a:cubicBezTo>
                      <a:cubicBezTo>
                        <a:pt x="200" y="80"/>
                        <a:pt x="201" y="79"/>
                        <a:pt x="203" y="78"/>
                      </a:cubicBezTo>
                      <a:cubicBezTo>
                        <a:pt x="203" y="76"/>
                        <a:pt x="203" y="76"/>
                        <a:pt x="203" y="76"/>
                      </a:cubicBezTo>
                      <a:cubicBezTo>
                        <a:pt x="202" y="76"/>
                        <a:pt x="201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1" y="75"/>
                        <a:pt x="202" y="73"/>
                        <a:pt x="203" y="71"/>
                      </a:cubicBezTo>
                      <a:cubicBezTo>
                        <a:pt x="203" y="70"/>
                        <a:pt x="203" y="70"/>
                        <a:pt x="203" y="70"/>
                      </a:cubicBezTo>
                      <a:cubicBezTo>
                        <a:pt x="202" y="72"/>
                        <a:pt x="201" y="75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8"/>
                        <a:pt x="198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4" y="81"/>
                        <a:pt x="190" y="81"/>
                        <a:pt x="187" y="82"/>
                      </a:cubicBezTo>
                      <a:cubicBezTo>
                        <a:pt x="189" y="73"/>
                        <a:pt x="192" y="66"/>
                        <a:pt x="195" y="59"/>
                      </a:cubicBezTo>
                      <a:cubicBezTo>
                        <a:pt x="195" y="59"/>
                        <a:pt x="195" y="59"/>
                        <a:pt x="195" y="59"/>
                      </a:cubicBezTo>
                      <a:cubicBezTo>
                        <a:pt x="195" y="59"/>
                        <a:pt x="195" y="60"/>
                        <a:pt x="195" y="60"/>
                      </a:cubicBezTo>
                      <a:cubicBezTo>
                        <a:pt x="195" y="62"/>
                        <a:pt x="195" y="65"/>
                        <a:pt x="195" y="67"/>
                      </a:cubicBezTo>
                      <a:cubicBezTo>
                        <a:pt x="195" y="67"/>
                        <a:pt x="195" y="67"/>
                        <a:pt x="195" y="67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6" y="68"/>
                        <a:pt x="196" y="68"/>
                        <a:pt x="196" y="67"/>
                      </a:cubicBezTo>
                      <a:cubicBezTo>
                        <a:pt x="196" y="67"/>
                        <a:pt x="196" y="67"/>
                        <a:pt x="196" y="67"/>
                      </a:cubicBezTo>
                      <a:cubicBezTo>
                        <a:pt x="196" y="65"/>
                        <a:pt x="195" y="62"/>
                        <a:pt x="195" y="60"/>
                      </a:cubicBezTo>
                      <a:cubicBezTo>
                        <a:pt x="195" y="60"/>
                        <a:pt x="195" y="59"/>
                        <a:pt x="195" y="59"/>
                      </a:cubicBezTo>
                      <a:cubicBezTo>
                        <a:pt x="196" y="59"/>
                        <a:pt x="196" y="59"/>
                        <a:pt x="196" y="59"/>
                      </a:cubicBezTo>
                      <a:cubicBezTo>
                        <a:pt x="196" y="58"/>
                        <a:pt x="196" y="58"/>
                        <a:pt x="196" y="57"/>
                      </a:cubicBezTo>
                      <a:cubicBezTo>
                        <a:pt x="197" y="56"/>
                        <a:pt x="197" y="54"/>
                        <a:pt x="199" y="53"/>
                      </a:cubicBezTo>
                      <a:cubicBezTo>
                        <a:pt x="199" y="52"/>
                        <a:pt x="200" y="50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3"/>
                        <a:pt x="200" y="53"/>
                      </a:cubicBezTo>
                      <a:cubicBezTo>
                        <a:pt x="200" y="53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1" y="53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1" y="52"/>
                      </a:cubicBezTo>
                      <a:cubicBezTo>
                        <a:pt x="201" y="52"/>
                        <a:pt x="202" y="52"/>
                        <a:pt x="203" y="51"/>
                      </a:cubicBezTo>
                      <a:cubicBezTo>
                        <a:pt x="203" y="49"/>
                        <a:pt x="203" y="49"/>
                        <a:pt x="203" y="49"/>
                      </a:cubicBezTo>
                      <a:cubicBezTo>
                        <a:pt x="202" y="49"/>
                        <a:pt x="202" y="49"/>
                        <a:pt x="201" y="49"/>
                      </a:cubicBezTo>
                      <a:cubicBezTo>
                        <a:pt x="202" y="48"/>
                        <a:pt x="202" y="47"/>
                        <a:pt x="203" y="47"/>
                      </a:cubicBezTo>
                      <a:cubicBezTo>
                        <a:pt x="203" y="42"/>
                        <a:pt x="203" y="42"/>
                        <a:pt x="203" y="42"/>
                      </a:cubicBezTo>
                      <a:cubicBezTo>
                        <a:pt x="202" y="44"/>
                        <a:pt x="201" y="46"/>
                        <a:pt x="199" y="46"/>
                      </a:cubicBezTo>
                      <a:cubicBezTo>
                        <a:pt x="199" y="46"/>
                        <a:pt x="199" y="46"/>
                        <a:pt x="199" y="46"/>
                      </a:cubicBezTo>
                      <a:cubicBezTo>
                        <a:pt x="198" y="47"/>
                        <a:pt x="197" y="47"/>
                        <a:pt x="196" y="47"/>
                      </a:cubicBezTo>
                      <a:cubicBezTo>
                        <a:pt x="196" y="47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4"/>
                        <a:pt x="197" y="41"/>
                        <a:pt x="197" y="38"/>
                      </a:cubicBezTo>
                      <a:cubicBezTo>
                        <a:pt x="199" y="36"/>
                        <a:pt x="201" y="39"/>
                        <a:pt x="203" y="39"/>
                      </a:cubicBezTo>
                      <a:cubicBezTo>
                        <a:pt x="203" y="25"/>
                        <a:pt x="203" y="25"/>
                        <a:pt x="203" y="25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1" y="22"/>
                        <a:pt x="199" y="21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200" y="17"/>
                        <a:pt x="201" y="17"/>
                        <a:pt x="203" y="16"/>
                      </a:cubicBezTo>
                      <a:cubicBezTo>
                        <a:pt x="203" y="16"/>
                        <a:pt x="203" y="16"/>
                        <a:pt x="203" y="16"/>
                      </a:cubicBezTo>
                      <a:cubicBezTo>
                        <a:pt x="201" y="16"/>
                        <a:pt x="200" y="17"/>
                        <a:pt x="198" y="18"/>
                      </a:cubicBezTo>
                      <a:cubicBezTo>
                        <a:pt x="198" y="18"/>
                        <a:pt x="198" y="19"/>
                        <a:pt x="198" y="18"/>
                      </a:cubicBezTo>
                      <a:cubicBezTo>
                        <a:pt x="198" y="15"/>
                        <a:pt x="199" y="12"/>
                        <a:pt x="199" y="8"/>
                      </a:cubicBezTo>
                      <a:cubicBezTo>
                        <a:pt x="200" y="8"/>
                        <a:pt x="201" y="7"/>
                        <a:pt x="201" y="8"/>
                      </a:cubicBezTo>
                      <a:cubicBezTo>
                        <a:pt x="202" y="8"/>
                        <a:pt x="200" y="8"/>
                        <a:pt x="201" y="7"/>
                      </a:cubicBezTo>
                      <a:cubicBezTo>
                        <a:pt x="201" y="7"/>
                        <a:pt x="201" y="7"/>
                        <a:pt x="201" y="7"/>
                      </a:cubicBezTo>
                      <a:cubicBezTo>
                        <a:pt x="201" y="7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7"/>
                        <a:pt x="202" y="7"/>
                        <a:pt x="203" y="8"/>
                      </a:cubicBezTo>
                      <a:cubicBezTo>
                        <a:pt x="203" y="7"/>
                        <a:pt x="203" y="7"/>
                        <a:pt x="203" y="7"/>
                      </a:cubicBezTo>
                      <a:cubicBezTo>
                        <a:pt x="203" y="7"/>
                        <a:pt x="202" y="6"/>
                        <a:pt x="202" y="6"/>
                      </a:cubicBezTo>
                      <a:cubicBezTo>
                        <a:pt x="203" y="5"/>
                        <a:pt x="202" y="5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4"/>
                        <a:pt x="200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2" y="3"/>
                        <a:pt x="202" y="4"/>
                        <a:pt x="202" y="4"/>
                      </a:cubicBezTo>
                      <a:cubicBezTo>
                        <a:pt x="202" y="4"/>
                        <a:pt x="202" y="4"/>
                        <a:pt x="202" y="4"/>
                      </a:cubicBezTo>
                      <a:cubicBezTo>
                        <a:pt x="202" y="3"/>
                        <a:pt x="202" y="3"/>
                        <a:pt x="202" y="3"/>
                      </a:cubicBezTo>
                      <a:cubicBezTo>
                        <a:pt x="202" y="3"/>
                        <a:pt x="201" y="3"/>
                        <a:pt x="201" y="3"/>
                      </a:cubicBezTo>
                      <a:cubicBezTo>
                        <a:pt x="201" y="2"/>
                        <a:pt x="201" y="2"/>
                        <a:pt x="201" y="2"/>
                      </a:cubicBezTo>
                      <a:cubicBezTo>
                        <a:pt x="202" y="2"/>
                        <a:pt x="202" y="3"/>
                        <a:pt x="203" y="4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97" y="1"/>
                        <a:pt x="196" y="2"/>
                        <a:pt x="195" y="1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0"/>
                        <a:pt x="193" y="0"/>
                        <a:pt x="193" y="0"/>
                      </a:cubicBezTo>
                      <a:cubicBezTo>
                        <a:pt x="192" y="1"/>
                        <a:pt x="191" y="3"/>
                        <a:pt x="190" y="3"/>
                      </a:cubicBezTo>
                      <a:cubicBezTo>
                        <a:pt x="189" y="2"/>
                        <a:pt x="188" y="1"/>
                        <a:pt x="188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5" y="0"/>
                        <a:pt x="175" y="0"/>
                        <a:pt x="174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74" y="0"/>
                        <a:pt x="175" y="1"/>
                        <a:pt x="175" y="1"/>
                      </a:cubicBezTo>
                      <a:cubicBezTo>
                        <a:pt x="175" y="1"/>
                        <a:pt x="176" y="1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7" y="2"/>
                        <a:pt x="177" y="4"/>
                        <a:pt x="179" y="6"/>
                      </a:cubicBezTo>
                      <a:cubicBezTo>
                        <a:pt x="179" y="7"/>
                        <a:pt x="178" y="7"/>
                        <a:pt x="178" y="7"/>
                      </a:cubicBezTo>
                      <a:cubicBezTo>
                        <a:pt x="178" y="8"/>
                        <a:pt x="177" y="9"/>
                        <a:pt x="177" y="9"/>
                      </a:cubicBezTo>
                      <a:cubicBezTo>
                        <a:pt x="175" y="8"/>
                        <a:pt x="174" y="7"/>
                        <a:pt x="173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4" y="7"/>
                        <a:pt x="175" y="8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6" y="11"/>
                        <a:pt x="175" y="12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5" y="14"/>
                        <a:pt x="175" y="14"/>
                        <a:pt x="175" y="14"/>
                      </a:cubicBezTo>
                      <a:cubicBezTo>
                        <a:pt x="171" y="14"/>
                        <a:pt x="168" y="15"/>
                        <a:pt x="165" y="15"/>
                      </a:cubicBezTo>
                      <a:cubicBezTo>
                        <a:pt x="166" y="12"/>
                        <a:pt x="166" y="8"/>
                        <a:pt x="168" y="6"/>
                      </a:cubicBezTo>
                      <a:cubicBezTo>
                        <a:pt x="169" y="6"/>
                        <a:pt x="170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0" y="7"/>
                        <a:pt x="170" y="6"/>
                        <a:pt x="168" y="6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70" y="4"/>
                        <a:pt x="171" y="2"/>
                        <a:pt x="172" y="0"/>
                      </a:cubicBezTo>
                      <a:cubicBezTo>
                        <a:pt x="171" y="0"/>
                        <a:pt x="171" y="0"/>
                        <a:pt x="171" y="0"/>
                      </a:cubicBezTo>
                      <a:cubicBezTo>
                        <a:pt x="170" y="2"/>
                        <a:pt x="169" y="3"/>
                        <a:pt x="168" y="5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8" y="5"/>
                        <a:pt x="168" y="6"/>
                        <a:pt x="167" y="6"/>
                      </a:cubicBezTo>
                      <a:cubicBezTo>
                        <a:pt x="167" y="6"/>
                        <a:pt x="167" y="6"/>
                        <a:pt x="167" y="6"/>
                      </a:cubicBezTo>
                      <a:cubicBezTo>
                        <a:pt x="164" y="5"/>
                        <a:pt x="161" y="4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8" y="2"/>
                        <a:pt x="158" y="2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8" y="2"/>
                        <a:pt x="157" y="2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4" y="3"/>
                        <a:pt x="152" y="2"/>
                        <a:pt x="149" y="2"/>
                      </a:cubicBezTo>
                      <a:cubicBezTo>
                        <a:pt x="148" y="2"/>
                        <a:pt x="147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4" y="2"/>
                        <a:pt x="144" y="4"/>
                        <a:pt x="144" y="2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45" y="2"/>
                        <a:pt x="146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6" y="1"/>
                        <a:pt x="145" y="2"/>
                        <a:pt x="143" y="2"/>
                      </a:cubicBezTo>
                      <a:cubicBezTo>
                        <a:pt x="143" y="2"/>
                        <a:pt x="143" y="2"/>
                        <a:pt x="143" y="2"/>
                      </a:cubicBezTo>
                      <a:cubicBezTo>
                        <a:pt x="142" y="2"/>
                        <a:pt x="142" y="1"/>
                        <a:pt x="141" y="1"/>
                      </a:cubicBezTo>
                      <a:cubicBezTo>
                        <a:pt x="141" y="1"/>
                        <a:pt x="141" y="1"/>
                        <a:pt x="141" y="1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40" y="0"/>
                        <a:pt x="140" y="0"/>
                        <a:pt x="141" y="1"/>
                      </a:cubicBezTo>
                      <a:cubicBezTo>
                        <a:pt x="139" y="1"/>
                        <a:pt x="138" y="0"/>
                        <a:pt x="137" y="0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33" y="0"/>
                        <a:pt x="134" y="0"/>
                        <a:pt x="135" y="1"/>
                      </a:cubicBezTo>
                      <a:cubicBezTo>
                        <a:pt x="135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2" y="1"/>
                        <a:pt x="131" y="0"/>
                        <a:pt x="130" y="0"/>
                      </a:cubicBezTo>
                      <a:cubicBezTo>
                        <a:pt x="130" y="0"/>
                        <a:pt x="130" y="0"/>
                        <a:pt x="129" y="0"/>
                      </a:cubicBezTo>
                      <a:cubicBezTo>
                        <a:pt x="129" y="0"/>
                        <a:pt x="129" y="0"/>
                        <a:pt x="129" y="1"/>
                      </a:cubicBezTo>
                      <a:cubicBezTo>
                        <a:pt x="129" y="0"/>
                        <a:pt x="128" y="0"/>
                        <a:pt x="128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8" y="0"/>
                        <a:pt x="129" y="2"/>
                        <a:pt x="131" y="4"/>
                      </a:cubicBezTo>
                      <a:cubicBezTo>
                        <a:pt x="133" y="5"/>
                        <a:pt x="135" y="7"/>
                        <a:pt x="136" y="8"/>
                      </a:cubicBezTo>
                      <a:cubicBezTo>
                        <a:pt x="136" y="9"/>
                        <a:pt x="136" y="10"/>
                        <a:pt x="136" y="11"/>
                      </a:cubicBezTo>
                      <a:cubicBezTo>
                        <a:pt x="133" y="10"/>
                        <a:pt x="131" y="8"/>
                        <a:pt x="128" y="7"/>
                      </a:cubicBezTo>
                      <a:cubicBezTo>
                        <a:pt x="127" y="5"/>
                        <a:pt x="125" y="3"/>
                        <a:pt x="124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0"/>
                        <a:pt x="120" y="1"/>
                        <a:pt x="119" y="1"/>
                      </a:cubicBezTo>
                      <a:cubicBezTo>
                        <a:pt x="119" y="1"/>
                        <a:pt x="120" y="1"/>
                        <a:pt x="121" y="1"/>
                      </a:cubicBezTo>
                      <a:cubicBezTo>
                        <a:pt x="121" y="2"/>
                        <a:pt x="121" y="2"/>
                        <a:pt x="121" y="4"/>
                      </a:cubicBezTo>
                      <a:cubicBezTo>
                        <a:pt x="119" y="3"/>
                        <a:pt x="116" y="1"/>
                        <a:pt x="113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96" y="2"/>
                        <a:pt x="93" y="3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0" y="5"/>
                        <a:pt x="90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8" y="5"/>
                        <a:pt x="87" y="4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2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6" y="1"/>
                        <a:pt x="86" y="2"/>
                        <a:pt x="86" y="2"/>
                      </a:cubicBez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4" y="1"/>
                        <a:pt x="84" y="0"/>
                        <a:pt x="84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3" y="3"/>
                        <a:pt x="81" y="7"/>
                        <a:pt x="81" y="10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5"/>
                        <a:pt x="80" y="15"/>
                        <a:pt x="79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8" y="16"/>
                        <a:pt x="77" y="16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5" y="15"/>
                        <a:pt x="74" y="13"/>
                        <a:pt x="73" y="11"/>
                      </a:cubicBezTo>
                      <a:cubicBezTo>
                        <a:pt x="72" y="9"/>
                        <a:pt x="71" y="7"/>
                        <a:pt x="70" y="5"/>
                      </a:cubicBezTo>
                      <a:cubicBezTo>
                        <a:pt x="70" y="3"/>
                        <a:pt x="70" y="2"/>
                        <a:pt x="70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"/>
                        <a:pt x="68" y="2"/>
                        <a:pt x="68" y="4"/>
                      </a:cubicBezTo>
                      <a:cubicBezTo>
                        <a:pt x="66" y="6"/>
                        <a:pt x="62" y="8"/>
                        <a:pt x="60" y="10"/>
                      </a:cubicBezTo>
                      <a:cubicBezTo>
                        <a:pt x="58" y="13"/>
                        <a:pt x="57" y="17"/>
                        <a:pt x="56" y="20"/>
                      </a:cubicBezTo>
                      <a:cubicBezTo>
                        <a:pt x="55" y="22"/>
                        <a:pt x="53" y="24"/>
                        <a:pt x="51" y="26"/>
                      </a:cubicBezTo>
                      <a:cubicBezTo>
                        <a:pt x="48" y="30"/>
                        <a:pt x="46" y="33"/>
                        <a:pt x="42" y="36"/>
                      </a:cubicBezTo>
                      <a:cubicBezTo>
                        <a:pt x="38" y="39"/>
                        <a:pt x="35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3" y="40"/>
                        <a:pt x="20" y="40"/>
                        <a:pt x="18" y="40"/>
                      </a:cubicBezTo>
                      <a:cubicBezTo>
                        <a:pt x="13" y="40"/>
                        <a:pt x="8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42"/>
                        <a:pt x="13" y="40"/>
                        <a:pt x="18" y="40"/>
                      </a:cubicBezTo>
                      <a:cubicBezTo>
                        <a:pt x="20" y="40"/>
                        <a:pt x="22" y="41"/>
                        <a:pt x="25" y="41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3"/>
                        <a:pt x="24" y="45"/>
                        <a:pt x="24" y="47"/>
                      </a:cubicBezTo>
                      <a:cubicBezTo>
                        <a:pt x="21" y="49"/>
                        <a:pt x="17" y="49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2" y="51"/>
                        <a:pt x="10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8" y="52"/>
                        <a:pt x="8" y="52"/>
                        <a:pt x="7" y="51"/>
                      </a:cubicBezTo>
                      <a:cubicBezTo>
                        <a:pt x="7" y="51"/>
                        <a:pt x="7" y="51"/>
                        <a:pt x="7" y="52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8" y="52"/>
                        <a:pt x="8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6" y="54"/>
                        <a:pt x="3" y="53"/>
                        <a:pt x="1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3" y="54"/>
                        <a:pt x="6" y="54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1" y="52"/>
                        <a:pt x="12" y="52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3" y="52"/>
                        <a:pt x="11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7" y="54"/>
                        <a:pt x="5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5" y="55"/>
                        <a:pt x="8" y="54"/>
                        <a:pt x="10" y="54"/>
                      </a:cubicBezTo>
                      <a:cubicBezTo>
                        <a:pt x="9" y="56"/>
                        <a:pt x="7" y="58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8" y="58"/>
                        <a:pt x="9" y="56"/>
                        <a:pt x="10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2" y="53"/>
                        <a:pt x="13" y="53"/>
                        <a:pt x="14" y="52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8" y="51"/>
                        <a:pt x="20" y="49"/>
                        <a:pt x="23" y="48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4" y="49"/>
                        <a:pt x="24" y="49"/>
                        <a:pt x="24" y="48"/>
                      </a:cubicBezTo>
                      <a:cubicBezTo>
                        <a:pt x="32" y="44"/>
                        <a:pt x="40" y="39"/>
                        <a:pt x="46" y="34"/>
                      </a:cubicBezTo>
                      <a:cubicBezTo>
                        <a:pt x="46" y="37"/>
                        <a:pt x="45" y="40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3" y="45"/>
                        <a:pt x="43" y="45"/>
                      </a:cubicBezTo>
                      <a:cubicBezTo>
                        <a:pt x="39" y="46"/>
                        <a:pt x="36" y="47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6" y="48"/>
                        <a:pt x="39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51"/>
                        <a:pt x="42" y="56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39" y="63"/>
                        <a:pt x="39" y="66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8" y="68"/>
                        <a:pt x="37" y="68"/>
                        <a:pt x="37" y="68"/>
                      </a:cubicBezTo>
                      <a:cubicBezTo>
                        <a:pt x="37" y="68"/>
                        <a:pt x="37" y="68"/>
                        <a:pt x="36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9"/>
                        <a:pt x="36" y="69"/>
                        <a:pt x="36" y="69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37" y="69"/>
                        <a:pt x="38" y="69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7" y="71"/>
                        <a:pt x="37" y="74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4"/>
                        <a:pt x="38" y="71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42" y="70"/>
                        <a:pt x="45" y="73"/>
                        <a:pt x="48" y="76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8"/>
                        <a:pt x="48" y="79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79"/>
                        <a:pt x="48" y="78"/>
                        <a:pt x="49" y="76"/>
                      </a:cubicBezTo>
                      <a:cubicBezTo>
                        <a:pt x="49" y="77"/>
                        <a:pt x="50" y="78"/>
                        <a:pt x="51" y="79"/>
                      </a:cubicBezTo>
                      <a:cubicBezTo>
                        <a:pt x="51" y="79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2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3" y="82"/>
                        <a:pt x="54" y="83"/>
                        <a:pt x="55" y="86"/>
                      </a:cubicBezTo>
                      <a:cubicBezTo>
                        <a:pt x="50" y="87"/>
                        <a:pt x="45" y="89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39" y="92"/>
                      </a:cubicBezTo>
                      <a:cubicBezTo>
                        <a:pt x="39" y="92"/>
                        <a:pt x="39" y="92"/>
                        <a:pt x="39" y="93"/>
                      </a:cubicBezTo>
                      <a:cubicBezTo>
                        <a:pt x="39" y="93"/>
                        <a:pt x="39" y="93"/>
                        <a:pt x="39" y="93"/>
                      </a:cubicBezTo>
                      <a:cubicBezTo>
                        <a:pt x="38" y="93"/>
                        <a:pt x="38" y="94"/>
                        <a:pt x="37" y="94"/>
                      </a:cubicBezTo>
                      <a:cubicBezTo>
                        <a:pt x="37" y="95"/>
                        <a:pt x="36" y="95"/>
                        <a:pt x="36" y="95"/>
                      </a:cubicBezTo>
                      <a:cubicBezTo>
                        <a:pt x="35" y="95"/>
                        <a:pt x="35" y="95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3" y="96"/>
                        <a:pt x="32" y="95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2"/>
                        <a:pt x="30" y="92"/>
                      </a:cubicBezTo>
                      <a:cubicBezTo>
                        <a:pt x="30" y="92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27" y="93"/>
                        <a:pt x="25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5" y="92"/>
                        <a:pt x="27" y="93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5"/>
                        <a:pt x="30" y="95"/>
                      </a:cubicBezTo>
                      <a:cubicBezTo>
                        <a:pt x="30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7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27" y="94"/>
                        <a:pt x="27" y="95"/>
                        <a:pt x="27" y="95"/>
                      </a:cubicBezTo>
                      <a:cubicBezTo>
                        <a:pt x="27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7" y="96"/>
                        <a:pt x="26" y="96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7"/>
                        <a:pt x="27" y="96"/>
                        <a:pt x="28" y="96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28" y="96"/>
                        <a:pt x="29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1" y="97"/>
                        <a:pt x="32" y="98"/>
                        <a:pt x="33" y="98"/>
                      </a:cubicBezTo>
                      <a:cubicBezTo>
                        <a:pt x="33" y="98"/>
                        <a:pt x="33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41" y="101"/>
                        <a:pt x="46" y="105"/>
                        <a:pt x="54" y="106"/>
                      </a:cubicBezTo>
                      <a:cubicBezTo>
                        <a:pt x="52" y="109"/>
                        <a:pt x="46" y="109"/>
                        <a:pt x="43" y="108"/>
                      </a:cubicBezTo>
                      <a:cubicBezTo>
                        <a:pt x="43" y="108"/>
                        <a:pt x="43" y="108"/>
                        <a:pt x="43" y="108"/>
                      </a:cubicBezTo>
                      <a:cubicBezTo>
                        <a:pt x="42" y="107"/>
                        <a:pt x="41" y="105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1" y="105"/>
                        <a:pt x="42" y="107"/>
                        <a:pt x="43" y="108"/>
                      </a:cubicBezTo>
                      <a:cubicBezTo>
                        <a:pt x="43" y="109"/>
                        <a:pt x="43" y="109"/>
                        <a:pt x="43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1" y="109"/>
                        <a:pt x="39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5" y="105"/>
                        <a:pt x="31" y="102"/>
                        <a:pt x="28" y="99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9"/>
                        <a:pt x="27" y="99"/>
                        <a:pt x="28" y="99"/>
                      </a:cubicBezTo>
                      <a:cubicBezTo>
                        <a:pt x="31" y="103"/>
                        <a:pt x="35" y="106"/>
                        <a:pt x="37" y="109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3" y="112"/>
                        <a:pt x="28" y="113"/>
                        <a:pt x="24" y="115"/>
                      </a:cubicBezTo>
                      <a:cubicBezTo>
                        <a:pt x="24" y="115"/>
                        <a:pt x="24" y="115"/>
                        <a:pt x="24" y="116"/>
                      </a:cubicBezTo>
                      <a:cubicBezTo>
                        <a:pt x="20" y="120"/>
                        <a:pt x="14" y="123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4" y="123"/>
                        <a:pt x="20" y="121"/>
                        <a:pt x="24" y="116"/>
                      </a:cubicBezTo>
                      <a:cubicBezTo>
                        <a:pt x="25" y="117"/>
                        <a:pt x="25" y="118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8"/>
                        <a:pt x="25" y="117"/>
                        <a:pt x="25" y="116"/>
                      </a:cubicBezTo>
                      <a:cubicBezTo>
                        <a:pt x="29" y="113"/>
                        <a:pt x="34" y="112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0" y="110"/>
                        <a:pt x="41" y="110"/>
                        <a:pt x="42" y="110"/>
                      </a:cubicBezTo>
                      <a:cubicBezTo>
                        <a:pt x="42" y="110"/>
                        <a:pt x="42" y="110"/>
                        <a:pt x="42" y="110"/>
                      </a:cubicBezTo>
                      <a:cubicBezTo>
                        <a:pt x="43" y="110"/>
                        <a:pt x="44" y="110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11"/>
                        <a:pt x="45" y="112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4" y="115"/>
                        <a:pt x="42" y="116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0" y="120"/>
                        <a:pt x="38" y="121"/>
                        <a:pt x="37" y="124"/>
                      </a:cubicBezTo>
                      <a:cubicBezTo>
                        <a:pt x="37" y="124"/>
                        <a:pt x="37" y="124"/>
                        <a:pt x="37" y="124"/>
                      </a:cubicBezTo>
                      <a:cubicBezTo>
                        <a:pt x="33" y="128"/>
                        <a:pt x="27" y="133"/>
                        <a:pt x="25" y="139"/>
                      </a:cubicBezTo>
                      <a:cubicBezTo>
                        <a:pt x="25" y="139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8" y="133"/>
                        <a:pt x="33" y="129"/>
                        <a:pt x="38" y="124"/>
                      </a:cubicBezTo>
                      <a:cubicBezTo>
                        <a:pt x="39" y="126"/>
                        <a:pt x="41" y="128"/>
                        <a:pt x="42" y="131"/>
                      </a:cubicBezTo>
                      <a:cubicBezTo>
                        <a:pt x="42" y="131"/>
                        <a:pt x="42" y="131"/>
                        <a:pt x="42" y="131"/>
                      </a:cubicBezTo>
                      <a:cubicBezTo>
                        <a:pt x="42" y="131"/>
                        <a:pt x="42" y="131"/>
                        <a:pt x="43" y="131"/>
                      </a:cubicBezTo>
                      <a:cubicBezTo>
                        <a:pt x="43" y="131"/>
                        <a:pt x="43" y="130"/>
                        <a:pt x="43" y="130"/>
                      </a:cubicBezTo>
                      <a:cubicBezTo>
                        <a:pt x="41" y="128"/>
                        <a:pt x="39" y="126"/>
                        <a:pt x="38" y="124"/>
                      </a:cubicBezTo>
                      <a:cubicBezTo>
                        <a:pt x="39" y="122"/>
                        <a:pt x="40" y="120"/>
                        <a:pt x="42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5" y="116"/>
                        <a:pt x="48" y="113"/>
                        <a:pt x="52" y="110"/>
                      </a:cubicBezTo>
                      <a:cubicBezTo>
                        <a:pt x="52" y="110"/>
                        <a:pt x="52" y="111"/>
                        <a:pt x="52" y="111"/>
                      </a:cubicBezTo>
                      <a:cubicBezTo>
                        <a:pt x="52" y="111"/>
                        <a:pt x="53" y="112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2"/>
                        <a:pt x="53" y="111"/>
                        <a:pt x="52" y="110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3" y="110"/>
                        <a:pt x="52" y="109"/>
                        <a:pt x="53" y="109"/>
                      </a:cubicBezTo>
                      <a:cubicBezTo>
                        <a:pt x="57" y="108"/>
                        <a:pt x="62" y="108"/>
                        <a:pt x="66" y="107"/>
                      </a:cubicBezTo>
                      <a:cubicBezTo>
                        <a:pt x="66" y="108"/>
                        <a:pt x="65" y="109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4" y="110"/>
                        <a:pt x="63" y="110"/>
                        <a:pt x="63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3" y="110"/>
                      </a:cubicBezTo>
                      <a:cubicBezTo>
                        <a:pt x="63" y="110"/>
                        <a:pt x="64" y="110"/>
                        <a:pt x="64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4" y="111"/>
                        <a:pt x="64" y="111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2" y="115"/>
                        <a:pt x="60" y="120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57" y="123"/>
                        <a:pt x="56" y="122"/>
                        <a:pt x="55" y="122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5" y="122"/>
                        <a:pt x="54" y="122"/>
                        <a:pt x="54" y="122"/>
                      </a:cubicBezTo>
                      <a:cubicBezTo>
                        <a:pt x="54" y="122"/>
                        <a:pt x="55" y="123"/>
                        <a:pt x="55" y="123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6" y="122"/>
                        <a:pt x="57" y="123"/>
                        <a:pt x="57" y="123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5"/>
                        <a:pt x="57" y="125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7" y="126"/>
                        <a:pt x="57" y="126"/>
                      </a:cubicBezTo>
                      <a:cubicBezTo>
                        <a:pt x="57" y="125"/>
                        <a:pt x="57" y="125"/>
                        <a:pt x="58" y="124"/>
                      </a:cubicBezTo>
                      <a:cubicBezTo>
                        <a:pt x="58" y="124"/>
                        <a:pt x="58" y="124"/>
                        <a:pt x="58" y="124"/>
                      </a:cubicBezTo>
                      <a:cubicBezTo>
                        <a:pt x="60" y="125"/>
                        <a:pt x="63" y="127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8" y="130"/>
                        <a:pt x="70" y="132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6"/>
                        <a:pt x="72" y="137"/>
                        <a:pt x="71" y="138"/>
                      </a:cubicBezTo>
                      <a:cubicBezTo>
                        <a:pt x="71" y="138"/>
                        <a:pt x="71" y="137"/>
                        <a:pt x="70" y="137"/>
                      </a:cubicBezTo>
                      <a:cubicBezTo>
                        <a:pt x="71" y="138"/>
                        <a:pt x="72" y="138"/>
                        <a:pt x="71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0"/>
                        <a:pt x="69" y="141"/>
                        <a:pt x="67" y="142"/>
                      </a:cubicBezTo>
                      <a:cubicBezTo>
                        <a:pt x="67" y="142"/>
                        <a:pt x="67" y="142"/>
                        <a:pt x="67" y="142"/>
                      </a:cubicBezTo>
                      <a:cubicBezTo>
                        <a:pt x="67" y="143"/>
                        <a:pt x="67" y="143"/>
                        <a:pt x="67" y="143"/>
                      </a:cubicBezTo>
                      <a:cubicBezTo>
                        <a:pt x="67" y="143"/>
                        <a:pt x="68" y="143"/>
                        <a:pt x="68" y="143"/>
                      </a:cubicBezTo>
                      <a:cubicBezTo>
                        <a:pt x="68" y="143"/>
                        <a:pt x="68" y="143"/>
                        <a:pt x="68" y="143"/>
                      </a:cubicBezTo>
                      <a:cubicBezTo>
                        <a:pt x="69" y="142"/>
                        <a:pt x="71" y="140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1"/>
                        <a:pt x="70" y="143"/>
                        <a:pt x="69" y="145"/>
                      </a:cubicBezTo>
                      <a:cubicBezTo>
                        <a:pt x="69" y="145"/>
                        <a:pt x="69" y="145"/>
                        <a:pt x="69" y="145"/>
                      </a:cubicBezTo>
                      <a:cubicBezTo>
                        <a:pt x="69" y="146"/>
                        <a:pt x="69" y="145"/>
                        <a:pt x="69" y="146"/>
                      </a:cubicBezTo>
                      <a:cubicBezTo>
                        <a:pt x="69" y="146"/>
                        <a:pt x="69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7" y="146"/>
                        <a:pt x="67" y="146"/>
                        <a:pt x="66" y="146"/>
                      </a:cubicBezTo>
                      <a:cubicBezTo>
                        <a:pt x="65" y="146"/>
                        <a:pt x="64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4" y="146"/>
                        <a:pt x="65" y="147"/>
                        <a:pt x="66" y="147"/>
                      </a:cubicBezTo>
                      <a:cubicBezTo>
                        <a:pt x="67" y="147"/>
                        <a:pt x="67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70" y="148"/>
                        <a:pt x="70" y="148"/>
                      </a:cubicBezTo>
                      <a:cubicBezTo>
                        <a:pt x="69" y="149"/>
                        <a:pt x="68" y="149"/>
                        <a:pt x="66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5" y="151"/>
                        <a:pt x="64" y="152"/>
                        <a:pt x="62" y="153"/>
                      </a:cubicBezTo>
                      <a:cubicBezTo>
                        <a:pt x="61" y="152"/>
                        <a:pt x="60" y="151"/>
                        <a:pt x="60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60" y="152"/>
                        <a:pt x="61" y="152"/>
                        <a:pt x="62" y="153"/>
                      </a:cubicBezTo>
                      <a:cubicBezTo>
                        <a:pt x="61" y="154"/>
                        <a:pt x="59" y="155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9" y="155"/>
                        <a:pt x="61" y="154"/>
                        <a:pt x="62" y="153"/>
                      </a:cubicBezTo>
                      <a:cubicBezTo>
                        <a:pt x="62" y="153"/>
                        <a:pt x="62" y="153"/>
                        <a:pt x="62" y="153"/>
                      </a:cubicBezTo>
                      <a:cubicBezTo>
                        <a:pt x="64" y="152"/>
                        <a:pt x="65" y="152"/>
                        <a:pt x="66" y="151"/>
                      </a:cubicBezTo>
                      <a:cubicBezTo>
                        <a:pt x="66" y="151"/>
                        <a:pt x="66" y="151"/>
                        <a:pt x="66" y="151"/>
                      </a:cubicBezTo>
                      <a:cubicBezTo>
                        <a:pt x="67" y="151"/>
                        <a:pt x="66" y="151"/>
                        <a:pt x="66" y="151"/>
                      </a:cubicBezTo>
                      <a:cubicBezTo>
                        <a:pt x="64" y="153"/>
                        <a:pt x="62" y="154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58" y="157"/>
                        <a:pt x="56" y="159"/>
                        <a:pt x="54" y="160"/>
                      </a:cubicBezTo>
                      <a:cubicBezTo>
                        <a:pt x="54" y="160"/>
                        <a:pt x="54" y="160"/>
                        <a:pt x="54" y="160"/>
                      </a:cubicBezTo>
                      <a:cubicBezTo>
                        <a:pt x="54" y="160"/>
                        <a:pt x="54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4" y="161"/>
                        <a:pt x="54" y="161"/>
                        <a:pt x="54" y="161"/>
                      </a:cubicBezTo>
                      <a:cubicBezTo>
                        <a:pt x="52" y="164"/>
                        <a:pt x="49" y="167"/>
                        <a:pt x="47" y="170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9" y="167"/>
                        <a:pt x="52" y="164"/>
                        <a:pt x="54" y="161"/>
                      </a:cubicBezTo>
                      <a:cubicBezTo>
                        <a:pt x="54" y="161"/>
                        <a:pt x="54" y="160"/>
                        <a:pt x="54" y="160"/>
                      </a:cubicBezTo>
                      <a:cubicBezTo>
                        <a:pt x="56" y="159"/>
                        <a:pt x="58" y="157"/>
                        <a:pt x="60" y="156"/>
                      </a:cubicBezTo>
                      <a:cubicBezTo>
                        <a:pt x="61" y="158"/>
                        <a:pt x="62" y="160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2"/>
                        <a:pt x="63" y="162"/>
                      </a:cubicBezTo>
                      <a:cubicBezTo>
                        <a:pt x="63" y="160"/>
                        <a:pt x="62" y="158"/>
                        <a:pt x="60" y="156"/>
                      </a:cubicBezTo>
                      <a:cubicBezTo>
                        <a:pt x="62" y="154"/>
                        <a:pt x="64" y="153"/>
                        <a:pt x="66" y="152"/>
                      </a:cubicBezTo>
                      <a:cubicBezTo>
                        <a:pt x="66" y="152"/>
                        <a:pt x="66" y="152"/>
                        <a:pt x="66" y="152"/>
                      </a:cubicBezTo>
                      <a:cubicBezTo>
                        <a:pt x="69" y="150"/>
                        <a:pt x="71" y="148"/>
                        <a:pt x="74" y="147"/>
                      </a:cubicBezTo>
                      <a:cubicBezTo>
                        <a:pt x="73" y="150"/>
                        <a:pt x="72" y="152"/>
                        <a:pt x="72" y="154"/>
                      </a:cubicBezTo>
                      <a:cubicBezTo>
                        <a:pt x="72" y="154"/>
                        <a:pt x="72" y="154"/>
                        <a:pt x="72" y="154"/>
                      </a:cubicBezTo>
                      <a:cubicBezTo>
                        <a:pt x="72" y="157"/>
                        <a:pt x="71" y="160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1" y="163"/>
                        <a:pt x="71" y="163"/>
                        <a:pt x="71" y="163"/>
                      </a:cubicBezTo>
                      <a:cubicBezTo>
                        <a:pt x="71" y="160"/>
                        <a:pt x="72" y="157"/>
                        <a:pt x="73" y="155"/>
                      </a:cubicBezTo>
                      <a:cubicBezTo>
                        <a:pt x="73" y="155"/>
                        <a:pt x="73" y="155"/>
                        <a:pt x="73" y="155"/>
                      </a:cubicBezTo>
                      <a:cubicBezTo>
                        <a:pt x="74" y="152"/>
                        <a:pt x="74" y="149"/>
                        <a:pt x="74" y="146"/>
                      </a:cubicBezTo>
                      <a:cubicBezTo>
                        <a:pt x="79" y="144"/>
                        <a:pt x="86" y="142"/>
                        <a:pt x="90" y="140"/>
                      </a:cubicBezTo>
                      <a:cubicBezTo>
                        <a:pt x="90" y="148"/>
                        <a:pt x="90" y="148"/>
                        <a:pt x="90" y="148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5" y="151"/>
                        <a:pt x="81" y="153"/>
                        <a:pt x="76" y="154"/>
                      </a:cubicBezTo>
                      <a:cubicBezTo>
                        <a:pt x="76" y="154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81" y="154"/>
                        <a:pt x="85" y="151"/>
                        <a:pt x="89" y="149"/>
                      </a:cubicBezTo>
                      <a:cubicBezTo>
                        <a:pt x="89" y="149"/>
                        <a:pt x="89" y="149"/>
                        <a:pt x="89" y="149"/>
                      </a:cubicBezTo>
                      <a:cubicBezTo>
                        <a:pt x="90" y="149"/>
                        <a:pt x="90" y="149"/>
                        <a:pt x="90" y="149"/>
                      </a:cubicBezTo>
                      <a:cubicBezTo>
                        <a:pt x="91" y="150"/>
                        <a:pt x="91" y="152"/>
                        <a:pt x="91" y="153"/>
                      </a:cubicBezTo>
                      <a:cubicBezTo>
                        <a:pt x="91" y="155"/>
                        <a:pt x="91" y="156"/>
                        <a:pt x="91" y="157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cubicBezTo>
                        <a:pt x="91" y="159"/>
                        <a:pt x="90" y="161"/>
                        <a:pt x="90" y="163"/>
                      </a:cubicBezTo>
                      <a:cubicBezTo>
                        <a:pt x="90" y="166"/>
                        <a:pt x="91" y="169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1" y="174"/>
                        <a:pt x="91" y="176"/>
                        <a:pt x="90" y="177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1" y="178"/>
                        <a:pt x="91" y="178"/>
                        <a:pt x="91" y="177"/>
                      </a:cubicBezTo>
                      <a:cubicBezTo>
                        <a:pt x="91" y="177"/>
                        <a:pt x="91" y="177"/>
                        <a:pt x="91" y="177"/>
                      </a:cubicBezTo>
                      <a:cubicBezTo>
                        <a:pt x="91" y="176"/>
                        <a:pt x="91" y="174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4" y="171"/>
                        <a:pt x="96" y="168"/>
                        <a:pt x="99" y="167"/>
                      </a:cubicBez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100" y="168"/>
                        <a:pt x="101" y="170"/>
                        <a:pt x="102" y="171"/>
                      </a:cubicBezTo>
                      <a:cubicBezTo>
                        <a:pt x="102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0" y="172"/>
                        <a:pt x="100" y="172"/>
                      </a:cubicBezTo>
                      <a:cubicBezTo>
                        <a:pt x="100" y="172"/>
                        <a:pt x="99" y="172"/>
                        <a:pt x="99" y="172"/>
                      </a:cubicBezTo>
                      <a:cubicBezTo>
                        <a:pt x="99" y="172"/>
                        <a:pt x="100" y="172"/>
                        <a:pt x="100" y="172"/>
                      </a:cubicBezTo>
                      <a:cubicBezTo>
                        <a:pt x="100" y="172"/>
                        <a:pt x="100" y="172"/>
                        <a:pt x="100" y="172"/>
                      </a:cubicBezTo>
                      <a:cubicBezTo>
                        <a:pt x="100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1" y="175"/>
                        <a:pt x="101" y="178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2" y="178"/>
                        <a:pt x="102" y="175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1"/>
                        <a:pt x="103" y="171"/>
                        <a:pt x="103" y="171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103" y="170"/>
                        <a:pt x="103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69"/>
                        <a:pt x="104" y="169"/>
                      </a:cubicBezTo>
                      <a:cubicBezTo>
                        <a:pt x="105" y="169"/>
                        <a:pt x="106" y="168"/>
                        <a:pt x="107" y="167"/>
                      </a:cubicBezTo>
                      <a:cubicBezTo>
                        <a:pt x="107" y="166"/>
                        <a:pt x="108" y="165"/>
                        <a:pt x="108" y="164"/>
                      </a:cubicBezTo>
                      <a:cubicBezTo>
                        <a:pt x="108" y="165"/>
                        <a:pt x="108" y="165"/>
                        <a:pt x="108" y="165"/>
                      </a:cubicBezTo>
                      <a:cubicBezTo>
                        <a:pt x="108" y="168"/>
                        <a:pt x="108" y="172"/>
                        <a:pt x="107" y="175"/>
                      </a:cubicBezTo>
                      <a:cubicBezTo>
                        <a:pt x="107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2"/>
                        <a:pt x="109" y="168"/>
                        <a:pt x="109" y="165"/>
                      </a:cubicBezTo>
                      <a:cubicBezTo>
                        <a:pt x="109" y="165"/>
                        <a:pt x="109" y="165"/>
                        <a:pt x="109" y="164"/>
                      </a:cubicBezTo>
                      <a:cubicBezTo>
                        <a:pt x="109" y="164"/>
                        <a:pt x="109" y="164"/>
                        <a:pt x="109" y="164"/>
                      </a:cubicBezTo>
                      <a:cubicBezTo>
                        <a:pt x="109" y="164"/>
                        <a:pt x="109" y="163"/>
                        <a:pt x="109" y="163"/>
                      </a:cubicBezTo>
                      <a:cubicBezTo>
                        <a:pt x="109" y="163"/>
                        <a:pt x="109" y="162"/>
                        <a:pt x="110" y="162"/>
                      </a:cubicBezTo>
                      <a:cubicBezTo>
                        <a:pt x="110" y="163"/>
                        <a:pt x="110" y="163"/>
                        <a:pt x="110" y="164"/>
                      </a:cubicBezTo>
                      <a:cubicBezTo>
                        <a:pt x="110" y="167"/>
                        <a:pt x="109" y="169"/>
                        <a:pt x="109" y="172"/>
                      </a:cubicBezTo>
                      <a:cubicBezTo>
                        <a:pt x="109" y="173"/>
                        <a:pt x="109" y="174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4"/>
                        <a:pt x="110" y="173"/>
                        <a:pt x="110" y="172"/>
                      </a:cubicBezTo>
                      <a:cubicBezTo>
                        <a:pt x="110" y="169"/>
                        <a:pt x="110" y="167"/>
                        <a:pt x="110" y="164"/>
                      </a:cubicBezTo>
                      <a:cubicBezTo>
                        <a:pt x="110" y="163"/>
                        <a:pt x="110" y="163"/>
                        <a:pt x="110" y="162"/>
                      </a:cubicBezTo>
                      <a:cubicBezTo>
                        <a:pt x="110" y="162"/>
                        <a:pt x="110" y="162"/>
                        <a:pt x="110" y="162"/>
                      </a:cubicBezTo>
                      <a:cubicBezTo>
                        <a:pt x="110" y="161"/>
                        <a:pt x="110" y="161"/>
                        <a:pt x="111" y="160"/>
                      </a:cubicBezTo>
                      <a:cubicBezTo>
                        <a:pt x="111" y="159"/>
                        <a:pt x="112" y="159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7"/>
                      </a:cubicBezTo>
                      <a:cubicBezTo>
                        <a:pt x="113" y="158"/>
                        <a:pt x="114" y="158"/>
                        <a:pt x="114" y="158"/>
                      </a:cubicBezTo>
                      <a:cubicBezTo>
                        <a:pt x="115" y="158"/>
                        <a:pt x="115" y="158"/>
                        <a:pt x="115" y="158"/>
                      </a:cubicBezTo>
                      <a:cubicBezTo>
                        <a:pt x="115" y="158"/>
                        <a:pt x="115" y="159"/>
                        <a:pt x="115" y="159"/>
                      </a:cubicBezTo>
                      <a:cubicBezTo>
                        <a:pt x="115" y="159"/>
                        <a:pt x="115" y="159"/>
                        <a:pt x="115" y="159"/>
                      </a:cubicBezTo>
                      <a:cubicBezTo>
                        <a:pt x="116" y="163"/>
                        <a:pt x="119" y="167"/>
                        <a:pt x="119" y="170"/>
                      </a:cubicBezTo>
                      <a:cubicBezTo>
                        <a:pt x="119" y="170"/>
                        <a:pt x="119" y="170"/>
                        <a:pt x="119" y="170"/>
                      </a:cubicBezTo>
                      <a:cubicBezTo>
                        <a:pt x="119" y="173"/>
                        <a:pt x="117" y="180"/>
                        <a:pt x="117" y="183"/>
                      </a:cubicBezTo>
                      <a:cubicBezTo>
                        <a:pt x="116" y="188"/>
                        <a:pt x="115" y="192"/>
                        <a:pt x="115" y="196"/>
                      </a:cubicBezTo>
                      <a:cubicBezTo>
                        <a:pt x="115" y="198"/>
                        <a:pt x="115" y="199"/>
                        <a:pt x="115" y="200"/>
                      </a:cubicBezTo>
                      <a:cubicBezTo>
                        <a:pt x="116" y="202"/>
                        <a:pt x="116" y="204"/>
                        <a:pt x="117" y="205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5"/>
                        <a:pt x="117" y="205"/>
                      </a:cubicBezTo>
                      <a:cubicBezTo>
                        <a:pt x="117" y="203"/>
                        <a:pt x="116" y="202"/>
                        <a:pt x="116" y="200"/>
                      </a:cubicBezTo>
                      <a:cubicBezTo>
                        <a:pt x="116" y="199"/>
                        <a:pt x="116" y="197"/>
                        <a:pt x="116" y="196"/>
                      </a:cubicBezTo>
                      <a:cubicBezTo>
                        <a:pt x="116" y="192"/>
                        <a:pt x="117" y="188"/>
                        <a:pt x="117" y="183"/>
                      </a:cubicBezTo>
                      <a:cubicBezTo>
                        <a:pt x="118" y="180"/>
                        <a:pt x="120" y="173"/>
                        <a:pt x="120" y="170"/>
                      </a:cubicBezTo>
                      <a:cubicBezTo>
                        <a:pt x="120" y="170"/>
                        <a:pt x="120" y="170"/>
                        <a:pt x="120" y="170"/>
                      </a:cubicBezTo>
                      <a:cubicBezTo>
                        <a:pt x="119" y="167"/>
                        <a:pt x="117" y="163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6" y="159"/>
                        <a:pt x="117" y="159"/>
                        <a:pt x="117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20" y="162"/>
                        <a:pt x="122" y="166"/>
                        <a:pt x="125" y="170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7" y="176"/>
                        <a:pt x="130" y="181"/>
                        <a:pt x="131" y="187"/>
                      </a:cubicBezTo>
                      <a:cubicBezTo>
                        <a:pt x="131" y="187"/>
                        <a:pt x="131" y="188"/>
                        <a:pt x="132" y="188"/>
                      </a:cubicBezTo>
                      <a:cubicBezTo>
                        <a:pt x="132" y="188"/>
                        <a:pt x="132" y="188"/>
                        <a:pt x="132" y="188"/>
                      </a:cubicBezTo>
                      <a:cubicBezTo>
                        <a:pt x="132" y="187"/>
                        <a:pt x="132" y="187"/>
                        <a:pt x="132" y="187"/>
                      </a:cubicBezTo>
                      <a:cubicBezTo>
                        <a:pt x="130" y="181"/>
                        <a:pt x="127" y="176"/>
                        <a:pt x="125" y="170"/>
                      </a:cubicBezTo>
                      <a:cubicBezTo>
                        <a:pt x="126" y="170"/>
                        <a:pt x="127" y="170"/>
                        <a:pt x="128" y="169"/>
                      </a:cubicBezTo>
                      <a:cubicBezTo>
                        <a:pt x="129" y="170"/>
                        <a:pt x="129" y="170"/>
                        <a:pt x="129" y="170"/>
                      </a:cubicBezTo>
                      <a:cubicBezTo>
                        <a:pt x="129" y="171"/>
                        <a:pt x="130" y="173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3"/>
                        <a:pt x="129" y="171"/>
                        <a:pt x="129" y="170"/>
                      </a:cubicBezTo>
                      <a:cubicBezTo>
                        <a:pt x="131" y="170"/>
                        <a:pt x="131" y="170"/>
                        <a:pt x="131" y="170"/>
                      </a:cubicBezTo>
                      <a:cubicBezTo>
                        <a:pt x="131" y="170"/>
                        <a:pt x="131" y="169"/>
                        <a:pt x="131" y="169"/>
                      </a:cubicBezTo>
                      <a:cubicBezTo>
                        <a:pt x="131" y="169"/>
                        <a:pt x="131" y="169"/>
                        <a:pt x="131" y="169"/>
                      </a:cubicBezTo>
                      <a:cubicBezTo>
                        <a:pt x="131" y="169"/>
                        <a:pt x="130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8" y="168"/>
                        <a:pt x="128" y="166"/>
                        <a:pt x="128" y="165"/>
                      </a:cubicBezTo>
                      <a:cubicBezTo>
                        <a:pt x="128" y="165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9" y="163"/>
                        <a:pt x="128" y="163"/>
                        <a:pt x="128" y="163"/>
                      </a:cubicBezTo>
                      <a:cubicBezTo>
                        <a:pt x="128" y="159"/>
                        <a:pt x="126" y="154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7" y="151"/>
                        <a:pt x="127" y="153"/>
                        <a:pt x="128" y="153"/>
                      </a:cubicBezTo>
                      <a:cubicBezTo>
                        <a:pt x="128" y="153"/>
                        <a:pt x="128" y="154"/>
                        <a:pt x="128" y="154"/>
                      </a:cubicBezTo>
                      <a:cubicBezTo>
                        <a:pt x="128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5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5"/>
                        <a:pt x="129" y="155"/>
                        <a:pt x="130" y="155"/>
                      </a:cubicBez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6"/>
                        <a:pt x="131" y="157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3" y="159"/>
                        <a:pt x="134" y="161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3"/>
                        <a:pt x="136" y="163"/>
                        <a:pt x="136" y="163"/>
                      </a:cubicBezTo>
                      <a:cubicBezTo>
                        <a:pt x="136" y="163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5"/>
                      </a:cubicBezTo>
                      <a:cubicBezTo>
                        <a:pt x="136" y="165"/>
                        <a:pt x="136" y="166"/>
                        <a:pt x="136" y="166"/>
                      </a:cubicBezTo>
                      <a:cubicBezTo>
                        <a:pt x="136" y="168"/>
                        <a:pt x="136" y="170"/>
                        <a:pt x="136" y="171"/>
                      </a:cubicBezTo>
                      <a:cubicBezTo>
                        <a:pt x="136" y="172"/>
                        <a:pt x="136" y="172"/>
                        <a:pt x="136" y="172"/>
                      </a:cubicBezTo>
                      <a:cubicBezTo>
                        <a:pt x="136" y="172"/>
                        <a:pt x="136" y="173"/>
                        <a:pt x="136" y="173"/>
                      </a:cubicBezTo>
                      <a:cubicBezTo>
                        <a:pt x="136" y="173"/>
                        <a:pt x="136" y="173"/>
                        <a:pt x="136" y="173"/>
                      </a:cubicBezTo>
                      <a:cubicBezTo>
                        <a:pt x="136" y="173"/>
                        <a:pt x="137" y="173"/>
                        <a:pt x="137" y="172"/>
                      </a:cubicBezTo>
                      <a:cubicBezTo>
                        <a:pt x="137" y="172"/>
                        <a:pt x="137" y="172"/>
                        <a:pt x="137" y="171"/>
                      </a:cubicBezTo>
                      <a:cubicBezTo>
                        <a:pt x="137" y="170"/>
                        <a:pt x="136" y="168"/>
                        <a:pt x="136" y="166"/>
                      </a:cubicBezTo>
                      <a:cubicBezTo>
                        <a:pt x="136" y="166"/>
                        <a:pt x="136" y="165"/>
                        <a:pt x="136" y="165"/>
                      </a:cubicBezTo>
                      <a:cubicBezTo>
                        <a:pt x="136" y="165"/>
                        <a:pt x="136" y="165"/>
                        <a:pt x="137" y="165"/>
                      </a:cubicBezTo>
                      <a:cubicBezTo>
                        <a:pt x="137" y="165"/>
                        <a:pt x="137" y="165"/>
                        <a:pt x="137" y="166"/>
                      </a:cubicBezTo>
                      <a:cubicBezTo>
                        <a:pt x="137" y="166"/>
                        <a:pt x="137" y="166"/>
                        <a:pt x="137" y="166"/>
                      </a:cubicBezTo>
                      <a:cubicBezTo>
                        <a:pt x="138" y="168"/>
                        <a:pt x="139" y="170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0"/>
                        <a:pt x="138" y="168"/>
                        <a:pt x="138" y="166"/>
                      </a:cubicBezTo>
                      <a:cubicBezTo>
                        <a:pt x="140" y="168"/>
                        <a:pt x="143" y="170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3"/>
                        <a:pt x="145" y="173"/>
                        <a:pt x="145" y="173"/>
                      </a:cubicBezTo>
                      <a:cubicBezTo>
                        <a:pt x="145" y="173"/>
                        <a:pt x="144" y="173"/>
                        <a:pt x="144" y="173"/>
                      </a:cubicBezTo>
                      <a:cubicBezTo>
                        <a:pt x="143" y="173"/>
                        <a:pt x="143" y="173"/>
                        <a:pt x="142" y="173"/>
                      </a:cubicBezTo>
                      <a:cubicBezTo>
                        <a:pt x="142" y="173"/>
                        <a:pt x="142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3" y="173"/>
                        <a:pt x="143" y="173"/>
                        <a:pt x="144" y="173"/>
                      </a:cubicBezTo>
                      <a:cubicBezTo>
                        <a:pt x="145" y="173"/>
                        <a:pt x="145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4"/>
                        <a:pt x="146" y="174"/>
                      </a:cubicBezTo>
                      <a:cubicBezTo>
                        <a:pt x="146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6" y="174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2"/>
                      </a:cubicBezTo>
                      <a:cubicBezTo>
                        <a:pt x="146" y="173"/>
                        <a:pt x="147" y="173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3"/>
                        <a:pt x="148" y="173"/>
                      </a:cubicBezTo>
                      <a:cubicBezTo>
                        <a:pt x="147" y="173"/>
                        <a:pt x="147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3" y="170"/>
                        <a:pt x="140" y="168"/>
                        <a:pt x="138" y="165"/>
                      </a:cubicBezTo>
                      <a:cubicBezTo>
                        <a:pt x="138" y="165"/>
                        <a:pt x="138" y="165"/>
                        <a:pt x="138" y="165"/>
                      </a:cubicBezTo>
                      <a:cubicBezTo>
                        <a:pt x="138" y="165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8" y="162"/>
                        <a:pt x="138" y="160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40" y="159"/>
                        <a:pt x="142" y="160"/>
                        <a:pt x="144" y="160"/>
                      </a:cubicBezTo>
                      <a:cubicBezTo>
                        <a:pt x="144" y="162"/>
                        <a:pt x="144" y="164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5" y="166"/>
                        <a:pt x="145" y="166"/>
                        <a:pt x="145" y="165"/>
                      </a:cubicBezTo>
                      <a:cubicBezTo>
                        <a:pt x="144" y="164"/>
                        <a:pt x="144" y="162"/>
                        <a:pt x="144" y="160"/>
                      </a:cubicBezTo>
                      <a:cubicBezTo>
                        <a:pt x="147" y="161"/>
                        <a:pt x="151" y="162"/>
                        <a:pt x="154" y="163"/>
                      </a:cubicBezTo>
                      <a:cubicBezTo>
                        <a:pt x="154" y="163"/>
                        <a:pt x="154" y="163"/>
                        <a:pt x="155" y="163"/>
                      </a:cubicBezTo>
                      <a:cubicBezTo>
                        <a:pt x="155" y="163"/>
                        <a:pt x="155" y="163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4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6" y="164"/>
                        <a:pt x="156" y="164"/>
                        <a:pt x="157" y="165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7" y="164"/>
                        <a:pt x="157" y="164"/>
                        <a:pt x="157" y="164"/>
                      </a:cubicBezTo>
                      <a:cubicBezTo>
                        <a:pt x="158" y="164"/>
                        <a:pt x="158" y="164"/>
                        <a:pt x="159" y="163"/>
                      </a:cubicBezTo>
                      <a:cubicBezTo>
                        <a:pt x="159" y="163"/>
                        <a:pt x="159" y="163"/>
                        <a:pt x="158" y="163"/>
                      </a:cubicBezTo>
                      <a:cubicBezTo>
                        <a:pt x="158" y="163"/>
                        <a:pt x="158" y="163"/>
                        <a:pt x="158" y="163"/>
                      </a:cubicBezTo>
                      <a:cubicBezTo>
                        <a:pt x="158" y="164"/>
                        <a:pt x="158" y="164"/>
                        <a:pt x="157" y="164"/>
                      </a:cubicBezTo>
                      <a:cubicBezTo>
                        <a:pt x="157" y="164"/>
                        <a:pt x="156" y="164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2"/>
                        <a:pt x="155" y="162"/>
                      </a:cubicBezTo>
                      <a:cubicBezTo>
                        <a:pt x="155" y="161"/>
                        <a:pt x="155" y="159"/>
                        <a:pt x="155" y="158"/>
                      </a:cubicBezTo>
                      <a:cubicBezTo>
                        <a:pt x="155" y="158"/>
                        <a:pt x="155" y="158"/>
                        <a:pt x="155" y="157"/>
                      </a:cubicBezTo>
                      <a:cubicBezTo>
                        <a:pt x="155" y="157"/>
                        <a:pt x="155" y="157"/>
                        <a:pt x="155" y="157"/>
                      </a:cubicBezTo>
                      <a:cubicBezTo>
                        <a:pt x="155" y="152"/>
                        <a:pt x="154" y="147"/>
                        <a:pt x="154" y="143"/>
                      </a:cubicBezTo>
                      <a:cubicBezTo>
                        <a:pt x="155" y="143"/>
                        <a:pt x="155" y="143"/>
                        <a:pt x="156" y="143"/>
                      </a:cubicBezTo>
                      <a:cubicBezTo>
                        <a:pt x="157" y="144"/>
                        <a:pt x="158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8" y="145"/>
                        <a:pt x="157" y="144"/>
                        <a:pt x="156" y="143"/>
                      </a:cubicBezTo>
                      <a:cubicBezTo>
                        <a:pt x="156" y="143"/>
                        <a:pt x="156" y="143"/>
                        <a:pt x="156" y="143"/>
                      </a:cubicBezTo>
                      <a:cubicBezTo>
                        <a:pt x="153" y="142"/>
                        <a:pt x="154" y="135"/>
                        <a:pt x="153" y="132"/>
                      </a:cubicBezTo>
                      <a:cubicBezTo>
                        <a:pt x="157" y="133"/>
                        <a:pt x="159" y="136"/>
                        <a:pt x="161" y="139"/>
                      </a:cubicBezTo>
                      <a:cubicBezTo>
                        <a:pt x="163" y="142"/>
                        <a:pt x="165" y="146"/>
                        <a:pt x="165" y="149"/>
                      </a:cubicBezTo>
                      <a:cubicBezTo>
                        <a:pt x="165" y="149"/>
                        <a:pt x="165" y="149"/>
                        <a:pt x="165" y="149"/>
                      </a:cubicBezTo>
                      <a:cubicBezTo>
                        <a:pt x="165" y="152"/>
                        <a:pt x="163" y="156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2" y="160"/>
                      </a:cubicBezTo>
                      <a:cubicBezTo>
                        <a:pt x="161" y="161"/>
                        <a:pt x="160" y="161"/>
                        <a:pt x="160" y="162"/>
                      </a:cubicBezTo>
                      <a:cubicBezTo>
                        <a:pt x="160" y="162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1" y="162"/>
                        <a:pt x="162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6" y="159"/>
                        <a:pt x="168" y="156"/>
                        <a:pt x="171" y="154"/>
                      </a:cubicBezTo>
                      <a:cubicBezTo>
                        <a:pt x="171" y="155"/>
                        <a:pt x="171" y="155"/>
                        <a:pt x="172" y="155"/>
                      </a:cubicBezTo>
                      <a:cubicBezTo>
                        <a:pt x="172" y="156"/>
                        <a:pt x="173" y="157"/>
                        <a:pt x="174" y="159"/>
                      </a:cubicBezTo>
                      <a:cubicBezTo>
                        <a:pt x="174" y="159"/>
                        <a:pt x="174" y="159"/>
                        <a:pt x="174" y="159"/>
                      </a:cubicBezTo>
                      <a:cubicBezTo>
                        <a:pt x="174" y="162"/>
                        <a:pt x="176" y="164"/>
                        <a:pt x="176" y="167"/>
                      </a:cubicBezTo>
                      <a:cubicBezTo>
                        <a:pt x="176" y="167"/>
                        <a:pt x="176" y="168"/>
                        <a:pt x="176" y="168"/>
                      </a:cubicBezTo>
                      <a:cubicBezTo>
                        <a:pt x="176" y="168"/>
                        <a:pt x="176" y="168"/>
                        <a:pt x="176" y="168"/>
                      </a:cubicBezTo>
                      <a:cubicBezTo>
                        <a:pt x="176" y="167"/>
                        <a:pt x="177" y="167"/>
                        <a:pt x="177" y="167"/>
                      </a:cubicBezTo>
                      <a:cubicBezTo>
                        <a:pt x="176" y="164"/>
                        <a:pt x="174" y="162"/>
                        <a:pt x="174" y="159"/>
                      </a:cubicBezTo>
                      <a:cubicBezTo>
                        <a:pt x="176" y="161"/>
                        <a:pt x="177" y="163"/>
                        <a:pt x="179" y="165"/>
                      </a:cubicBezTo>
                      <a:cubicBezTo>
                        <a:pt x="180" y="169"/>
                        <a:pt x="183" y="173"/>
                        <a:pt x="184" y="178"/>
                      </a:cubicBezTo>
                      <a:cubicBezTo>
                        <a:pt x="185" y="180"/>
                        <a:pt x="185" y="183"/>
                        <a:pt x="186" y="185"/>
                      </a:cubicBezTo>
                      <a:cubicBezTo>
                        <a:pt x="186" y="187"/>
                        <a:pt x="187" y="187"/>
                        <a:pt x="187" y="189"/>
                      </a:cubicBezTo>
                      <a:cubicBezTo>
                        <a:pt x="187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8"/>
                      </a:cubicBezTo>
                      <a:cubicBezTo>
                        <a:pt x="187" y="187"/>
                        <a:pt x="187" y="186"/>
                        <a:pt x="186" y="185"/>
                      </a:cubicBezTo>
                      <a:cubicBezTo>
                        <a:pt x="185" y="183"/>
                        <a:pt x="186" y="180"/>
                        <a:pt x="185" y="177"/>
                      </a:cubicBezTo>
                      <a:cubicBezTo>
                        <a:pt x="183" y="173"/>
                        <a:pt x="180" y="169"/>
                        <a:pt x="179" y="165"/>
                      </a:cubicBezTo>
                      <a:cubicBezTo>
                        <a:pt x="183" y="164"/>
                        <a:pt x="186" y="163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86" y="162"/>
                        <a:pt x="183" y="164"/>
                        <a:pt x="179" y="164"/>
                      </a:cubicBezTo>
                      <a:cubicBezTo>
                        <a:pt x="177" y="163"/>
                        <a:pt x="176" y="160"/>
                        <a:pt x="174" y="158"/>
                      </a:cubicBezTo>
                      <a:cubicBezTo>
                        <a:pt x="174" y="158"/>
                        <a:pt x="174" y="158"/>
                        <a:pt x="174" y="158"/>
                      </a:cubicBezTo>
                      <a:cubicBezTo>
                        <a:pt x="174" y="157"/>
                        <a:pt x="173" y="156"/>
                        <a:pt x="172" y="155"/>
                      </a:cubicBezTo>
                      <a:cubicBezTo>
                        <a:pt x="172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4" y="154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6" y="155"/>
                        <a:pt x="177" y="156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7" y="156"/>
                        <a:pt x="176" y="155"/>
                        <a:pt x="175" y="153"/>
                      </a:cubicBezTo>
                      <a:cubicBezTo>
                        <a:pt x="175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4" y="150"/>
                        <a:pt x="171" y="148"/>
                        <a:pt x="169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69" y="145"/>
                        <a:pt x="169" y="145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8" y="144"/>
                        <a:pt x="168" y="144"/>
                      </a:cubicBezTo>
                      <a:cubicBezTo>
                        <a:pt x="168" y="144"/>
                        <a:pt x="168" y="144"/>
                        <a:pt x="168" y="144"/>
                      </a:cubicBezTo>
                      <a:cubicBezTo>
                        <a:pt x="167" y="142"/>
                        <a:pt x="165" y="141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6" y="138"/>
                        <a:pt x="167" y="138"/>
                        <a:pt x="167" y="137"/>
                      </a:cubicBezTo>
                      <a:cubicBezTo>
                        <a:pt x="168" y="137"/>
                        <a:pt x="170" y="137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0" y="139"/>
                        <a:pt x="170" y="140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0"/>
                        <a:pt x="171" y="139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6" y="140"/>
                        <a:pt x="180" y="142"/>
                        <a:pt x="183" y="145"/>
                      </a:cubicBezTo>
                      <a:cubicBezTo>
                        <a:pt x="183" y="145"/>
                        <a:pt x="183" y="145"/>
                        <a:pt x="183" y="145"/>
                      </a:cubicBezTo>
                      <a:cubicBezTo>
                        <a:pt x="184" y="146"/>
                        <a:pt x="185" y="147"/>
                        <a:pt x="186" y="148"/>
                      </a:cubicBezTo>
                      <a:cubicBezTo>
                        <a:pt x="186" y="148"/>
                        <a:pt x="186" y="148"/>
                        <a:pt x="186" y="148"/>
                      </a:cubicBezTo>
                      <a:cubicBezTo>
                        <a:pt x="188" y="150"/>
                        <a:pt x="190" y="153"/>
                        <a:pt x="191" y="156"/>
                      </a:cubicBezTo>
                      <a:cubicBezTo>
                        <a:pt x="190" y="156"/>
                        <a:pt x="189" y="156"/>
                        <a:pt x="188" y="156"/>
                      </a:cubicBezTo>
                      <a:cubicBezTo>
                        <a:pt x="188" y="156"/>
                        <a:pt x="188" y="156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9" y="156"/>
                        <a:pt x="190" y="156"/>
                        <a:pt x="191" y="156"/>
                      </a:cubicBez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3" y="159"/>
                        <a:pt x="195" y="162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5" y="162"/>
                        <a:pt x="194" y="159"/>
                        <a:pt x="191" y="156"/>
                      </a:cubicBezTo>
                      <a:close/>
                      <a:moveTo>
                        <a:pt x="201" y="51"/>
                      </a:moveTo>
                      <a:cubicBezTo>
                        <a:pt x="201" y="51"/>
                        <a:pt x="201" y="51"/>
                        <a:pt x="201" y="50"/>
                      </a:cubicBezTo>
                      <a:cubicBezTo>
                        <a:pt x="202" y="50"/>
                        <a:pt x="202" y="50"/>
                        <a:pt x="203" y="51"/>
                      </a:cubicBezTo>
                      <a:cubicBezTo>
                        <a:pt x="202" y="51"/>
                        <a:pt x="202" y="51"/>
                        <a:pt x="201" y="52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lose/>
                      <a:moveTo>
                        <a:pt x="199" y="0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00" y="1"/>
                        <a:pt x="200" y="1"/>
                        <a:pt x="200" y="1"/>
                      </a:cubicBezTo>
                      <a:cubicBezTo>
                        <a:pt x="199" y="1"/>
                        <a:pt x="199" y="1"/>
                        <a:pt x="199" y="1"/>
                      </a:cubicBezTo>
                      <a:lnTo>
                        <a:pt x="199" y="0"/>
                      </a:lnTo>
                      <a:close/>
                      <a:moveTo>
                        <a:pt x="199" y="5"/>
                      </a:move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6"/>
                        <a:pt x="199" y="6"/>
                      </a:cubicBezTo>
                      <a:cubicBezTo>
                        <a:pt x="199" y="6"/>
                        <a:pt x="198" y="6"/>
                        <a:pt x="199" y="5"/>
                      </a:cubicBezTo>
                      <a:close/>
                      <a:moveTo>
                        <a:pt x="24" y="47"/>
                      </a:moveTo>
                      <a:cubicBezTo>
                        <a:pt x="24" y="45"/>
                        <a:pt x="25" y="43"/>
                        <a:pt x="25" y="42"/>
                      </a:cubicBezTo>
                      <a:cubicBezTo>
                        <a:pt x="26" y="41"/>
                        <a:pt x="27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1" y="41"/>
                        <a:pt x="32" y="41"/>
                        <a:pt x="34" y="41"/>
                      </a:cubicBezTo>
                      <a:cubicBezTo>
                        <a:pt x="31" y="44"/>
                        <a:pt x="28" y="45"/>
                        <a:pt x="24" y="47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lose/>
                      <a:moveTo>
                        <a:pt x="46" y="113"/>
                      </a:moveTo>
                      <a:cubicBezTo>
                        <a:pt x="46" y="112"/>
                        <a:pt x="45" y="111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7" y="109"/>
                        <a:pt x="48" y="109"/>
                        <a:pt x="50" y="109"/>
                      </a:cubicBezTo>
                      <a:cubicBezTo>
                        <a:pt x="49" y="110"/>
                        <a:pt x="48" y="112"/>
                        <a:pt x="46" y="113"/>
                      </a:cubicBezTo>
                      <a:close/>
                      <a:moveTo>
                        <a:pt x="188" y="127"/>
                      </a:moveTo>
                      <a:cubicBezTo>
                        <a:pt x="190" y="126"/>
                        <a:pt x="191" y="125"/>
                        <a:pt x="193" y="124"/>
                      </a:cubicBezTo>
                      <a:cubicBezTo>
                        <a:pt x="193" y="125"/>
                        <a:pt x="193" y="125"/>
                        <a:pt x="193" y="125"/>
                      </a:cubicBezTo>
                      <a:cubicBezTo>
                        <a:pt x="193" y="127"/>
                        <a:pt x="193" y="128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1" y="129"/>
                        <a:pt x="190" y="128"/>
                        <a:pt x="188" y="127"/>
                      </a:cubicBezTo>
                      <a:cubicBezTo>
                        <a:pt x="188" y="127"/>
                        <a:pt x="188" y="127"/>
                        <a:pt x="188" y="127"/>
                      </a:cubicBezTo>
                      <a:close/>
                      <a:moveTo>
                        <a:pt x="187" y="128"/>
                      </a:moveTo>
                      <a:cubicBezTo>
                        <a:pt x="188" y="128"/>
                        <a:pt x="187" y="128"/>
                        <a:pt x="187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9" y="128"/>
                        <a:pt x="190" y="130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2" y="131"/>
                        <a:pt x="191" y="133"/>
                        <a:pt x="191" y="134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191" y="135"/>
                        <a:pt x="190" y="137"/>
                        <a:pt x="190" y="138"/>
                      </a:cubicBezTo>
                      <a:cubicBezTo>
                        <a:pt x="188" y="136"/>
                        <a:pt x="186" y="135"/>
                        <a:pt x="184" y="133"/>
                      </a:cubicBezTo>
                      <a:cubicBezTo>
                        <a:pt x="184" y="132"/>
                        <a:pt x="183" y="132"/>
                        <a:pt x="182" y="131"/>
                      </a:cubicBezTo>
                      <a:cubicBezTo>
                        <a:pt x="183" y="129"/>
                        <a:pt x="185" y="129"/>
                        <a:pt x="187" y="128"/>
                      </a:cubicBezTo>
                      <a:cubicBezTo>
                        <a:pt x="187" y="127"/>
                        <a:pt x="187" y="128"/>
                        <a:pt x="187" y="128"/>
                      </a:cubicBezTo>
                      <a:close/>
                      <a:moveTo>
                        <a:pt x="186" y="125"/>
                      </a:moveTo>
                      <a:cubicBezTo>
                        <a:pt x="186" y="125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6" y="126"/>
                        <a:pt x="186" y="126"/>
                        <a:pt x="186" y="126"/>
                      </a:cubicBezTo>
                      <a:cubicBezTo>
                        <a:pt x="186" y="126"/>
                        <a:pt x="186" y="125"/>
                        <a:pt x="186" y="125"/>
                      </a:cubicBezTo>
                      <a:close/>
                      <a:moveTo>
                        <a:pt x="170" y="115"/>
                      </a:moveTo>
                      <a:cubicBezTo>
                        <a:pt x="170" y="115"/>
                        <a:pt x="170" y="115"/>
                        <a:pt x="170" y="115"/>
                      </a:cubicBezTo>
                      <a:cubicBezTo>
                        <a:pt x="172" y="116"/>
                        <a:pt x="173" y="119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2" y="121"/>
                        <a:pt x="169" y="120"/>
                        <a:pt x="167" y="119"/>
                      </a:cubicBezTo>
                      <a:cubicBezTo>
                        <a:pt x="168" y="118"/>
                        <a:pt x="168" y="116"/>
                        <a:pt x="170" y="115"/>
                      </a:cubicBezTo>
                      <a:close/>
                      <a:moveTo>
                        <a:pt x="167" y="113"/>
                      </a:move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4"/>
                        <a:pt x="168" y="114"/>
                        <a:pt x="169" y="114"/>
                      </a:cubicBezTo>
                      <a:cubicBezTo>
                        <a:pt x="168" y="116"/>
                        <a:pt x="167" y="117"/>
                        <a:pt x="166" y="119"/>
                      </a:cubicBezTo>
                      <a:cubicBezTo>
                        <a:pt x="165" y="116"/>
                        <a:pt x="165" y="112"/>
                        <a:pt x="163" y="110"/>
                      </a:cubicBezTo>
                      <a:cubicBezTo>
                        <a:pt x="165" y="110"/>
                        <a:pt x="166" y="112"/>
                        <a:pt x="167" y="113"/>
                      </a:cubicBezTo>
                      <a:close/>
                      <a:moveTo>
                        <a:pt x="162" y="120"/>
                      </a:moveTo>
                      <a:cubicBezTo>
                        <a:pt x="161" y="120"/>
                        <a:pt x="160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0"/>
                        <a:pt x="158" y="119"/>
                        <a:pt x="158" y="119"/>
                      </a:cubicBezTo>
                      <a:cubicBezTo>
                        <a:pt x="158" y="118"/>
                        <a:pt x="158" y="118"/>
                        <a:pt x="158" y="118"/>
                      </a:cubicBezTo>
                      <a:cubicBezTo>
                        <a:pt x="160" y="118"/>
                        <a:pt x="161" y="119"/>
                        <a:pt x="163" y="119"/>
                      </a:cubicBezTo>
                      <a:cubicBezTo>
                        <a:pt x="163" y="120"/>
                        <a:pt x="162" y="120"/>
                        <a:pt x="162" y="120"/>
                      </a:cubicBezTo>
                      <a:close/>
                      <a:moveTo>
                        <a:pt x="157" y="116"/>
                      </a:moveTo>
                      <a:cubicBezTo>
                        <a:pt x="157" y="116"/>
                        <a:pt x="157" y="116"/>
                        <a:pt x="157" y="116"/>
                      </a:cubicBezTo>
                      <a:cubicBezTo>
                        <a:pt x="159" y="115"/>
                        <a:pt x="160" y="113"/>
                        <a:pt x="161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2" y="112"/>
                        <a:pt x="161" y="111"/>
                        <a:pt x="162" y="110"/>
                      </a:cubicBezTo>
                      <a:cubicBezTo>
                        <a:pt x="164" y="112"/>
                        <a:pt x="164" y="116"/>
                        <a:pt x="165" y="118"/>
                      </a:cubicBezTo>
                      <a:cubicBezTo>
                        <a:pt x="162" y="118"/>
                        <a:pt x="159" y="118"/>
                        <a:pt x="157" y="116"/>
                      </a:cubicBezTo>
                      <a:close/>
                      <a:moveTo>
                        <a:pt x="152" y="117"/>
                      </a:moveTo>
                      <a:cubicBezTo>
                        <a:pt x="153" y="118"/>
                        <a:pt x="154" y="117"/>
                        <a:pt x="155" y="118"/>
                      </a:cubicBezTo>
                      <a:cubicBezTo>
                        <a:pt x="154" y="119"/>
                        <a:pt x="153" y="119"/>
                        <a:pt x="152" y="120"/>
                      </a:cubicBezTo>
                      <a:cubicBezTo>
                        <a:pt x="152" y="120"/>
                        <a:pt x="152" y="120"/>
                        <a:pt x="152" y="120"/>
                      </a:cubicBezTo>
                      <a:cubicBezTo>
                        <a:pt x="152" y="119"/>
                        <a:pt x="152" y="118"/>
                        <a:pt x="152" y="117"/>
                      </a:cubicBezTo>
                      <a:close/>
                      <a:moveTo>
                        <a:pt x="151" y="131"/>
                      </a:move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2"/>
                        <a:pt x="150" y="132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4"/>
                        <a:pt x="150" y="134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48" y="137"/>
                        <a:pt x="146" y="139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38"/>
                        <a:pt x="144" y="135"/>
                        <a:pt x="145" y="133"/>
                      </a:cubicBezTo>
                      <a:cubicBezTo>
                        <a:pt x="147" y="132"/>
                        <a:pt x="148" y="131"/>
                        <a:pt x="151" y="130"/>
                      </a:cubicBezTo>
                      <a:cubicBezTo>
                        <a:pt x="151" y="130"/>
                        <a:pt x="151" y="131"/>
                        <a:pt x="150" y="131"/>
                      </a:cubicBezTo>
                      <a:lnTo>
                        <a:pt x="151" y="131"/>
                      </a:lnTo>
                      <a:close/>
                      <a:moveTo>
                        <a:pt x="141" y="152"/>
                      </a:moveTo>
                      <a:cubicBezTo>
                        <a:pt x="141" y="152"/>
                        <a:pt x="140" y="152"/>
                        <a:pt x="140" y="152"/>
                      </a:cubicBezTo>
                      <a:cubicBezTo>
                        <a:pt x="140" y="152"/>
                        <a:pt x="140" y="151"/>
                        <a:pt x="140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2" y="151"/>
                        <a:pt x="142" y="152"/>
                        <a:pt x="141" y="152"/>
                      </a:cubicBezTo>
                      <a:close/>
                      <a:moveTo>
                        <a:pt x="141" y="150"/>
                      </a:move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49"/>
                        <a:pt x="141" y="148"/>
                        <a:pt x="142" y="147"/>
                      </a:cubicBezTo>
                      <a:cubicBezTo>
                        <a:pt x="142" y="147"/>
                        <a:pt x="142" y="150"/>
                        <a:pt x="141" y="150"/>
                      </a:cubicBezTo>
                      <a:close/>
                      <a:moveTo>
                        <a:pt x="141" y="145"/>
                      </a:moveTo>
                      <a:cubicBezTo>
                        <a:pt x="139" y="145"/>
                        <a:pt x="137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7" y="141"/>
                        <a:pt x="138" y="139"/>
                        <a:pt x="139" y="136"/>
                      </a:cubicBezTo>
                      <a:cubicBezTo>
                        <a:pt x="139" y="136"/>
                        <a:pt x="139" y="136"/>
                        <a:pt x="139" y="136"/>
                      </a:cubicBezTo>
                      <a:cubicBezTo>
                        <a:pt x="139" y="135"/>
                        <a:pt x="140" y="135"/>
                        <a:pt x="140" y="135"/>
                      </a:cubicBezTo>
                      <a:cubicBezTo>
                        <a:pt x="140" y="135"/>
                        <a:pt x="140" y="135"/>
                        <a:pt x="140" y="135"/>
                      </a:cubicBezTo>
                      <a:cubicBezTo>
                        <a:pt x="141" y="135"/>
                        <a:pt x="141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3" y="136"/>
                        <a:pt x="141" y="143"/>
                        <a:pt x="141" y="145"/>
                      </a:cubicBezTo>
                      <a:close/>
                      <a:moveTo>
                        <a:pt x="133" y="128"/>
                      </a:moveTo>
                      <a:cubicBezTo>
                        <a:pt x="132" y="125"/>
                        <a:pt x="130" y="118"/>
                        <a:pt x="134" y="117"/>
                      </a:cubicBezTo>
                      <a:cubicBezTo>
                        <a:pt x="135" y="119"/>
                        <a:pt x="134" y="124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7"/>
                        <a:pt x="136" y="129"/>
                        <a:pt x="136" y="130"/>
                      </a:cubicBezTo>
                      <a:cubicBezTo>
                        <a:pt x="136" y="131"/>
                        <a:pt x="136" y="132"/>
                        <a:pt x="135" y="133"/>
                      </a:cubicBezTo>
                      <a:cubicBezTo>
                        <a:pt x="135" y="133"/>
                        <a:pt x="135" y="133"/>
                        <a:pt x="135" y="133"/>
                      </a:cubicBezTo>
                      <a:cubicBezTo>
                        <a:pt x="135" y="134"/>
                        <a:pt x="134" y="136"/>
                        <a:pt x="134" y="137"/>
                      </a:cubicBezTo>
                      <a:cubicBezTo>
                        <a:pt x="134" y="136"/>
                        <a:pt x="133" y="133"/>
                        <a:pt x="134" y="133"/>
                      </a:cubicBezTo>
                      <a:cubicBezTo>
                        <a:pt x="133" y="132"/>
                        <a:pt x="133" y="130"/>
                        <a:pt x="133" y="128"/>
                      </a:cubicBezTo>
                      <a:close/>
                      <a:moveTo>
                        <a:pt x="125" y="133"/>
                      </a:moveTo>
                      <a:cubicBezTo>
                        <a:pt x="123" y="134"/>
                        <a:pt x="121" y="135"/>
                        <a:pt x="119" y="135"/>
                      </a:cubicBezTo>
                      <a:cubicBezTo>
                        <a:pt x="118" y="134"/>
                        <a:pt x="117" y="131"/>
                        <a:pt x="118" y="129"/>
                      </a:cubicBezTo>
                      <a:cubicBezTo>
                        <a:pt x="122" y="126"/>
                        <a:pt x="126" y="122"/>
                        <a:pt x="130" y="119"/>
                      </a:cubicBezTo>
                      <a:cubicBezTo>
                        <a:pt x="130" y="119"/>
                        <a:pt x="130" y="119"/>
                        <a:pt x="130" y="119"/>
                      </a:cubicBezTo>
                      <a:cubicBezTo>
                        <a:pt x="130" y="124"/>
                        <a:pt x="131" y="126"/>
                        <a:pt x="132" y="130"/>
                      </a:cubicBezTo>
                      <a:cubicBezTo>
                        <a:pt x="130" y="131"/>
                        <a:pt x="127" y="132"/>
                        <a:pt x="125" y="133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50"/>
                        <a:pt x="110" y="150"/>
                      </a:cubicBezTo>
                      <a:cubicBezTo>
                        <a:pt x="110" y="150"/>
                        <a:pt x="110" y="149"/>
                        <a:pt x="110" y="149"/>
                      </a:cubicBezTo>
                      <a:cubicBezTo>
                        <a:pt x="110" y="147"/>
                        <a:pt x="110" y="146"/>
                        <a:pt x="110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2" y="144"/>
                        <a:pt x="112" y="145"/>
                      </a:cubicBezTo>
                      <a:cubicBezTo>
                        <a:pt x="112" y="145"/>
                        <a:pt x="112" y="145"/>
                        <a:pt x="112" y="145"/>
                      </a:cubicBezTo>
                      <a:cubicBezTo>
                        <a:pt x="112" y="146"/>
                        <a:pt x="111" y="147"/>
                        <a:pt x="111" y="148"/>
                      </a:cubicBezTo>
                      <a:cubicBezTo>
                        <a:pt x="111" y="148"/>
                        <a:pt x="111" y="148"/>
                        <a:pt x="111" y="148"/>
                      </a:cubicBezTo>
                      <a:cubicBezTo>
                        <a:pt x="111" y="148"/>
                        <a:pt x="111" y="148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02" y="146"/>
                      </a:move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0" y="145"/>
                        <a:pt x="100" y="145"/>
                        <a:pt x="100" y="144"/>
                      </a:cubicBezTo>
                      <a:cubicBezTo>
                        <a:pt x="100" y="144"/>
                        <a:pt x="100" y="144"/>
                        <a:pt x="100" y="144"/>
                      </a:cubicBezTo>
                      <a:cubicBezTo>
                        <a:pt x="100" y="141"/>
                        <a:pt x="98" y="137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100" y="133"/>
                        <a:pt x="102" y="132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6" y="131"/>
                        <a:pt x="107" y="130"/>
                        <a:pt x="109" y="130"/>
                      </a:cubicBezTo>
                      <a:cubicBezTo>
                        <a:pt x="110" y="132"/>
                        <a:pt x="110" y="134"/>
                        <a:pt x="110" y="136"/>
                      </a:cubicBezTo>
                      <a:cubicBezTo>
                        <a:pt x="107" y="139"/>
                        <a:pt x="105" y="142"/>
                        <a:pt x="102" y="146"/>
                      </a:cubicBezTo>
                      <a:close/>
                      <a:moveTo>
                        <a:pt x="102" y="147"/>
                      </a:moveTo>
                      <a:cubicBezTo>
                        <a:pt x="101" y="147"/>
                        <a:pt x="101" y="148"/>
                        <a:pt x="101" y="148"/>
                      </a:cubicBezTo>
                      <a:cubicBezTo>
                        <a:pt x="101" y="148"/>
                        <a:pt x="101" y="148"/>
                        <a:pt x="101" y="148"/>
                      </a:cubicBezTo>
                      <a:cubicBezTo>
                        <a:pt x="101" y="148"/>
                        <a:pt x="101" y="147"/>
                        <a:pt x="100" y="147"/>
                      </a:cubicBezTo>
                      <a:cubicBezTo>
                        <a:pt x="101" y="147"/>
                        <a:pt x="101" y="147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2" y="146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lose/>
                      <a:moveTo>
                        <a:pt x="98" y="127"/>
                      </a:moveTo>
                      <a:cubicBezTo>
                        <a:pt x="99" y="127"/>
                        <a:pt x="100" y="127"/>
                        <a:pt x="101" y="126"/>
                      </a:cubicBezTo>
                      <a:cubicBezTo>
                        <a:pt x="101" y="127"/>
                        <a:pt x="99" y="129"/>
                        <a:pt x="98" y="130"/>
                      </a:cubicBezTo>
                      <a:cubicBezTo>
                        <a:pt x="98" y="129"/>
                        <a:pt x="98" y="128"/>
                        <a:pt x="98" y="127"/>
                      </a:cubicBezTo>
                      <a:close/>
                      <a:moveTo>
                        <a:pt x="92" y="134"/>
                      </a:move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3" y="134"/>
                        <a:pt x="93" y="134"/>
                        <a:pt x="93" y="134"/>
                      </a:cubicBezTo>
                      <a:cubicBezTo>
                        <a:pt x="93" y="134"/>
                        <a:pt x="94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4"/>
                        <a:pt x="93" y="135"/>
                        <a:pt x="91" y="135"/>
                      </a:cubicBezTo>
                      <a:cubicBezTo>
                        <a:pt x="89" y="137"/>
                        <a:pt x="87" y="138"/>
                        <a:pt x="85" y="140"/>
                      </a:cubicBezTo>
                      <a:cubicBezTo>
                        <a:pt x="84" y="139"/>
                        <a:pt x="83" y="139"/>
                        <a:pt x="83" y="139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81" y="138"/>
                        <a:pt x="80" y="138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79" y="136"/>
                        <a:pt x="78" y="136"/>
                        <a:pt x="78" y="136"/>
                      </a:cubicBezTo>
                      <a:cubicBezTo>
                        <a:pt x="78" y="134"/>
                        <a:pt x="79" y="133"/>
                        <a:pt x="80" y="132"/>
                      </a:cubicBezTo>
                      <a:cubicBezTo>
                        <a:pt x="80" y="132"/>
                        <a:pt x="80" y="132"/>
                        <a:pt x="80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1"/>
                      </a:cubicBezTo>
                      <a:cubicBezTo>
                        <a:pt x="81" y="131"/>
                        <a:pt x="82" y="131"/>
                        <a:pt x="82" y="130"/>
                      </a:cubicBezTo>
                      <a:cubicBezTo>
                        <a:pt x="84" y="129"/>
                        <a:pt x="87" y="129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1" y="128"/>
                        <a:pt x="91" y="127"/>
                        <a:pt x="92" y="127"/>
                      </a:cubicBez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4" y="127"/>
                        <a:pt x="96" y="127"/>
                        <a:pt x="97" y="128"/>
                      </a:cubicBezTo>
                      <a:cubicBezTo>
                        <a:pt x="97" y="130"/>
                        <a:pt x="98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3"/>
                        <a:pt x="93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lose/>
                      <a:moveTo>
                        <a:pt x="94" y="136"/>
                      </a:moveTo>
                      <a:cubicBezTo>
                        <a:pt x="93" y="136"/>
                        <a:pt x="93" y="136"/>
                        <a:pt x="93" y="136"/>
                      </a:cubicBezTo>
                      <a:cubicBezTo>
                        <a:pt x="93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lose/>
                      <a:moveTo>
                        <a:pt x="82" y="101"/>
                      </a:moveTo>
                      <a:cubicBezTo>
                        <a:pt x="82" y="102"/>
                        <a:pt x="80" y="102"/>
                        <a:pt x="78" y="102"/>
                      </a:cubicBezTo>
                      <a:cubicBezTo>
                        <a:pt x="78" y="101"/>
                        <a:pt x="78" y="101"/>
                        <a:pt x="78" y="101"/>
                      </a:cubicBezTo>
                      <a:cubicBezTo>
                        <a:pt x="76" y="100"/>
                        <a:pt x="74" y="98"/>
                        <a:pt x="71" y="97"/>
                      </a:cubicBezTo>
                      <a:cubicBezTo>
                        <a:pt x="71" y="97"/>
                        <a:pt x="71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69" y="94"/>
                        <a:pt x="68" y="91"/>
                        <a:pt x="67" y="88"/>
                      </a:cubicBezTo>
                      <a:cubicBezTo>
                        <a:pt x="67" y="87"/>
                        <a:pt x="66" y="87"/>
                        <a:pt x="66" y="86"/>
                      </a:cubicBezTo>
                      <a:cubicBezTo>
                        <a:pt x="74" y="87"/>
                        <a:pt x="82" y="89"/>
                        <a:pt x="89" y="90"/>
                      </a:cubicBezTo>
                      <a:cubicBezTo>
                        <a:pt x="88" y="93"/>
                        <a:pt x="85" y="94"/>
                        <a:pt x="84" y="97"/>
                      </a:cubicBezTo>
                      <a:cubicBezTo>
                        <a:pt x="84" y="97"/>
                        <a:pt x="84" y="97"/>
                        <a:pt x="84" y="97"/>
                      </a:cubicBezTo>
                      <a:cubicBezTo>
                        <a:pt x="83" y="98"/>
                        <a:pt x="83" y="99"/>
                        <a:pt x="82" y="100"/>
                      </a:cubicBezTo>
                      <a:cubicBezTo>
                        <a:pt x="82" y="100"/>
                        <a:pt x="82" y="100"/>
                        <a:pt x="82" y="101"/>
                      </a:cubicBezTo>
                      <a:close/>
                      <a:moveTo>
                        <a:pt x="66" y="96"/>
                      </a:move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7" y="96"/>
                        <a:pt x="69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70" y="97"/>
                        <a:pt x="71" y="97"/>
                        <a:pt x="71" y="97"/>
                      </a:cubicBezTo>
                      <a:cubicBezTo>
                        <a:pt x="71" y="97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9"/>
                        <a:pt x="71" y="99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99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4" y="98"/>
                        <a:pt x="76" y="100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5" y="102"/>
                        <a:pt x="72" y="104"/>
                        <a:pt x="69" y="104"/>
                      </a:cubicBezTo>
                      <a:cubicBezTo>
                        <a:pt x="68" y="103"/>
                        <a:pt x="67" y="101"/>
                        <a:pt x="66" y="100"/>
                      </a:cubicBezTo>
                      <a:cubicBezTo>
                        <a:pt x="63" y="97"/>
                        <a:pt x="62" y="95"/>
                        <a:pt x="60" y="91"/>
                      </a:cubicBezTo>
                      <a:cubicBezTo>
                        <a:pt x="59" y="90"/>
                        <a:pt x="58" y="88"/>
                        <a:pt x="58" y="87"/>
                      </a:cubicBezTo>
                      <a:cubicBezTo>
                        <a:pt x="59" y="85"/>
                        <a:pt x="63" y="86"/>
                        <a:pt x="65" y="86"/>
                      </a:cubicBezTo>
                      <a:cubicBezTo>
                        <a:pt x="66" y="86"/>
                        <a:pt x="66" y="87"/>
                        <a:pt x="66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7" y="91"/>
                        <a:pt x="69" y="94"/>
                        <a:pt x="70" y="97"/>
                      </a:cubicBezTo>
                      <a:cubicBezTo>
                        <a:pt x="69" y="97"/>
                        <a:pt x="68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lose/>
                      <a:moveTo>
                        <a:pt x="61" y="55"/>
                      </a:moveTo>
                      <a:cubicBezTo>
                        <a:pt x="60" y="55"/>
                        <a:pt x="60" y="56"/>
                        <a:pt x="60" y="57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7"/>
                        <a:pt x="60" y="55"/>
                        <a:pt x="60" y="54"/>
                      </a:cubicBezTo>
                      <a:cubicBezTo>
                        <a:pt x="61" y="53"/>
                        <a:pt x="60" y="54"/>
                        <a:pt x="60" y="55"/>
                      </a:cubicBezTo>
                      <a:lnTo>
                        <a:pt x="61" y="55"/>
                      </a:lnTo>
                      <a:close/>
                      <a:moveTo>
                        <a:pt x="63" y="52"/>
                      </a:move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lose/>
                      <a:moveTo>
                        <a:pt x="64" y="53"/>
                      </a:move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4" y="53"/>
                      </a:cubicBezTo>
                      <a:close/>
                      <a:moveTo>
                        <a:pt x="64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1"/>
                        <a:pt x="62" y="49"/>
                        <a:pt x="63" y="48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4" y="50"/>
                        <a:pt x="64" y="51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lose/>
                      <a:moveTo>
                        <a:pt x="62" y="52"/>
                      </a:move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3" y="53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5"/>
                        <a:pt x="61" y="55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4"/>
                        <a:pt x="61" y="52"/>
                        <a:pt x="62" y="52"/>
                      </a:cubicBezTo>
                      <a:close/>
                      <a:moveTo>
                        <a:pt x="61" y="56"/>
                      </a:move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61" y="56"/>
                        <a:pt x="61" y="56"/>
                        <a:pt x="61" y="57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57"/>
                        <a:pt x="61" y="58"/>
                        <a:pt x="60" y="58"/>
                      </a:cubicBezTo>
                      <a:cubicBezTo>
                        <a:pt x="60" y="58"/>
                        <a:pt x="60" y="57"/>
                        <a:pt x="60" y="57"/>
                      </a:cubicBezTo>
                      <a:cubicBezTo>
                        <a:pt x="60" y="57"/>
                        <a:pt x="61" y="56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5"/>
                        <a:pt x="61" y="56"/>
                        <a:pt x="61" y="56"/>
                      </a:cubicBezTo>
                      <a:close/>
                      <a:moveTo>
                        <a:pt x="60" y="59"/>
                      </a:moveTo>
                      <a:cubicBezTo>
                        <a:pt x="60" y="59"/>
                        <a:pt x="61" y="59"/>
                        <a:pt x="60" y="59"/>
                      </a:cubicBezTo>
                      <a:cubicBezTo>
                        <a:pt x="61" y="59"/>
                        <a:pt x="62" y="57"/>
                        <a:pt x="62" y="58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2" y="59"/>
                        <a:pt x="63" y="60"/>
                        <a:pt x="63" y="60"/>
                      </a:cubicBezTo>
                      <a:cubicBezTo>
                        <a:pt x="62" y="60"/>
                        <a:pt x="61" y="60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lose/>
                      <a:moveTo>
                        <a:pt x="62" y="57"/>
                      </a:move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2" y="55"/>
                        <a:pt x="62" y="55"/>
                      </a:cubicBezTo>
                      <a:cubicBezTo>
                        <a:pt x="62" y="55"/>
                        <a:pt x="63" y="55"/>
                        <a:pt x="63" y="55"/>
                      </a:cubicBezTo>
                      <a:cubicBezTo>
                        <a:pt x="63" y="55"/>
                        <a:pt x="63" y="56"/>
                        <a:pt x="63" y="57"/>
                      </a:cubicBezTo>
                      <a:cubicBezTo>
                        <a:pt x="63" y="57"/>
                        <a:pt x="63" y="57"/>
                        <a:pt x="62" y="57"/>
                      </a:cubicBezTo>
                      <a:close/>
                      <a:moveTo>
                        <a:pt x="63" y="54"/>
                      </a:move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5"/>
                        <a:pt x="64" y="55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6"/>
                        <a:pt x="63" y="55"/>
                        <a:pt x="63" y="54"/>
                      </a:cubicBezTo>
                      <a:close/>
                      <a:moveTo>
                        <a:pt x="64" y="54"/>
                      </a:move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6" y="52"/>
                        <a:pt x="68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3"/>
                        <a:pt x="69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71" y="53"/>
                        <a:pt x="71" y="51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5" y="53"/>
                        <a:pt x="77" y="55"/>
                        <a:pt x="79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1" y="56"/>
                        <a:pt x="83" y="56"/>
                        <a:pt x="84" y="58"/>
                      </a:cubicBezTo>
                      <a:cubicBezTo>
                        <a:pt x="78" y="57"/>
                        <a:pt x="72" y="55"/>
                        <a:pt x="65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5" y="55"/>
                        <a:pt x="64" y="55"/>
                        <a:pt x="64" y="54"/>
                      </a:cubicBezTo>
                      <a:close/>
                      <a:moveTo>
                        <a:pt x="79" y="38"/>
                      </a:move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79" y="38"/>
                        <a:pt x="79" y="36"/>
                        <a:pt x="79" y="35"/>
                      </a:cubicBezTo>
                      <a:cubicBezTo>
                        <a:pt x="80" y="35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8"/>
                        <a:pt x="82" y="40"/>
                        <a:pt x="82" y="42"/>
                      </a:cubicBezTo>
                      <a:cubicBezTo>
                        <a:pt x="82" y="42"/>
                        <a:pt x="82" y="42"/>
                        <a:pt x="82" y="42"/>
                      </a:cubicBezTo>
                      <a:cubicBezTo>
                        <a:pt x="82" y="42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0"/>
                        <a:pt x="81" y="38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5"/>
                        <a:pt x="79" y="34"/>
                        <a:pt x="79" y="32"/>
                      </a:cubicBezTo>
                      <a:cubicBezTo>
                        <a:pt x="81" y="32"/>
                        <a:pt x="82" y="31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3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4" y="32"/>
                        <a:pt x="84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3"/>
                        <a:pt x="86" y="34"/>
                        <a:pt x="87" y="35"/>
                      </a:cubicBezTo>
                      <a:cubicBezTo>
                        <a:pt x="87" y="36"/>
                        <a:pt x="87" y="36"/>
                        <a:pt x="86" y="37"/>
                      </a:cubicBezTo>
                      <a:cubicBezTo>
                        <a:pt x="87" y="37"/>
                        <a:pt x="87" y="36"/>
                        <a:pt x="88" y="36"/>
                      </a:cubicBezTo>
                      <a:cubicBezTo>
                        <a:pt x="88" y="37"/>
                        <a:pt x="89" y="38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0" y="41"/>
                        <a:pt x="90" y="42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2" y="48"/>
                        <a:pt x="95" y="50"/>
                        <a:pt x="95" y="54"/>
                      </a:cubicBezTo>
                      <a:cubicBezTo>
                        <a:pt x="92" y="54"/>
                        <a:pt x="88" y="53"/>
                        <a:pt x="85" y="52"/>
                      </a:cubicBezTo>
                      <a:cubicBezTo>
                        <a:pt x="85" y="51"/>
                        <a:pt x="85" y="49"/>
                        <a:pt x="84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7"/>
                        <a:pt x="84" y="46"/>
                        <a:pt x="84" y="45"/>
                      </a:cubicBezTo>
                      <a:cubicBezTo>
                        <a:pt x="84" y="43"/>
                        <a:pt x="84" y="42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4" y="42"/>
                        <a:pt x="84" y="43"/>
                        <a:pt x="84" y="45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9"/>
                        <a:pt x="84" y="51"/>
                        <a:pt x="84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1"/>
                        <a:pt x="82" y="49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1" y="44"/>
                        <a:pt x="79" y="42"/>
                        <a:pt x="79" y="38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lose/>
                      <a:moveTo>
                        <a:pt x="77" y="23"/>
                      </a:moveTo>
                      <a:cubicBezTo>
                        <a:pt x="78" y="23"/>
                        <a:pt x="78" y="25"/>
                        <a:pt x="79" y="26"/>
                      </a:cubicBezTo>
                      <a:cubicBezTo>
                        <a:pt x="80" y="27"/>
                        <a:pt x="82" y="28"/>
                        <a:pt x="83" y="30"/>
                      </a:cubicBezTo>
                      <a:cubicBezTo>
                        <a:pt x="81" y="30"/>
                        <a:pt x="80" y="31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8" y="29"/>
                        <a:pt x="78" y="26"/>
                        <a:pt x="77" y="23"/>
                      </a:cubicBezTo>
                      <a:close/>
                      <a:moveTo>
                        <a:pt x="85" y="29"/>
                      </a:move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4" y="29"/>
                        <a:pt x="84" y="29"/>
                        <a:pt x="85" y="29"/>
                      </a:cubicBezTo>
                      <a:cubicBezTo>
                        <a:pt x="85" y="29"/>
                        <a:pt x="85" y="28"/>
                        <a:pt x="85" y="28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86" y="30"/>
                      </a:move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lnTo>
                        <a:pt x="86" y="30"/>
                      </a:lnTo>
                      <a:close/>
                      <a:moveTo>
                        <a:pt x="85" y="29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99" y="11"/>
                      </a:moveTo>
                      <a:cubicBezTo>
                        <a:pt x="98" y="12"/>
                        <a:pt x="97" y="17"/>
                        <a:pt x="96" y="16"/>
                      </a:cubicBezTo>
                      <a:cubicBezTo>
                        <a:pt x="96" y="15"/>
                        <a:pt x="97" y="13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1"/>
                        <a:pt x="98" y="11"/>
                        <a:pt x="98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lose/>
                      <a:moveTo>
                        <a:pt x="99" y="9"/>
                      </a:move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9" y="7"/>
                        <a:pt x="100" y="7"/>
                      </a:cubicBezTo>
                      <a:cubicBezTo>
                        <a:pt x="100" y="7"/>
                        <a:pt x="100" y="9"/>
                        <a:pt x="99" y="9"/>
                      </a:cubicBezTo>
                      <a:close/>
                      <a:moveTo>
                        <a:pt x="100" y="14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3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13"/>
                        <a:pt x="101" y="12"/>
                        <a:pt x="102" y="11"/>
                      </a:cubicBezTo>
                      <a:cubicBezTo>
                        <a:pt x="103" y="12"/>
                        <a:pt x="102" y="13"/>
                        <a:pt x="102" y="14"/>
                      </a:cubicBez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1" y="17"/>
                        <a:pt x="99" y="17"/>
                        <a:pt x="98" y="17"/>
                      </a:cubicBezTo>
                      <a:cubicBezTo>
                        <a:pt x="98" y="15"/>
                        <a:pt x="100" y="15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lose/>
                      <a:moveTo>
                        <a:pt x="97" y="17"/>
                      </a:move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ubicBezTo>
                        <a:pt x="102" y="19"/>
                        <a:pt x="102" y="19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1"/>
                        <a:pt x="100" y="21"/>
                        <a:pt x="99" y="21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99" y="21"/>
                        <a:pt x="99" y="22"/>
                        <a:pt x="99" y="22"/>
                      </a:cubicBezTo>
                      <a:cubicBezTo>
                        <a:pt x="99" y="22"/>
                        <a:pt x="99" y="22"/>
                        <a:pt x="99" y="22"/>
                      </a:cubicBezTo>
                      <a:cubicBezTo>
                        <a:pt x="100" y="21"/>
                        <a:pt x="101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1" y="22"/>
                        <a:pt x="100" y="23"/>
                        <a:pt x="99" y="23"/>
                      </a:cubicBezTo>
                      <a:cubicBezTo>
                        <a:pt x="99" y="23"/>
                        <a:pt x="99" y="23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100" y="23"/>
                        <a:pt x="101" y="22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4"/>
                        <a:pt x="103" y="26"/>
                        <a:pt x="103" y="28"/>
                      </a:cubicBezTo>
                      <a:cubicBezTo>
                        <a:pt x="103" y="29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29"/>
                        <a:pt x="103" y="28"/>
                      </a:cubicBezTo>
                      <a:cubicBezTo>
                        <a:pt x="103" y="26"/>
                        <a:pt x="102" y="24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1"/>
                        <a:pt x="103" y="21"/>
                        <a:pt x="103" y="21"/>
                      </a:cubicBezTo>
                      <a:cubicBezTo>
                        <a:pt x="104" y="22"/>
                        <a:pt x="105" y="22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7" y="24"/>
                        <a:pt x="106" y="24"/>
                        <a:pt x="107" y="25"/>
                      </a:cubicBezTo>
                      <a:cubicBezTo>
                        <a:pt x="107" y="25"/>
                        <a:pt x="107" y="25"/>
                        <a:pt x="107" y="26"/>
                      </a:cubicBezTo>
                      <a:cubicBezTo>
                        <a:pt x="106" y="26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31"/>
                        <a:pt x="104" y="32"/>
                        <a:pt x="103" y="33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2" y="32"/>
                        <a:pt x="102" y="32"/>
                      </a:cubicBezTo>
                      <a:cubicBezTo>
                        <a:pt x="102" y="32"/>
                        <a:pt x="102" y="32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4"/>
                        <a:pt x="102" y="35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98" y="35"/>
                        <a:pt x="95" y="34"/>
                        <a:pt x="92" y="32"/>
                      </a:cubicBezTo>
                      <a:cubicBezTo>
                        <a:pt x="92" y="31"/>
                        <a:pt x="92" y="29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3"/>
                        <a:pt x="96" y="21"/>
                        <a:pt x="97" y="17"/>
                      </a:cubicBezTo>
                      <a:close/>
                      <a:moveTo>
                        <a:pt x="102" y="18"/>
                      </a:moveTo>
                      <a:cubicBezTo>
                        <a:pt x="103" y="17"/>
                        <a:pt x="104" y="17"/>
                        <a:pt x="105" y="17"/>
                      </a:cubicBezTo>
                      <a:cubicBezTo>
                        <a:pt x="105" y="18"/>
                        <a:pt x="105" y="18"/>
                        <a:pt x="105" y="18"/>
                      </a:cubicBezTo>
                      <a:cubicBezTo>
                        <a:pt x="105" y="18"/>
                        <a:pt x="105" y="19"/>
                        <a:pt x="105" y="19"/>
                      </a:cubicBezTo>
                      <a:cubicBezTo>
                        <a:pt x="104" y="19"/>
                        <a:pt x="103" y="19"/>
                        <a:pt x="103" y="20"/>
                      </a:cubicBezTo>
                      <a:cubicBezTo>
                        <a:pt x="103" y="20"/>
                        <a:pt x="103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19"/>
                        <a:pt x="102" y="19"/>
                        <a:pt x="102" y="18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lose/>
                      <a:moveTo>
                        <a:pt x="103" y="14"/>
                      </a:moveTo>
                      <a:cubicBezTo>
                        <a:pt x="104" y="14"/>
                        <a:pt x="104" y="16"/>
                        <a:pt x="104" y="17"/>
                      </a:cubicBezTo>
                      <a:cubicBezTo>
                        <a:pt x="104" y="17"/>
                        <a:pt x="103" y="17"/>
                        <a:pt x="103" y="16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lose/>
                      <a:moveTo>
                        <a:pt x="107" y="12"/>
                      </a:move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4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9" y="15"/>
                        <a:pt x="109" y="16"/>
                        <a:pt x="108" y="17"/>
                      </a:cubicBezTo>
                      <a:cubicBezTo>
                        <a:pt x="105" y="17"/>
                        <a:pt x="105" y="17"/>
                        <a:pt x="105" y="17"/>
                      </a:cubicBezTo>
                      <a:cubicBezTo>
                        <a:pt x="105" y="15"/>
                        <a:pt x="104" y="13"/>
                        <a:pt x="103" y="11"/>
                      </a:cubicBezTo>
                      <a:cubicBezTo>
                        <a:pt x="104" y="10"/>
                        <a:pt x="106" y="11"/>
                        <a:pt x="107" y="12"/>
                      </a:cubicBezTo>
                      <a:close/>
                      <a:moveTo>
                        <a:pt x="104" y="9"/>
                      </a:moveTo>
                      <a:cubicBezTo>
                        <a:pt x="104" y="8"/>
                        <a:pt x="104" y="7"/>
                        <a:pt x="105" y="7"/>
                      </a:cubicBezTo>
                      <a:cubicBezTo>
                        <a:pt x="105" y="8"/>
                        <a:pt x="106" y="9"/>
                        <a:pt x="106" y="10"/>
                      </a:cubicBezTo>
                      <a:cubicBezTo>
                        <a:pt x="106" y="10"/>
                        <a:pt x="106" y="10"/>
                        <a:pt x="106" y="10"/>
                      </a:cubicBezTo>
                      <a:cubicBezTo>
                        <a:pt x="105" y="9"/>
                        <a:pt x="105" y="9"/>
                        <a:pt x="104" y="9"/>
                      </a:cubicBezTo>
                      <a:close/>
                      <a:moveTo>
                        <a:pt x="116" y="17"/>
                      </a:moveTo>
                      <a:cubicBezTo>
                        <a:pt x="115" y="17"/>
                        <a:pt x="115" y="17"/>
                        <a:pt x="114" y="17"/>
                      </a:cubicBezTo>
                      <a:cubicBezTo>
                        <a:pt x="114" y="17"/>
                        <a:pt x="114" y="16"/>
                        <a:pt x="114" y="16"/>
                      </a:cubicBezTo>
                      <a:cubicBezTo>
                        <a:pt x="115" y="15"/>
                        <a:pt x="116" y="16"/>
                        <a:pt x="116" y="17"/>
                      </a:cubicBezTo>
                      <a:close/>
                      <a:moveTo>
                        <a:pt x="115" y="14"/>
                      </a:moveTo>
                      <a:cubicBezTo>
                        <a:pt x="116" y="14"/>
                        <a:pt x="116" y="15"/>
                        <a:pt x="116" y="15"/>
                      </a:cubicBezTo>
                      <a:cubicBezTo>
                        <a:pt x="115" y="15"/>
                        <a:pt x="114" y="15"/>
                        <a:pt x="115" y="14"/>
                      </a:cubicBezTo>
                      <a:close/>
                      <a:moveTo>
                        <a:pt x="117" y="18"/>
                      </a:moveTo>
                      <a:cubicBezTo>
                        <a:pt x="116" y="18"/>
                        <a:pt x="117" y="19"/>
                        <a:pt x="117" y="19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6" y="20"/>
                        <a:pt x="115" y="19"/>
                        <a:pt x="114" y="18"/>
                      </a:cubicBezTo>
                      <a:cubicBezTo>
                        <a:pt x="114" y="18"/>
                        <a:pt x="115" y="18"/>
                        <a:pt x="117" y="18"/>
                      </a:cubicBezTo>
                      <a:close/>
                      <a:moveTo>
                        <a:pt x="117" y="21"/>
                      </a:move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6" y="23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5"/>
                        <a:pt x="114" y="26"/>
                        <a:pt x="113" y="25"/>
                      </a:cubicBezTo>
                      <a:cubicBezTo>
                        <a:pt x="113" y="24"/>
                        <a:pt x="113" y="24"/>
                        <a:pt x="113" y="24"/>
                      </a:cubicBezTo>
                      <a:cubicBezTo>
                        <a:pt x="113" y="23"/>
                        <a:pt x="114" y="21"/>
                        <a:pt x="114" y="19"/>
                      </a:cubicBezTo>
                      <a:cubicBezTo>
                        <a:pt x="115" y="20"/>
                        <a:pt x="116" y="20"/>
                        <a:pt x="117" y="21"/>
                      </a:cubicBezTo>
                      <a:close/>
                      <a:moveTo>
                        <a:pt x="139" y="4"/>
                      </a:moveTo>
                      <a:cubicBezTo>
                        <a:pt x="139" y="4"/>
                        <a:pt x="138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7" y="4"/>
                        <a:pt x="137" y="4"/>
                        <a:pt x="137" y="3"/>
                      </a:cubicBezTo>
                      <a:cubicBezTo>
                        <a:pt x="137" y="3"/>
                        <a:pt x="137" y="3"/>
                        <a:pt x="137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9" y="4"/>
                        <a:pt x="139" y="4"/>
                        <a:pt x="139" y="4"/>
                      </a:cubicBezTo>
                      <a:close/>
                      <a:moveTo>
                        <a:pt x="137" y="6"/>
                      </a:moveTo>
                      <a:cubicBezTo>
                        <a:pt x="137" y="6"/>
                        <a:pt x="137" y="5"/>
                        <a:pt x="137" y="5"/>
                      </a:cubicBezTo>
                      <a:cubicBezTo>
                        <a:pt x="138" y="5"/>
                        <a:pt x="139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6"/>
                        <a:pt x="139" y="7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8" y="9"/>
                        <a:pt x="138" y="9"/>
                        <a:pt x="138" y="8"/>
                      </a:cubicBezTo>
                      <a:cubicBezTo>
                        <a:pt x="138" y="8"/>
                        <a:pt x="138" y="8"/>
                        <a:pt x="138" y="8"/>
                      </a:cubicBezTo>
                      <a:cubicBezTo>
                        <a:pt x="137" y="8"/>
                        <a:pt x="137" y="8"/>
                        <a:pt x="137" y="7"/>
                      </a:cubicBezTo>
                      <a:cubicBezTo>
                        <a:pt x="137" y="7"/>
                        <a:pt x="137" y="7"/>
                        <a:pt x="137" y="7"/>
                      </a:cubicBezTo>
                      <a:cubicBezTo>
                        <a:pt x="137" y="7"/>
                        <a:pt x="137" y="6"/>
                        <a:pt x="137" y="6"/>
                      </a:cubicBezTo>
                      <a:close/>
                      <a:moveTo>
                        <a:pt x="139" y="10"/>
                      </a:moveTo>
                      <a:cubicBezTo>
                        <a:pt x="139" y="10"/>
                        <a:pt x="139" y="11"/>
                        <a:pt x="140" y="11"/>
                      </a:cubicBezTo>
                      <a:cubicBezTo>
                        <a:pt x="140" y="12"/>
                        <a:pt x="141" y="12"/>
                        <a:pt x="141" y="13"/>
                      </a:cubicBezTo>
                      <a:cubicBezTo>
                        <a:pt x="141" y="13"/>
                        <a:pt x="141" y="13"/>
                        <a:pt x="141" y="13"/>
                      </a:cubicBezTo>
                      <a:cubicBezTo>
                        <a:pt x="141" y="13"/>
                        <a:pt x="139" y="13"/>
                        <a:pt x="138" y="12"/>
                      </a:cubicBezTo>
                      <a:cubicBezTo>
                        <a:pt x="138" y="12"/>
                        <a:pt x="138" y="12"/>
                        <a:pt x="138" y="12"/>
                      </a:cubicBezTo>
                      <a:cubicBezTo>
                        <a:pt x="138" y="11"/>
                        <a:pt x="139" y="11"/>
                        <a:pt x="139" y="10"/>
                      </a:cubicBezTo>
                      <a:close/>
                      <a:moveTo>
                        <a:pt x="141" y="10"/>
                      </a:moveTo>
                      <a:cubicBezTo>
                        <a:pt x="142" y="11"/>
                        <a:pt x="144" y="11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3"/>
                        <a:pt x="143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1" y="12"/>
                        <a:pt x="141" y="12"/>
                        <a:pt x="140" y="11"/>
                      </a:cubicBezTo>
                      <a:cubicBezTo>
                        <a:pt x="140" y="10"/>
                        <a:pt x="140" y="10"/>
                        <a:pt x="141" y="10"/>
                      </a:cubicBezTo>
                      <a:close/>
                      <a:moveTo>
                        <a:pt x="145" y="13"/>
                      </a:move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5" y="14"/>
                        <a:pt x="143" y="14"/>
                        <a:pt x="142" y="14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3" y="13"/>
                        <a:pt x="144" y="13"/>
                        <a:pt x="145" y="13"/>
                      </a:cubicBezTo>
                      <a:cubicBezTo>
                        <a:pt x="145" y="13"/>
                        <a:pt x="145" y="13"/>
                        <a:pt x="145" y="13"/>
                      </a:cubicBezTo>
                      <a:close/>
                      <a:moveTo>
                        <a:pt x="144" y="19"/>
                      </a:moveTo>
                      <a:cubicBezTo>
                        <a:pt x="144" y="20"/>
                        <a:pt x="144" y="20"/>
                        <a:pt x="144" y="20"/>
                      </a:cubicBezTo>
                      <a:cubicBezTo>
                        <a:pt x="146" y="19"/>
                        <a:pt x="150" y="21"/>
                        <a:pt x="152" y="21"/>
                      </a:cubicBezTo>
                      <a:cubicBezTo>
                        <a:pt x="152" y="24"/>
                        <a:pt x="150" y="25"/>
                        <a:pt x="149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7"/>
                        <a:pt x="147" y="26"/>
                        <a:pt x="146" y="25"/>
                      </a:cubicBezTo>
                      <a:cubicBezTo>
                        <a:pt x="146" y="25"/>
                        <a:pt x="146" y="25"/>
                        <a:pt x="146" y="25"/>
                      </a:cubicBezTo>
                      <a:cubicBezTo>
                        <a:pt x="146" y="25"/>
                        <a:pt x="146" y="26"/>
                        <a:pt x="146" y="26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7" y="26"/>
                        <a:pt x="147" y="27"/>
                        <a:pt x="148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9"/>
                        <a:pt x="147" y="31"/>
                        <a:pt x="147" y="33"/>
                      </a:cubicBezTo>
                      <a:cubicBezTo>
                        <a:pt x="144" y="32"/>
                        <a:pt x="142" y="31"/>
                        <a:pt x="139" y="30"/>
                      </a:cubicBezTo>
                      <a:cubicBezTo>
                        <a:pt x="139" y="26"/>
                        <a:pt x="138" y="22"/>
                        <a:pt x="138" y="18"/>
                      </a:cubicBezTo>
                      <a:cubicBezTo>
                        <a:pt x="139" y="18"/>
                        <a:pt x="142" y="19"/>
                        <a:pt x="144" y="19"/>
                      </a:cubicBezTo>
                      <a:close/>
                      <a:moveTo>
                        <a:pt x="149" y="15"/>
                      </a:moveTo>
                      <a:cubicBezTo>
                        <a:pt x="148" y="15"/>
                        <a:pt x="147" y="15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7" y="13"/>
                        <a:pt x="148" y="14"/>
                        <a:pt x="148" y="14"/>
                      </a:cubicBezTo>
                      <a:cubicBezTo>
                        <a:pt x="148" y="14"/>
                        <a:pt x="148" y="14"/>
                        <a:pt x="148" y="14"/>
                      </a:cubicBezTo>
                      <a:cubicBezTo>
                        <a:pt x="148" y="15"/>
                        <a:pt x="149" y="14"/>
                        <a:pt x="149" y="15"/>
                      </a:cubicBezTo>
                      <a:close/>
                      <a:moveTo>
                        <a:pt x="153" y="11"/>
                      </a:moveTo>
                      <a:cubicBezTo>
                        <a:pt x="155" y="12"/>
                        <a:pt x="156" y="14"/>
                        <a:pt x="158" y="1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6" y="15"/>
                        <a:pt x="155" y="15"/>
                        <a:pt x="154" y="14"/>
                      </a:cubicBezTo>
                      <a:cubicBezTo>
                        <a:pt x="154" y="14"/>
                        <a:pt x="153" y="14"/>
                        <a:pt x="153" y="14"/>
                      </a:cubicBezTo>
                      <a:cubicBezTo>
                        <a:pt x="153" y="13"/>
                        <a:pt x="153" y="12"/>
                        <a:pt x="153" y="11"/>
                      </a:cubicBezTo>
                      <a:close/>
                      <a:moveTo>
                        <a:pt x="153" y="15"/>
                      </a:moveTo>
                      <a:cubicBezTo>
                        <a:pt x="153" y="15"/>
                        <a:pt x="153" y="15"/>
                        <a:pt x="153" y="15"/>
                      </a:cubicBezTo>
                      <a:cubicBezTo>
                        <a:pt x="155" y="15"/>
                        <a:pt x="156" y="15"/>
                        <a:pt x="157" y="15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56" y="16"/>
                        <a:pt x="154" y="16"/>
                        <a:pt x="153" y="16"/>
                      </a:cubicBezTo>
                      <a:cubicBezTo>
                        <a:pt x="153" y="15"/>
                        <a:pt x="153" y="15"/>
                        <a:pt x="153" y="15"/>
                      </a:cubicBezTo>
                      <a:close/>
                      <a:moveTo>
                        <a:pt x="177" y="38"/>
                      </a:moveTo>
                      <a:cubicBezTo>
                        <a:pt x="174" y="37"/>
                        <a:pt x="169" y="40"/>
                        <a:pt x="166" y="38"/>
                      </a:cubicBezTo>
                      <a:cubicBezTo>
                        <a:pt x="167" y="36"/>
                        <a:pt x="168" y="34"/>
                        <a:pt x="169" y="32"/>
                      </a:cubicBez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71" y="30"/>
                        <a:pt x="173" y="32"/>
                        <a:pt x="174" y="34"/>
                      </a:cubicBezTo>
                      <a:cubicBezTo>
                        <a:pt x="176" y="35"/>
                        <a:pt x="177" y="37"/>
                        <a:pt x="177" y="38"/>
                      </a:cubicBezTo>
                      <a:close/>
                      <a:moveTo>
                        <a:pt x="175" y="31"/>
                      </a:moveTo>
                      <a:cubicBezTo>
                        <a:pt x="175" y="31"/>
                        <a:pt x="175" y="31"/>
                        <a:pt x="175" y="31"/>
                      </a:cubicBezTo>
                      <a:cubicBezTo>
                        <a:pt x="177" y="29"/>
                        <a:pt x="180" y="28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8"/>
                        <a:pt x="185" y="28"/>
                        <a:pt x="186" y="29"/>
                      </a:cubicBezTo>
                      <a:cubicBezTo>
                        <a:pt x="186" y="29"/>
                        <a:pt x="186" y="29"/>
                        <a:pt x="186" y="29"/>
                      </a:cubicBezTo>
                      <a:cubicBezTo>
                        <a:pt x="189" y="30"/>
                        <a:pt x="192" y="32"/>
                        <a:pt x="194" y="34"/>
                      </a:cubicBezTo>
                      <a:cubicBezTo>
                        <a:pt x="192" y="35"/>
                        <a:pt x="187" y="37"/>
                        <a:pt x="183" y="36"/>
                      </a:cubicBezTo>
                      <a:cubicBezTo>
                        <a:pt x="181" y="36"/>
                        <a:pt x="180" y="34"/>
                        <a:pt x="178" y="33"/>
                      </a:cubicBezTo>
                      <a:cubicBezTo>
                        <a:pt x="177" y="32"/>
                        <a:pt x="175" y="32"/>
                        <a:pt x="175" y="31"/>
                      </a:cubicBezTo>
                      <a:close/>
                      <a:moveTo>
                        <a:pt x="172" y="42"/>
                      </a:moveTo>
                      <a:cubicBezTo>
                        <a:pt x="169" y="44"/>
                        <a:pt x="167" y="46"/>
                        <a:pt x="163" y="46"/>
                      </a:cubicBezTo>
                      <a:cubicBezTo>
                        <a:pt x="166" y="45"/>
                        <a:pt x="168" y="42"/>
                        <a:pt x="172" y="42"/>
                      </a:cubicBezTo>
                      <a:close/>
                      <a:moveTo>
                        <a:pt x="169" y="32"/>
                      </a:move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67" y="34"/>
                        <a:pt x="166" y="36"/>
                        <a:pt x="166" y="38"/>
                      </a:cubicBezTo>
                      <a:cubicBezTo>
                        <a:pt x="162" y="37"/>
                        <a:pt x="158" y="36"/>
                        <a:pt x="154" y="36"/>
                      </a:cubicBezTo>
                      <a:cubicBezTo>
                        <a:pt x="157" y="33"/>
                        <a:pt x="163" y="33"/>
                        <a:pt x="168" y="32"/>
                      </a:cubicBezTo>
                      <a:cubicBezTo>
                        <a:pt x="168" y="32"/>
                        <a:pt x="169" y="32"/>
                        <a:pt x="169" y="32"/>
                      </a:cubicBezTo>
                      <a:close/>
                      <a:moveTo>
                        <a:pt x="164" y="41"/>
                      </a:moveTo>
                      <a:cubicBezTo>
                        <a:pt x="163" y="44"/>
                        <a:pt x="160" y="45"/>
                        <a:pt x="158" y="47"/>
                      </a:cubicBezTo>
                      <a:cubicBezTo>
                        <a:pt x="157" y="44"/>
                        <a:pt x="155" y="42"/>
                        <a:pt x="154" y="39"/>
                      </a:cubicBezTo>
                      <a:cubicBezTo>
                        <a:pt x="157" y="39"/>
                        <a:pt x="161" y="40"/>
                        <a:pt x="164" y="41"/>
                      </a:cubicBezTo>
                      <a:close/>
                      <a:moveTo>
                        <a:pt x="157" y="48"/>
                      </a:moveTo>
                      <a:cubicBezTo>
                        <a:pt x="155" y="49"/>
                        <a:pt x="153" y="50"/>
                        <a:pt x="150" y="50"/>
                      </a:cubicBezTo>
                      <a:cubicBezTo>
                        <a:pt x="149" y="49"/>
                        <a:pt x="149" y="48"/>
                        <a:pt x="150" y="46"/>
                      </a:cubicBezTo>
                      <a:cubicBezTo>
                        <a:pt x="151" y="45"/>
                        <a:pt x="152" y="42"/>
                        <a:pt x="153" y="39"/>
                      </a:cubicBezTo>
                      <a:cubicBezTo>
                        <a:pt x="154" y="42"/>
                        <a:pt x="156" y="45"/>
                        <a:pt x="157" y="48"/>
                      </a:cubicBezTo>
                      <a:close/>
                      <a:moveTo>
                        <a:pt x="149" y="55"/>
                      </a:moveTo>
                      <a:cubicBezTo>
                        <a:pt x="149" y="55"/>
                        <a:pt x="149" y="53"/>
                        <a:pt x="149" y="52"/>
                      </a:cubicBezTo>
                      <a:cubicBezTo>
                        <a:pt x="151" y="51"/>
                        <a:pt x="153" y="51"/>
                        <a:pt x="155" y="51"/>
                      </a:cubicBezTo>
                      <a:cubicBezTo>
                        <a:pt x="155" y="53"/>
                        <a:pt x="151" y="54"/>
                        <a:pt x="149" y="55"/>
                      </a:cubicBezTo>
                      <a:close/>
                      <a:moveTo>
                        <a:pt x="152" y="16"/>
                      </a:moveTo>
                      <a:cubicBezTo>
                        <a:pt x="151" y="15"/>
                        <a:pt x="150" y="16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1" y="14"/>
                        <a:pt x="151" y="14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lnTo>
                        <a:pt x="152" y="16"/>
                      </a:lnTo>
                      <a:close/>
                      <a:moveTo>
                        <a:pt x="149" y="89"/>
                      </a:moveTo>
                      <a:cubicBezTo>
                        <a:pt x="149" y="89"/>
                        <a:pt x="150" y="90"/>
                        <a:pt x="149" y="90"/>
                      </a:cubicBezTo>
                      <a:cubicBezTo>
                        <a:pt x="149" y="90"/>
                        <a:pt x="149" y="90"/>
                        <a:pt x="149" y="90"/>
                      </a:cubicBezTo>
                      <a:cubicBezTo>
                        <a:pt x="149" y="90"/>
                        <a:pt x="149" y="90"/>
                        <a:pt x="148" y="90"/>
                      </a:cubicBezTo>
                      <a:cubicBezTo>
                        <a:pt x="148" y="90"/>
                        <a:pt x="148" y="89"/>
                        <a:pt x="148" y="90"/>
                      </a:cubicBezTo>
                      <a:cubicBezTo>
                        <a:pt x="148" y="89"/>
                        <a:pt x="148" y="88"/>
                        <a:pt x="149" y="88"/>
                      </a:cubicBezTo>
                      <a:cubicBezTo>
                        <a:pt x="149" y="89"/>
                        <a:pt x="149" y="89"/>
                        <a:pt x="149" y="89"/>
                      </a:cubicBezTo>
                      <a:close/>
                      <a:moveTo>
                        <a:pt x="164" y="85"/>
                      </a:moveTo>
                      <a:cubicBezTo>
                        <a:pt x="164" y="85"/>
                        <a:pt x="164" y="85"/>
                        <a:pt x="164" y="85"/>
                      </a:cubicBezTo>
                      <a:cubicBezTo>
                        <a:pt x="164" y="87"/>
                        <a:pt x="163" y="88"/>
                        <a:pt x="161" y="89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89"/>
                        <a:pt x="161" y="90"/>
                        <a:pt x="160" y="90"/>
                      </a:cubicBezTo>
                      <a:cubicBezTo>
                        <a:pt x="160" y="90"/>
                        <a:pt x="160" y="90"/>
                        <a:pt x="160" y="90"/>
                      </a:cubicBezTo>
                      <a:cubicBezTo>
                        <a:pt x="158" y="89"/>
                        <a:pt x="156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8"/>
                        <a:pt x="153" y="88"/>
                        <a:pt x="153" y="87"/>
                      </a:cubicBezTo>
                      <a:cubicBezTo>
                        <a:pt x="156" y="86"/>
                        <a:pt x="159" y="86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lnTo>
                        <a:pt x="164" y="85"/>
                      </a:lnTo>
                      <a:close/>
                      <a:moveTo>
                        <a:pt x="167" y="84"/>
                      </a:moveTo>
                      <a:cubicBezTo>
                        <a:pt x="167" y="84"/>
                        <a:pt x="168" y="84"/>
                        <a:pt x="169" y="84"/>
                      </a:cubicBezTo>
                      <a:cubicBezTo>
                        <a:pt x="169" y="84"/>
                        <a:pt x="169" y="84"/>
                        <a:pt x="169" y="84"/>
                      </a:cubicBezTo>
                      <a:cubicBezTo>
                        <a:pt x="173" y="83"/>
                        <a:pt x="177" y="84"/>
                        <a:pt x="181" y="84"/>
                      </a:cubicBezTo>
                      <a:cubicBezTo>
                        <a:pt x="181" y="85"/>
                        <a:pt x="180" y="86"/>
                        <a:pt x="180" y="87"/>
                      </a:cubicBezTo>
                      <a:cubicBezTo>
                        <a:pt x="180" y="87"/>
                        <a:pt x="180" y="87"/>
                        <a:pt x="180" y="87"/>
                      </a:cubicBezTo>
                      <a:cubicBezTo>
                        <a:pt x="178" y="88"/>
                        <a:pt x="175" y="88"/>
                        <a:pt x="174" y="90"/>
                      </a:cubicBezTo>
                      <a:cubicBezTo>
                        <a:pt x="173" y="91"/>
                        <a:pt x="171" y="91"/>
                        <a:pt x="169" y="91"/>
                      </a:cubicBezTo>
                      <a:cubicBezTo>
                        <a:pt x="169" y="91"/>
                        <a:pt x="169" y="91"/>
                        <a:pt x="169" y="91"/>
                      </a:cubicBezTo>
                      <a:cubicBezTo>
                        <a:pt x="167" y="90"/>
                        <a:pt x="164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3" y="88"/>
                        <a:pt x="164" y="87"/>
                        <a:pt x="165" y="85"/>
                      </a:cubicBezTo>
                      <a:cubicBezTo>
                        <a:pt x="165" y="84"/>
                        <a:pt x="166" y="85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lose/>
                      <a:moveTo>
                        <a:pt x="173" y="92"/>
                      </a:moveTo>
                      <a:cubicBezTo>
                        <a:pt x="173" y="92"/>
                        <a:pt x="173" y="92"/>
                        <a:pt x="174" y="92"/>
                      </a:cubicBezTo>
                      <a:cubicBezTo>
                        <a:pt x="174" y="93"/>
                        <a:pt x="173" y="92"/>
                        <a:pt x="173" y="93"/>
                      </a:cubicBezTo>
                      <a:cubicBezTo>
                        <a:pt x="173" y="92"/>
                        <a:pt x="173" y="92"/>
                        <a:pt x="173" y="92"/>
                      </a:cubicBezTo>
                      <a:close/>
                      <a:moveTo>
                        <a:pt x="154" y="111"/>
                      </a:move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5" y="110"/>
                        <a:pt x="155" y="110"/>
                        <a:pt x="155" y="109"/>
                      </a:cubicBezTo>
                      <a:cubicBezTo>
                        <a:pt x="156" y="109"/>
                        <a:pt x="157" y="110"/>
                        <a:pt x="157" y="110"/>
                      </a:cubicBezTo>
                      <a:cubicBezTo>
                        <a:pt x="158" y="110"/>
                        <a:pt x="159" y="109"/>
                        <a:pt x="160" y="109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cubicBezTo>
                        <a:pt x="160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59" y="110"/>
                        <a:pt x="156" y="111"/>
                        <a:pt x="155" y="113"/>
                      </a:cubicBezTo>
                      <a:cubicBezTo>
                        <a:pt x="155" y="113"/>
                        <a:pt x="155" y="114"/>
                        <a:pt x="154" y="113"/>
                      </a:cubicBezTo>
                      <a:cubicBezTo>
                        <a:pt x="154" y="112"/>
                        <a:pt x="153" y="112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5" y="107"/>
                        <a:pt x="156" y="104"/>
                        <a:pt x="158" y="103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5"/>
                        <a:pt x="161" y="106"/>
                        <a:pt x="161" y="108"/>
                      </a:cubicBezTo>
                      <a:cubicBezTo>
                        <a:pt x="161" y="108"/>
                        <a:pt x="160" y="108"/>
                        <a:pt x="160" y="109"/>
                      </a:cubicBezTo>
                      <a:cubicBezTo>
                        <a:pt x="159" y="109"/>
                        <a:pt x="158" y="109"/>
                        <a:pt x="157" y="109"/>
                      </a:cubicBezTo>
                      <a:cubicBezTo>
                        <a:pt x="157" y="109"/>
                        <a:pt x="156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10"/>
                        <a:pt x="154" y="110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lose/>
                      <a:moveTo>
                        <a:pt x="161" y="109"/>
                      </a:moveTo>
                      <a:cubicBezTo>
                        <a:pt x="161" y="108"/>
                        <a:pt x="162" y="109"/>
                        <a:pt x="162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lose/>
                      <a:moveTo>
                        <a:pt x="149" y="100"/>
                      </a:moveTo>
                      <a:cubicBezTo>
                        <a:pt x="152" y="100"/>
                        <a:pt x="155" y="98"/>
                        <a:pt x="156" y="99"/>
                      </a:cubicBezTo>
                      <a:cubicBezTo>
                        <a:pt x="157" y="99"/>
                        <a:pt x="158" y="101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5" y="104"/>
                        <a:pt x="154" y="107"/>
                        <a:pt x="153" y="110"/>
                      </a:cubicBezTo>
                      <a:cubicBezTo>
                        <a:pt x="153" y="110"/>
                        <a:pt x="153" y="110"/>
                        <a:pt x="152" y="110"/>
                      </a:cubicBezTo>
                      <a:cubicBezTo>
                        <a:pt x="151" y="106"/>
                        <a:pt x="149" y="105"/>
                        <a:pt x="149" y="100"/>
                      </a:cubicBezTo>
                      <a:close/>
                      <a:moveTo>
                        <a:pt x="152" y="112"/>
                      </a:moveTo>
                      <a:cubicBezTo>
                        <a:pt x="152" y="112"/>
                        <a:pt x="152" y="112"/>
                        <a:pt x="152" y="112"/>
                      </a:cubicBezTo>
                      <a:cubicBezTo>
                        <a:pt x="152" y="113"/>
                        <a:pt x="151" y="114"/>
                        <a:pt x="151" y="114"/>
                      </a:cubicBezTo>
                      <a:cubicBezTo>
                        <a:pt x="151" y="114"/>
                        <a:pt x="151" y="114"/>
                        <a:pt x="151" y="114"/>
                      </a:cubicBezTo>
                      <a:cubicBezTo>
                        <a:pt x="150" y="113"/>
                        <a:pt x="151" y="111"/>
                        <a:pt x="150" y="109"/>
                      </a:cubicBezTo>
                      <a:cubicBezTo>
                        <a:pt x="151" y="110"/>
                        <a:pt x="152" y="111"/>
                        <a:pt x="152" y="112"/>
                      </a:cubicBezTo>
                      <a:close/>
                      <a:moveTo>
                        <a:pt x="143" y="101"/>
                      </a:moveTo>
                      <a:cubicBezTo>
                        <a:pt x="142" y="101"/>
                        <a:pt x="141" y="102"/>
                        <a:pt x="139" y="102"/>
                      </a:cubicBezTo>
                      <a:cubicBezTo>
                        <a:pt x="138" y="101"/>
                        <a:pt x="136" y="100"/>
                        <a:pt x="135" y="99"/>
                      </a:cubicBezTo>
                      <a:cubicBezTo>
                        <a:pt x="135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40" y="99"/>
                        <a:pt x="142" y="99"/>
                        <a:pt x="144" y="100"/>
                      </a:cubicBezTo>
                      <a:cubicBezTo>
                        <a:pt x="144" y="101"/>
                        <a:pt x="143" y="100"/>
                        <a:pt x="143" y="101"/>
                      </a:cubicBezTo>
                      <a:close/>
                      <a:moveTo>
                        <a:pt x="135" y="98"/>
                      </a:moveTo>
                      <a:cubicBezTo>
                        <a:pt x="134" y="98"/>
                        <a:pt x="133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8"/>
                        <a:pt x="131" y="98"/>
                      </a:cubicBezTo>
                      <a:cubicBezTo>
                        <a:pt x="131" y="98"/>
                        <a:pt x="131" y="98"/>
                        <a:pt x="131" y="98"/>
                      </a:cubicBezTo>
                      <a:cubicBezTo>
                        <a:pt x="134" y="95"/>
                        <a:pt x="138" y="91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44" y="89"/>
                        <a:pt x="144" y="89"/>
                        <a:pt x="144" y="89"/>
                      </a:cubicBezTo>
                      <a:cubicBezTo>
                        <a:pt x="144" y="90"/>
                        <a:pt x="143" y="90"/>
                        <a:pt x="143" y="91"/>
                      </a:cubicBezTo>
                      <a:cubicBezTo>
                        <a:pt x="141" y="92"/>
                        <a:pt x="139" y="94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9" y="94"/>
                        <a:pt x="141" y="92"/>
                        <a:pt x="143" y="91"/>
                      </a:cubicBezTo>
                      <a:cubicBezTo>
                        <a:pt x="143" y="91"/>
                        <a:pt x="143" y="91"/>
                        <a:pt x="143" y="91"/>
                      </a:cubicBezTo>
                      <a:cubicBezTo>
                        <a:pt x="142" y="93"/>
                        <a:pt x="138" y="94"/>
                        <a:pt x="137" y="97"/>
                      </a:cubicBezTo>
                      <a:cubicBezTo>
                        <a:pt x="137" y="97"/>
                        <a:pt x="136" y="97"/>
                        <a:pt x="136" y="97"/>
                      </a:cubicBezTo>
                      <a:cubicBezTo>
                        <a:pt x="136" y="97"/>
                        <a:pt x="136" y="98"/>
                        <a:pt x="135" y="98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ubicBezTo>
                        <a:pt x="135" y="98"/>
                        <a:pt x="135" y="98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lose/>
                      <a:moveTo>
                        <a:pt x="135" y="109"/>
                      </a:moveTo>
                      <a:cubicBezTo>
                        <a:pt x="135" y="110"/>
                        <a:pt x="137" y="110"/>
                        <a:pt x="136" y="112"/>
                      </a:cubicBezTo>
                      <a:cubicBezTo>
                        <a:pt x="136" y="113"/>
                        <a:pt x="134" y="115"/>
                        <a:pt x="132" y="115"/>
                      </a:cubicBezTo>
                      <a:cubicBezTo>
                        <a:pt x="132" y="112"/>
                        <a:pt x="132" y="108"/>
                        <a:pt x="131" y="105"/>
                      </a:cubicBezTo>
                      <a:cubicBezTo>
                        <a:pt x="132" y="106"/>
                        <a:pt x="134" y="107"/>
                        <a:pt x="134" y="109"/>
                      </a:cubicBezTo>
                      <a:cubicBezTo>
                        <a:pt x="134" y="110"/>
                        <a:pt x="134" y="108"/>
                        <a:pt x="135" y="109"/>
                      </a:cubicBezTo>
                      <a:close/>
                      <a:moveTo>
                        <a:pt x="132" y="102"/>
                      </a:moveTo>
                      <a:cubicBezTo>
                        <a:pt x="132" y="102"/>
                        <a:pt x="132" y="102"/>
                        <a:pt x="132" y="102"/>
                      </a:cubicBezTo>
                      <a:cubicBezTo>
                        <a:pt x="132" y="101"/>
                        <a:pt x="131" y="101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99"/>
                      </a:cubicBezTo>
                      <a:cubicBezTo>
                        <a:pt x="132" y="100"/>
                        <a:pt x="134" y="99"/>
                        <a:pt x="134" y="100"/>
                      </a:cubicBezTo>
                      <a:cubicBezTo>
                        <a:pt x="133" y="100"/>
                        <a:pt x="133" y="101"/>
                        <a:pt x="132" y="102"/>
                      </a:cubicBezTo>
                      <a:cubicBezTo>
                        <a:pt x="132" y="102"/>
                        <a:pt x="132" y="102"/>
                        <a:pt x="132" y="102"/>
                      </a:cubicBezTo>
                      <a:close/>
                      <a:moveTo>
                        <a:pt x="119" y="121"/>
                      </a:moveTo>
                      <a:cubicBezTo>
                        <a:pt x="121" y="121"/>
                        <a:pt x="121" y="123"/>
                        <a:pt x="122" y="123"/>
                      </a:cubicBezTo>
                      <a:cubicBezTo>
                        <a:pt x="121" y="124"/>
                        <a:pt x="120" y="126"/>
                        <a:pt x="119" y="126"/>
                      </a:cubicBezTo>
                      <a:cubicBezTo>
                        <a:pt x="119" y="125"/>
                        <a:pt x="120" y="123"/>
                        <a:pt x="119" y="121"/>
                      </a:cubicBezTo>
                      <a:close/>
                      <a:moveTo>
                        <a:pt x="119" y="120"/>
                      </a:moveTo>
                      <a:cubicBezTo>
                        <a:pt x="119" y="118"/>
                        <a:pt x="118" y="115"/>
                        <a:pt x="118" y="113"/>
                      </a:cubicBezTo>
                      <a:cubicBezTo>
                        <a:pt x="117" y="108"/>
                        <a:pt x="115" y="105"/>
                        <a:pt x="119" y="103"/>
                      </a:cubicBezTo>
                      <a:cubicBezTo>
                        <a:pt x="119" y="103"/>
                        <a:pt x="119" y="103"/>
                        <a:pt x="119" y="104"/>
                      </a:cubicBezTo>
                      <a:cubicBezTo>
                        <a:pt x="119" y="104"/>
                        <a:pt x="119" y="104"/>
                        <a:pt x="119" y="104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4"/>
                      </a:cubicBezTo>
                      <a:cubicBezTo>
                        <a:pt x="119" y="104"/>
                        <a:pt x="119" y="104"/>
                        <a:pt x="119" y="103"/>
                      </a:cubicBezTo>
                      <a:cubicBezTo>
                        <a:pt x="119" y="103"/>
                        <a:pt x="119" y="103"/>
                        <a:pt x="119" y="103"/>
                      </a:cubicBezTo>
                      <a:cubicBezTo>
                        <a:pt x="119" y="102"/>
                        <a:pt x="120" y="101"/>
                        <a:pt x="120" y="100"/>
                      </a:cubicBezTo>
                      <a:cubicBezTo>
                        <a:pt x="121" y="100"/>
                        <a:pt x="121" y="100"/>
                        <a:pt x="121" y="101"/>
                      </a:cubicBezTo>
                      <a:cubicBezTo>
                        <a:pt x="122" y="102"/>
                        <a:pt x="123" y="102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2"/>
                        <a:pt x="122" y="101"/>
                        <a:pt x="121" y="100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22" y="98"/>
                        <a:pt x="123" y="96"/>
                        <a:pt x="124" y="94"/>
                      </a:cubicBezTo>
                      <a:cubicBezTo>
                        <a:pt x="125" y="94"/>
                        <a:pt x="126" y="96"/>
                        <a:pt x="125" y="96"/>
                      </a:cubicBezTo>
                      <a:cubicBezTo>
                        <a:pt x="126" y="97"/>
                        <a:pt x="128" y="99"/>
                        <a:pt x="127" y="100"/>
                      </a:cubicBezTo>
                      <a:cubicBezTo>
                        <a:pt x="128" y="100"/>
                        <a:pt x="128" y="100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7" y="101"/>
                        <a:pt x="126" y="101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6" y="102"/>
                        <a:pt x="127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9" y="102"/>
                        <a:pt x="130" y="105"/>
                        <a:pt x="129" y="106"/>
                      </a:cubicBezTo>
                      <a:cubicBezTo>
                        <a:pt x="129" y="107"/>
                        <a:pt x="129" y="106"/>
                        <a:pt x="130" y="106"/>
                      </a:cubicBezTo>
                      <a:cubicBezTo>
                        <a:pt x="130" y="110"/>
                        <a:pt x="131" y="113"/>
                        <a:pt x="131" y="116"/>
                      </a:cubicBezTo>
                      <a:cubicBezTo>
                        <a:pt x="130" y="117"/>
                        <a:pt x="125" y="122"/>
                        <a:pt x="124" y="122"/>
                      </a:cubicBezTo>
                      <a:cubicBezTo>
                        <a:pt x="122" y="122"/>
                        <a:pt x="121" y="120"/>
                        <a:pt x="119" y="120"/>
                      </a:cubicBezTo>
                      <a:close/>
                      <a:moveTo>
                        <a:pt x="116" y="137"/>
                      </a:move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6"/>
                        <a:pt x="116" y="136"/>
                        <a:pt x="116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lose/>
                      <a:moveTo>
                        <a:pt x="113" y="133"/>
                      </a:moveTo>
                      <a:cubicBezTo>
                        <a:pt x="116" y="134"/>
                        <a:pt x="114" y="136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3" y="138"/>
                        <a:pt x="112" y="139"/>
                        <a:pt x="111" y="139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0" y="136"/>
                        <a:pt x="112" y="135"/>
                        <a:pt x="113" y="133"/>
                      </a:cubicBezTo>
                      <a:close/>
                      <a:moveTo>
                        <a:pt x="114" y="133"/>
                      </a:moveTo>
                      <a:cubicBezTo>
                        <a:pt x="114" y="132"/>
                        <a:pt x="115" y="131"/>
                        <a:pt x="116" y="131"/>
                      </a:cubicBezTo>
                      <a:cubicBezTo>
                        <a:pt x="116" y="132"/>
                        <a:pt x="116" y="133"/>
                        <a:pt x="116" y="133"/>
                      </a:cubicBezTo>
                      <a:cubicBezTo>
                        <a:pt x="115" y="133"/>
                        <a:pt x="115" y="133"/>
                        <a:pt x="114" y="133"/>
                      </a:cubicBezTo>
                      <a:close/>
                      <a:moveTo>
                        <a:pt x="117" y="135"/>
                      </a:move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6" y="135"/>
                        <a:pt x="116" y="134"/>
                        <a:pt x="117" y="134"/>
                      </a:cubicBezTo>
                      <a:cubicBezTo>
                        <a:pt x="117" y="134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lose/>
                      <a:moveTo>
                        <a:pt x="111" y="110"/>
                      </a:moveTo>
                      <a:cubicBezTo>
                        <a:pt x="111" y="106"/>
                        <a:pt x="112" y="100"/>
                        <a:pt x="113" y="98"/>
                      </a:cubicBezTo>
                      <a:cubicBezTo>
                        <a:pt x="114" y="98"/>
                        <a:pt x="114" y="98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8"/>
                        <a:pt x="114" y="98"/>
                        <a:pt x="114" y="98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5"/>
                        <a:pt x="115" y="94"/>
                        <a:pt x="115" y="92"/>
                      </a:cubicBezTo>
                      <a:cubicBezTo>
                        <a:pt x="116" y="92"/>
                        <a:pt x="117" y="92"/>
                        <a:pt x="118" y="92"/>
                      </a:cubicBezTo>
                      <a:cubicBezTo>
                        <a:pt x="118" y="92"/>
                        <a:pt x="118" y="93"/>
                        <a:pt x="118" y="93"/>
                      </a:cubicBezTo>
                      <a:cubicBezTo>
                        <a:pt x="118" y="93"/>
                        <a:pt x="118" y="93"/>
                        <a:pt x="118" y="93"/>
                      </a:cubicBezTo>
                      <a:cubicBezTo>
                        <a:pt x="118" y="93"/>
                        <a:pt x="117" y="94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4"/>
                        <a:pt x="118" y="94"/>
                        <a:pt x="118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4"/>
                        <a:pt x="119" y="94"/>
                      </a:cubicBezTo>
                      <a:cubicBezTo>
                        <a:pt x="119" y="94"/>
                        <a:pt x="119" y="94"/>
                        <a:pt x="119" y="94"/>
                      </a:cubicBezTo>
                      <a:cubicBezTo>
                        <a:pt x="119" y="95"/>
                        <a:pt x="118" y="96"/>
                        <a:pt x="117" y="98"/>
                      </a:cubicBezTo>
                      <a:cubicBezTo>
                        <a:pt x="114" y="101"/>
                        <a:pt x="113" y="106"/>
                        <a:pt x="111" y="110"/>
                      </a:cubicBezTo>
                      <a:close/>
                      <a:moveTo>
                        <a:pt x="116" y="118"/>
                      </a:move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4" y="117"/>
                        <a:pt x="113" y="116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3"/>
                        <a:pt x="113" y="112"/>
                        <a:pt x="114" y="110"/>
                      </a:cubicBezTo>
                      <a:cubicBezTo>
                        <a:pt x="115" y="110"/>
                        <a:pt x="116" y="117"/>
                        <a:pt x="116" y="118"/>
                      </a:cubicBezTo>
                      <a:close/>
                      <a:moveTo>
                        <a:pt x="105" y="100"/>
                      </a:moveTo>
                      <a:cubicBezTo>
                        <a:pt x="105" y="100"/>
                        <a:pt x="105" y="100"/>
                        <a:pt x="105" y="100"/>
                      </a:cubicBezTo>
                      <a:cubicBezTo>
                        <a:pt x="105" y="100"/>
                        <a:pt x="105" y="98"/>
                        <a:pt x="105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8"/>
                        <a:pt x="105" y="99"/>
                        <a:pt x="105" y="99"/>
                      </a:cubicBezTo>
                      <a:cubicBezTo>
                        <a:pt x="105" y="99"/>
                        <a:pt x="105" y="99"/>
                        <a:pt x="105" y="100"/>
                      </a:cubicBezTo>
                      <a:close/>
                      <a:moveTo>
                        <a:pt x="105" y="101"/>
                      </a:moveTo>
                      <a:cubicBezTo>
                        <a:pt x="106" y="101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99"/>
                        <a:pt x="106" y="99"/>
                        <a:pt x="106" y="99"/>
                      </a:cubicBezTo>
                      <a:cubicBezTo>
                        <a:pt x="106" y="99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2"/>
                        <a:pt x="108" y="91"/>
                        <a:pt x="110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2" y="89"/>
                        <a:pt x="113" y="91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7"/>
                        <a:pt x="111" y="100"/>
                        <a:pt x="111" y="103"/>
                      </a:cubicBezTo>
                      <a:cubicBezTo>
                        <a:pt x="110" y="103"/>
                        <a:pt x="109" y="103"/>
                        <a:pt x="109" y="104"/>
                      </a:cubicBezTo>
                      <a:cubicBezTo>
                        <a:pt x="108" y="104"/>
                        <a:pt x="107" y="104"/>
                        <a:pt x="106" y="104"/>
                      </a:cubicBezTo>
                      <a:cubicBezTo>
                        <a:pt x="105" y="104"/>
                        <a:pt x="105" y="103"/>
                        <a:pt x="105" y="103"/>
                      </a:cubicBezTo>
                      <a:cubicBezTo>
                        <a:pt x="105" y="103"/>
                        <a:pt x="105" y="102"/>
                        <a:pt x="105" y="102"/>
                      </a:cubicBezTo>
                      <a:cubicBezTo>
                        <a:pt x="105" y="102"/>
                        <a:pt x="105" y="101"/>
                        <a:pt x="105" y="101"/>
                      </a:cubicBezTo>
                      <a:close/>
                      <a:moveTo>
                        <a:pt x="106" y="82"/>
                      </a:moveTo>
                      <a:cubicBezTo>
                        <a:pt x="107" y="82"/>
                        <a:pt x="106" y="80"/>
                        <a:pt x="107" y="80"/>
                      </a:cubicBezTo>
                      <a:cubicBezTo>
                        <a:pt x="107" y="80"/>
                        <a:pt x="107" y="80"/>
                        <a:pt x="107" y="80"/>
                      </a:cubicBezTo>
                      <a:cubicBezTo>
                        <a:pt x="108" y="81"/>
                        <a:pt x="108" y="82"/>
                        <a:pt x="108" y="84"/>
                      </a:cubicBezTo>
                      <a:cubicBezTo>
                        <a:pt x="108" y="84"/>
                        <a:pt x="107" y="86"/>
                        <a:pt x="106" y="85"/>
                      </a:cubicBezTo>
                      <a:cubicBezTo>
                        <a:pt x="106" y="85"/>
                        <a:pt x="106" y="85"/>
                        <a:pt x="106" y="85"/>
                      </a:cubicBezTo>
                      <a:cubicBezTo>
                        <a:pt x="106" y="84"/>
                        <a:pt x="106" y="83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lose/>
                      <a:moveTo>
                        <a:pt x="106" y="70"/>
                      </a:moveTo>
                      <a:cubicBezTo>
                        <a:pt x="102" y="69"/>
                        <a:pt x="99" y="68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4" y="66"/>
                        <a:pt x="92" y="66"/>
                        <a:pt x="91" y="66"/>
                      </a:cubicBezTo>
                      <a:cubicBezTo>
                        <a:pt x="89" y="66"/>
                        <a:pt x="87" y="66"/>
                        <a:pt x="86" y="66"/>
                      </a:cubicBezTo>
                      <a:cubicBezTo>
                        <a:pt x="86" y="66"/>
                        <a:pt x="86" y="66"/>
                        <a:pt x="85" y="66"/>
                      </a:cubicBezTo>
                      <a:cubicBezTo>
                        <a:pt x="85" y="65"/>
                        <a:pt x="85" y="65"/>
                        <a:pt x="85" y="64"/>
                      </a:cubicBezTo>
                      <a:cubicBezTo>
                        <a:pt x="85" y="64"/>
                        <a:pt x="85" y="63"/>
                        <a:pt x="85" y="63"/>
                      </a:cubicBezTo>
                      <a:cubicBezTo>
                        <a:pt x="85" y="62"/>
                        <a:pt x="85" y="61"/>
                        <a:pt x="85" y="60"/>
                      </a:cubicBezTo>
                      <a:cubicBezTo>
                        <a:pt x="90" y="60"/>
                        <a:pt x="96" y="62"/>
                        <a:pt x="100" y="64"/>
                      </a:cubicBezTo>
                      <a:cubicBezTo>
                        <a:pt x="100" y="64"/>
                        <a:pt x="98" y="64"/>
                        <a:pt x="98" y="64"/>
                      </a:cubicBezTo>
                      <a:cubicBezTo>
                        <a:pt x="98" y="65"/>
                        <a:pt x="97" y="65"/>
                        <a:pt x="97" y="65"/>
                      </a:cubicBezTo>
                      <a:cubicBezTo>
                        <a:pt x="96" y="65"/>
                        <a:pt x="96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6" y="65"/>
                        <a:pt x="96" y="65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5"/>
                        <a:pt x="98" y="65"/>
                        <a:pt x="98" y="65"/>
                      </a:cubicBezTo>
                      <a:cubicBezTo>
                        <a:pt x="99" y="65"/>
                        <a:pt x="100" y="65"/>
                        <a:pt x="101" y="65"/>
                      </a:cubicBezTo>
                      <a:cubicBezTo>
                        <a:pt x="101" y="65"/>
                        <a:pt x="101" y="65"/>
                        <a:pt x="101" y="65"/>
                      </a:cubicBezTo>
                      <a:cubicBezTo>
                        <a:pt x="101" y="66"/>
                        <a:pt x="101" y="67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7"/>
                        <a:pt x="102" y="67"/>
                      </a:cubicBezTo>
                      <a:cubicBezTo>
                        <a:pt x="101" y="67"/>
                        <a:pt x="101" y="66"/>
                        <a:pt x="101" y="65"/>
                      </a:cubicBezTo>
                      <a:cubicBezTo>
                        <a:pt x="103" y="64"/>
                        <a:pt x="105" y="65"/>
                        <a:pt x="106" y="66"/>
                      </a:cubicBezTo>
                      <a:cubicBezTo>
                        <a:pt x="106" y="67"/>
                        <a:pt x="106" y="68"/>
                        <a:pt x="106" y="70"/>
                      </a:cubicBezTo>
                      <a:close/>
                      <a:moveTo>
                        <a:pt x="83" y="53"/>
                      </a:move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5" y="53"/>
                        <a:pt x="87" y="54"/>
                        <a:pt x="90" y="54"/>
                      </a:cubicBezTo>
                      <a:cubicBezTo>
                        <a:pt x="92" y="55"/>
                        <a:pt x="95" y="55"/>
                        <a:pt x="96" y="56"/>
                      </a:cubicBezTo>
                      <a:cubicBezTo>
                        <a:pt x="97" y="56"/>
                        <a:pt x="98" y="58"/>
                        <a:pt x="99" y="58"/>
                      </a:cubicBezTo>
                      <a:cubicBezTo>
                        <a:pt x="99" y="59"/>
                        <a:pt x="101" y="60"/>
                        <a:pt x="101" y="61"/>
                      </a:cubicBezTo>
                      <a:cubicBezTo>
                        <a:pt x="99" y="62"/>
                        <a:pt x="97" y="60"/>
                        <a:pt x="95" y="60"/>
                      </a:cubicBezTo>
                      <a:cubicBezTo>
                        <a:pt x="91" y="59"/>
                        <a:pt x="86" y="59"/>
                        <a:pt x="84" y="57"/>
                      </a:cubicBezTo>
                      <a:cubicBezTo>
                        <a:pt x="84" y="57"/>
                        <a:pt x="84" y="57"/>
                        <a:pt x="84" y="57"/>
                      </a:cubicBezTo>
                      <a:cubicBezTo>
                        <a:pt x="84" y="57"/>
                        <a:pt x="84" y="56"/>
                        <a:pt x="84" y="56"/>
                      </a:cubicBezTo>
                      <a:cubicBezTo>
                        <a:pt x="84" y="55"/>
                        <a:pt x="83" y="54"/>
                        <a:pt x="83" y="53"/>
                      </a:cubicBezTo>
                      <a:close/>
                      <a:moveTo>
                        <a:pt x="84" y="56"/>
                      </a:moveTo>
                      <a:cubicBezTo>
                        <a:pt x="82" y="56"/>
                        <a:pt x="81" y="55"/>
                        <a:pt x="79" y="55"/>
                      </a:cubicBezTo>
                      <a:cubicBezTo>
                        <a:pt x="77" y="55"/>
                        <a:pt x="76" y="53"/>
                        <a:pt x="75" y="52"/>
                      </a:cubicBezTo>
                      <a:cubicBezTo>
                        <a:pt x="75" y="52"/>
                        <a:pt x="76" y="52"/>
                        <a:pt x="76" y="52"/>
                      </a:cubicBezTo>
                      <a:cubicBezTo>
                        <a:pt x="78" y="52"/>
                        <a:pt x="80" y="52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4"/>
                        <a:pt x="83" y="55"/>
                        <a:pt x="84" y="56"/>
                      </a:cubicBezTo>
                      <a:close/>
                      <a:moveTo>
                        <a:pt x="86" y="30"/>
                      </a:moveTo>
                      <a:cubicBezTo>
                        <a:pt x="87" y="30"/>
                        <a:pt x="89" y="30"/>
                        <a:pt x="90" y="30"/>
                      </a:cubicBezTo>
                      <a:cubicBezTo>
                        <a:pt x="90" y="30"/>
                        <a:pt x="89" y="31"/>
                        <a:pt x="89" y="31"/>
                      </a:cubicBezTo>
                      <a:cubicBezTo>
                        <a:pt x="89" y="31"/>
                        <a:pt x="89" y="31"/>
                        <a:pt x="89" y="31"/>
                      </a:cubicBezTo>
                      <a:cubicBezTo>
                        <a:pt x="88" y="32"/>
                        <a:pt x="87" y="31"/>
                        <a:pt x="86" y="30"/>
                      </a:cubicBezTo>
                      <a:close/>
                      <a:moveTo>
                        <a:pt x="88" y="33"/>
                      </a:moveTo>
                      <a:cubicBezTo>
                        <a:pt x="88" y="33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7" y="33"/>
                        <a:pt x="87" y="33"/>
                      </a:cubicBezTo>
                      <a:cubicBezTo>
                        <a:pt x="87" y="33"/>
                        <a:pt x="88" y="33"/>
                        <a:pt x="88" y="33"/>
                      </a:cubicBezTo>
                      <a:close/>
                      <a:moveTo>
                        <a:pt x="90" y="30"/>
                      </a:moveTo>
                      <a:cubicBezTo>
                        <a:pt x="90" y="29"/>
                        <a:pt x="91" y="29"/>
                        <a:pt x="91" y="29"/>
                      </a:cubicBezTo>
                      <a:cubicBezTo>
                        <a:pt x="91" y="29"/>
                        <a:pt x="91" y="28"/>
                        <a:pt x="91" y="28"/>
                      </a:cubicBezTo>
                      <a:cubicBezTo>
                        <a:pt x="92" y="28"/>
                        <a:pt x="92" y="25"/>
                        <a:pt x="92" y="27"/>
                      </a:cubicBezTo>
                      <a:cubicBezTo>
                        <a:pt x="92" y="27"/>
                        <a:pt x="92" y="27"/>
                        <a:pt x="92" y="27"/>
                      </a:cubicBezTo>
                      <a:cubicBezTo>
                        <a:pt x="92" y="29"/>
                        <a:pt x="92" y="31"/>
                        <a:pt x="91" y="32"/>
                      </a:cubicBezTo>
                      <a:cubicBezTo>
                        <a:pt x="91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1"/>
                        <a:pt x="90" y="30"/>
                        <a:pt x="90" y="30"/>
                      </a:cubicBezTo>
                      <a:close/>
                      <a:moveTo>
                        <a:pt x="88" y="34"/>
                      </a:move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9" y="33"/>
                        <a:pt x="89" y="33"/>
                      </a:cubicBezTo>
                      <a:cubicBezTo>
                        <a:pt x="89" y="33"/>
                        <a:pt x="89" y="33"/>
                        <a:pt x="89" y="33"/>
                      </a:cubicBezTo>
                      <a:cubicBezTo>
                        <a:pt x="92" y="34"/>
                        <a:pt x="96" y="35"/>
                        <a:pt x="99" y="36"/>
                      </a:cubicBezTo>
                      <a:cubicBezTo>
                        <a:pt x="99" y="36"/>
                        <a:pt x="99" y="37"/>
                        <a:pt x="99" y="38"/>
                      </a:cubicBezTo>
                      <a:cubicBezTo>
                        <a:pt x="100" y="39"/>
                        <a:pt x="100" y="41"/>
                        <a:pt x="100" y="42"/>
                      </a:cubicBezTo>
                      <a:cubicBezTo>
                        <a:pt x="100" y="42"/>
                        <a:pt x="100" y="42"/>
                        <a:pt x="100" y="42"/>
                      </a:cubicBezTo>
                      <a:cubicBezTo>
                        <a:pt x="100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3"/>
                        <a:pt x="99" y="43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4"/>
                        <a:pt x="101" y="45"/>
                        <a:pt x="101" y="46"/>
                      </a:cubicBezTo>
                      <a:cubicBezTo>
                        <a:pt x="101" y="47"/>
                        <a:pt x="101" y="47"/>
                        <a:pt x="101" y="48"/>
                      </a:cubicBezTo>
                      <a:cubicBezTo>
                        <a:pt x="98" y="45"/>
                        <a:pt x="92" y="41"/>
                        <a:pt x="90" y="37"/>
                      </a:cubicBezTo>
                      <a:cubicBezTo>
                        <a:pt x="89" y="37"/>
                        <a:pt x="88" y="35"/>
                        <a:pt x="88" y="34"/>
                      </a:cubicBezTo>
                      <a:close/>
                      <a:moveTo>
                        <a:pt x="107" y="30"/>
                      </a:moveTo>
                      <a:cubicBezTo>
                        <a:pt x="107" y="30"/>
                        <a:pt x="107" y="29"/>
                        <a:pt x="107" y="29"/>
                      </a:cubicBezTo>
                      <a:cubicBezTo>
                        <a:pt x="108" y="29"/>
                        <a:pt x="108" y="28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30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33"/>
                        <a:pt x="108" y="34"/>
                        <a:pt x="106" y="35"/>
                      </a:cubicBezTo>
                      <a:cubicBezTo>
                        <a:pt x="106" y="35"/>
                        <a:pt x="106" y="34"/>
                        <a:pt x="106" y="34"/>
                      </a:cubicBezTo>
                      <a:cubicBezTo>
                        <a:pt x="106" y="33"/>
                        <a:pt x="107" y="32"/>
                        <a:pt x="107" y="31"/>
                      </a:cubicBezTo>
                      <a:cubicBezTo>
                        <a:pt x="107" y="31"/>
                        <a:pt x="107" y="30"/>
                        <a:pt x="107" y="30"/>
                      </a:cubicBezTo>
                      <a:close/>
                      <a:moveTo>
                        <a:pt x="106" y="19"/>
                      </a:moveTo>
                      <a:cubicBezTo>
                        <a:pt x="106" y="19"/>
                        <a:pt x="106" y="19"/>
                        <a:pt x="106" y="19"/>
                      </a:cubicBezTo>
                      <a:cubicBezTo>
                        <a:pt x="106" y="19"/>
                        <a:pt x="106" y="18"/>
                        <a:pt x="106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6" y="17"/>
                        <a:pt x="107" y="17"/>
                        <a:pt x="108" y="17"/>
                      </a:cubicBezTo>
                      <a:cubicBezTo>
                        <a:pt x="108" y="19"/>
                        <a:pt x="108" y="20"/>
                        <a:pt x="107" y="22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6" y="20"/>
                      </a:cubicBezTo>
                      <a:cubicBezTo>
                        <a:pt x="106" y="20"/>
                        <a:pt x="106" y="19"/>
                        <a:pt x="106" y="19"/>
                      </a:cubicBezTo>
                      <a:close/>
                      <a:moveTo>
                        <a:pt x="106" y="22"/>
                      </a:move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5" y="22"/>
                        <a:pt x="104" y="21"/>
                        <a:pt x="103" y="20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19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6" y="20"/>
                        <a:pt x="106" y="20"/>
                        <a:pt x="106" y="21"/>
                      </a:cubicBezTo>
                      <a:cubicBezTo>
                        <a:pt x="106" y="21"/>
                        <a:pt x="106" y="22"/>
                        <a:pt x="106" y="22"/>
                      </a:cubicBezTo>
                      <a:close/>
                      <a:moveTo>
                        <a:pt x="112" y="19"/>
                      </a:move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1" y="19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1" y="20"/>
                        <a:pt x="111" y="20"/>
                        <a:pt x="112" y="19"/>
                      </a:cubicBezTo>
                      <a:cubicBezTo>
                        <a:pt x="113" y="19"/>
                        <a:pt x="113" y="19"/>
                        <a:pt x="113" y="19"/>
                      </a:cubicBezTo>
                      <a:cubicBezTo>
                        <a:pt x="113" y="21"/>
                        <a:pt x="112" y="22"/>
                        <a:pt x="112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2" y="25"/>
                        <a:pt x="112" y="25"/>
                        <a:pt x="112" y="25"/>
                      </a:cubicBezTo>
                      <a:cubicBezTo>
                        <a:pt x="112" y="25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1" y="26"/>
                        <a:pt x="110" y="27"/>
                        <a:pt x="109" y="27"/>
                      </a:cubicBezTo>
                      <a:cubicBezTo>
                        <a:pt x="109" y="27"/>
                        <a:pt x="109" y="27"/>
                        <a:pt x="109" y="27"/>
                      </a:cubicBezTo>
                      <a:cubicBezTo>
                        <a:pt x="109" y="27"/>
                        <a:pt x="109" y="26"/>
                        <a:pt x="108" y="26"/>
                      </a:cubicBezTo>
                      <a:cubicBezTo>
                        <a:pt x="108" y="26"/>
                        <a:pt x="108" y="26"/>
                        <a:pt x="108" y="26"/>
                      </a:cubicBezTo>
                      <a:cubicBezTo>
                        <a:pt x="108" y="24"/>
                        <a:pt x="107" y="23"/>
                        <a:pt x="107" y="22"/>
                      </a:cubicBezTo>
                      <a:cubicBezTo>
                        <a:pt x="107" y="22"/>
                        <a:pt x="108" y="22"/>
                        <a:pt x="108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0"/>
                        <a:pt x="108" y="19"/>
                        <a:pt x="109" y="17"/>
                      </a:cubicBezTo>
                      <a:cubicBezTo>
                        <a:pt x="109" y="17"/>
                        <a:pt x="109" y="17"/>
                        <a:pt x="109" y="17"/>
                      </a:cubicBezTo>
                      <a:cubicBezTo>
                        <a:pt x="110" y="17"/>
                        <a:pt x="111" y="18"/>
                        <a:pt x="112" y="18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lose/>
                      <a:moveTo>
                        <a:pt x="114" y="30"/>
                      </a:moveTo>
                      <a:cubicBezTo>
                        <a:pt x="114" y="30"/>
                        <a:pt x="113" y="31"/>
                        <a:pt x="113" y="31"/>
                      </a:cubicBezTo>
                      <a:cubicBezTo>
                        <a:pt x="113" y="31"/>
                        <a:pt x="113" y="32"/>
                        <a:pt x="112" y="32"/>
                      </a:cubicBezTo>
                      <a:cubicBezTo>
                        <a:pt x="112" y="31"/>
                        <a:pt x="112" y="31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0"/>
                        <a:pt x="110" y="29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7"/>
                        <a:pt x="111" y="27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8"/>
                        <a:pt x="112" y="29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29"/>
                        <a:pt x="112" y="28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7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3" y="26"/>
                        <a:pt x="113" y="26"/>
                        <a:pt x="113" y="26"/>
                      </a:cubicBezTo>
                      <a:cubicBezTo>
                        <a:pt x="114" y="26"/>
                        <a:pt x="114" y="26"/>
                        <a:pt x="115" y="26"/>
                      </a:cubicBezTo>
                      <a:cubicBezTo>
                        <a:pt x="115" y="26"/>
                        <a:pt x="115" y="26"/>
                        <a:pt x="115" y="26"/>
                      </a:cubicBezTo>
                      <a:cubicBezTo>
                        <a:pt x="114" y="27"/>
                        <a:pt x="114" y="28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lose/>
                      <a:moveTo>
                        <a:pt x="117" y="33"/>
                      </a:move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19" y="33"/>
                        <a:pt x="118" y="34"/>
                        <a:pt x="117" y="35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6"/>
                        <a:pt x="116" y="36"/>
                        <a:pt x="117" y="35"/>
                      </a:cubicBezTo>
                      <a:cubicBezTo>
                        <a:pt x="116" y="35"/>
                        <a:pt x="116" y="36"/>
                        <a:pt x="116" y="36"/>
                      </a:cubicBezTo>
                      <a:cubicBezTo>
                        <a:pt x="116" y="36"/>
                        <a:pt x="116" y="36"/>
                        <a:pt x="116" y="36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5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3" y="38"/>
                        <a:pt x="113" y="38"/>
                        <a:pt x="113" y="37"/>
                      </a:cubicBezTo>
                      <a:cubicBezTo>
                        <a:pt x="113" y="37"/>
                        <a:pt x="113" y="37"/>
                        <a:pt x="113" y="37"/>
                      </a:cubicBezTo>
                      <a:cubicBezTo>
                        <a:pt x="113" y="37"/>
                        <a:pt x="113" y="36"/>
                        <a:pt x="113" y="35"/>
                      </a:cubicBezTo>
                      <a:cubicBezTo>
                        <a:pt x="113" y="34"/>
                        <a:pt x="113" y="33"/>
                        <a:pt x="113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5" y="32"/>
                        <a:pt x="116" y="32"/>
                        <a:pt x="116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3"/>
                        <a:pt x="116" y="33"/>
                        <a:pt x="116" y="33"/>
                      </a:cubicBezTo>
                      <a:cubicBezTo>
                        <a:pt x="116" y="33"/>
                        <a:pt x="117" y="33"/>
                        <a:pt x="117" y="33"/>
                      </a:cubicBezTo>
                      <a:close/>
                      <a:moveTo>
                        <a:pt x="117" y="42"/>
                      </a:moveTo>
                      <a:cubicBezTo>
                        <a:pt x="117" y="42"/>
                        <a:pt x="118" y="42"/>
                        <a:pt x="118" y="42"/>
                      </a:cubicBezTo>
                      <a:cubicBezTo>
                        <a:pt x="118" y="42"/>
                        <a:pt x="118" y="42"/>
                        <a:pt x="118" y="42"/>
                      </a:cubicBezTo>
                      <a:cubicBezTo>
                        <a:pt x="118" y="41"/>
                        <a:pt x="118" y="41"/>
                        <a:pt x="118" y="41"/>
                      </a:cubicBezTo>
                      <a:cubicBezTo>
                        <a:pt x="119" y="41"/>
                        <a:pt x="119" y="41"/>
                        <a:pt x="119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4" y="42"/>
                        <a:pt x="128" y="43"/>
                        <a:pt x="132" y="46"/>
                      </a:cubicBezTo>
                      <a:cubicBezTo>
                        <a:pt x="131" y="48"/>
                        <a:pt x="129" y="49"/>
                        <a:pt x="128" y="50"/>
                      </a:cubicBezTo>
                      <a:cubicBezTo>
                        <a:pt x="126" y="52"/>
                        <a:pt x="124" y="53"/>
                        <a:pt x="122" y="53"/>
                      </a:cubicBezTo>
                      <a:cubicBezTo>
                        <a:pt x="122" y="52"/>
                        <a:pt x="122" y="50"/>
                        <a:pt x="120" y="49"/>
                      </a:cubicBezTo>
                      <a:cubicBezTo>
                        <a:pt x="120" y="49"/>
                        <a:pt x="120" y="50"/>
                        <a:pt x="119" y="50"/>
                      </a:cubicBezTo>
                      <a:cubicBezTo>
                        <a:pt x="118" y="49"/>
                        <a:pt x="117" y="49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45"/>
                        <a:pt x="114" y="42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5" y="38"/>
                        <a:pt x="115" y="38"/>
                      </a:cubicBezTo>
                      <a:cubicBezTo>
                        <a:pt x="115" y="38"/>
                        <a:pt x="115" y="38"/>
                        <a:pt x="115" y="38"/>
                      </a:cubicBezTo>
                      <a:cubicBezTo>
                        <a:pt x="116" y="39"/>
                        <a:pt x="116" y="39"/>
                        <a:pt x="117" y="39"/>
                      </a:cubicBezTo>
                      <a:cubicBezTo>
                        <a:pt x="118" y="40"/>
                        <a:pt x="118" y="40"/>
                        <a:pt x="119" y="40"/>
                      </a:cubicBezTo>
                      <a:cubicBezTo>
                        <a:pt x="119" y="40"/>
                        <a:pt x="118" y="41"/>
                        <a:pt x="118" y="41"/>
                      </a:cubicBezTo>
                      <a:cubicBezTo>
                        <a:pt x="118" y="41"/>
                        <a:pt x="118" y="41"/>
                        <a:pt x="117" y="41"/>
                      </a:cubicBezTo>
                      <a:cubicBezTo>
                        <a:pt x="117" y="41"/>
                        <a:pt x="117" y="42"/>
                        <a:pt x="117" y="42"/>
                      </a:cubicBezTo>
                      <a:close/>
                      <a:moveTo>
                        <a:pt x="131" y="34"/>
                      </a:moveTo>
                      <a:cubicBezTo>
                        <a:pt x="131" y="34"/>
                        <a:pt x="131" y="34"/>
                        <a:pt x="132" y="34"/>
                      </a:cubicBezTo>
                      <a:cubicBezTo>
                        <a:pt x="132" y="34"/>
                        <a:pt x="132" y="34"/>
                        <a:pt x="132" y="34"/>
                      </a:cubicBezTo>
                      <a:cubicBezTo>
                        <a:pt x="134" y="37"/>
                        <a:pt x="137" y="40"/>
                        <a:pt x="140" y="43"/>
                      </a:cubicBezTo>
                      <a:cubicBezTo>
                        <a:pt x="140" y="43"/>
                        <a:pt x="141" y="43"/>
                        <a:pt x="141" y="43"/>
                      </a:cubicBezTo>
                      <a:cubicBezTo>
                        <a:pt x="139" y="44"/>
                        <a:pt x="137" y="44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5" y="45"/>
                        <a:pt x="134" y="45"/>
                        <a:pt x="133" y="46"/>
                      </a:cubicBezTo>
                      <a:cubicBezTo>
                        <a:pt x="133" y="46"/>
                        <a:pt x="133" y="46"/>
                        <a:pt x="133" y="46"/>
                      </a:cubicBezTo>
                      <a:cubicBezTo>
                        <a:pt x="133" y="46"/>
                        <a:pt x="132" y="46"/>
                        <a:pt x="132" y="46"/>
                      </a:cubicBezTo>
                      <a:cubicBezTo>
                        <a:pt x="132" y="46"/>
                        <a:pt x="132" y="46"/>
                        <a:pt x="132" y="46"/>
                      </a:cubicBezTo>
                      <a:cubicBezTo>
                        <a:pt x="129" y="43"/>
                        <a:pt x="124" y="42"/>
                        <a:pt x="120" y="40"/>
                      </a:cubicBezTo>
                      <a:cubicBezTo>
                        <a:pt x="123" y="38"/>
                        <a:pt x="127" y="36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1" y="34"/>
                        <a:pt x="131" y="34"/>
                      </a:cubicBezTo>
                      <a:close/>
                      <a:moveTo>
                        <a:pt x="145" y="52"/>
                      </a:moveTo>
                      <a:cubicBezTo>
                        <a:pt x="137" y="56"/>
                        <a:pt x="132" y="64"/>
                        <a:pt x="125" y="68"/>
                      </a:cubicBezTo>
                      <a:cubicBezTo>
                        <a:pt x="126" y="61"/>
                        <a:pt x="129" y="58"/>
                        <a:pt x="132" y="53"/>
                      </a:cubicBezTo>
                      <a:cubicBezTo>
                        <a:pt x="136" y="52"/>
                        <a:pt x="140" y="50"/>
                        <a:pt x="145" y="48"/>
                      </a:cubicBezTo>
                      <a:cubicBezTo>
                        <a:pt x="145" y="48"/>
                        <a:pt x="145" y="48"/>
                        <a:pt x="145" y="48"/>
                      </a:cubicBezTo>
                      <a:cubicBezTo>
                        <a:pt x="145" y="49"/>
                        <a:pt x="145" y="51"/>
                        <a:pt x="145" y="52"/>
                      </a:cubicBezTo>
                      <a:close/>
                      <a:moveTo>
                        <a:pt x="129" y="92"/>
                      </a:moveTo>
                      <a:cubicBezTo>
                        <a:pt x="128" y="91"/>
                        <a:pt x="127" y="91"/>
                        <a:pt x="127" y="91"/>
                      </a:cubicBezTo>
                      <a:cubicBezTo>
                        <a:pt x="127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5" y="87"/>
                        <a:pt x="128" y="86"/>
                        <a:pt x="129" y="84"/>
                      </a:cubicBezTo>
                      <a:cubicBezTo>
                        <a:pt x="130" y="82"/>
                        <a:pt x="131" y="80"/>
                        <a:pt x="132" y="79"/>
                      </a:cubicBezTo>
                      <a:cubicBezTo>
                        <a:pt x="136" y="81"/>
                        <a:pt x="140" y="83"/>
                        <a:pt x="143" y="87"/>
                      </a:cubicBezTo>
                      <a:cubicBezTo>
                        <a:pt x="143" y="87"/>
                        <a:pt x="143" y="87"/>
                        <a:pt x="143" y="87"/>
                      </a:cubicBezTo>
                      <a:cubicBezTo>
                        <a:pt x="144" y="87"/>
                        <a:pt x="144" y="88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38" y="90"/>
                        <a:pt x="134" y="94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29" y="96"/>
                        <a:pt x="127" y="94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7" y="91"/>
                        <a:pt x="127" y="91"/>
                      </a:cubicBezTo>
                      <a:cubicBezTo>
                        <a:pt x="127" y="91"/>
                        <a:pt x="128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lose/>
                      <a:moveTo>
                        <a:pt x="125" y="83"/>
                      </a:moveTo>
                      <a:cubicBezTo>
                        <a:pt x="125" y="82"/>
                        <a:pt x="126" y="83"/>
                        <a:pt x="127" y="83"/>
                      </a:cubicBezTo>
                      <a:cubicBezTo>
                        <a:pt x="127" y="84"/>
                        <a:pt x="126" y="84"/>
                        <a:pt x="126" y="85"/>
                      </a:cubicBezTo>
                      <a:cubicBezTo>
                        <a:pt x="125" y="85"/>
                        <a:pt x="126" y="83"/>
                        <a:pt x="125" y="83"/>
                      </a:cubicBezTo>
                      <a:close/>
                      <a:moveTo>
                        <a:pt x="134" y="65"/>
                      </a:moveTo>
                      <a:cubicBezTo>
                        <a:pt x="134" y="67"/>
                        <a:pt x="133" y="68"/>
                        <a:pt x="132" y="69"/>
                      </a:cubicBezTo>
                      <a:cubicBezTo>
                        <a:pt x="131" y="69"/>
                        <a:pt x="131" y="69"/>
                        <a:pt x="131" y="68"/>
                      </a:cubicBezTo>
                      <a:cubicBezTo>
                        <a:pt x="131" y="71"/>
                        <a:pt x="129" y="72"/>
                        <a:pt x="127" y="74"/>
                      </a:cubicBezTo>
                      <a:cubicBezTo>
                        <a:pt x="127" y="74"/>
                        <a:pt x="127" y="73"/>
                        <a:pt x="126" y="73"/>
                      </a:cubicBezTo>
                      <a:cubicBezTo>
                        <a:pt x="127" y="73"/>
                        <a:pt x="127" y="75"/>
                        <a:pt x="126" y="76"/>
                      </a:cubicBezTo>
                      <a:cubicBezTo>
                        <a:pt x="126" y="76"/>
                        <a:pt x="126" y="76"/>
                        <a:pt x="126" y="76"/>
                      </a:cubicBezTo>
                      <a:cubicBezTo>
                        <a:pt x="126" y="76"/>
                        <a:pt x="125" y="75"/>
                        <a:pt x="124" y="75"/>
                      </a:cubicBezTo>
                      <a:cubicBezTo>
                        <a:pt x="124" y="75"/>
                        <a:pt x="124" y="75"/>
                        <a:pt x="124" y="75"/>
                      </a:cubicBezTo>
                      <a:cubicBezTo>
                        <a:pt x="122" y="68"/>
                        <a:pt x="130" y="67"/>
                        <a:pt x="134" y="65"/>
                      </a:cubicBezTo>
                      <a:close/>
                      <a:moveTo>
                        <a:pt x="119" y="93"/>
                      </a:move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0" y="92"/>
                        <a:pt x="120" y="92"/>
                        <a:pt x="121" y="92"/>
                      </a:cubicBezTo>
                      <a:cubicBezTo>
                        <a:pt x="121" y="92"/>
                        <a:pt x="120" y="93"/>
                        <a:pt x="120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lose/>
                      <a:moveTo>
                        <a:pt x="108" y="67"/>
                      </a:moveTo>
                      <a:cubicBezTo>
                        <a:pt x="112" y="66"/>
                        <a:pt x="113" y="69"/>
                        <a:pt x="116" y="69"/>
                      </a:cubicBezTo>
                      <a:cubicBezTo>
                        <a:pt x="115" y="70"/>
                        <a:pt x="115" y="70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3" y="73"/>
                        <a:pt x="111" y="74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3"/>
                        <a:pt x="107" y="70"/>
                        <a:pt x="108" y="67"/>
                      </a:cubicBezTo>
                      <a:close/>
                      <a:moveTo>
                        <a:pt x="106" y="53"/>
                      </a:move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7" y="51"/>
                        <a:pt x="107" y="50"/>
                        <a:pt x="108" y="49"/>
                      </a:cubicBezTo>
                      <a:cubicBezTo>
                        <a:pt x="108" y="49"/>
                        <a:pt x="108" y="49"/>
                        <a:pt x="108" y="49"/>
                      </a:cubicBezTo>
                      <a:cubicBezTo>
                        <a:pt x="107" y="49"/>
                        <a:pt x="107" y="49"/>
                        <a:pt x="107" y="49"/>
                      </a:cubicBezTo>
                      <a:cubicBezTo>
                        <a:pt x="107" y="50"/>
                        <a:pt x="107" y="51"/>
                        <a:pt x="106" y="51"/>
                      </a:cubicBezTo>
                      <a:cubicBezTo>
                        <a:pt x="106" y="51"/>
                        <a:pt x="106" y="52"/>
                        <a:pt x="106" y="52"/>
                      </a:cubicBezTo>
                      <a:cubicBezTo>
                        <a:pt x="105" y="52"/>
                        <a:pt x="105" y="52"/>
                        <a:pt x="104" y="51"/>
                      </a:cubicBezTo>
                      <a:cubicBezTo>
                        <a:pt x="105" y="49"/>
                        <a:pt x="104" y="45"/>
                        <a:pt x="105" y="43"/>
                      </a:cubicBezTo>
                      <a:cubicBezTo>
                        <a:pt x="107" y="43"/>
                        <a:pt x="108" y="44"/>
                        <a:pt x="109" y="45"/>
                      </a:cubicBezTo>
                      <a:cubicBezTo>
                        <a:pt x="111" y="46"/>
                        <a:pt x="112" y="47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6" y="49"/>
                        <a:pt x="116" y="49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1"/>
                        <a:pt x="117" y="52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2"/>
                        <a:pt x="116" y="51"/>
                        <a:pt x="116" y="50"/>
                      </a:cubicBezTo>
                      <a:cubicBezTo>
                        <a:pt x="117" y="50"/>
                        <a:pt x="117" y="50"/>
                        <a:pt x="117" y="50"/>
                      </a:cubicBezTo>
                      <a:cubicBezTo>
                        <a:pt x="118" y="50"/>
                        <a:pt x="119" y="51"/>
                        <a:pt x="120" y="51"/>
                      </a:cubicBezTo>
                      <a:cubicBezTo>
                        <a:pt x="121" y="55"/>
                        <a:pt x="118" y="55"/>
                        <a:pt x="118" y="57"/>
                      </a:cubicBezTo>
                      <a:cubicBezTo>
                        <a:pt x="118" y="58"/>
                        <a:pt x="119" y="60"/>
                        <a:pt x="118" y="60"/>
                      </a:cubicBezTo>
                      <a:cubicBezTo>
                        <a:pt x="115" y="59"/>
                        <a:pt x="112" y="58"/>
                        <a:pt x="110" y="56"/>
                      </a:cubicBezTo>
                      <a:cubicBezTo>
                        <a:pt x="109" y="55"/>
                        <a:pt x="107" y="54"/>
                        <a:pt x="107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08" y="53"/>
                        <a:pt x="107" y="53"/>
                        <a:pt x="106" y="53"/>
                      </a:cubicBezTo>
                      <a:close/>
                      <a:moveTo>
                        <a:pt x="105" y="55"/>
                      </a:moveTo>
                      <a:cubicBezTo>
                        <a:pt x="105" y="55"/>
                        <a:pt x="105" y="55"/>
                        <a:pt x="105" y="55"/>
                      </a:cubicBezTo>
                      <a:cubicBezTo>
                        <a:pt x="105" y="56"/>
                        <a:pt x="104" y="56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7"/>
                        <a:pt x="103" y="57"/>
                        <a:pt x="103" y="57"/>
                      </a:cubicBezTo>
                      <a:cubicBezTo>
                        <a:pt x="104" y="55"/>
                        <a:pt x="104" y="54"/>
                        <a:pt x="104" y="53"/>
                      </a:cubicBezTo>
                      <a:cubicBezTo>
                        <a:pt x="105" y="53"/>
                        <a:pt x="105" y="53"/>
                        <a:pt x="105" y="53"/>
                      </a:cubicBezTo>
                      <a:cubicBezTo>
                        <a:pt x="106" y="54"/>
                        <a:pt x="106" y="55"/>
                        <a:pt x="105" y="55"/>
                      </a:cubicBezTo>
                      <a:close/>
                      <a:moveTo>
                        <a:pt x="101" y="57"/>
                      </a:moveTo>
                      <a:cubicBezTo>
                        <a:pt x="100" y="56"/>
                        <a:pt x="99" y="55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100" y="53"/>
                        <a:pt x="100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3" y="55"/>
                        <a:pt x="102" y="56"/>
                        <a:pt x="102" y="58"/>
                      </a:cubicBezTo>
                      <a:cubicBezTo>
                        <a:pt x="101" y="58"/>
                        <a:pt x="101" y="57"/>
                        <a:pt x="101" y="57"/>
                      </a:cubicBezTo>
                      <a:cubicBezTo>
                        <a:pt x="101" y="57"/>
                        <a:pt x="101" y="57"/>
                        <a:pt x="101" y="57"/>
                      </a:cubicBezTo>
                      <a:close/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1" y="53"/>
                      </a:cubicBezTo>
                      <a:cubicBezTo>
                        <a:pt x="101" y="53"/>
                        <a:pt x="101" y="53"/>
                        <a:pt x="100" y="53"/>
                      </a:cubicBezTo>
                      <a:cubicBezTo>
                        <a:pt x="100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0"/>
                        <a:pt x="97" y="48"/>
                      </a:cubicBezTo>
                      <a:cubicBezTo>
                        <a:pt x="98" y="47"/>
                        <a:pt x="96" y="47"/>
                        <a:pt x="96" y="45"/>
                      </a:cubicBezTo>
                      <a:cubicBezTo>
                        <a:pt x="98" y="47"/>
                        <a:pt x="99" y="48"/>
                        <a:pt x="101" y="49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3" y="50"/>
                        <a:pt x="104" y="52"/>
                        <a:pt x="102" y="53"/>
                      </a:cubicBezTo>
                      <a:close/>
                      <a:moveTo>
                        <a:pt x="101" y="48"/>
                      </a:moveTo>
                      <a:cubicBezTo>
                        <a:pt x="101" y="48"/>
                        <a:pt x="101" y="48"/>
                        <a:pt x="101" y="48"/>
                      </a:cubicBezTo>
                      <a:cubicBezTo>
                        <a:pt x="101" y="47"/>
                        <a:pt x="101" y="47"/>
                        <a:pt x="101" y="46"/>
                      </a:cubicBezTo>
                      <a:cubicBezTo>
                        <a:pt x="101" y="45"/>
                        <a:pt x="101" y="44"/>
                        <a:pt x="101" y="43"/>
                      </a:cubicBezTo>
                      <a:cubicBezTo>
                        <a:pt x="102" y="43"/>
                        <a:pt x="103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5"/>
                        <a:pt x="104" y="48"/>
                        <a:pt x="103" y="50"/>
                      </a:cubicBezTo>
                      <a:cubicBezTo>
                        <a:pt x="102" y="49"/>
                        <a:pt x="101" y="49"/>
                        <a:pt x="101" y="48"/>
                      </a:cubicBezTo>
                      <a:close/>
                      <a:moveTo>
                        <a:pt x="113" y="38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4" y="42"/>
                        <a:pt x="115" y="45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4" y="48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5"/>
                        <a:pt x="112" y="42"/>
                        <a:pt x="112" y="40"/>
                      </a:cubicBezTo>
                      <a:cubicBezTo>
                        <a:pt x="112" y="39"/>
                        <a:pt x="112" y="39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3" y="38"/>
                        <a:pt x="113" y="38"/>
                      </a:cubicBezTo>
                      <a:close/>
                      <a:moveTo>
                        <a:pt x="112" y="32"/>
                      </a:moveTo>
                      <a:cubicBezTo>
                        <a:pt x="113" y="32"/>
                        <a:pt x="113" y="32"/>
                        <a:pt x="113" y="32"/>
                      </a:cubicBezTo>
                      <a:cubicBezTo>
                        <a:pt x="113" y="33"/>
                        <a:pt x="113" y="34"/>
                        <a:pt x="113" y="35"/>
                      </a:cubicBezTo>
                      <a:cubicBezTo>
                        <a:pt x="112" y="34"/>
                        <a:pt x="112" y="33"/>
                        <a:pt x="112" y="32"/>
                      </a:cubicBezTo>
                      <a:close/>
                      <a:moveTo>
                        <a:pt x="119" y="78"/>
                      </a:moveTo>
                      <a:cubicBezTo>
                        <a:pt x="120" y="78"/>
                        <a:pt x="120" y="79"/>
                        <a:pt x="120" y="80"/>
                      </a:cubicBezTo>
                      <a:cubicBezTo>
                        <a:pt x="120" y="80"/>
                        <a:pt x="120" y="79"/>
                        <a:pt x="119" y="79"/>
                      </a:cubicBezTo>
                      <a:cubicBezTo>
                        <a:pt x="119" y="79"/>
                        <a:pt x="120" y="79"/>
                        <a:pt x="119" y="78"/>
                      </a:cubicBezTo>
                      <a:close/>
                      <a:moveTo>
                        <a:pt x="120" y="69"/>
                      </a:moveTo>
                      <a:cubicBezTo>
                        <a:pt x="119" y="69"/>
                        <a:pt x="119" y="68"/>
                        <a:pt x="118" y="68"/>
                      </a:cubicBezTo>
                      <a:cubicBezTo>
                        <a:pt x="119" y="67"/>
                        <a:pt x="119" y="65"/>
                        <a:pt x="121" y="65"/>
                      </a:cubicBezTo>
                      <a:cubicBezTo>
                        <a:pt x="120" y="66"/>
                        <a:pt x="120" y="67"/>
                        <a:pt x="120" y="69"/>
                      </a:cubicBezTo>
                      <a:close/>
                      <a:moveTo>
                        <a:pt x="119" y="71"/>
                      </a:move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0"/>
                        <a:pt x="117" y="70"/>
                        <a:pt x="117" y="70"/>
                      </a:cubicBezTo>
                      <a:cubicBezTo>
                        <a:pt x="118" y="70"/>
                        <a:pt x="119" y="70"/>
                        <a:pt x="119" y="71"/>
                      </a:cubicBezTo>
                      <a:close/>
                      <a:moveTo>
                        <a:pt x="109" y="57"/>
                      </a:moveTo>
                      <a:cubicBezTo>
                        <a:pt x="109" y="56"/>
                        <a:pt x="109" y="56"/>
                        <a:pt x="110" y="56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2" y="58"/>
                        <a:pt x="115" y="60"/>
                        <a:pt x="118" y="61"/>
                      </a:cubicBezTo>
                      <a:cubicBezTo>
                        <a:pt x="118" y="62"/>
                        <a:pt x="117" y="63"/>
                        <a:pt x="115" y="63"/>
                      </a:cubicBezTo>
                      <a:cubicBezTo>
                        <a:pt x="113" y="61"/>
                        <a:pt x="111" y="59"/>
                        <a:pt x="109" y="57"/>
                      </a:cubicBezTo>
                      <a:close/>
                      <a:moveTo>
                        <a:pt x="117" y="66"/>
                      </a:moveTo>
                      <a:cubicBezTo>
                        <a:pt x="117" y="68"/>
                        <a:pt x="117" y="68"/>
                        <a:pt x="117" y="68"/>
                      </a:cubicBezTo>
                      <a:cubicBezTo>
                        <a:pt x="116" y="68"/>
                        <a:pt x="115" y="67"/>
                        <a:pt x="114" y="67"/>
                      </a:cubicBezTo>
                      <a:cubicBezTo>
                        <a:pt x="115" y="67"/>
                        <a:pt x="116" y="67"/>
                        <a:pt x="117" y="66"/>
                      </a:cubicBezTo>
                      <a:close/>
                      <a:moveTo>
                        <a:pt x="116" y="71"/>
                      </a:moveTo>
                      <a:cubicBezTo>
                        <a:pt x="116" y="71"/>
                        <a:pt x="116" y="71"/>
                        <a:pt x="116" y="71"/>
                      </a:cubicBezTo>
                      <a:cubicBezTo>
                        <a:pt x="116" y="71"/>
                        <a:pt x="115" y="71"/>
                        <a:pt x="115" y="71"/>
                      </a:cubicBezTo>
                      <a:cubicBezTo>
                        <a:pt x="115" y="70"/>
                        <a:pt x="116" y="70"/>
                        <a:pt x="116" y="69"/>
                      </a:cubicBezTo>
                      <a:cubicBezTo>
                        <a:pt x="117" y="69"/>
                        <a:pt x="116" y="71"/>
                        <a:pt x="116" y="71"/>
                      </a:cubicBezTo>
                      <a:close/>
                      <a:moveTo>
                        <a:pt x="116" y="72"/>
                      </a:moveTo>
                      <a:cubicBezTo>
                        <a:pt x="115" y="73"/>
                        <a:pt x="116" y="76"/>
                        <a:pt x="115" y="78"/>
                      </a:cubicBezTo>
                      <a:cubicBezTo>
                        <a:pt x="114" y="77"/>
                        <a:pt x="113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1" y="77"/>
                        <a:pt x="110" y="76"/>
                        <a:pt x="110" y="76"/>
                      </a:cubicBezTo>
                      <a:cubicBezTo>
                        <a:pt x="110" y="76"/>
                        <a:pt x="110" y="76"/>
                        <a:pt x="110" y="76"/>
                      </a:cubicBezTo>
                      <a:cubicBezTo>
                        <a:pt x="111" y="74"/>
                        <a:pt x="113" y="73"/>
                        <a:pt x="115" y="72"/>
                      </a:cubicBezTo>
                      <a:cubicBezTo>
                        <a:pt x="115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lose/>
                      <a:moveTo>
                        <a:pt x="107" y="76"/>
                      </a:move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7"/>
                        <a:pt x="108" y="77"/>
                        <a:pt x="108" y="77"/>
                      </a:cubicBezTo>
                      <a:cubicBezTo>
                        <a:pt x="107" y="77"/>
                        <a:pt x="107" y="77"/>
                        <a:pt x="107" y="76"/>
                      </a:cubicBezTo>
                      <a:close/>
                      <a:moveTo>
                        <a:pt x="108" y="78"/>
                      </a:moveTo>
                      <a:cubicBezTo>
                        <a:pt x="108" y="78"/>
                        <a:pt x="108" y="77"/>
                        <a:pt x="108" y="77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09" y="77"/>
                        <a:pt x="109" y="77"/>
                        <a:pt x="110" y="77"/>
                      </a:cubicBezTo>
                      <a:cubicBezTo>
                        <a:pt x="110" y="77"/>
                        <a:pt x="111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8"/>
                        <a:pt x="113" y="78"/>
                        <a:pt x="114" y="78"/>
                      </a:cubicBezTo>
                      <a:cubicBezTo>
                        <a:pt x="113" y="80"/>
                        <a:pt x="111" y="82"/>
                        <a:pt x="109" y="83"/>
                      </a:cubicBezTo>
                      <a:cubicBezTo>
                        <a:pt x="109" y="81"/>
                        <a:pt x="107" y="79"/>
                        <a:pt x="108" y="78"/>
                      </a:cubicBezTo>
                      <a:close/>
                      <a:moveTo>
                        <a:pt x="111" y="87"/>
                      </a:moveTo>
                      <a:cubicBezTo>
                        <a:pt x="111" y="86"/>
                        <a:pt x="114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6" y="81"/>
                        <a:pt x="116" y="80"/>
                        <a:pt x="117" y="80"/>
                      </a:cubicBezTo>
                      <a:cubicBezTo>
                        <a:pt x="117" y="84"/>
                        <a:pt x="115" y="89"/>
                        <a:pt x="113" y="93"/>
                      </a:cubicBezTo>
                      <a:cubicBezTo>
                        <a:pt x="113" y="91"/>
                        <a:pt x="113" y="89"/>
                        <a:pt x="111" y="87"/>
                      </a:cubicBezTo>
                      <a:close/>
                      <a:moveTo>
                        <a:pt x="117" y="86"/>
                      </a:moveTo>
                      <a:cubicBezTo>
                        <a:pt x="118" y="87"/>
                        <a:pt x="117" y="90"/>
                        <a:pt x="118" y="91"/>
                      </a:cubicBezTo>
                      <a:cubicBezTo>
                        <a:pt x="116" y="91"/>
                        <a:pt x="116" y="91"/>
                        <a:pt x="116" y="91"/>
                      </a:cubicBezTo>
                      <a:cubicBezTo>
                        <a:pt x="116" y="89"/>
                        <a:pt x="116" y="88"/>
                        <a:pt x="117" y="86"/>
                      </a:cubicBezTo>
                      <a:close/>
                      <a:moveTo>
                        <a:pt x="116" y="75"/>
                      </a:moveTo>
                      <a:cubicBezTo>
                        <a:pt x="116" y="74"/>
                        <a:pt x="116" y="72"/>
                        <a:pt x="118" y="72"/>
                      </a:cubicBezTo>
                      <a:cubicBezTo>
                        <a:pt x="118" y="74"/>
                        <a:pt x="117" y="75"/>
                        <a:pt x="116" y="75"/>
                      </a:cubicBezTo>
                      <a:close/>
                      <a:moveTo>
                        <a:pt x="117" y="72"/>
                      </a:moveTo>
                      <a:cubicBezTo>
                        <a:pt x="117" y="71"/>
                        <a:pt x="117" y="71"/>
                        <a:pt x="118" y="71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19" y="72"/>
                        <a:pt x="119" y="72"/>
                        <a:pt x="119" y="72"/>
                      </a:cubicBezTo>
                      <a:cubicBezTo>
                        <a:pt x="118" y="72"/>
                        <a:pt x="117" y="72"/>
                        <a:pt x="117" y="72"/>
                      </a:cubicBezTo>
                      <a:close/>
                      <a:moveTo>
                        <a:pt x="119" y="80"/>
                      </a:moveTo>
                      <a:cubicBezTo>
                        <a:pt x="119" y="80"/>
                        <a:pt x="120" y="81"/>
                        <a:pt x="120" y="81"/>
                      </a:cubicBezTo>
                      <a:cubicBezTo>
                        <a:pt x="120" y="83"/>
                        <a:pt x="122" y="84"/>
                        <a:pt x="121" y="86"/>
                      </a:cubicBezTo>
                      <a:cubicBezTo>
                        <a:pt x="121" y="87"/>
                        <a:pt x="120" y="88"/>
                        <a:pt x="119" y="89"/>
                      </a:cubicBezTo>
                      <a:cubicBezTo>
                        <a:pt x="119" y="89"/>
                        <a:pt x="119" y="89"/>
                        <a:pt x="119" y="89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1"/>
                        <a:pt x="118" y="91"/>
                      </a:cubicBezTo>
                      <a:cubicBezTo>
                        <a:pt x="118" y="87"/>
                        <a:pt x="118" y="84"/>
                        <a:pt x="119" y="80"/>
                      </a:cubicBezTo>
                      <a:close/>
                      <a:moveTo>
                        <a:pt x="119" y="91"/>
                      </a:moveTo>
                      <a:cubicBezTo>
                        <a:pt x="119" y="91"/>
                        <a:pt x="119" y="91"/>
                        <a:pt x="119" y="91"/>
                      </a:cubicBezTo>
                      <a:cubicBezTo>
                        <a:pt x="119" y="91"/>
                        <a:pt x="120" y="91"/>
                        <a:pt x="120" y="91"/>
                      </a:cubicBezTo>
                      <a:cubicBezTo>
                        <a:pt x="120" y="91"/>
                        <a:pt x="120" y="91"/>
                        <a:pt x="120" y="91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89"/>
                        <a:pt x="121" y="88"/>
                        <a:pt x="121" y="87"/>
                      </a:cubicBezTo>
                      <a:cubicBezTo>
                        <a:pt x="122" y="88"/>
                        <a:pt x="122" y="90"/>
                        <a:pt x="122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0" y="91"/>
                        <a:pt x="120" y="91"/>
                        <a:pt x="119" y="91"/>
                      </a:cubicBezTo>
                      <a:close/>
                      <a:moveTo>
                        <a:pt x="120" y="60"/>
                      </a:moveTo>
                      <a:cubicBezTo>
                        <a:pt x="120" y="58"/>
                        <a:pt x="119" y="57"/>
                        <a:pt x="121" y="56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6"/>
                        <a:pt x="122" y="57"/>
                        <a:pt x="122" y="57"/>
                      </a:cubicBezTo>
                      <a:cubicBezTo>
                        <a:pt x="123" y="59"/>
                        <a:pt x="122" y="60"/>
                        <a:pt x="120" y="60"/>
                      </a:cubicBezTo>
                      <a:close/>
                      <a:moveTo>
                        <a:pt x="122" y="55"/>
                      </a:move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3" y="54"/>
                        <a:pt x="124" y="54"/>
                        <a:pt x="125" y="53"/>
                      </a:cubicBezTo>
                      <a:cubicBezTo>
                        <a:pt x="126" y="54"/>
                        <a:pt x="123" y="57"/>
                        <a:pt x="123" y="57"/>
                      </a:cubicBezTo>
                      <a:cubicBezTo>
                        <a:pt x="123" y="57"/>
                        <a:pt x="123" y="57"/>
                        <a:pt x="123" y="57"/>
                      </a:cubicBezTo>
                      <a:cubicBezTo>
                        <a:pt x="123" y="57"/>
                        <a:pt x="122" y="56"/>
                        <a:pt x="122" y="55"/>
                      </a:cubicBezTo>
                      <a:close/>
                      <a:moveTo>
                        <a:pt x="144" y="58"/>
                      </a:moveTo>
                      <a:cubicBezTo>
                        <a:pt x="142" y="60"/>
                        <a:pt x="140" y="62"/>
                        <a:pt x="137" y="63"/>
                      </a:cubicBezTo>
                      <a:cubicBezTo>
                        <a:pt x="136" y="60"/>
                        <a:pt x="138" y="59"/>
                        <a:pt x="140" y="57"/>
                      </a:cubicBezTo>
                      <a:cubicBezTo>
                        <a:pt x="141" y="56"/>
                        <a:pt x="143" y="55"/>
                        <a:pt x="144" y="54"/>
                      </a:cubicBezTo>
                      <a:cubicBezTo>
                        <a:pt x="145" y="55"/>
                        <a:pt x="144" y="57"/>
                        <a:pt x="144" y="58"/>
                      </a:cubicBezTo>
                      <a:close/>
                      <a:moveTo>
                        <a:pt x="138" y="65"/>
                      </a:moveTo>
                      <a:cubicBezTo>
                        <a:pt x="138" y="65"/>
                        <a:pt x="138" y="65"/>
                        <a:pt x="138" y="65"/>
                      </a:cubicBezTo>
                      <a:cubicBezTo>
                        <a:pt x="138" y="63"/>
                        <a:pt x="141" y="63"/>
                        <a:pt x="142" y="61"/>
                      </a:cubicBezTo>
                      <a:cubicBezTo>
                        <a:pt x="142" y="62"/>
                        <a:pt x="141" y="64"/>
                        <a:pt x="141" y="65"/>
                      </a:cubicBezTo>
                      <a:cubicBezTo>
                        <a:pt x="140" y="66"/>
                        <a:pt x="139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67"/>
                        <a:pt x="138" y="66"/>
                        <a:pt x="138" y="65"/>
                      </a:cubicBezTo>
                      <a:close/>
                      <a:moveTo>
                        <a:pt x="137" y="65"/>
                      </a:moveTo>
                      <a:cubicBezTo>
                        <a:pt x="137" y="65"/>
                        <a:pt x="137" y="65"/>
                        <a:pt x="137" y="65"/>
                      </a:cubicBezTo>
                      <a:cubicBezTo>
                        <a:pt x="137" y="66"/>
                        <a:pt x="138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71"/>
                        <a:pt x="133" y="73"/>
                        <a:pt x="132" y="75"/>
                      </a:cubicBezTo>
                      <a:cubicBezTo>
                        <a:pt x="132" y="75"/>
                        <a:pt x="132" y="75"/>
                        <a:pt x="132" y="74"/>
                      </a:cubicBezTo>
                      <a:cubicBezTo>
                        <a:pt x="131" y="74"/>
                        <a:pt x="131" y="74"/>
                        <a:pt x="131" y="73"/>
                      </a:cubicBezTo>
                      <a:cubicBezTo>
                        <a:pt x="131" y="73"/>
                        <a:pt x="131" y="72"/>
                        <a:pt x="131" y="72"/>
                      </a:cubicBezTo>
                      <a:cubicBezTo>
                        <a:pt x="131" y="72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3" y="69"/>
                        <a:pt x="135" y="67"/>
                        <a:pt x="136" y="65"/>
                      </a:cubicBezTo>
                      <a:cubicBezTo>
                        <a:pt x="137" y="65"/>
                        <a:pt x="137" y="65"/>
                        <a:pt x="137" y="65"/>
                      </a:cubicBezTo>
                      <a:close/>
                      <a:moveTo>
                        <a:pt x="130" y="66"/>
                      </a:moveTo>
                      <a:cubicBezTo>
                        <a:pt x="131" y="64"/>
                        <a:pt x="134" y="63"/>
                        <a:pt x="135" y="61"/>
                      </a:cubicBezTo>
                      <a:cubicBezTo>
                        <a:pt x="136" y="61"/>
                        <a:pt x="136" y="63"/>
                        <a:pt x="136" y="64"/>
                      </a:cubicBezTo>
                      <a:cubicBezTo>
                        <a:pt x="134" y="64"/>
                        <a:pt x="132" y="65"/>
                        <a:pt x="130" y="66"/>
                      </a:cubicBezTo>
                      <a:close/>
                      <a:moveTo>
                        <a:pt x="131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29" y="77"/>
                        <a:pt x="128" y="77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8" y="74"/>
                        <a:pt x="129" y="73"/>
                        <a:pt x="131" y="71"/>
                      </a:cubicBezTo>
                      <a:cubicBezTo>
                        <a:pt x="131" y="71"/>
                        <a:pt x="131" y="72"/>
                        <a:pt x="131" y="72"/>
                      </a:cubicBezTo>
                      <a:cubicBezTo>
                        <a:pt x="131" y="72"/>
                        <a:pt x="131" y="73"/>
                        <a:pt x="131" y="73"/>
                      </a:cubicBezTo>
                      <a:cubicBezTo>
                        <a:pt x="131" y="74"/>
                        <a:pt x="131" y="74"/>
                        <a:pt x="131" y="75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31" y="76"/>
                        <a:pt x="131" y="77"/>
                        <a:pt x="131" y="78"/>
                      </a:cubicBezTo>
                      <a:close/>
                      <a:moveTo>
                        <a:pt x="130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9"/>
                        <a:pt x="129" y="80"/>
                        <a:pt x="128" y="81"/>
                      </a:cubicBezTo>
                      <a:cubicBezTo>
                        <a:pt x="127" y="81"/>
                        <a:pt x="127" y="81"/>
                        <a:pt x="126" y="81"/>
                      </a:cubicBezTo>
                      <a:cubicBezTo>
                        <a:pt x="126" y="79"/>
                        <a:pt x="127" y="78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8" y="77"/>
                        <a:pt x="129" y="78"/>
                        <a:pt x="130" y="78"/>
                      </a:cubicBezTo>
                      <a:close/>
                      <a:moveTo>
                        <a:pt x="126" y="76"/>
                      </a:moveTo>
                      <a:cubicBezTo>
                        <a:pt x="126" y="77"/>
                        <a:pt x="125" y="78"/>
                        <a:pt x="125" y="80"/>
                      </a:cubicBezTo>
                      <a:cubicBezTo>
                        <a:pt x="124" y="79"/>
                        <a:pt x="124" y="77"/>
                        <a:pt x="124" y="75"/>
                      </a:cubicBezTo>
                      <a:cubicBezTo>
                        <a:pt x="125" y="75"/>
                        <a:pt x="125" y="76"/>
                        <a:pt x="126" y="76"/>
                      </a:cubicBezTo>
                      <a:close/>
                      <a:moveTo>
                        <a:pt x="143" y="86"/>
                      </a:moveTo>
                      <a:cubicBezTo>
                        <a:pt x="140" y="83"/>
                        <a:pt x="136" y="81"/>
                        <a:pt x="133" y="79"/>
                      </a:cubicBezTo>
                      <a:cubicBezTo>
                        <a:pt x="134" y="76"/>
                        <a:pt x="136" y="75"/>
                        <a:pt x="138" y="73"/>
                      </a:cubicBezTo>
                      <a:cubicBezTo>
                        <a:pt x="141" y="75"/>
                        <a:pt x="142" y="78"/>
                        <a:pt x="144" y="81"/>
                      </a:cubicBezTo>
                      <a:cubicBezTo>
                        <a:pt x="144" y="86"/>
                        <a:pt x="144" y="86"/>
                        <a:pt x="144" y="86"/>
                      </a:cubicBezTo>
                      <a:lnTo>
                        <a:pt x="143" y="86"/>
                      </a:lnTo>
                      <a:close/>
                      <a:moveTo>
                        <a:pt x="142" y="75"/>
                      </a:moveTo>
                      <a:cubicBezTo>
                        <a:pt x="141" y="74"/>
                        <a:pt x="140" y="72"/>
                        <a:pt x="140" y="71"/>
                      </a:cubicBezTo>
                      <a:cubicBezTo>
                        <a:pt x="140" y="69"/>
                        <a:pt x="144" y="67"/>
                        <a:pt x="144" y="65"/>
                      </a:cubicBezTo>
                      <a:cubicBezTo>
                        <a:pt x="145" y="65"/>
                        <a:pt x="145" y="65"/>
                        <a:pt x="145" y="65"/>
                      </a:cubicBezTo>
                      <a:cubicBezTo>
                        <a:pt x="145" y="70"/>
                        <a:pt x="144" y="74"/>
                        <a:pt x="144" y="78"/>
                      </a:cubicBezTo>
                      <a:cubicBezTo>
                        <a:pt x="143" y="77"/>
                        <a:pt x="143" y="76"/>
                        <a:pt x="142" y="75"/>
                      </a:cubicBezTo>
                      <a:close/>
                      <a:moveTo>
                        <a:pt x="133" y="46"/>
                      </a:moveTo>
                      <a:cubicBezTo>
                        <a:pt x="134" y="46"/>
                        <a:pt x="135" y="46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6"/>
                        <a:pt x="134" y="47"/>
                        <a:pt x="133" y="46"/>
                      </a:cubicBezTo>
                      <a:close/>
                      <a:moveTo>
                        <a:pt x="107" y="26"/>
                      </a:moveTo>
                      <a:cubicBezTo>
                        <a:pt x="107" y="26"/>
                        <a:pt x="107" y="26"/>
                        <a:pt x="107" y="26"/>
                      </a:cubicBezTo>
                      <a:cubicBezTo>
                        <a:pt x="107" y="25"/>
                        <a:pt x="108" y="26"/>
                        <a:pt x="108" y="26"/>
                      </a:cubicBezTo>
                      <a:cubicBezTo>
                        <a:pt x="108" y="26"/>
                        <a:pt x="108" y="27"/>
                        <a:pt x="109" y="27"/>
                      </a:cubicBezTo>
                      <a:cubicBezTo>
                        <a:pt x="108" y="27"/>
                        <a:pt x="108" y="27"/>
                        <a:pt x="108" y="27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7" y="29"/>
                        <a:pt x="107" y="29"/>
                      </a:cubicBezTo>
                      <a:cubicBezTo>
                        <a:pt x="107" y="28"/>
                        <a:pt x="107" y="28"/>
                        <a:pt x="107" y="27"/>
                      </a:cubicBezTo>
                      <a:cubicBezTo>
                        <a:pt x="107" y="27"/>
                        <a:pt x="107" y="26"/>
                        <a:pt x="107" y="26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6" y="35"/>
                        <a:pt x="107" y="35"/>
                      </a:cubicBezTo>
                      <a:cubicBezTo>
                        <a:pt x="108" y="35"/>
                        <a:pt x="110" y="33"/>
                        <a:pt x="111" y="33"/>
                      </a:cubicBezTo>
                      <a:cubicBezTo>
                        <a:pt x="112" y="33"/>
                        <a:pt x="112" y="34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6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0" y="37"/>
                        <a:pt x="108" y="37"/>
                        <a:pt x="106" y="36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06" y="36"/>
                        <a:pt x="106" y="35"/>
                        <a:pt x="106" y="35"/>
                      </a:cubicBezTo>
                      <a:close/>
                      <a:moveTo>
                        <a:pt x="112" y="38"/>
                      </a:move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9"/>
                        <a:pt x="112" y="39"/>
                        <a:pt x="112" y="40"/>
                      </a:cubicBezTo>
                      <a:cubicBezTo>
                        <a:pt x="112" y="43"/>
                        <a:pt x="114" y="45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2" y="47"/>
                        <a:pt x="111" y="46"/>
                        <a:pt x="110" y="45"/>
                      </a:cubicBezTo>
                      <a:cubicBezTo>
                        <a:pt x="108" y="44"/>
                        <a:pt x="107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1"/>
                        <a:pt x="106" y="39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8" y="37"/>
                        <a:pt x="110" y="38"/>
                        <a:pt x="112" y="38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5" y="35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6"/>
                        <a:pt x="103" y="36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102" y="35"/>
                        <a:pt x="102" y="34"/>
                        <a:pt x="103" y="33"/>
                      </a:cubicBezTo>
                      <a:cubicBezTo>
                        <a:pt x="104" y="32"/>
                        <a:pt x="105" y="31"/>
                        <a:pt x="106" y="30"/>
                      </a:cubicBezTo>
                      <a:cubicBezTo>
                        <a:pt x="106" y="31"/>
                        <a:pt x="106" y="31"/>
                        <a:pt x="106" y="31"/>
                      </a:cubicBezTo>
                      <a:cubicBezTo>
                        <a:pt x="106" y="32"/>
                        <a:pt x="106" y="33"/>
                        <a:pt x="106" y="34"/>
                      </a:cubicBezTo>
                      <a:cubicBezTo>
                        <a:pt x="106" y="34"/>
                        <a:pt x="106" y="35"/>
                        <a:pt x="106" y="35"/>
                      </a:cubicBezTo>
                      <a:close/>
                      <a:moveTo>
                        <a:pt x="104" y="36"/>
                      </a:moveTo>
                      <a:cubicBezTo>
                        <a:pt x="104" y="37"/>
                        <a:pt x="104" y="37"/>
                        <a:pt x="104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9"/>
                        <a:pt x="105" y="41"/>
                        <a:pt x="104" y="42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3" y="43"/>
                        <a:pt x="102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2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101" y="41"/>
                        <a:pt x="100" y="39"/>
                        <a:pt x="100" y="38"/>
                      </a:cubicBezTo>
                      <a:cubicBezTo>
                        <a:pt x="100" y="37"/>
                        <a:pt x="100" y="37"/>
                        <a:pt x="100" y="36"/>
                      </a:cubicBezTo>
                      <a:cubicBezTo>
                        <a:pt x="102" y="36"/>
                        <a:pt x="102" y="36"/>
                        <a:pt x="104" y="36"/>
                      </a:cubicBezTo>
                      <a:close/>
                      <a:moveTo>
                        <a:pt x="95" y="44"/>
                      </a:moveTo>
                      <a:cubicBezTo>
                        <a:pt x="95" y="45"/>
                        <a:pt x="96" y="46"/>
                        <a:pt x="96" y="47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5" y="47"/>
                        <a:pt x="94" y="47"/>
                        <a:pt x="93" y="47"/>
                      </a:cubicBezTo>
                      <a:cubicBezTo>
                        <a:pt x="93" y="46"/>
                        <a:pt x="92" y="45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42"/>
                        <a:pt x="90" y="41"/>
                        <a:pt x="90" y="40"/>
                      </a:cubicBezTo>
                      <a:cubicBezTo>
                        <a:pt x="92" y="40"/>
                        <a:pt x="93" y="43"/>
                        <a:pt x="95" y="44"/>
                      </a:cubicBezTo>
                      <a:close/>
                      <a:moveTo>
                        <a:pt x="95" y="48"/>
                      </a:move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7" y="48"/>
                      </a:cubicBezTo>
                      <a:cubicBezTo>
                        <a:pt x="97" y="48"/>
                        <a:pt x="97" y="48"/>
                        <a:pt x="97" y="48"/>
                      </a:cubicBezTo>
                      <a:cubicBezTo>
                        <a:pt x="97" y="50"/>
                        <a:pt x="98" y="52"/>
                        <a:pt x="98" y="53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5"/>
                        <a:pt x="100" y="56"/>
                        <a:pt x="100" y="57"/>
                      </a:cubicBezTo>
                      <a:cubicBezTo>
                        <a:pt x="97" y="56"/>
                        <a:pt x="96" y="51"/>
                        <a:pt x="94" y="48"/>
                      </a:cubicBezTo>
                      <a:lnTo>
                        <a:pt x="95" y="48"/>
                      </a:lnTo>
                      <a:close/>
                      <a:moveTo>
                        <a:pt x="104" y="57"/>
                      </a:move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5" y="56"/>
                        <a:pt x="105" y="56"/>
                        <a:pt x="106" y="56"/>
                      </a:cubicBezTo>
                      <a:cubicBezTo>
                        <a:pt x="106" y="56"/>
                        <a:pt x="106" y="55"/>
                        <a:pt x="106" y="54"/>
                      </a:cubicBezTo>
                      <a:cubicBezTo>
                        <a:pt x="108" y="55"/>
                        <a:pt x="108" y="56"/>
                        <a:pt x="109" y="57"/>
                      </a:cubicBezTo>
                      <a:cubicBezTo>
                        <a:pt x="111" y="59"/>
                        <a:pt x="113" y="61"/>
                        <a:pt x="115" y="63"/>
                      </a:cubicBezTo>
                      <a:cubicBezTo>
                        <a:pt x="115" y="63"/>
                        <a:pt x="115" y="63"/>
                        <a:pt x="115" y="63"/>
                      </a:cubicBezTo>
                      <a:cubicBezTo>
                        <a:pt x="115" y="64"/>
                        <a:pt x="115" y="64"/>
                        <a:pt x="115" y="64"/>
                      </a:cubicBezTo>
                      <a:cubicBezTo>
                        <a:pt x="109" y="64"/>
                        <a:pt x="100" y="62"/>
                        <a:pt x="104" y="57"/>
                      </a:cubicBezTo>
                      <a:close/>
                      <a:moveTo>
                        <a:pt x="131" y="99"/>
                      </a:move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0" y="99"/>
                        <a:pt x="130" y="99"/>
                        <a:pt x="130" y="99"/>
                      </a:cubicBezTo>
                      <a:cubicBezTo>
                        <a:pt x="130" y="98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lose/>
                      <a:moveTo>
                        <a:pt x="137" y="99"/>
                      </a:move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8"/>
                        <a:pt x="136" y="98"/>
                        <a:pt x="137" y="98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9" y="96"/>
                        <a:pt x="142" y="94"/>
                        <a:pt x="144" y="93"/>
                      </a:cubicBezTo>
                      <a:cubicBezTo>
                        <a:pt x="145" y="94"/>
                        <a:pt x="144" y="97"/>
                        <a:pt x="145" y="99"/>
                      </a:cubicBezTo>
                      <a:cubicBezTo>
                        <a:pt x="143" y="99"/>
                        <a:pt x="139" y="98"/>
                        <a:pt x="137" y="99"/>
                      </a:cubicBezTo>
                      <a:close/>
                      <a:moveTo>
                        <a:pt x="145" y="128"/>
                      </a:moveTo>
                      <a:cubicBezTo>
                        <a:pt x="145" y="128"/>
                        <a:pt x="146" y="128"/>
                        <a:pt x="146" y="128"/>
                      </a:cubicBezTo>
                      <a:cubicBezTo>
                        <a:pt x="146" y="128"/>
                        <a:pt x="146" y="128"/>
                        <a:pt x="146" y="127"/>
                      </a:cubicBezTo>
                      <a:cubicBezTo>
                        <a:pt x="146" y="127"/>
                        <a:pt x="146" y="127"/>
                        <a:pt x="147" y="127"/>
                      </a:cubicBezTo>
                      <a:cubicBezTo>
                        <a:pt x="148" y="126"/>
                        <a:pt x="149" y="129"/>
                        <a:pt x="150" y="129"/>
                      </a:cubicBezTo>
                      <a:cubicBezTo>
                        <a:pt x="148" y="130"/>
                        <a:pt x="146" y="131"/>
                        <a:pt x="145" y="132"/>
                      </a:cubicBezTo>
                      <a:cubicBezTo>
                        <a:pt x="145" y="131"/>
                        <a:pt x="145" y="129"/>
                        <a:pt x="145" y="128"/>
                      </a:cubicBezTo>
                      <a:close/>
                      <a:moveTo>
                        <a:pt x="145" y="125"/>
                      </a:moveTo>
                      <a:cubicBezTo>
                        <a:pt x="146" y="125"/>
                        <a:pt x="147" y="125"/>
                        <a:pt x="146" y="126"/>
                      </a:cubicBezTo>
                      <a:cubicBezTo>
                        <a:pt x="146" y="127"/>
                        <a:pt x="146" y="127"/>
                        <a:pt x="146" y="127"/>
                      </a:cubicBezTo>
                      <a:cubicBezTo>
                        <a:pt x="146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8"/>
                        <a:pt x="145" y="128"/>
                      </a:cubicBezTo>
                      <a:cubicBezTo>
                        <a:pt x="145" y="128"/>
                        <a:pt x="145" y="128"/>
                        <a:pt x="145" y="128"/>
                      </a:cubicBezTo>
                      <a:cubicBezTo>
                        <a:pt x="145" y="127"/>
                        <a:pt x="146" y="126"/>
                        <a:pt x="145" y="125"/>
                      </a:cubicBezTo>
                      <a:close/>
                      <a:moveTo>
                        <a:pt x="146" y="116"/>
                      </a:moveTo>
                      <a:cubicBezTo>
                        <a:pt x="147" y="116"/>
                        <a:pt x="148" y="116"/>
                        <a:pt x="149" y="117"/>
                      </a:cubicBezTo>
                      <a:cubicBezTo>
                        <a:pt x="149" y="119"/>
                        <a:pt x="150" y="121"/>
                        <a:pt x="150" y="123"/>
                      </a:cubicBezTo>
                      <a:cubicBezTo>
                        <a:pt x="147" y="122"/>
                        <a:pt x="145" y="120"/>
                        <a:pt x="146" y="116"/>
                      </a:cubicBezTo>
                      <a:close/>
                      <a:moveTo>
                        <a:pt x="151" y="93"/>
                      </a:move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4"/>
                        <a:pt x="151" y="94"/>
                        <a:pt x="151" y="95"/>
                      </a:cubicBezTo>
                      <a:cubicBezTo>
                        <a:pt x="151" y="95"/>
                        <a:pt x="151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4"/>
                        <a:pt x="151" y="94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3" y="93"/>
                        <a:pt x="156" y="95"/>
                        <a:pt x="156" y="98"/>
                      </a:cubicBezTo>
                      <a:cubicBezTo>
                        <a:pt x="153" y="98"/>
                        <a:pt x="151" y="99"/>
                        <a:pt x="148" y="99"/>
                      </a:cubicBezTo>
                      <a:cubicBezTo>
                        <a:pt x="148" y="96"/>
                        <a:pt x="147" y="92"/>
                        <a:pt x="148" y="90"/>
                      </a:cubicBezTo>
                      <a:cubicBezTo>
                        <a:pt x="148" y="90"/>
                        <a:pt x="149" y="91"/>
                        <a:pt x="149" y="91"/>
                      </a:cubicBezTo>
                      <a:cubicBezTo>
                        <a:pt x="149" y="91"/>
                        <a:pt x="149" y="91"/>
                        <a:pt x="149" y="91"/>
                      </a:cubicBezTo>
                      <a:cubicBezTo>
                        <a:pt x="150" y="92"/>
                        <a:pt x="150" y="92"/>
                        <a:pt x="151" y="93"/>
                      </a:cubicBezTo>
                      <a:close/>
                      <a:moveTo>
                        <a:pt x="154" y="89"/>
                      </a:moveTo>
                      <a:cubicBezTo>
                        <a:pt x="156" y="90"/>
                        <a:pt x="158" y="90"/>
                        <a:pt x="160" y="90"/>
                      </a:cubicBezTo>
                      <a:cubicBezTo>
                        <a:pt x="159" y="91"/>
                        <a:pt x="158" y="93"/>
                        <a:pt x="156" y="94"/>
                      </a:cubicBezTo>
                      <a:cubicBezTo>
                        <a:pt x="156" y="92"/>
                        <a:pt x="155" y="91"/>
                        <a:pt x="154" y="89"/>
                      </a:cubicBezTo>
                      <a:close/>
                      <a:moveTo>
                        <a:pt x="149" y="115"/>
                      </a:moveTo>
                      <a:cubicBezTo>
                        <a:pt x="148" y="115"/>
                        <a:pt x="147" y="114"/>
                        <a:pt x="146" y="114"/>
                      </a:cubicBezTo>
                      <a:cubicBezTo>
                        <a:pt x="146" y="110"/>
                        <a:pt x="146" y="107"/>
                        <a:pt x="146" y="104"/>
                      </a:cubicBezTo>
                      <a:cubicBezTo>
                        <a:pt x="148" y="107"/>
                        <a:pt x="149" y="111"/>
                        <a:pt x="149" y="115"/>
                      </a:cubicBezTo>
                      <a:close/>
                      <a:moveTo>
                        <a:pt x="157" y="97"/>
                      </a:moveTo>
                      <a:cubicBezTo>
                        <a:pt x="158" y="97"/>
                        <a:pt x="158" y="97"/>
                        <a:pt x="158" y="98"/>
                      </a:cubicBezTo>
                      <a:cubicBezTo>
                        <a:pt x="158" y="98"/>
                        <a:pt x="157" y="97"/>
                        <a:pt x="157" y="97"/>
                      </a:cubicBezTo>
                      <a:close/>
                      <a:moveTo>
                        <a:pt x="161" y="103"/>
                      </a:moveTo>
                      <a:cubicBezTo>
                        <a:pt x="160" y="103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1" y="101"/>
                        <a:pt x="161" y="102"/>
                        <a:pt x="161" y="102"/>
                      </a:cubicBezTo>
                      <a:cubicBezTo>
                        <a:pt x="161" y="102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lose/>
                      <a:moveTo>
                        <a:pt x="160" y="101"/>
                      </a:move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159" y="100"/>
                        <a:pt x="159" y="100"/>
                        <a:pt x="159" y="99"/>
                      </a:cubicBezTo>
                      <a:cubicBezTo>
                        <a:pt x="160" y="98"/>
                        <a:pt x="162" y="98"/>
                        <a:pt x="164" y="98"/>
                      </a:cubicBezTo>
                      <a:cubicBezTo>
                        <a:pt x="164" y="98"/>
                        <a:pt x="164" y="98"/>
                        <a:pt x="164" y="99"/>
                      </a:cubicBezTo>
                      <a:cubicBezTo>
                        <a:pt x="163" y="99"/>
                        <a:pt x="161" y="100"/>
                        <a:pt x="160" y="101"/>
                      </a:cubicBezTo>
                      <a:close/>
                      <a:moveTo>
                        <a:pt x="157" y="95"/>
                      </a:moveTo>
                      <a:cubicBezTo>
                        <a:pt x="159" y="93"/>
                        <a:pt x="159" y="91"/>
                        <a:pt x="162" y="90"/>
                      </a:cubicBezTo>
                      <a:cubicBezTo>
                        <a:pt x="164" y="91"/>
                        <a:pt x="167" y="91"/>
                        <a:pt x="169" y="91"/>
                      </a:cubicBezTo>
                      <a:cubicBezTo>
                        <a:pt x="170" y="91"/>
                        <a:pt x="171" y="92"/>
                        <a:pt x="172" y="92"/>
                      </a:cubicBezTo>
                      <a:cubicBezTo>
                        <a:pt x="172" y="93"/>
                        <a:pt x="169" y="96"/>
                        <a:pt x="167" y="96"/>
                      </a:cubicBezTo>
                      <a:cubicBezTo>
                        <a:pt x="163" y="97"/>
                        <a:pt x="159" y="97"/>
                        <a:pt x="157" y="95"/>
                      </a:cubicBezTo>
                      <a:close/>
                      <a:moveTo>
                        <a:pt x="154" y="93"/>
                      </a:moveTo>
                      <a:cubicBezTo>
                        <a:pt x="152" y="92"/>
                        <a:pt x="150" y="92"/>
                        <a:pt x="150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2" y="89"/>
                        <a:pt x="152" y="89"/>
                        <a:pt x="152" y="89"/>
                      </a:cubicBezTo>
                      <a:cubicBezTo>
                        <a:pt x="153" y="90"/>
                        <a:pt x="154" y="91"/>
                        <a:pt x="154" y="93"/>
                      </a:cubicBezTo>
                      <a:close/>
                      <a:moveTo>
                        <a:pt x="150" y="89"/>
                      </a:moveTo>
                      <a:cubicBezTo>
                        <a:pt x="149" y="88"/>
                        <a:pt x="149" y="87"/>
                        <a:pt x="150" y="87"/>
                      </a:cubicBezTo>
                      <a:cubicBezTo>
                        <a:pt x="151" y="87"/>
                        <a:pt x="151" y="88"/>
                        <a:pt x="151" y="89"/>
                      </a:cubicBezTo>
                      <a:lnTo>
                        <a:pt x="150" y="89"/>
                      </a:lnTo>
                      <a:close/>
                      <a:moveTo>
                        <a:pt x="145" y="36"/>
                      </a:moveTo>
                      <a:cubicBezTo>
                        <a:pt x="143" y="36"/>
                        <a:pt x="142" y="37"/>
                        <a:pt x="140" y="37"/>
                      </a:cubicBezTo>
                      <a:cubicBezTo>
                        <a:pt x="140" y="37"/>
                        <a:pt x="140" y="37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2" y="37"/>
                        <a:pt x="144" y="37"/>
                        <a:pt x="145" y="36"/>
                      </a:cubicBezTo>
                      <a:cubicBezTo>
                        <a:pt x="145" y="36"/>
                        <a:pt x="145" y="36"/>
                        <a:pt x="145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8"/>
                        <a:pt x="145" y="39"/>
                        <a:pt x="145" y="41"/>
                      </a:cubicBezTo>
                      <a:cubicBezTo>
                        <a:pt x="143" y="42"/>
                        <a:pt x="142" y="43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37" y="40"/>
                        <a:pt x="134" y="37"/>
                        <a:pt x="132" y="34"/>
                      </a:cubicBezTo>
                      <a:cubicBezTo>
                        <a:pt x="133" y="34"/>
                        <a:pt x="134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4"/>
                        <a:pt x="135" y="34"/>
                      </a:cubicBezTo>
                      <a:cubicBezTo>
                        <a:pt x="135" y="34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8" y="31"/>
                        <a:pt x="142" y="34"/>
                        <a:pt x="145" y="36"/>
                      </a:cubicBezTo>
                      <a:close/>
                      <a:moveTo>
                        <a:pt x="134" y="32"/>
                      </a:moveTo>
                      <a:cubicBezTo>
                        <a:pt x="134" y="31"/>
                        <a:pt x="134" y="30"/>
                        <a:pt x="134" y="30"/>
                      </a:cubicBezTo>
                      <a:cubicBezTo>
                        <a:pt x="135" y="30"/>
                        <a:pt x="136" y="30"/>
                        <a:pt x="136" y="31"/>
                      </a:cubicBezTo>
                      <a:cubicBezTo>
                        <a:pt x="135" y="31"/>
                        <a:pt x="135" y="32"/>
                        <a:pt x="134" y="32"/>
                      </a:cubicBezTo>
                      <a:close/>
                      <a:moveTo>
                        <a:pt x="134" y="32"/>
                      </a:moveTo>
                      <a:cubicBezTo>
                        <a:pt x="133" y="33"/>
                        <a:pt x="132" y="33"/>
                        <a:pt x="131" y="33"/>
                      </a:cubicBezTo>
                      <a:cubicBezTo>
                        <a:pt x="131" y="33"/>
                        <a:pt x="131" y="33"/>
                        <a:pt x="131" y="33"/>
                      </a:cubicBezTo>
                      <a:cubicBezTo>
                        <a:pt x="129" y="33"/>
                        <a:pt x="129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8" y="32"/>
                        <a:pt x="129" y="33"/>
                        <a:pt x="130" y="33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6" y="35"/>
                        <a:pt x="123" y="38"/>
                        <a:pt x="120" y="40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18" y="39"/>
                        <a:pt x="118" y="39"/>
                        <a:pt x="117" y="39"/>
                      </a:cubicBezTo>
                      <a:cubicBezTo>
                        <a:pt x="116" y="39"/>
                        <a:pt x="116" y="39"/>
                        <a:pt x="115" y="38"/>
                      </a:cubicBezTo>
                      <a:cubicBezTo>
                        <a:pt x="115" y="38"/>
                        <a:pt x="116" y="38"/>
                        <a:pt x="116" y="37"/>
                      </a:cubicBezTo>
                      <a:cubicBezTo>
                        <a:pt x="116" y="37"/>
                        <a:pt x="116" y="37"/>
                        <a:pt x="117" y="36"/>
                      </a:cubicBezTo>
                      <a:cubicBezTo>
                        <a:pt x="117" y="37"/>
                        <a:pt x="117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5"/>
                        <a:pt x="119" y="34"/>
                        <a:pt x="120" y="33"/>
                      </a:cubicBezTo>
                      <a:cubicBezTo>
                        <a:pt x="120" y="33"/>
                        <a:pt x="120" y="33"/>
                        <a:pt x="120" y="33"/>
                      </a:cubicBezTo>
                      <a:cubicBezTo>
                        <a:pt x="121" y="33"/>
                        <a:pt x="120" y="32"/>
                        <a:pt x="121" y="32"/>
                      </a:cubicBezTo>
                      <a:cubicBezTo>
                        <a:pt x="121" y="31"/>
                        <a:pt x="120" y="32"/>
                        <a:pt x="120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2"/>
                        <a:pt x="115" y="32"/>
                        <a:pt x="114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4" y="32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5" y="30"/>
                        <a:pt x="115" y="30"/>
                        <a:pt x="115" y="29"/>
                      </a:cubicBezTo>
                      <a:cubicBezTo>
                        <a:pt x="115" y="29"/>
                        <a:pt x="115" y="29"/>
                        <a:pt x="115" y="30"/>
                      </a:cubicBezTo>
                      <a:cubicBezTo>
                        <a:pt x="115" y="30"/>
                        <a:pt x="114" y="30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29"/>
                        <a:pt x="115" y="27"/>
                        <a:pt x="115" y="26"/>
                      </a:cubicBezTo>
                      <a:cubicBezTo>
                        <a:pt x="116" y="26"/>
                        <a:pt x="116" y="25"/>
                        <a:pt x="117" y="25"/>
                      </a:cubicBezTo>
                      <a:cubicBezTo>
                        <a:pt x="117" y="25"/>
                        <a:pt x="117" y="26"/>
                        <a:pt x="117" y="26"/>
                      </a:cubicBezTo>
                      <a:cubicBezTo>
                        <a:pt x="117" y="26"/>
                        <a:pt x="117" y="27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9"/>
                        <a:pt x="117" y="30"/>
                        <a:pt x="117" y="30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0"/>
                      </a:cubicBezTo>
                      <a:cubicBezTo>
                        <a:pt x="117" y="30"/>
                        <a:pt x="117" y="29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9"/>
                        <a:pt x="119" y="30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0"/>
                        <a:pt x="119" y="29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20" y="27"/>
                        <a:pt x="120" y="28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0" y="27"/>
                        <a:pt x="120" y="27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7"/>
                        <a:pt x="119" y="27"/>
                      </a:cubicBezTo>
                      <a:cubicBezTo>
                        <a:pt x="118" y="27"/>
                        <a:pt x="118" y="26"/>
                        <a:pt x="118" y="25"/>
                      </a:cubicBezTo>
                      <a:cubicBezTo>
                        <a:pt x="120" y="24"/>
                        <a:pt x="122" y="23"/>
                        <a:pt x="124" y="24"/>
                      </a:cubicBezTo>
                      <a:cubicBezTo>
                        <a:pt x="124" y="26"/>
                        <a:pt x="124" y="26"/>
                        <a:pt x="123" y="27"/>
                      </a:cubicBezTo>
                      <a:cubicBezTo>
                        <a:pt x="123" y="27"/>
                        <a:pt x="124" y="27"/>
                        <a:pt x="124" y="27"/>
                      </a:cubicBezTo>
                      <a:cubicBezTo>
                        <a:pt x="124" y="26"/>
                        <a:pt x="124" y="27"/>
                        <a:pt x="124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8"/>
                        <a:pt x="125" y="28"/>
                      </a:cubicBezTo>
                      <a:cubicBezTo>
                        <a:pt x="125" y="29"/>
                        <a:pt x="125" y="30"/>
                        <a:pt x="125" y="30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0"/>
                      </a:cubicBezTo>
                      <a:cubicBezTo>
                        <a:pt x="125" y="30"/>
                        <a:pt x="126" y="29"/>
                        <a:pt x="126" y="28"/>
                      </a:cubicBezTo>
                      <a:cubicBezTo>
                        <a:pt x="126" y="28"/>
                        <a:pt x="125" y="27"/>
                        <a:pt x="125" y="27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4" y="26"/>
                        <a:pt x="125" y="25"/>
                        <a:pt x="125" y="25"/>
                      </a:cubicBezTo>
                      <a:cubicBezTo>
                        <a:pt x="127" y="26"/>
                        <a:pt x="133" y="28"/>
                        <a:pt x="133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0"/>
                        <a:pt x="134" y="31"/>
                        <a:pt x="134" y="32"/>
                      </a:cubicBezTo>
                      <a:close/>
                      <a:moveTo>
                        <a:pt x="117" y="20"/>
                      </a:moveTo>
                      <a:cubicBezTo>
                        <a:pt x="117" y="19"/>
                        <a:pt x="117" y="19"/>
                        <a:pt x="117" y="19"/>
                      </a:cubicBezTo>
                      <a:cubicBezTo>
                        <a:pt x="117" y="19"/>
                        <a:pt x="117" y="19"/>
                        <a:pt x="118" y="19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7" y="20"/>
                        <a:pt x="117" y="20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lose/>
                      <a:moveTo>
                        <a:pt x="118" y="18"/>
                      </a:moveTo>
                      <a:cubicBezTo>
                        <a:pt x="119" y="19"/>
                        <a:pt x="121" y="20"/>
                        <a:pt x="122" y="22"/>
                      </a:cubicBezTo>
                      <a:cubicBezTo>
                        <a:pt x="120" y="22"/>
                        <a:pt x="119" y="21"/>
                        <a:pt x="118" y="20"/>
                      </a:cubicBezTo>
                      <a:cubicBezTo>
                        <a:pt x="118" y="19"/>
                        <a:pt x="118" y="19"/>
                        <a:pt x="118" y="19"/>
                      </a:cubicBezTo>
                      <a:cubicBezTo>
                        <a:pt x="118" y="19"/>
                        <a:pt x="118" y="19"/>
                        <a:pt x="118" y="18"/>
                      </a:cubicBezTo>
                      <a:close/>
                      <a:moveTo>
                        <a:pt x="118" y="22"/>
                      </a:moveTo>
                      <a:cubicBezTo>
                        <a:pt x="119" y="22"/>
                        <a:pt x="120" y="22"/>
                        <a:pt x="120" y="23"/>
                      </a:cubicBezTo>
                      <a:cubicBezTo>
                        <a:pt x="119" y="23"/>
                        <a:pt x="119" y="23"/>
                        <a:pt x="118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lose/>
                      <a:moveTo>
                        <a:pt x="117" y="25"/>
                      </a:moveTo>
                      <a:cubicBezTo>
                        <a:pt x="117" y="25"/>
                        <a:pt x="117" y="25"/>
                        <a:pt x="117" y="25"/>
                      </a:cubicBez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6"/>
                        <a:pt x="118" y="27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7"/>
                        <a:pt x="117" y="26"/>
                        <a:pt x="117" y="26"/>
                      </a:cubicBezTo>
                      <a:cubicBezTo>
                        <a:pt x="117" y="26"/>
                        <a:pt x="117" y="25"/>
                        <a:pt x="117" y="25"/>
                      </a:cubicBezTo>
                      <a:close/>
                      <a:moveTo>
                        <a:pt x="117" y="24"/>
                      </a:move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4"/>
                      </a:cubicBezTo>
                      <a:close/>
                      <a:moveTo>
                        <a:pt x="128" y="24"/>
                      </a:moveTo>
                      <a:cubicBezTo>
                        <a:pt x="128" y="23"/>
                        <a:pt x="128" y="23"/>
                        <a:pt x="128" y="23"/>
                      </a:cubicBezTo>
                      <a:cubicBezTo>
                        <a:pt x="128" y="22"/>
                        <a:pt x="129" y="22"/>
                        <a:pt x="130" y="21"/>
                      </a:cubicBezTo>
                      <a:cubicBezTo>
                        <a:pt x="131" y="23"/>
                        <a:pt x="131" y="24"/>
                        <a:pt x="132" y="26"/>
                      </a:cubicBezTo>
                      <a:cubicBezTo>
                        <a:pt x="130" y="25"/>
                        <a:pt x="129" y="24"/>
                        <a:pt x="128" y="24"/>
                      </a:cubicBezTo>
                      <a:close/>
                      <a:moveTo>
                        <a:pt x="127" y="23"/>
                      </a:moveTo>
                      <a:cubicBezTo>
                        <a:pt x="127" y="23"/>
                        <a:pt x="127" y="23"/>
                        <a:pt x="127" y="23"/>
                      </a:cubicBezTo>
                      <a:cubicBezTo>
                        <a:pt x="123" y="22"/>
                        <a:pt x="121" y="19"/>
                        <a:pt x="118" y="17"/>
                      </a:cubicBezTo>
                      <a:cubicBezTo>
                        <a:pt x="121" y="16"/>
                        <a:pt x="125" y="16"/>
                        <a:pt x="128" y="17"/>
                      </a:cubicBezTo>
                      <a:cubicBezTo>
                        <a:pt x="129" y="19"/>
                        <a:pt x="130" y="20"/>
                        <a:pt x="130" y="21"/>
                      </a:cubicBezTo>
                      <a:cubicBezTo>
                        <a:pt x="129" y="22"/>
                        <a:pt x="128" y="22"/>
                        <a:pt x="127" y="23"/>
                      </a:cubicBezTo>
                      <a:close/>
                      <a:moveTo>
                        <a:pt x="117" y="16"/>
                      </a:moveTo>
                      <a:cubicBezTo>
                        <a:pt x="117" y="16"/>
                        <a:pt x="117" y="15"/>
                        <a:pt x="117" y="15"/>
                      </a:cubicBezTo>
                      <a:cubicBezTo>
                        <a:pt x="117" y="15"/>
                        <a:pt x="118" y="15"/>
                        <a:pt x="119" y="15"/>
                      </a:cubicBezTo>
                      <a:cubicBezTo>
                        <a:pt x="118" y="16"/>
                        <a:pt x="118" y="16"/>
                        <a:pt x="117" y="16"/>
                      </a:cubicBezTo>
                      <a:close/>
                      <a:moveTo>
                        <a:pt x="113" y="18"/>
                      </a:moveTo>
                      <a:cubicBezTo>
                        <a:pt x="111" y="17"/>
                        <a:pt x="109" y="17"/>
                        <a:pt x="109" y="15"/>
                      </a:cubicBezTo>
                      <a:cubicBezTo>
                        <a:pt x="109" y="15"/>
                        <a:pt x="109" y="15"/>
                        <a:pt x="109" y="15"/>
                      </a:cubicBezTo>
                      <a:cubicBezTo>
                        <a:pt x="110" y="14"/>
                        <a:pt x="110" y="13"/>
                        <a:pt x="110" y="13"/>
                      </a:cubicBezTo>
                      <a:cubicBezTo>
                        <a:pt x="111" y="12"/>
                        <a:pt x="112" y="13"/>
                        <a:pt x="113" y="14"/>
                      </a:cubicBezTo>
                      <a:cubicBezTo>
                        <a:pt x="113" y="15"/>
                        <a:pt x="113" y="16"/>
                        <a:pt x="113" y="18"/>
                      </a:cubicBezTo>
                      <a:close/>
                      <a:moveTo>
                        <a:pt x="109" y="14"/>
                      </a:moveTo>
                      <a:cubicBezTo>
                        <a:pt x="109" y="14"/>
                        <a:pt x="109" y="14"/>
                        <a:pt x="109" y="14"/>
                      </a:cubicBezTo>
                      <a:cubicBezTo>
                        <a:pt x="108" y="13"/>
                        <a:pt x="108" y="13"/>
                        <a:pt x="108" y="12"/>
                      </a:cubicBezTo>
                      <a:cubicBezTo>
                        <a:pt x="108" y="12"/>
                        <a:pt x="110" y="12"/>
                        <a:pt x="110" y="13"/>
                      </a:cubicBezTo>
                      <a:cubicBezTo>
                        <a:pt x="110" y="13"/>
                        <a:pt x="110" y="13"/>
                        <a:pt x="110" y="13"/>
                      </a:cubicBezTo>
                      <a:cubicBezTo>
                        <a:pt x="109" y="13"/>
                        <a:pt x="109" y="14"/>
                        <a:pt x="109" y="14"/>
                      </a:cubicBezTo>
                      <a:close/>
                      <a:moveTo>
                        <a:pt x="91" y="28"/>
                      </a:move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0" y="28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8" y="29"/>
                        <a:pt x="87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27"/>
                        <a:pt x="89" y="27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4"/>
                        <a:pt x="91" y="23"/>
                        <a:pt x="92" y="22"/>
                      </a:cubicBezTo>
                      <a:cubicBezTo>
                        <a:pt x="92" y="22"/>
                        <a:pt x="92" y="22"/>
                        <a:pt x="93" y="22"/>
                      </a:cubicBezTo>
                      <a:cubicBezTo>
                        <a:pt x="93" y="24"/>
                        <a:pt x="91" y="26"/>
                        <a:pt x="91" y="28"/>
                      </a:cubicBezTo>
                      <a:close/>
                      <a:moveTo>
                        <a:pt x="82" y="52"/>
                      </a:moveTo>
                      <a:cubicBezTo>
                        <a:pt x="80" y="52"/>
                        <a:pt x="79" y="51"/>
                        <a:pt x="76" y="51"/>
                      </a:cubicBezTo>
                      <a:cubicBezTo>
                        <a:pt x="76" y="51"/>
                        <a:pt x="75" y="51"/>
                        <a:pt x="74" y="51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4" y="51"/>
                        <a:pt x="74" y="51"/>
                        <a:pt x="73" y="51"/>
                      </a:cubicBezTo>
                      <a:cubicBezTo>
                        <a:pt x="76" y="50"/>
                        <a:pt x="79" y="49"/>
                        <a:pt x="81" y="48"/>
                      </a:cubicBezTo>
                      <a:cubicBezTo>
                        <a:pt x="82" y="49"/>
                        <a:pt x="82" y="51"/>
                        <a:pt x="82" y="52"/>
                      </a:cubicBezTo>
                      <a:close/>
                      <a:moveTo>
                        <a:pt x="75" y="57"/>
                      </a:moveTo>
                      <a:cubicBezTo>
                        <a:pt x="76" y="59"/>
                        <a:pt x="75" y="61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4"/>
                        <a:pt x="75" y="65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3" y="63"/>
                        <a:pt x="72" y="60"/>
                        <a:pt x="71" y="57"/>
                      </a:cubicBezTo>
                      <a:cubicBezTo>
                        <a:pt x="72" y="57"/>
                        <a:pt x="74" y="58"/>
                        <a:pt x="75" y="57"/>
                      </a:cubicBezTo>
                      <a:close/>
                      <a:moveTo>
                        <a:pt x="74" y="68"/>
                      </a:moveTo>
                      <a:cubicBezTo>
                        <a:pt x="74" y="68"/>
                        <a:pt x="74" y="68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5" y="66"/>
                        <a:pt x="75" y="64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6" y="61"/>
                        <a:pt x="76" y="59"/>
                        <a:pt x="77" y="58"/>
                      </a:cubicBezTo>
                      <a:cubicBezTo>
                        <a:pt x="79" y="59"/>
                        <a:pt x="82" y="59"/>
                        <a:pt x="85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5" y="61"/>
                        <a:pt x="85" y="62"/>
                        <a:pt x="85" y="63"/>
                      </a:cubicBezTo>
                      <a:cubicBezTo>
                        <a:pt x="85" y="63"/>
                        <a:pt x="85" y="64"/>
                        <a:pt x="85" y="64"/>
                      </a:cubicBezTo>
                      <a:cubicBezTo>
                        <a:pt x="85" y="65"/>
                        <a:pt x="85" y="65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2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3" y="67"/>
                        <a:pt x="84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6" y="66"/>
                        <a:pt x="86" y="66"/>
                      </a:cubicBezTo>
                      <a:cubicBezTo>
                        <a:pt x="88" y="66"/>
                        <a:pt x="89" y="66"/>
                        <a:pt x="91" y="66"/>
                      </a:cubicBezTo>
                      <a:cubicBezTo>
                        <a:pt x="92" y="66"/>
                        <a:pt x="94" y="66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8" y="69"/>
                        <a:pt x="102" y="70"/>
                        <a:pt x="106" y="71"/>
                      </a:cubicBezTo>
                      <a:cubicBezTo>
                        <a:pt x="106" y="73"/>
                        <a:pt x="107" y="74"/>
                        <a:pt x="106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4" y="76"/>
                        <a:pt x="104" y="76"/>
                      </a:cubicBezTo>
                      <a:cubicBezTo>
                        <a:pt x="104" y="76"/>
                        <a:pt x="103" y="76"/>
                        <a:pt x="103" y="76"/>
                      </a:cubicBezTo>
                      <a:cubicBezTo>
                        <a:pt x="103" y="76"/>
                        <a:pt x="103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3" y="76"/>
                        <a:pt x="103" y="76"/>
                        <a:pt x="103" y="76"/>
                      </a:cubicBezTo>
                      <a:cubicBezTo>
                        <a:pt x="103" y="76"/>
                        <a:pt x="104" y="76"/>
                        <a:pt x="104" y="76"/>
                      </a:cubicBezTo>
                      <a:cubicBezTo>
                        <a:pt x="104" y="76"/>
                        <a:pt x="105" y="76"/>
                        <a:pt x="105" y="76"/>
                      </a:cubicBezTo>
                      <a:cubicBezTo>
                        <a:pt x="105" y="76"/>
                        <a:pt x="106" y="76"/>
                        <a:pt x="106" y="76"/>
                      </a:cubicBezTo>
                      <a:cubicBezTo>
                        <a:pt x="106" y="78"/>
                        <a:pt x="106" y="80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ubicBezTo>
                        <a:pt x="106" y="83"/>
                        <a:pt x="105" y="84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5" y="85"/>
                        <a:pt x="105" y="86"/>
                        <a:pt x="105" y="86"/>
                      </a:cubicBezTo>
                      <a:cubicBezTo>
                        <a:pt x="105" y="87"/>
                        <a:pt x="104" y="87"/>
                        <a:pt x="103" y="87"/>
                      </a:cubicBezTo>
                      <a:cubicBezTo>
                        <a:pt x="103" y="87"/>
                        <a:pt x="103" y="87"/>
                        <a:pt x="103" y="87"/>
                      </a:cubicBezTo>
                      <a:cubicBezTo>
                        <a:pt x="103" y="87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3" y="88"/>
                        <a:pt x="103" y="88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3" y="89"/>
                        <a:pt x="101" y="88"/>
                        <a:pt x="100" y="88"/>
                      </a:cubicBezTo>
                      <a:cubicBezTo>
                        <a:pt x="99" y="88"/>
                        <a:pt x="99" y="89"/>
                        <a:pt x="98" y="89"/>
                      </a:cubicBezTo>
                      <a:cubicBezTo>
                        <a:pt x="90" y="89"/>
                        <a:pt x="83" y="87"/>
                        <a:pt x="78" y="86"/>
                      </a:cubicBezTo>
                      <a:cubicBezTo>
                        <a:pt x="77" y="83"/>
                        <a:pt x="77" y="80"/>
                        <a:pt x="76" y="78"/>
                      </a:cubicBezTo>
                      <a:cubicBezTo>
                        <a:pt x="76" y="78"/>
                        <a:pt x="76" y="78"/>
                        <a:pt x="76" y="78"/>
                      </a:cubicBezTo>
                      <a:cubicBezTo>
                        <a:pt x="75" y="76"/>
                        <a:pt x="75" y="75"/>
                        <a:pt x="75" y="73"/>
                      </a:cubicBezTo>
                      <a:cubicBezTo>
                        <a:pt x="75" y="71"/>
                        <a:pt x="75" y="70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lose/>
                      <a:moveTo>
                        <a:pt x="83" y="101"/>
                      </a:moveTo>
                      <a:cubicBezTo>
                        <a:pt x="83" y="99"/>
                        <a:pt x="84" y="98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7" y="95"/>
                        <a:pt x="89" y="93"/>
                        <a:pt x="91" y="91"/>
                      </a:cubicBezTo>
                      <a:cubicBezTo>
                        <a:pt x="92" y="90"/>
                        <a:pt x="96" y="92"/>
                        <a:pt x="98" y="91"/>
                      </a:cubicBezTo>
                      <a:cubicBezTo>
                        <a:pt x="94" y="96"/>
                        <a:pt x="89" y="98"/>
                        <a:pt x="83" y="101"/>
                      </a:cubicBezTo>
                      <a:cubicBezTo>
                        <a:pt x="83" y="101"/>
                        <a:pt x="83" y="101"/>
                        <a:pt x="82" y="101"/>
                      </a:cubicBezTo>
                      <a:cubicBezTo>
                        <a:pt x="83" y="101"/>
                        <a:pt x="83" y="101"/>
                        <a:pt x="83" y="101"/>
                      </a:cubicBezTo>
                      <a:close/>
                      <a:moveTo>
                        <a:pt x="90" y="101"/>
                      </a:moveTo>
                      <a:cubicBezTo>
                        <a:pt x="90" y="101"/>
                        <a:pt x="90" y="101"/>
                        <a:pt x="90" y="101"/>
                      </a:cubicBezTo>
                      <a:cubicBezTo>
                        <a:pt x="89" y="103"/>
                        <a:pt x="89" y="104"/>
                        <a:pt x="88" y="106"/>
                      </a:cubicBezTo>
                      <a:cubicBezTo>
                        <a:pt x="86" y="106"/>
                        <a:pt x="84" y="105"/>
                        <a:pt x="83" y="104"/>
                      </a:cubicBezTo>
                      <a:cubicBezTo>
                        <a:pt x="85" y="103"/>
                        <a:pt x="88" y="102"/>
                        <a:pt x="90" y="101"/>
                      </a:cubicBezTo>
                      <a:close/>
                      <a:moveTo>
                        <a:pt x="90" y="106"/>
                      </a:moveTo>
                      <a:cubicBezTo>
                        <a:pt x="91" y="104"/>
                        <a:pt x="92" y="101"/>
                        <a:pt x="94" y="99"/>
                      </a:cubicBezTo>
                      <a:cubicBezTo>
                        <a:pt x="95" y="97"/>
                        <a:pt x="97" y="96"/>
                        <a:pt x="99" y="95"/>
                      </a:cubicBezTo>
                      <a:cubicBezTo>
                        <a:pt x="101" y="94"/>
                        <a:pt x="103" y="92"/>
                        <a:pt x="105" y="91"/>
                      </a:cubicBezTo>
                      <a:cubicBezTo>
                        <a:pt x="105" y="91"/>
                        <a:pt x="105" y="91"/>
                        <a:pt x="105" y="91"/>
                      </a:cubicBezTo>
                      <a:cubicBezTo>
                        <a:pt x="103" y="94"/>
                        <a:pt x="102" y="97"/>
                        <a:pt x="100" y="99"/>
                      </a:cubicBezTo>
                      <a:cubicBezTo>
                        <a:pt x="99" y="100"/>
                        <a:pt x="98" y="101"/>
                        <a:pt x="97" y="102"/>
                      </a:cubicBezTo>
                      <a:cubicBezTo>
                        <a:pt x="93" y="105"/>
                        <a:pt x="90" y="110"/>
                        <a:pt x="86" y="113"/>
                      </a:cubicBezTo>
                      <a:cubicBezTo>
                        <a:pt x="87" y="110"/>
                        <a:pt x="89" y="109"/>
                        <a:pt x="90" y="106"/>
                      </a:cubicBezTo>
                      <a:close/>
                      <a:moveTo>
                        <a:pt x="90" y="110"/>
                      </a:moveTo>
                      <a:cubicBezTo>
                        <a:pt x="92" y="109"/>
                        <a:pt x="93" y="107"/>
                        <a:pt x="95" y="106"/>
                      </a:cubicBezTo>
                      <a:cubicBezTo>
                        <a:pt x="96" y="108"/>
                        <a:pt x="97" y="109"/>
                        <a:pt x="97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9" y="112"/>
                        <a:pt x="101" y="114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4"/>
                        <a:pt x="99" y="112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08"/>
                        <a:pt x="97" y="107"/>
                        <a:pt x="96" y="105"/>
                      </a:cubicBezTo>
                      <a:cubicBezTo>
                        <a:pt x="98" y="102"/>
                        <a:pt x="102" y="100"/>
                        <a:pt x="104" y="96"/>
                      </a:cubicBezTo>
                      <a:cubicBezTo>
                        <a:pt x="105" y="98"/>
                        <a:pt x="104" y="100"/>
                        <a:pt x="105" y="101"/>
                      </a:cubicBezTo>
                      <a:cubicBezTo>
                        <a:pt x="105" y="101"/>
                        <a:pt x="105" y="102"/>
                        <a:pt x="105" y="102"/>
                      </a:cubicBezTo>
                      <a:cubicBezTo>
                        <a:pt x="105" y="102"/>
                        <a:pt x="105" y="103"/>
                        <a:pt x="105" y="103"/>
                      </a:cubicBezTo>
                      <a:cubicBezTo>
                        <a:pt x="105" y="103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5" y="107"/>
                        <a:pt x="105" y="108"/>
                        <a:pt x="105" y="109"/>
                      </a:cubicBezTo>
                      <a:cubicBezTo>
                        <a:pt x="105" y="110"/>
                        <a:pt x="105" y="110"/>
                        <a:pt x="105" y="111"/>
                      </a:cubicBezTo>
                      <a:cubicBezTo>
                        <a:pt x="104" y="110"/>
                        <a:pt x="102" y="110"/>
                        <a:pt x="101" y="109"/>
                      </a:cubicBezTo>
                      <a:cubicBezTo>
                        <a:pt x="101" y="109"/>
                        <a:pt x="101" y="109"/>
                        <a:pt x="101" y="109"/>
                      </a:cubicBezTo>
                      <a:cubicBezTo>
                        <a:pt x="101" y="109"/>
                        <a:pt x="101" y="110"/>
                        <a:pt x="101" y="110"/>
                      </a:cubicBezTo>
                      <a:cubicBezTo>
                        <a:pt x="101" y="110"/>
                        <a:pt x="101" y="110"/>
                        <a:pt x="101" y="110"/>
                      </a:cubicBezTo>
                      <a:cubicBezTo>
                        <a:pt x="102" y="110"/>
                        <a:pt x="104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5" y="112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6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06" y="113"/>
                        <a:pt x="105" y="112"/>
                        <a:pt x="105" y="112"/>
                      </a:cubicBezTo>
                      <a:cubicBezTo>
                        <a:pt x="105" y="112"/>
                        <a:pt x="106" y="112"/>
                        <a:pt x="106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07" y="112"/>
                        <a:pt x="108" y="113"/>
                        <a:pt x="109" y="113"/>
                      </a:cubicBez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9" y="117"/>
                        <a:pt x="105" y="124"/>
                        <a:pt x="100" y="125"/>
                      </a:cubicBezTo>
                      <a:cubicBezTo>
                        <a:pt x="100" y="125"/>
                        <a:pt x="100" y="125"/>
                        <a:pt x="100" y="125"/>
                      </a:cubicBezTo>
                      <a:cubicBezTo>
                        <a:pt x="97" y="124"/>
                        <a:pt x="95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3" y="119"/>
                        <a:pt x="93" y="117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2" y="117"/>
                        <a:pt x="93" y="119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1" y="121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89" y="119"/>
                        <a:pt x="87" y="119"/>
                        <a:pt x="85" y="118"/>
                      </a:cubicBezTo>
                      <a:cubicBezTo>
                        <a:pt x="86" y="114"/>
                        <a:pt x="88" y="113"/>
                        <a:pt x="90" y="110"/>
                      </a:cubicBezTo>
                      <a:close/>
                      <a:moveTo>
                        <a:pt x="109" y="128"/>
                      </a:moveTo>
                      <a:cubicBezTo>
                        <a:pt x="109" y="128"/>
                        <a:pt x="108" y="128"/>
                        <a:pt x="108" y="128"/>
                      </a:cubicBezTo>
                      <a:cubicBezTo>
                        <a:pt x="108" y="130"/>
                        <a:pt x="105" y="130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2" y="131"/>
                        <a:pt x="100" y="132"/>
                        <a:pt x="99" y="132"/>
                      </a:cubicBezTo>
                      <a:cubicBezTo>
                        <a:pt x="100" y="130"/>
                        <a:pt x="102" y="128"/>
                        <a:pt x="104" y="126"/>
                      </a:cubicBezTo>
                      <a:cubicBezTo>
                        <a:pt x="104" y="126"/>
                        <a:pt x="105" y="126"/>
                        <a:pt x="105" y="126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7"/>
                        <a:pt x="105" y="127"/>
                      </a:cubicBezTo>
                      <a:cubicBezTo>
                        <a:pt x="105" y="127"/>
                        <a:pt x="106" y="127"/>
                        <a:pt x="106" y="127"/>
                      </a:cubicBezTo>
                      <a:cubicBezTo>
                        <a:pt x="106" y="127"/>
                        <a:pt x="107" y="127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5"/>
                        <a:pt x="106" y="125"/>
                        <a:pt x="106" y="124"/>
                      </a:cubicBezTo>
                      <a:cubicBezTo>
                        <a:pt x="107" y="122"/>
                        <a:pt x="108" y="121"/>
                        <a:pt x="109" y="120"/>
                      </a:cubicBezTo>
                      <a:cubicBezTo>
                        <a:pt x="109" y="120"/>
                        <a:pt x="108" y="122"/>
                        <a:pt x="109" y="123"/>
                      </a:cubicBezTo>
                      <a:cubicBezTo>
                        <a:pt x="109" y="123"/>
                        <a:pt x="108" y="123"/>
                        <a:pt x="108" y="124"/>
                      </a:cubicBezTo>
                      <a:cubicBezTo>
                        <a:pt x="108" y="124"/>
                        <a:pt x="108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3"/>
                        <a:pt x="109" y="123"/>
                      </a:cubicBezTo>
                      <a:cubicBezTo>
                        <a:pt x="109" y="123"/>
                        <a:pt x="109" y="123"/>
                        <a:pt x="109" y="123"/>
                      </a:cubicBezTo>
                      <a:cubicBezTo>
                        <a:pt x="109" y="124"/>
                        <a:pt x="109" y="127"/>
                        <a:pt x="109" y="128"/>
                      </a:cubicBezTo>
                      <a:close/>
                      <a:moveTo>
                        <a:pt x="104" y="125"/>
                      </a:moveTo>
                      <a:cubicBezTo>
                        <a:pt x="104" y="125"/>
                        <a:pt x="105" y="124"/>
                        <a:pt x="106" y="124"/>
                      </a:cubicBezTo>
                      <a:cubicBezTo>
                        <a:pt x="106" y="125"/>
                        <a:pt x="105" y="125"/>
                        <a:pt x="105" y="126"/>
                      </a:cubicBezTo>
                      <a:cubicBezTo>
                        <a:pt x="105" y="126"/>
                        <a:pt x="105" y="126"/>
                        <a:pt x="105" y="126"/>
                      </a:cubicBezTo>
                      <a:cubicBezTo>
                        <a:pt x="105" y="126"/>
                        <a:pt x="105" y="126"/>
                        <a:pt x="104" y="125"/>
                      </a:cubicBezTo>
                      <a:close/>
                      <a:moveTo>
                        <a:pt x="90" y="121"/>
                      </a:move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1" y="123"/>
                        <a:pt x="90" y="125"/>
                        <a:pt x="90" y="127"/>
                      </a:cubicBezTo>
                      <a:cubicBezTo>
                        <a:pt x="90" y="127"/>
                        <a:pt x="90" y="127"/>
                        <a:pt x="90" y="127"/>
                      </a:cubicBezTo>
                      <a:cubicBezTo>
                        <a:pt x="87" y="128"/>
                        <a:pt x="84" y="129"/>
                        <a:pt x="82" y="130"/>
                      </a:cubicBezTo>
                      <a:cubicBezTo>
                        <a:pt x="82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26"/>
                        <a:pt x="83" y="123"/>
                        <a:pt x="85" y="119"/>
                      </a:cubicBezTo>
                      <a:cubicBezTo>
                        <a:pt x="87" y="119"/>
                        <a:pt x="88" y="120"/>
                        <a:pt x="90" y="121"/>
                      </a:cubicBezTo>
                      <a:close/>
                      <a:moveTo>
                        <a:pt x="80" y="130"/>
                      </a:move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1"/>
                        <a:pt x="81" y="131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lose/>
                      <a:moveTo>
                        <a:pt x="80" y="131"/>
                      </a:move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78" y="132"/>
                        <a:pt x="78" y="134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6" y="135"/>
                        <a:pt x="78" y="130"/>
                        <a:pt x="80" y="131"/>
                      </a:cubicBezTo>
                      <a:close/>
                      <a:moveTo>
                        <a:pt x="92" y="127"/>
                      </a:move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1" y="127"/>
                        <a:pt x="91" y="127"/>
                        <a:pt x="90" y="127"/>
                      </a:cubicBezTo>
                      <a:cubicBezTo>
                        <a:pt x="91" y="125"/>
                        <a:pt x="92" y="123"/>
                        <a:pt x="92" y="122"/>
                      </a:cubicBezTo>
                      <a:cubicBezTo>
                        <a:pt x="92" y="122"/>
                        <a:pt x="92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5" y="122"/>
                        <a:pt x="97" y="125"/>
                        <a:pt x="100" y="125"/>
                      </a:cubicBezTo>
                      <a:cubicBezTo>
                        <a:pt x="99" y="127"/>
                        <a:pt x="94" y="126"/>
                        <a:pt x="92" y="127"/>
                      </a:cubicBezTo>
                      <a:close/>
                      <a:moveTo>
                        <a:pt x="110" y="113"/>
                      </a:move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8" y="112"/>
                        <a:pt x="107" y="112"/>
                        <a:pt x="106" y="111"/>
                      </a:cubicBezTo>
                      <a:cubicBezTo>
                        <a:pt x="106" y="111"/>
                        <a:pt x="106" y="111"/>
                        <a:pt x="105" y="111"/>
                      </a:cubicBezTo>
                      <a:cubicBezTo>
                        <a:pt x="106" y="110"/>
                        <a:pt x="106" y="110"/>
                        <a:pt x="106" y="109"/>
                      </a:cubicBezTo>
                      <a:cubicBezTo>
                        <a:pt x="106" y="108"/>
                        <a:pt x="105" y="107"/>
                        <a:pt x="105" y="105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7" y="104"/>
                        <a:pt x="108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cubicBezTo>
                        <a:pt x="111" y="107"/>
                        <a:pt x="110" y="110"/>
                        <a:pt x="110" y="113"/>
                      </a:cubicBezTo>
                      <a:close/>
                      <a:moveTo>
                        <a:pt x="111" y="115"/>
                      </a:moveTo>
                      <a:cubicBezTo>
                        <a:pt x="111" y="115"/>
                        <a:pt x="111" y="115"/>
                        <a:pt x="111" y="115"/>
                      </a:cubicBezTo>
                      <a:cubicBezTo>
                        <a:pt x="113" y="116"/>
                        <a:pt x="114" y="118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8" y="120"/>
                        <a:pt x="117" y="123"/>
                        <a:pt x="117" y="125"/>
                      </a:cubicBezTo>
                      <a:cubicBezTo>
                        <a:pt x="116" y="129"/>
                        <a:pt x="116" y="129"/>
                        <a:pt x="114" y="131"/>
                      </a:cubicBezTo>
                      <a:cubicBezTo>
                        <a:pt x="113" y="132"/>
                        <a:pt x="112" y="133"/>
                        <a:pt x="111" y="134"/>
                      </a:cubicBezTo>
                      <a:cubicBezTo>
                        <a:pt x="110" y="133"/>
                        <a:pt x="111" y="130"/>
                        <a:pt x="110" y="129"/>
                      </a:cubicBezTo>
                      <a:cubicBezTo>
                        <a:pt x="110" y="124"/>
                        <a:pt x="111" y="120"/>
                        <a:pt x="111" y="115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8"/>
                      </a:cubicBezTo>
                      <a:cubicBezTo>
                        <a:pt x="112" y="148"/>
                        <a:pt x="112" y="149"/>
                        <a:pt x="112" y="150"/>
                      </a:cubicBezTo>
                      <a:cubicBezTo>
                        <a:pt x="112" y="150"/>
                        <a:pt x="111" y="150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12" y="144"/>
                      </a:moveTo>
                      <a:cubicBezTo>
                        <a:pt x="112" y="144"/>
                        <a:pt x="112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3"/>
                        <a:pt x="112" y="143"/>
                        <a:pt x="113" y="143"/>
                      </a:cubicBezTo>
                      <a:cubicBezTo>
                        <a:pt x="113" y="143"/>
                        <a:pt x="113" y="144"/>
                        <a:pt x="112" y="144"/>
                      </a:cubicBezTo>
                      <a:close/>
                      <a:moveTo>
                        <a:pt x="111" y="142"/>
                      </a:moveTo>
                      <a:cubicBezTo>
                        <a:pt x="111" y="141"/>
                        <a:pt x="111" y="140"/>
                        <a:pt x="111" y="139"/>
                      </a:cubicBezTo>
                      <a:cubicBezTo>
                        <a:pt x="112" y="139"/>
                        <a:pt x="113" y="138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4" y="139"/>
                        <a:pt x="113" y="140"/>
                        <a:pt x="113" y="141"/>
                      </a:cubicBezTo>
                      <a:cubicBezTo>
                        <a:pt x="112" y="141"/>
                        <a:pt x="112" y="142"/>
                        <a:pt x="111" y="142"/>
                      </a:cubicBezTo>
                      <a:close/>
                      <a:moveTo>
                        <a:pt x="113" y="147"/>
                      </a:move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9"/>
                        <a:pt x="114" y="150"/>
                        <a:pt x="114" y="151"/>
                      </a:cubicBezTo>
                      <a:cubicBezTo>
                        <a:pt x="113" y="151"/>
                        <a:pt x="113" y="149"/>
                        <a:pt x="113" y="147"/>
                      </a:cubicBezTo>
                      <a:close/>
                      <a:moveTo>
                        <a:pt x="115" y="147"/>
                      </a:moveTo>
                      <a:cubicBezTo>
                        <a:pt x="115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lose/>
                      <a:moveTo>
                        <a:pt x="115" y="146"/>
                      </a:move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3"/>
                        <a:pt x="115" y="139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6"/>
                      </a:cubicBezTo>
                      <a:cubicBezTo>
                        <a:pt x="118" y="136"/>
                        <a:pt x="118" y="137"/>
                        <a:pt x="119" y="138"/>
                      </a:cubicBezTo>
                      <a:cubicBezTo>
                        <a:pt x="119" y="139"/>
                        <a:pt x="116" y="146"/>
                        <a:pt x="116" y="146"/>
                      </a:cubicBezTo>
                      <a:cubicBezTo>
                        <a:pt x="116" y="147"/>
                        <a:pt x="115" y="146"/>
                        <a:pt x="115" y="146"/>
                      </a:cubicBezTo>
                      <a:close/>
                      <a:moveTo>
                        <a:pt x="136" y="133"/>
                      </a:moveTo>
                      <a:cubicBezTo>
                        <a:pt x="137" y="134"/>
                        <a:pt x="138" y="134"/>
                        <a:pt x="139" y="134"/>
                      </a:cubicBezTo>
                      <a:cubicBezTo>
                        <a:pt x="139" y="134"/>
                        <a:pt x="139" y="134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7" y="136"/>
                        <a:pt x="136" y="137"/>
                        <a:pt x="135" y="137"/>
                      </a:cubicBezTo>
                      <a:cubicBezTo>
                        <a:pt x="135" y="136"/>
                        <a:pt x="135" y="134"/>
                        <a:pt x="136" y="133"/>
                      </a:cubicBezTo>
                      <a:close/>
                      <a:moveTo>
                        <a:pt x="135" y="138"/>
                      </a:moveTo>
                      <a:cubicBezTo>
                        <a:pt x="136" y="137"/>
                        <a:pt x="137" y="136"/>
                        <a:pt x="139" y="136"/>
                      </a:cubicBezTo>
                      <a:cubicBezTo>
                        <a:pt x="138" y="138"/>
                        <a:pt x="136" y="141"/>
                        <a:pt x="135" y="143"/>
                      </a:cubicBezTo>
                      <a:cubicBezTo>
                        <a:pt x="134" y="142"/>
                        <a:pt x="134" y="140"/>
                        <a:pt x="135" y="138"/>
                      </a:cubicBezTo>
                      <a:close/>
                      <a:moveTo>
                        <a:pt x="142" y="134"/>
                      </a:move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1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1" y="133"/>
                        <a:pt x="141" y="132"/>
                        <a:pt x="142" y="131"/>
                      </a:cubicBezTo>
                      <a:cubicBezTo>
                        <a:pt x="143" y="132"/>
                        <a:pt x="142" y="133"/>
                        <a:pt x="142" y="134"/>
                      </a:cubicBezTo>
                      <a:close/>
                      <a:moveTo>
                        <a:pt x="143" y="131"/>
                      </a:moveTo>
                      <a:cubicBezTo>
                        <a:pt x="141" y="131"/>
                        <a:pt x="141" y="133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39" y="134"/>
                        <a:pt x="139" y="134"/>
                        <a:pt x="139" y="134"/>
                      </a:cubicBezTo>
                      <a:cubicBezTo>
                        <a:pt x="138" y="133"/>
                        <a:pt x="137" y="133"/>
                        <a:pt x="136" y="133"/>
                      </a:cubicBezTo>
                      <a:cubicBezTo>
                        <a:pt x="136" y="132"/>
                        <a:pt x="136" y="131"/>
                        <a:pt x="136" y="130"/>
                      </a:cubicBezTo>
                      <a:cubicBezTo>
                        <a:pt x="136" y="129"/>
                        <a:pt x="136" y="127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3"/>
                        <a:pt x="135" y="121"/>
                        <a:pt x="135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7" y="119"/>
                        <a:pt x="138" y="120"/>
                        <a:pt x="139" y="120"/>
                      </a:cubicBezTo>
                      <a:cubicBezTo>
                        <a:pt x="139" y="120"/>
                        <a:pt x="140" y="120"/>
                        <a:pt x="141" y="120"/>
                      </a:cubicBezTo>
                      <a:cubicBezTo>
                        <a:pt x="141" y="121"/>
                        <a:pt x="142" y="123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6"/>
                        <a:pt x="143" y="129"/>
                        <a:pt x="142" y="131"/>
                      </a:cubicBezTo>
                      <a:lnTo>
                        <a:pt x="143" y="131"/>
                      </a:lnTo>
                      <a:close/>
                      <a:moveTo>
                        <a:pt x="143" y="123"/>
                      </a:moveTo>
                      <a:cubicBezTo>
                        <a:pt x="142" y="122"/>
                        <a:pt x="142" y="121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0" y="119"/>
                        <a:pt x="139" y="119"/>
                        <a:pt x="139" y="119"/>
                      </a:cubicBezTo>
                      <a:cubicBezTo>
                        <a:pt x="138" y="119"/>
                        <a:pt x="137" y="119"/>
                        <a:pt x="137" y="118"/>
                      </a:cubicBezTo>
                      <a:cubicBezTo>
                        <a:pt x="137" y="118"/>
                        <a:pt x="136" y="118"/>
                        <a:pt x="136" y="118"/>
                      </a:cubicBezTo>
                      <a:cubicBezTo>
                        <a:pt x="134" y="117"/>
                        <a:pt x="136" y="115"/>
                        <a:pt x="138" y="114"/>
                      </a:cubicBezTo>
                      <a:cubicBezTo>
                        <a:pt x="139" y="114"/>
                        <a:pt x="139" y="115"/>
                        <a:pt x="141" y="117"/>
                      </a:cubicBezTo>
                      <a:cubicBezTo>
                        <a:pt x="142" y="119"/>
                        <a:pt x="144" y="120"/>
                        <a:pt x="143" y="123"/>
                      </a:cubicBezTo>
                      <a:close/>
                      <a:moveTo>
                        <a:pt x="143" y="113"/>
                      </a:moveTo>
                      <a:cubicBezTo>
                        <a:pt x="142" y="112"/>
                        <a:pt x="141" y="112"/>
                        <a:pt x="141" y="112"/>
                      </a:cubicBezTo>
                      <a:cubicBezTo>
                        <a:pt x="141" y="110"/>
                        <a:pt x="142" y="110"/>
                        <a:pt x="143" y="109"/>
                      </a:cubicBezTo>
                      <a:cubicBezTo>
                        <a:pt x="144" y="110"/>
                        <a:pt x="143" y="112"/>
                        <a:pt x="143" y="113"/>
                      </a:cubicBezTo>
                      <a:close/>
                      <a:moveTo>
                        <a:pt x="143" y="116"/>
                      </a:moveTo>
                      <a:cubicBezTo>
                        <a:pt x="142" y="116"/>
                        <a:pt x="142" y="115"/>
                        <a:pt x="142" y="114"/>
                      </a:cubicBezTo>
                      <a:cubicBezTo>
                        <a:pt x="143" y="114"/>
                        <a:pt x="143" y="114"/>
                        <a:pt x="143" y="116"/>
                      </a:cubicBezTo>
                      <a:close/>
                      <a:moveTo>
                        <a:pt x="139" y="110"/>
                      </a:moveTo>
                      <a:cubicBezTo>
                        <a:pt x="137" y="109"/>
                        <a:pt x="137" y="107"/>
                        <a:pt x="136" y="106"/>
                      </a:cubicBezTo>
                      <a:cubicBezTo>
                        <a:pt x="135" y="105"/>
                        <a:pt x="136" y="106"/>
                        <a:pt x="136" y="105"/>
                      </a:cubicBezTo>
                      <a:cubicBezTo>
                        <a:pt x="134" y="106"/>
                        <a:pt x="133" y="103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1"/>
                        <a:pt x="134" y="101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5" y="100"/>
                        <a:pt x="135" y="100"/>
                        <a:pt x="135" y="100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6" y="101"/>
                        <a:pt x="138" y="101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8" y="103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9" y="103"/>
                        <a:pt x="139" y="103"/>
                      </a:cubicBezTo>
                      <a:cubicBezTo>
                        <a:pt x="141" y="103"/>
                        <a:pt x="142" y="102"/>
                        <a:pt x="143" y="102"/>
                      </a:cubicBezTo>
                      <a:cubicBezTo>
                        <a:pt x="144" y="102"/>
                        <a:pt x="144" y="102"/>
                        <a:pt x="144" y="102"/>
                      </a:cubicBezTo>
                      <a:cubicBezTo>
                        <a:pt x="144" y="106"/>
                        <a:pt x="141" y="107"/>
                        <a:pt x="139" y="110"/>
                      </a:cubicBezTo>
                      <a:close/>
                      <a:moveTo>
                        <a:pt x="151" y="133"/>
                      </a:moveTo>
                      <a:cubicBezTo>
                        <a:pt x="151" y="132"/>
                        <a:pt x="151" y="132"/>
                        <a:pt x="151" y="131"/>
                      </a:cubicBezTo>
                      <a:cubicBezTo>
                        <a:pt x="152" y="131"/>
                        <a:pt x="151" y="133"/>
                        <a:pt x="151" y="133"/>
                      </a:cubicBezTo>
                      <a:close/>
                      <a:moveTo>
                        <a:pt x="151" y="115"/>
                      </a:move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2" y="114"/>
                        <a:pt x="152" y="113"/>
                        <a:pt x="152" y="112"/>
                      </a:cubicBezTo>
                      <a:cubicBezTo>
                        <a:pt x="153" y="112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4"/>
                        <a:pt x="154" y="113"/>
                        <a:pt x="154" y="114"/>
                      </a:cubicBezTo>
                      <a:cubicBezTo>
                        <a:pt x="153" y="114"/>
                        <a:pt x="152" y="115"/>
                        <a:pt x="151" y="115"/>
                      </a:cubicBezTo>
                      <a:close/>
                      <a:moveTo>
                        <a:pt x="152" y="116"/>
                      </a:moveTo>
                      <a:cubicBezTo>
                        <a:pt x="153" y="115"/>
                        <a:pt x="155" y="114"/>
                        <a:pt x="155" y="116"/>
                      </a:cubicBezTo>
                      <a:cubicBezTo>
                        <a:pt x="154" y="117"/>
                        <a:pt x="154" y="116"/>
                        <a:pt x="152" y="116"/>
                      </a:cubicBezTo>
                      <a:close/>
                      <a:moveTo>
                        <a:pt x="155" y="114"/>
                      </a:move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6" y="112"/>
                        <a:pt x="159" y="111"/>
                        <a:pt x="161" y="111"/>
                      </a:cubicBezTo>
                      <a:cubicBezTo>
                        <a:pt x="161" y="111"/>
                        <a:pt x="161" y="111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59" y="113"/>
                        <a:pt x="159" y="115"/>
                        <a:pt x="157" y="116"/>
                      </a:cubicBezTo>
                      <a:cubicBezTo>
                        <a:pt x="156" y="117"/>
                        <a:pt x="156" y="115"/>
                        <a:pt x="155" y="114"/>
                      </a:cubicBezTo>
                      <a:close/>
                      <a:moveTo>
                        <a:pt x="172" y="97"/>
                      </a:moveTo>
                      <a:cubicBezTo>
                        <a:pt x="169" y="100"/>
                        <a:pt x="166" y="104"/>
                        <a:pt x="163" y="107"/>
                      </a:cubicBezTo>
                      <a:cubicBezTo>
                        <a:pt x="162" y="107"/>
                        <a:pt x="161" y="106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2"/>
                        <a:pt x="161" y="102"/>
                      </a:cubicBezTo>
                      <a:cubicBezTo>
                        <a:pt x="161" y="102"/>
                        <a:pt x="161" y="101"/>
                        <a:pt x="161" y="101"/>
                      </a:cubicBezTo>
                      <a:cubicBezTo>
                        <a:pt x="162" y="100"/>
                        <a:pt x="163" y="100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6" y="98"/>
                        <a:pt x="169" y="98"/>
                        <a:pt x="172" y="96"/>
                      </a:cubicBezTo>
                      <a:cubicBezTo>
                        <a:pt x="172" y="96"/>
                        <a:pt x="172" y="97"/>
                        <a:pt x="172" y="97"/>
                      </a:cubicBezTo>
                      <a:close/>
                      <a:moveTo>
                        <a:pt x="171" y="95"/>
                      </a:moveTo>
                      <a:cubicBezTo>
                        <a:pt x="171" y="94"/>
                        <a:pt x="173" y="93"/>
                        <a:pt x="175" y="93"/>
                      </a:cubicBezTo>
                      <a:cubicBezTo>
                        <a:pt x="174" y="94"/>
                        <a:pt x="172" y="94"/>
                        <a:pt x="171" y="95"/>
                      </a:cubicBezTo>
                      <a:close/>
                      <a:moveTo>
                        <a:pt x="179" y="91"/>
                      </a:moveTo>
                      <a:cubicBezTo>
                        <a:pt x="178" y="92"/>
                        <a:pt x="175" y="92"/>
                        <a:pt x="174" y="91"/>
                      </a:cubicBezTo>
                      <a:cubicBezTo>
                        <a:pt x="174" y="91"/>
                        <a:pt x="174" y="91"/>
                        <a:pt x="174" y="91"/>
                      </a:cubicBezTo>
                      <a:cubicBezTo>
                        <a:pt x="175" y="89"/>
                        <a:pt x="178" y="89"/>
                        <a:pt x="180" y="88"/>
                      </a:cubicBezTo>
                      <a:cubicBezTo>
                        <a:pt x="180" y="88"/>
                        <a:pt x="179" y="90"/>
                        <a:pt x="179" y="91"/>
                      </a:cubicBezTo>
                      <a:close/>
                      <a:moveTo>
                        <a:pt x="184" y="88"/>
                      </a:moveTo>
                      <a:cubicBezTo>
                        <a:pt x="183" y="89"/>
                        <a:pt x="182" y="90"/>
                        <a:pt x="181" y="90"/>
                      </a:cubicBezTo>
                      <a:cubicBezTo>
                        <a:pt x="181" y="87"/>
                        <a:pt x="181" y="83"/>
                        <a:pt x="185" y="83"/>
                      </a:cubicBezTo>
                      <a:cubicBezTo>
                        <a:pt x="186" y="84"/>
                        <a:pt x="184" y="86"/>
                        <a:pt x="184" y="88"/>
                      </a:cubicBezTo>
                      <a:close/>
                      <a:moveTo>
                        <a:pt x="198" y="81"/>
                      </a:move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3"/>
                        <a:pt x="197" y="85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6" y="87"/>
                        <a:pt x="195" y="86"/>
                        <a:pt x="194" y="86"/>
                      </a:cubicBezTo>
                      <a:cubicBezTo>
                        <a:pt x="194" y="84"/>
                        <a:pt x="197" y="83"/>
                        <a:pt x="198" y="81"/>
                      </a:cubicBezTo>
                      <a:close/>
                      <a:moveTo>
                        <a:pt x="194" y="82"/>
                      </a:moveTo>
                      <a:cubicBezTo>
                        <a:pt x="193" y="85"/>
                        <a:pt x="189" y="86"/>
                        <a:pt x="186" y="87"/>
                      </a:cubicBezTo>
                      <a:cubicBezTo>
                        <a:pt x="186" y="86"/>
                        <a:pt x="186" y="85"/>
                        <a:pt x="187" y="83"/>
                      </a:cubicBezTo>
                      <a:cubicBezTo>
                        <a:pt x="189" y="83"/>
                        <a:pt x="192" y="82"/>
                        <a:pt x="194" y="82"/>
                      </a:cubicBezTo>
                      <a:close/>
                      <a:moveTo>
                        <a:pt x="188" y="71"/>
                      </a:moveTo>
                      <a:cubicBezTo>
                        <a:pt x="188" y="69"/>
                        <a:pt x="189" y="68"/>
                        <a:pt x="190" y="67"/>
                      </a:cubicBezTo>
                      <a:cubicBezTo>
                        <a:pt x="190" y="68"/>
                        <a:pt x="189" y="70"/>
                        <a:pt x="188" y="71"/>
                      </a:cubicBezTo>
                      <a:close/>
                      <a:moveTo>
                        <a:pt x="186" y="70"/>
                      </a:move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7" y="68"/>
                        <a:pt x="188" y="67"/>
                        <a:pt x="189" y="66"/>
                      </a:cubicBezTo>
                      <a:cubicBezTo>
                        <a:pt x="189" y="67"/>
                        <a:pt x="188" y="69"/>
                        <a:pt x="187" y="70"/>
                      </a:cubicBezTo>
                      <a:cubicBezTo>
                        <a:pt x="187" y="70"/>
                        <a:pt x="187" y="70"/>
                        <a:pt x="186" y="70"/>
                      </a:cubicBezTo>
                      <a:close/>
                      <a:moveTo>
                        <a:pt x="187" y="71"/>
                      </a:move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4"/>
                        <a:pt x="185" y="75"/>
                        <a:pt x="183" y="77"/>
                      </a:cubicBezTo>
                      <a:cubicBezTo>
                        <a:pt x="184" y="75"/>
                        <a:pt x="185" y="72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1"/>
                        <a:pt x="187" y="71"/>
                        <a:pt x="187" y="71"/>
                      </a:cubicBezTo>
                      <a:close/>
                      <a:moveTo>
                        <a:pt x="190" y="65"/>
                      </a:move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8" y="65"/>
                      </a:cubicBezTo>
                      <a:cubicBezTo>
                        <a:pt x="188" y="65"/>
                        <a:pt x="188" y="65"/>
                        <a:pt x="188" y="64"/>
                      </a:cubicBezTo>
                      <a:cubicBezTo>
                        <a:pt x="188" y="64"/>
                        <a:pt x="188" y="64"/>
                        <a:pt x="188" y="64"/>
                      </a:cubicBezTo>
                      <a:cubicBezTo>
                        <a:pt x="188" y="64"/>
                        <a:pt x="190" y="63"/>
                        <a:pt x="190" y="62"/>
                      </a:cubicBezTo>
                      <a:cubicBezTo>
                        <a:pt x="191" y="63"/>
                        <a:pt x="190" y="64"/>
                        <a:pt x="190" y="65"/>
                      </a:cubicBezTo>
                      <a:close/>
                      <a:moveTo>
                        <a:pt x="191" y="62"/>
                      </a:moveTo>
                      <a:cubicBezTo>
                        <a:pt x="191" y="62"/>
                        <a:pt x="191" y="62"/>
                        <a:pt x="191" y="62"/>
                      </a:cubicBezTo>
                      <a:cubicBezTo>
                        <a:pt x="191" y="61"/>
                        <a:pt x="192" y="61"/>
                        <a:pt x="192" y="61"/>
                      </a:cubicBezTo>
                      <a:cubicBezTo>
                        <a:pt x="192" y="61"/>
                        <a:pt x="191" y="62"/>
                        <a:pt x="191" y="62"/>
                      </a:cubicBezTo>
                      <a:close/>
                      <a:moveTo>
                        <a:pt x="192" y="60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0" y="61"/>
                        <a:pt x="190" y="62"/>
                        <a:pt x="190" y="62"/>
                      </a:cubicBezTo>
                      <a:cubicBezTo>
                        <a:pt x="189" y="63"/>
                        <a:pt x="188" y="63"/>
                        <a:pt x="188" y="64"/>
                      </a:cubicBezTo>
                      <a:cubicBezTo>
                        <a:pt x="188" y="64"/>
                        <a:pt x="187" y="64"/>
                        <a:pt x="187" y="64"/>
                      </a:cubicBezTo>
                      <a:cubicBezTo>
                        <a:pt x="187" y="64"/>
                        <a:pt x="187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5"/>
                        <a:pt x="185" y="65"/>
                        <a:pt x="185" y="65"/>
                      </a:cubicBezTo>
                      <a:cubicBezTo>
                        <a:pt x="185" y="65"/>
                        <a:pt x="185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6"/>
                        <a:pt x="184" y="67"/>
                        <a:pt x="183" y="67"/>
                      </a:cubicBezTo>
                      <a:cubicBezTo>
                        <a:pt x="182" y="67"/>
                        <a:pt x="182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7"/>
                        <a:pt x="182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4" y="67"/>
                        <a:pt x="185" y="66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7" y="65"/>
                        <a:pt x="187" y="65"/>
                      </a:cubicBezTo>
                      <a:cubicBezTo>
                        <a:pt x="187" y="65"/>
                        <a:pt x="187" y="65"/>
                        <a:pt x="188" y="65"/>
                      </a:cubicBezTo>
                      <a:cubicBezTo>
                        <a:pt x="188" y="65"/>
                        <a:pt x="188" y="65"/>
                        <a:pt x="188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8" y="67"/>
                        <a:pt x="187" y="68"/>
                        <a:pt x="186" y="69"/>
                      </a:cubicBezTo>
                      <a:cubicBezTo>
                        <a:pt x="186" y="69"/>
                        <a:pt x="186" y="69"/>
                        <a:pt x="186" y="69"/>
                      </a:cubicBezTo>
                      <a:cubicBezTo>
                        <a:pt x="186" y="69"/>
                        <a:pt x="185" y="69"/>
                        <a:pt x="185" y="70"/>
                      </a:cubicBezTo>
                      <a:cubicBezTo>
                        <a:pt x="185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4" y="72"/>
                        <a:pt x="184" y="75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2" y="78"/>
                        <a:pt x="181" y="80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cubicBezTo>
                        <a:pt x="182" y="81"/>
                        <a:pt x="182" y="79"/>
                        <a:pt x="184" y="77"/>
                      </a:cubicBezTo>
                      <a:cubicBezTo>
                        <a:pt x="184" y="77"/>
                        <a:pt x="184" y="77"/>
                        <a:pt x="184" y="77"/>
                      </a:cubicBezTo>
                      <a:cubicBezTo>
                        <a:pt x="186" y="76"/>
                        <a:pt x="187" y="74"/>
                        <a:pt x="187" y="72"/>
                      </a:cubicBezTo>
                      <a:cubicBezTo>
                        <a:pt x="189" y="73"/>
                        <a:pt x="186" y="79"/>
                        <a:pt x="186" y="82"/>
                      </a:cubicBezTo>
                      <a:cubicBezTo>
                        <a:pt x="181" y="84"/>
                        <a:pt x="174" y="82"/>
                        <a:pt x="169" y="83"/>
                      </a:cubicBezTo>
                      <a:cubicBezTo>
                        <a:pt x="169" y="83"/>
                        <a:pt x="169" y="83"/>
                        <a:pt x="168" y="83"/>
                      </a:cubicBezTo>
                      <a:cubicBezTo>
                        <a:pt x="168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3"/>
                        <a:pt x="168" y="82"/>
                        <a:pt x="170" y="81"/>
                      </a:cubicBezTo>
                      <a:cubicBezTo>
                        <a:pt x="170" y="81"/>
                        <a:pt x="170" y="81"/>
                        <a:pt x="170" y="81"/>
                      </a:cubicBezTo>
                      <a:cubicBezTo>
                        <a:pt x="170" y="81"/>
                        <a:pt x="169" y="81"/>
                        <a:pt x="169" y="81"/>
                      </a:cubicBezTo>
                      <a:cubicBezTo>
                        <a:pt x="168" y="82"/>
                        <a:pt x="167" y="82"/>
                        <a:pt x="166" y="83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65" y="83"/>
                        <a:pt x="165" y="83"/>
                        <a:pt x="165" y="84"/>
                      </a:cubicBezTo>
                      <a:cubicBezTo>
                        <a:pt x="165" y="83"/>
                        <a:pt x="165" y="83"/>
                        <a:pt x="165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5" y="83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4" y="84"/>
                        <a:pt x="164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1" y="80"/>
                        <a:pt x="158" y="77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8" y="77"/>
                        <a:pt x="160" y="81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59" y="85"/>
                        <a:pt x="156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1" y="83"/>
                        <a:pt x="149" y="79"/>
                        <a:pt x="148" y="75"/>
                      </a:cubicBezTo>
                      <a:cubicBezTo>
                        <a:pt x="148" y="72"/>
                        <a:pt x="149" y="68"/>
                        <a:pt x="149" y="64"/>
                      </a:cubicBezTo>
                      <a:cubicBezTo>
                        <a:pt x="149" y="63"/>
                        <a:pt x="149" y="61"/>
                        <a:pt x="148" y="59"/>
                      </a:cubicBezTo>
                      <a:cubicBezTo>
                        <a:pt x="150" y="61"/>
                        <a:pt x="152" y="64"/>
                        <a:pt x="154" y="66"/>
                      </a:cubicBezTo>
                      <a:cubicBezTo>
                        <a:pt x="156" y="72"/>
                        <a:pt x="161" y="76"/>
                        <a:pt x="164" y="81"/>
                      </a:cubicBezTo>
                      <a:cubicBezTo>
                        <a:pt x="164" y="81"/>
                        <a:pt x="164" y="82"/>
                        <a:pt x="164" y="82"/>
                      </a:cubicBezTo>
                      <a:cubicBezTo>
                        <a:pt x="164" y="82"/>
                        <a:pt x="164" y="82"/>
                        <a:pt x="164" y="81"/>
                      </a:cubicBezTo>
                      <a:cubicBezTo>
                        <a:pt x="164" y="81"/>
                        <a:pt x="164" y="81"/>
                        <a:pt x="164" y="81"/>
                      </a:cubicBezTo>
                      <a:cubicBezTo>
                        <a:pt x="162" y="75"/>
                        <a:pt x="156" y="72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3" y="63"/>
                        <a:pt x="150" y="60"/>
                        <a:pt x="149" y="57"/>
                      </a:cubicBezTo>
                      <a:cubicBezTo>
                        <a:pt x="151" y="56"/>
                        <a:pt x="153" y="56"/>
                        <a:pt x="154" y="55"/>
                      </a:cubicBezTo>
                      <a:cubicBezTo>
                        <a:pt x="157" y="53"/>
                        <a:pt x="158" y="49"/>
                        <a:pt x="161" y="49"/>
                      </a:cubicBezTo>
                      <a:cubicBezTo>
                        <a:pt x="162" y="49"/>
                        <a:pt x="162" y="49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1"/>
                        <a:pt x="161" y="53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61" y="53"/>
                        <a:pt x="161" y="51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49"/>
                        <a:pt x="162" y="49"/>
                      </a:cubicBezTo>
                      <a:cubicBezTo>
                        <a:pt x="163" y="49"/>
                        <a:pt x="163" y="48"/>
                        <a:pt x="164" y="48"/>
                      </a:cubicBezTo>
                      <a:cubicBezTo>
                        <a:pt x="164" y="51"/>
                        <a:pt x="162" y="52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7"/>
                        <a:pt x="163" y="59"/>
                        <a:pt x="162" y="62"/>
                      </a:cubicBezTo>
                      <a:cubicBezTo>
                        <a:pt x="162" y="62"/>
                        <a:pt x="162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0"/>
                        <a:pt x="164" y="57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1"/>
                        <a:pt x="166" y="51"/>
                        <a:pt x="166" y="48"/>
                      </a:cubicBezTo>
                      <a:cubicBezTo>
                        <a:pt x="170" y="46"/>
                        <a:pt x="173" y="43"/>
                        <a:pt x="180" y="44"/>
                      </a:cubicBezTo>
                      <a:cubicBezTo>
                        <a:pt x="180" y="46"/>
                        <a:pt x="179" y="47"/>
                        <a:pt x="178" y="49"/>
                      </a:cubicBezTo>
                      <a:cubicBezTo>
                        <a:pt x="178" y="50"/>
                        <a:pt x="178" y="51"/>
                        <a:pt x="178" y="52"/>
                      </a:cubicBezTo>
                      <a:cubicBezTo>
                        <a:pt x="178" y="54"/>
                        <a:pt x="176" y="56"/>
                        <a:pt x="176" y="58"/>
                      </a:cubicBezTo>
                      <a:cubicBezTo>
                        <a:pt x="176" y="60"/>
                        <a:pt x="175" y="62"/>
                        <a:pt x="174" y="64"/>
                      </a:cubicBezTo>
                      <a:cubicBezTo>
                        <a:pt x="174" y="65"/>
                        <a:pt x="174" y="65"/>
                        <a:pt x="174" y="65"/>
                      </a:cubicBezTo>
                      <a:cubicBezTo>
                        <a:pt x="174" y="65"/>
                        <a:pt x="174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2"/>
                        <a:pt x="176" y="60"/>
                        <a:pt x="177" y="58"/>
                      </a:cubicBezTo>
                      <a:cubicBezTo>
                        <a:pt x="177" y="58"/>
                        <a:pt x="177" y="58"/>
                        <a:pt x="177" y="58"/>
                      </a:cubicBezTo>
                      <a:cubicBezTo>
                        <a:pt x="177" y="57"/>
                        <a:pt x="177" y="56"/>
                        <a:pt x="178" y="56"/>
                      </a:cubicBezTo>
                      <a:cubicBezTo>
                        <a:pt x="178" y="56"/>
                        <a:pt x="178" y="56"/>
                        <a:pt x="178" y="56"/>
                      </a:cubicBezTo>
                      <a:cubicBezTo>
                        <a:pt x="182" y="53"/>
                        <a:pt x="187" y="51"/>
                        <a:pt x="193" y="50"/>
                      </a:cubicBezTo>
                      <a:cubicBezTo>
                        <a:pt x="193" y="52"/>
                        <a:pt x="194" y="53"/>
                        <a:pt x="195" y="55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94" y="58"/>
                        <a:pt x="192" y="58"/>
                        <a:pt x="192" y="60"/>
                      </a:cubicBezTo>
                      <a:close/>
                      <a:moveTo>
                        <a:pt x="195" y="55"/>
                      </a:moveTo>
                      <a:cubicBezTo>
                        <a:pt x="194" y="53"/>
                        <a:pt x="194" y="51"/>
                        <a:pt x="193" y="50"/>
                      </a:cubicBezTo>
                      <a:cubicBezTo>
                        <a:pt x="194" y="49"/>
                        <a:pt x="194" y="49"/>
                        <a:pt x="195" y="49"/>
                      </a:cubicBezTo>
                      <a:cubicBezTo>
                        <a:pt x="195" y="49"/>
                        <a:pt x="195" y="49"/>
                        <a:pt x="195" y="49"/>
                      </a:cubicBezTo>
                      <a:cubicBezTo>
                        <a:pt x="195" y="51"/>
                        <a:pt x="195" y="53"/>
                        <a:pt x="195" y="55"/>
                      </a:cubicBezTo>
                      <a:close/>
                      <a:moveTo>
                        <a:pt x="196" y="48"/>
                      </a:moveTo>
                      <a:cubicBezTo>
                        <a:pt x="198" y="48"/>
                        <a:pt x="198" y="47"/>
                        <a:pt x="199" y="47"/>
                      </a:cubicBezTo>
                      <a:cubicBezTo>
                        <a:pt x="199" y="47"/>
                        <a:pt x="199" y="47"/>
                        <a:pt x="199" y="47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cubicBezTo>
                        <a:pt x="200" y="47"/>
                        <a:pt x="199" y="48"/>
                        <a:pt x="199" y="48"/>
                      </a:cubicBezTo>
                      <a:cubicBezTo>
                        <a:pt x="198" y="50"/>
                        <a:pt x="197" y="52"/>
                        <a:pt x="196" y="54"/>
                      </a:cubicBezTo>
                      <a:cubicBezTo>
                        <a:pt x="196" y="53"/>
                        <a:pt x="196" y="50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lose/>
                      <a:moveTo>
                        <a:pt x="195" y="47"/>
                      </a:moveTo>
                      <a:cubicBezTo>
                        <a:pt x="195" y="47"/>
                        <a:pt x="195" y="47"/>
                        <a:pt x="195" y="48"/>
                      </a:cubicBezTo>
                      <a:cubicBezTo>
                        <a:pt x="195" y="48"/>
                        <a:pt x="195" y="48"/>
                        <a:pt x="195" y="48"/>
                      </a:cubicBezTo>
                      <a:cubicBezTo>
                        <a:pt x="194" y="49"/>
                        <a:pt x="193" y="49"/>
                        <a:pt x="193" y="49"/>
                      </a:cubicBezTo>
                      <a:cubicBezTo>
                        <a:pt x="193" y="49"/>
                        <a:pt x="193" y="49"/>
                        <a:pt x="193" y="49"/>
                      </a:cubicBezTo>
                      <a:cubicBezTo>
                        <a:pt x="187" y="50"/>
                        <a:pt x="182" y="52"/>
                        <a:pt x="178" y="55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79" y="54"/>
                        <a:pt x="179" y="51"/>
                        <a:pt x="180" y="48"/>
                      </a:cubicBezTo>
                      <a:cubicBezTo>
                        <a:pt x="180" y="47"/>
                        <a:pt x="182" y="45"/>
                        <a:pt x="182" y="43"/>
                      </a:cubicBezTo>
                      <a:cubicBezTo>
                        <a:pt x="187" y="42"/>
                        <a:pt x="191" y="40"/>
                        <a:pt x="196" y="38"/>
                      </a:cubicBezTo>
                      <a:cubicBezTo>
                        <a:pt x="196" y="41"/>
                        <a:pt x="196" y="45"/>
                        <a:pt x="195" y="47"/>
                      </a:cubicBezTo>
                      <a:close/>
                      <a:moveTo>
                        <a:pt x="197" y="16"/>
                      </a:moveTo>
                      <a:cubicBezTo>
                        <a:pt x="196" y="14"/>
                        <a:pt x="194" y="12"/>
                        <a:pt x="194" y="10"/>
                      </a:cubicBezTo>
                      <a:cubicBezTo>
                        <a:pt x="193" y="10"/>
                        <a:pt x="193" y="9"/>
                        <a:pt x="192" y="8"/>
                      </a:cubicBezTo>
                      <a:cubicBezTo>
                        <a:pt x="192" y="8"/>
                        <a:pt x="192" y="8"/>
                        <a:pt x="192" y="8"/>
                      </a:cubicBezTo>
                      <a:cubicBezTo>
                        <a:pt x="194" y="8"/>
                        <a:pt x="195" y="6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6" y="8"/>
                        <a:pt x="198" y="13"/>
                        <a:pt x="197" y="16"/>
                      </a:cubicBezTo>
                      <a:close/>
                      <a:moveTo>
                        <a:pt x="195" y="3"/>
                      </a:move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lose/>
                      <a:moveTo>
                        <a:pt x="195" y="2"/>
                      </a:moveTo>
                      <a:cubicBezTo>
                        <a:pt x="194" y="2"/>
                        <a:pt x="194" y="3"/>
                        <a:pt x="193" y="3"/>
                      </a:cubicBezTo>
                      <a:cubicBezTo>
                        <a:pt x="193" y="3"/>
                        <a:pt x="194" y="1"/>
                        <a:pt x="195" y="2"/>
                      </a:cubicBezTo>
                      <a:close/>
                      <a:moveTo>
                        <a:pt x="196" y="4"/>
                      </a:moveTo>
                      <a:cubicBezTo>
                        <a:pt x="197" y="5"/>
                        <a:pt x="196" y="5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4" y="6"/>
                        <a:pt x="193" y="7"/>
                        <a:pt x="192" y="7"/>
                      </a:cubicBezTo>
                      <a:cubicBezTo>
                        <a:pt x="192" y="7"/>
                        <a:pt x="192" y="7"/>
                        <a:pt x="192" y="7"/>
                      </a:cubicBezTo>
                      <a:cubicBezTo>
                        <a:pt x="193" y="6"/>
                        <a:pt x="195" y="4"/>
                        <a:pt x="196" y="4"/>
                      </a:cubicBezTo>
                      <a:close/>
                      <a:moveTo>
                        <a:pt x="191" y="5"/>
                      </a:moveTo>
                      <a:cubicBezTo>
                        <a:pt x="192" y="5"/>
                        <a:pt x="192" y="5"/>
                        <a:pt x="192" y="5"/>
                      </a:cubicBezTo>
                      <a:cubicBezTo>
                        <a:pt x="192" y="6"/>
                        <a:pt x="192" y="6"/>
                        <a:pt x="192" y="6"/>
                      </a:cubicBezTo>
                      <a:cubicBezTo>
                        <a:pt x="191" y="6"/>
                        <a:pt x="191" y="6"/>
                        <a:pt x="191" y="6"/>
                      </a:cubicBezTo>
                      <a:cubicBezTo>
                        <a:pt x="191" y="6"/>
                        <a:pt x="191" y="6"/>
                        <a:pt x="191" y="5"/>
                      </a:cubicBezTo>
                      <a:close/>
                      <a:moveTo>
                        <a:pt x="190" y="27"/>
                      </a:moveTo>
                      <a:cubicBezTo>
                        <a:pt x="192" y="28"/>
                        <a:pt x="192" y="30"/>
                        <a:pt x="194" y="32"/>
                      </a:cubicBezTo>
                      <a:cubicBezTo>
                        <a:pt x="191" y="31"/>
                        <a:pt x="190" y="29"/>
                        <a:pt x="187" y="28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6" y="28"/>
                        <a:pt x="185" y="27"/>
                        <a:pt x="184" y="27"/>
                      </a:cubicBezTo>
                      <a:cubicBezTo>
                        <a:pt x="185" y="26"/>
                        <a:pt x="186" y="26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8" y="25"/>
                        <a:pt x="188" y="24"/>
                      </a:cubicBezTo>
                      <a:cubicBezTo>
                        <a:pt x="189" y="25"/>
                        <a:pt x="190" y="26"/>
                        <a:pt x="190" y="27"/>
                      </a:cubicBezTo>
                      <a:close/>
                      <a:moveTo>
                        <a:pt x="188" y="24"/>
                      </a:moveTo>
                      <a:cubicBezTo>
                        <a:pt x="187" y="24"/>
                        <a:pt x="187" y="24"/>
                        <a:pt x="186" y="25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6" y="25"/>
                        <a:pt x="184" y="26"/>
                        <a:pt x="184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0" y="26"/>
                        <a:pt x="179" y="26"/>
                        <a:pt x="177" y="25"/>
                      </a:cubicBezTo>
                      <a:cubicBezTo>
                        <a:pt x="177" y="25"/>
                        <a:pt x="177" y="25"/>
                        <a:pt x="177" y="25"/>
                      </a:cubicBezTo>
                      <a:cubicBezTo>
                        <a:pt x="177" y="26"/>
                        <a:pt x="177" y="26"/>
                        <a:pt x="177" y="26"/>
                      </a:cubicBezTo>
                      <a:cubicBezTo>
                        <a:pt x="179" y="26"/>
                        <a:pt x="180" y="26"/>
                        <a:pt x="182" y="27"/>
                      </a:cubicBezTo>
                      <a:cubicBezTo>
                        <a:pt x="179" y="28"/>
                        <a:pt x="177" y="28"/>
                        <a:pt x="175" y="30"/>
                      </a:cubicBezTo>
                      <a:cubicBezTo>
                        <a:pt x="175" y="30"/>
                        <a:pt x="175" y="30"/>
                        <a:pt x="175" y="30"/>
                      </a:cubicBezTo>
                      <a:cubicBezTo>
                        <a:pt x="174" y="30"/>
                        <a:pt x="173" y="29"/>
                        <a:pt x="172" y="29"/>
                      </a:cubicBezTo>
                      <a:cubicBezTo>
                        <a:pt x="173" y="26"/>
                        <a:pt x="175" y="25"/>
                        <a:pt x="177" y="23"/>
                      </a:cubicBezTo>
                      <a:cubicBezTo>
                        <a:pt x="179" y="23"/>
                        <a:pt x="181" y="23"/>
                        <a:pt x="183" y="23"/>
                      </a:cubicBezTo>
                      <a:cubicBezTo>
                        <a:pt x="185" y="23"/>
                        <a:pt x="187" y="22"/>
                        <a:pt x="188" y="24"/>
                      </a:cubicBezTo>
                      <a:close/>
                      <a:moveTo>
                        <a:pt x="177" y="9"/>
                      </a:moveTo>
                      <a:cubicBezTo>
                        <a:pt x="178" y="9"/>
                        <a:pt x="178" y="8"/>
                        <a:pt x="178" y="7"/>
                      </a:cubicBezTo>
                      <a:cubicBezTo>
                        <a:pt x="178" y="7"/>
                        <a:pt x="178" y="7"/>
                        <a:pt x="178" y="7"/>
                      </a:cubicBezTo>
                      <a:cubicBezTo>
                        <a:pt x="179" y="7"/>
                        <a:pt x="179" y="7"/>
                        <a:pt x="179" y="7"/>
                      </a:cubicBezTo>
                      <a:cubicBezTo>
                        <a:pt x="180" y="9"/>
                        <a:pt x="181" y="11"/>
                        <a:pt x="182" y="13"/>
                      </a:cubicBezTo>
                      <a:cubicBezTo>
                        <a:pt x="180" y="14"/>
                        <a:pt x="177" y="14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6" y="12"/>
                        <a:pt x="177" y="11"/>
                        <a:pt x="177" y="9"/>
                      </a:cubicBezTo>
                      <a:close/>
                      <a:moveTo>
                        <a:pt x="175" y="23"/>
                      </a:moveTo>
                      <a:cubicBezTo>
                        <a:pt x="174" y="25"/>
                        <a:pt x="173" y="26"/>
                        <a:pt x="172" y="28"/>
                      </a:cubicBezTo>
                      <a:cubicBezTo>
                        <a:pt x="170" y="27"/>
                        <a:pt x="167" y="25"/>
                        <a:pt x="166" y="23"/>
                      </a:cubicBezTo>
                      <a:cubicBezTo>
                        <a:pt x="169" y="23"/>
                        <a:pt x="172" y="23"/>
                        <a:pt x="175" y="23"/>
                      </a:cubicBezTo>
                      <a:close/>
                      <a:moveTo>
                        <a:pt x="169" y="30"/>
                      </a:moveTo>
                      <a:cubicBezTo>
                        <a:pt x="164" y="31"/>
                        <a:pt x="159" y="32"/>
                        <a:pt x="154" y="35"/>
                      </a:cubicBezTo>
                      <a:cubicBezTo>
                        <a:pt x="155" y="30"/>
                        <a:pt x="158" y="27"/>
                        <a:pt x="160" y="23"/>
                      </a:cubicBezTo>
                      <a:cubicBezTo>
                        <a:pt x="164" y="23"/>
                        <a:pt x="164" y="23"/>
                        <a:pt x="164" y="23"/>
                      </a:cubicBezTo>
                      <a:cubicBezTo>
                        <a:pt x="165" y="26"/>
                        <a:pt x="167" y="27"/>
                        <a:pt x="169" y="30"/>
                      </a:cubicBezTo>
                      <a:close/>
                      <a:moveTo>
                        <a:pt x="146" y="3"/>
                      </a:move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7" y="3"/>
                        <a:pt x="148" y="3"/>
                        <a:pt x="149" y="3"/>
                      </a:cubicBezTo>
                      <a:cubicBezTo>
                        <a:pt x="152" y="3"/>
                        <a:pt x="154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60" y="4"/>
                        <a:pt x="164" y="5"/>
                        <a:pt x="167" y="6"/>
                      </a:cubicBezTo>
                      <a:cubicBezTo>
                        <a:pt x="166" y="9"/>
                        <a:pt x="165" y="12"/>
                        <a:pt x="163" y="15"/>
                      </a:cubicBezTo>
                      <a:cubicBezTo>
                        <a:pt x="160" y="16"/>
                        <a:pt x="158" y="14"/>
                        <a:pt x="156" y="12"/>
                      </a:cubicBezTo>
                      <a:cubicBezTo>
                        <a:pt x="156" y="11"/>
                        <a:pt x="156" y="10"/>
                        <a:pt x="156" y="10"/>
                      </a:cubicBezTo>
                      <a:cubicBezTo>
                        <a:pt x="155" y="10"/>
                        <a:pt x="155" y="10"/>
                        <a:pt x="154" y="10"/>
                      </a:cubicBezTo>
                      <a:cubicBezTo>
                        <a:pt x="152" y="7"/>
                        <a:pt x="148" y="5"/>
                        <a:pt x="145" y="4"/>
                      </a:cubicBezTo>
                      <a:cubicBezTo>
                        <a:pt x="145" y="3"/>
                        <a:pt x="146" y="3"/>
                        <a:pt x="146" y="3"/>
                      </a:cubicBezTo>
                      <a:close/>
                      <a:moveTo>
                        <a:pt x="143" y="4"/>
                      </a:moveTo>
                      <a:cubicBezTo>
                        <a:pt x="145" y="5"/>
                        <a:pt x="146" y="6"/>
                        <a:pt x="148" y="7"/>
                      </a:cubicBezTo>
                      <a:cubicBezTo>
                        <a:pt x="149" y="8"/>
                        <a:pt x="151" y="9"/>
                        <a:pt x="152" y="10"/>
                      </a:cubicBezTo>
                      <a:cubicBezTo>
                        <a:pt x="152" y="11"/>
                        <a:pt x="152" y="11"/>
                        <a:pt x="151" y="11"/>
                      </a:cubicBezTo>
                      <a:cubicBezTo>
                        <a:pt x="153" y="11"/>
                        <a:pt x="152" y="13"/>
                        <a:pt x="152" y="14"/>
                      </a:cubicBezTo>
                      <a:cubicBezTo>
                        <a:pt x="151" y="14"/>
                        <a:pt x="151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8" y="14"/>
                        <a:pt x="147" y="13"/>
                        <a:pt x="147" y="13"/>
                      </a:cubicBezTo>
                      <a:cubicBezTo>
                        <a:pt x="147" y="13"/>
                        <a:pt x="147" y="13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7" y="12"/>
                      </a:cubicBezTo>
                      <a:cubicBezTo>
                        <a:pt x="147" y="12"/>
                        <a:pt x="147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5" y="9"/>
                        <a:pt x="144" y="7"/>
                        <a:pt x="143" y="4"/>
                      </a:cubicBezTo>
                      <a:close/>
                      <a:moveTo>
                        <a:pt x="143" y="4"/>
                      </a:move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4" y="7"/>
                        <a:pt x="145" y="9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1"/>
                        <a:pt x="142" y="10"/>
                        <a:pt x="141" y="10"/>
                      </a:cubicBezTo>
                      <a:cubicBezTo>
                        <a:pt x="140" y="10"/>
                        <a:pt x="140" y="9"/>
                        <a:pt x="139" y="10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40" y="7"/>
                        <a:pt x="140" y="6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lnTo>
                        <a:pt x="143" y="4"/>
                      </a:lnTo>
                      <a:close/>
                      <a:moveTo>
                        <a:pt x="137" y="2"/>
                      </a:moveTo>
                      <a:cubicBezTo>
                        <a:pt x="138" y="2"/>
                        <a:pt x="140" y="2"/>
                        <a:pt x="141" y="2"/>
                      </a:cubicBezTo>
                      <a:cubicBezTo>
                        <a:pt x="141" y="3"/>
                        <a:pt x="140" y="3"/>
                        <a:pt x="140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8" y="2"/>
                        <a:pt x="137" y="3"/>
                        <a:pt x="137" y="3"/>
                      </a:cubicBezTo>
                      <a:lnTo>
                        <a:pt x="137" y="2"/>
                      </a:lnTo>
                      <a:close/>
                      <a:moveTo>
                        <a:pt x="137" y="9"/>
                      </a:move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8" y="9"/>
                        <a:pt x="138" y="9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1"/>
                        <a:pt x="138" y="11"/>
                        <a:pt x="138" y="12"/>
                      </a:cubicBezTo>
                      <a:cubicBezTo>
                        <a:pt x="138" y="12"/>
                        <a:pt x="137" y="12"/>
                        <a:pt x="137" y="12"/>
                      </a:cubicBezTo>
                      <a:cubicBezTo>
                        <a:pt x="137" y="10"/>
                        <a:pt x="137" y="10"/>
                        <a:pt x="137" y="9"/>
                      </a:cubicBezTo>
                      <a:close/>
                      <a:moveTo>
                        <a:pt x="130" y="2"/>
                      </a:move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1" y="1"/>
                        <a:pt x="132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2"/>
                        <a:pt x="136" y="1"/>
                        <a:pt x="136" y="2"/>
                      </a:cubicBezTo>
                      <a:cubicBezTo>
                        <a:pt x="135" y="3"/>
                        <a:pt x="132" y="2"/>
                        <a:pt x="130" y="2"/>
                      </a:cubicBezTo>
                      <a:close/>
                      <a:moveTo>
                        <a:pt x="132" y="3"/>
                      </a:moveTo>
                      <a:cubicBezTo>
                        <a:pt x="133" y="3"/>
                        <a:pt x="135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4"/>
                        <a:pt x="136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6" y="5"/>
                        <a:pt x="136" y="5"/>
                        <a:pt x="136" y="6"/>
                      </a:cubicBezTo>
                      <a:cubicBezTo>
                        <a:pt x="136" y="6"/>
                        <a:pt x="136" y="7"/>
                        <a:pt x="136" y="7"/>
                      </a:cubicBezTo>
                      <a:cubicBezTo>
                        <a:pt x="136" y="7"/>
                        <a:pt x="136" y="7"/>
                        <a:pt x="136" y="7"/>
                      </a:cubicBezTo>
                      <a:cubicBezTo>
                        <a:pt x="135" y="6"/>
                        <a:pt x="133" y="4"/>
                        <a:pt x="132" y="3"/>
                      </a:cubicBezTo>
                      <a:close/>
                      <a:moveTo>
                        <a:pt x="136" y="18"/>
                      </a:moveTo>
                      <a:cubicBezTo>
                        <a:pt x="137" y="21"/>
                        <a:pt x="137" y="25"/>
                        <a:pt x="137" y="29"/>
                      </a:cubicBezTo>
                      <a:cubicBezTo>
                        <a:pt x="135" y="28"/>
                        <a:pt x="133" y="27"/>
                        <a:pt x="132" y="26"/>
                      </a:cubicBezTo>
                      <a:cubicBezTo>
                        <a:pt x="132" y="26"/>
                        <a:pt x="132" y="26"/>
                        <a:pt x="132" y="26"/>
                      </a:cubicBezTo>
                      <a:cubicBezTo>
                        <a:pt x="132" y="24"/>
                        <a:pt x="131" y="22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19"/>
                        <a:pt x="129" y="18"/>
                        <a:pt x="128" y="17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31" y="17"/>
                        <a:pt x="134" y="18"/>
                        <a:pt x="136" y="18"/>
                      </a:cubicBezTo>
                      <a:close/>
                      <a:moveTo>
                        <a:pt x="127" y="12"/>
                      </a:moveTo>
                      <a:cubicBezTo>
                        <a:pt x="128" y="13"/>
                        <a:pt x="129" y="13"/>
                        <a:pt x="130" y="14"/>
                      </a:cubicBezTo>
                      <a:cubicBezTo>
                        <a:pt x="129" y="14"/>
                        <a:pt x="127" y="14"/>
                        <a:pt x="127" y="14"/>
                      </a:cubicBezTo>
                      <a:cubicBezTo>
                        <a:pt x="127" y="14"/>
                        <a:pt x="127" y="14"/>
                        <a:pt x="127" y="14"/>
                      </a:cubicBezTo>
                      <a:cubicBezTo>
                        <a:pt x="127" y="13"/>
                        <a:pt x="127" y="13"/>
                        <a:pt x="127" y="12"/>
                      </a:cubicBezTo>
                      <a:close/>
                      <a:moveTo>
                        <a:pt x="113" y="4"/>
                      </a:moveTo>
                      <a:cubicBezTo>
                        <a:pt x="117" y="7"/>
                        <a:pt x="122" y="9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3"/>
                        <a:pt x="126" y="13"/>
                        <a:pt x="126" y="14"/>
                      </a:cubicBezTo>
                      <a:cubicBezTo>
                        <a:pt x="126" y="14"/>
                        <a:pt x="126" y="14"/>
                        <a:pt x="126" y="14"/>
                      </a:cubicBezTo>
                      <a:cubicBezTo>
                        <a:pt x="122" y="15"/>
                        <a:pt x="118" y="13"/>
                        <a:pt x="115" y="12"/>
                      </a:cubicBezTo>
                      <a:cubicBezTo>
                        <a:pt x="114" y="9"/>
                        <a:pt x="114" y="7"/>
                        <a:pt x="112" y="4"/>
                      </a:cubicBezTo>
                      <a:cubicBezTo>
                        <a:pt x="112" y="4"/>
                        <a:pt x="113" y="4"/>
                        <a:pt x="113" y="4"/>
                      </a:cubicBezTo>
                      <a:close/>
                      <a:moveTo>
                        <a:pt x="110" y="3"/>
                      </a:moveTo>
                      <a:cubicBezTo>
                        <a:pt x="111" y="6"/>
                        <a:pt x="113" y="8"/>
                        <a:pt x="114" y="11"/>
                      </a:cubicBezTo>
                      <a:cubicBezTo>
                        <a:pt x="113" y="11"/>
                        <a:pt x="112" y="11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09" y="10"/>
                        <a:pt x="108" y="10"/>
                        <a:pt x="107" y="10"/>
                      </a:cubicBezTo>
                      <a:cubicBezTo>
                        <a:pt x="107" y="10"/>
                        <a:pt x="107" y="9"/>
                        <a:pt x="106" y="9"/>
                      </a:cubicBezTo>
                      <a:cubicBezTo>
                        <a:pt x="106" y="8"/>
                        <a:pt x="106" y="7"/>
                        <a:pt x="105" y="6"/>
                      </a:cubicBezTo>
                      <a:cubicBezTo>
                        <a:pt x="105" y="6"/>
                        <a:pt x="105" y="6"/>
                        <a:pt x="105" y="6"/>
                      </a:cubicBezTo>
                      <a:cubicBezTo>
                        <a:pt x="105" y="4"/>
                        <a:pt x="107" y="4"/>
                        <a:pt x="107" y="2"/>
                      </a:cubicBezTo>
                      <a:cubicBezTo>
                        <a:pt x="108" y="2"/>
                        <a:pt x="109" y="3"/>
                        <a:pt x="110" y="3"/>
                      </a:cubicBezTo>
                      <a:close/>
                      <a:moveTo>
                        <a:pt x="103" y="1"/>
                      </a:moveTo>
                      <a:cubicBezTo>
                        <a:pt x="105" y="1"/>
                        <a:pt x="105" y="2"/>
                        <a:pt x="106" y="2"/>
                      </a:cubicBezTo>
                      <a:cubicBezTo>
                        <a:pt x="105" y="4"/>
                        <a:pt x="104" y="7"/>
                        <a:pt x="102" y="9"/>
                      </a:cubicBezTo>
                      <a:cubicBezTo>
                        <a:pt x="101" y="6"/>
                        <a:pt x="103" y="4"/>
                        <a:pt x="103" y="1"/>
                      </a:cubicBezTo>
                      <a:close/>
                      <a:moveTo>
                        <a:pt x="100" y="13"/>
                      </a:move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9" y="14"/>
                        <a:pt x="99" y="15"/>
                        <a:pt x="98" y="15"/>
                      </a:cubicBezTo>
                      <a:cubicBezTo>
                        <a:pt x="100" y="13"/>
                        <a:pt x="99" y="10"/>
                        <a:pt x="102" y="10"/>
                      </a:cubicBezTo>
                      <a:cubicBezTo>
                        <a:pt x="101" y="11"/>
                        <a:pt x="100" y="12"/>
                        <a:pt x="100" y="13"/>
                      </a:cubicBezTo>
                      <a:close/>
                      <a:moveTo>
                        <a:pt x="101" y="6"/>
                      </a:moveTo>
                      <a:cubicBezTo>
                        <a:pt x="100" y="5"/>
                        <a:pt x="101" y="4"/>
                        <a:pt x="101" y="3"/>
                      </a:cubicBezTo>
                      <a:cubicBezTo>
                        <a:pt x="102" y="3"/>
                        <a:pt x="101" y="4"/>
                        <a:pt x="101" y="6"/>
                      </a:cubicBezTo>
                      <a:close/>
                      <a:moveTo>
                        <a:pt x="101" y="1"/>
                      </a:moveTo>
                      <a:cubicBezTo>
                        <a:pt x="101" y="2"/>
                        <a:pt x="101" y="3"/>
                        <a:pt x="100" y="4"/>
                      </a:cubicBezTo>
                      <a:cubicBezTo>
                        <a:pt x="99" y="3"/>
                        <a:pt x="99" y="2"/>
                        <a:pt x="99" y="1"/>
                      </a:cubicBezTo>
                      <a:cubicBezTo>
                        <a:pt x="100" y="1"/>
                        <a:pt x="101" y="1"/>
                        <a:pt x="101" y="1"/>
                      </a:cubicBezTo>
                      <a:close/>
                      <a:moveTo>
                        <a:pt x="96" y="4"/>
                      </a:moveTo>
                      <a:cubicBezTo>
                        <a:pt x="97" y="3"/>
                        <a:pt x="97" y="2"/>
                        <a:pt x="98" y="1"/>
                      </a:cubicBezTo>
                      <a:cubicBezTo>
                        <a:pt x="99" y="2"/>
                        <a:pt x="100" y="5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8" y="8"/>
                        <a:pt x="98" y="8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8" y="8"/>
                        <a:pt x="98" y="9"/>
                        <a:pt x="97" y="10"/>
                      </a:cubicBezTo>
                      <a:cubicBezTo>
                        <a:pt x="96" y="10"/>
                        <a:pt x="94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8"/>
                        <a:pt x="95" y="6"/>
                        <a:pt x="96" y="4"/>
                      </a:cubicBezTo>
                      <a:close/>
                      <a:moveTo>
                        <a:pt x="89" y="6"/>
                      </a:move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90" y="6"/>
                        <a:pt x="91" y="6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3" y="5"/>
                        <a:pt x="94" y="4"/>
                        <a:pt x="95" y="3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4" y="6"/>
                        <a:pt x="93" y="8"/>
                        <a:pt x="92" y="10"/>
                      </a:cubicBezTo>
                      <a:cubicBezTo>
                        <a:pt x="92" y="10"/>
                        <a:pt x="92" y="10"/>
                        <a:pt x="92" y="10"/>
                      </a:cubicBezTo>
                      <a:cubicBezTo>
                        <a:pt x="92" y="11"/>
                        <a:pt x="89" y="11"/>
                        <a:pt x="87" y="12"/>
                      </a:cubicBezTo>
                      <a:cubicBezTo>
                        <a:pt x="85" y="12"/>
                        <a:pt x="83" y="14"/>
                        <a:pt x="83" y="13"/>
                      </a:cubicBezTo>
                      <a:cubicBezTo>
                        <a:pt x="85" y="11"/>
                        <a:pt x="87" y="9"/>
                        <a:pt x="89" y="6"/>
                      </a:cubicBezTo>
                      <a:close/>
                      <a:moveTo>
                        <a:pt x="82" y="10"/>
                      </a:moveTo>
                      <a:cubicBezTo>
                        <a:pt x="82" y="8"/>
                        <a:pt x="83" y="4"/>
                        <a:pt x="84" y="1"/>
                      </a:cubicBezTo>
                      <a:cubicBezTo>
                        <a:pt x="85" y="2"/>
                        <a:pt x="85" y="2"/>
                        <a:pt x="85" y="3"/>
                      </a:cubicBezTo>
                      <a:cubicBezTo>
                        <a:pt x="85" y="3"/>
                        <a:pt x="85" y="3"/>
                        <a:pt x="85" y="3"/>
                      </a:cubicBezTo>
                      <a:cubicBezTo>
                        <a:pt x="85" y="3"/>
                        <a:pt x="85" y="3"/>
                        <a:pt x="85" y="4"/>
                      </a:cubicBezTo>
                      <a:cubicBezTo>
                        <a:pt x="85" y="4"/>
                        <a:pt x="85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7" y="4"/>
                        <a:pt x="87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9"/>
                        <a:pt x="84" y="11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lnTo>
                        <a:pt x="82" y="10"/>
                      </a:lnTo>
                      <a:close/>
                      <a:moveTo>
                        <a:pt x="81" y="16"/>
                      </a:move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7"/>
                        <a:pt x="81" y="18"/>
                        <a:pt x="80" y="18"/>
                      </a:cubicBezTo>
                      <a:cubicBezTo>
                        <a:pt x="80" y="18"/>
                        <a:pt x="80" y="18"/>
                        <a:pt x="80" y="19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9"/>
                        <a:pt x="81" y="19"/>
                        <a:pt x="81" y="18"/>
                      </a:cubicBezTo>
                      <a:cubicBezTo>
                        <a:pt x="81" y="18"/>
                        <a:pt x="81" y="17"/>
                        <a:pt x="81" y="16"/>
                      </a:cubicBezTo>
                      <a:cubicBezTo>
                        <a:pt x="81" y="16"/>
                        <a:pt x="81" y="16"/>
                        <a:pt x="81" y="15"/>
                      </a:cubicBezTo>
                      <a:cubicBezTo>
                        <a:pt x="82" y="15"/>
                        <a:pt x="83" y="14"/>
                        <a:pt x="84" y="15"/>
                      </a:cubicBezTo>
                      <a:cubicBezTo>
                        <a:pt x="85" y="15"/>
                        <a:pt x="83" y="15"/>
                        <a:pt x="84" y="14"/>
                      </a:cubicBezTo>
                      <a:cubicBezTo>
                        <a:pt x="85" y="14"/>
                        <a:pt x="86" y="13"/>
                        <a:pt x="86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2"/>
                        <a:pt x="90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3"/>
                        <a:pt x="92" y="14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2" y="14"/>
                        <a:pt x="92" y="13"/>
                        <a:pt x="92" y="12"/>
                      </a:cubicBezTo>
                      <a:cubicBezTo>
                        <a:pt x="93" y="11"/>
                        <a:pt x="95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6" y="13"/>
                        <a:pt x="95" y="14"/>
                        <a:pt x="95" y="16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5" y="16"/>
                        <a:pt x="95" y="17"/>
                        <a:pt x="95" y="17"/>
                      </a:cubicBezTo>
                      <a:cubicBezTo>
                        <a:pt x="94" y="17"/>
                        <a:pt x="94" y="17"/>
                        <a:pt x="93" y="17"/>
                      </a:cubicBezTo>
                      <a:cubicBezTo>
                        <a:pt x="93" y="17"/>
                        <a:pt x="93" y="17"/>
                        <a:pt x="93" y="17"/>
                      </a:cubicBezTo>
                      <a:cubicBezTo>
                        <a:pt x="92" y="18"/>
                        <a:pt x="91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1" y="18"/>
                        <a:pt x="92" y="18"/>
                        <a:pt x="93" y="18"/>
                      </a:cubicBezTo>
                      <a:cubicBezTo>
                        <a:pt x="93" y="18"/>
                        <a:pt x="93" y="18"/>
                        <a:pt x="93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5" y="18"/>
                        <a:pt x="94" y="18"/>
                        <a:pt x="94" y="18"/>
                      </a:cubicBezTo>
                      <a:cubicBezTo>
                        <a:pt x="94" y="18"/>
                        <a:pt x="93" y="18"/>
                        <a:pt x="93" y="18"/>
                      </a:cubicBezTo>
                      <a:cubicBezTo>
                        <a:pt x="92" y="19"/>
                        <a:pt x="90" y="19"/>
                        <a:pt x="88" y="19"/>
                      </a:cubicBezTo>
                      <a:cubicBezTo>
                        <a:pt x="88" y="19"/>
                        <a:pt x="88" y="19"/>
                        <a:pt x="89" y="19"/>
                      </a:cubicBezTo>
                      <a:cubicBezTo>
                        <a:pt x="89" y="19"/>
                        <a:pt x="89" y="19"/>
                        <a:pt x="89" y="19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6" y="20"/>
                        <a:pt x="84" y="20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4" y="21"/>
                        <a:pt x="86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0" y="20"/>
                        <a:pt x="92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3" y="20"/>
                        <a:pt x="93" y="21"/>
                        <a:pt x="91" y="21"/>
                      </a:cubicBezTo>
                      <a:cubicBezTo>
                        <a:pt x="91" y="22"/>
                        <a:pt x="92" y="21"/>
                        <a:pt x="92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1" y="23"/>
                        <a:pt x="90" y="23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7" y="26"/>
                        <a:pt x="86" y="27"/>
                        <a:pt x="85" y="28"/>
                      </a:cubicBezTo>
                      <a:cubicBezTo>
                        <a:pt x="85" y="28"/>
                        <a:pt x="85" y="28"/>
                        <a:pt x="84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3" y="29"/>
                        <a:pt x="78" y="22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9" y="19"/>
                        <a:pt x="80" y="17"/>
                        <a:pt x="81" y="16"/>
                      </a:cubicBezTo>
                      <a:close/>
                      <a:moveTo>
                        <a:pt x="79" y="16"/>
                      </a:move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79" y="17"/>
                        <a:pt x="79" y="19"/>
                        <a:pt x="78" y="20"/>
                      </a:cubicBezTo>
                      <a:cubicBezTo>
                        <a:pt x="77" y="19"/>
                        <a:pt x="77" y="18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8" y="16"/>
                        <a:pt x="79" y="16"/>
                      </a:cubicBezTo>
                      <a:close/>
                      <a:moveTo>
                        <a:pt x="69" y="6"/>
                      </a:moveTo>
                      <a:cubicBezTo>
                        <a:pt x="71" y="10"/>
                        <a:pt x="73" y="14"/>
                        <a:pt x="74" y="18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74" y="18"/>
                        <a:pt x="74" y="18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4" y="19"/>
                        <a:pt x="74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6" y="19"/>
                        <a:pt x="76" y="21"/>
                        <a:pt x="76" y="23"/>
                      </a:cubicBezTo>
                      <a:cubicBezTo>
                        <a:pt x="77" y="27"/>
                        <a:pt x="79" y="31"/>
                        <a:pt x="77" y="34"/>
                      </a:cubicBezTo>
                      <a:cubicBezTo>
                        <a:pt x="78" y="34"/>
                        <a:pt x="78" y="33"/>
                        <a:pt x="78" y="33"/>
                      </a:cubicBezTo>
                      <a:cubicBezTo>
                        <a:pt x="78" y="35"/>
                        <a:pt x="78" y="36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42"/>
                        <a:pt x="81" y="44"/>
                        <a:pt x="81" y="47"/>
                      </a:cubicBezTo>
                      <a:cubicBezTo>
                        <a:pt x="78" y="49"/>
                        <a:pt x="75" y="50"/>
                        <a:pt x="73" y="51"/>
                      </a:cubicBezTo>
                      <a:cubicBezTo>
                        <a:pt x="73" y="51"/>
                        <a:pt x="73" y="51"/>
                        <a:pt x="73" y="51"/>
                      </a:cubicBezTo>
                      <a:cubicBezTo>
                        <a:pt x="72" y="51"/>
                        <a:pt x="71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69" y="50"/>
                        <a:pt x="68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8" y="50"/>
                        <a:pt x="69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69" y="51"/>
                      </a:cubicBezTo>
                      <a:cubicBezTo>
                        <a:pt x="68" y="51"/>
                        <a:pt x="66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1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7"/>
                        <a:pt x="63" y="45"/>
                        <a:pt x="63" y="44"/>
                      </a:cubicBezTo>
                      <a:cubicBezTo>
                        <a:pt x="64" y="35"/>
                        <a:pt x="59" y="27"/>
                        <a:pt x="57" y="20"/>
                      </a:cubicBezTo>
                      <a:cubicBezTo>
                        <a:pt x="60" y="14"/>
                        <a:pt x="64" y="9"/>
                        <a:pt x="69" y="6"/>
                      </a:cubicBezTo>
                      <a:close/>
                      <a:moveTo>
                        <a:pt x="52" y="79"/>
                      </a:move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1" y="79"/>
                      </a:cubicBezTo>
                      <a:cubicBezTo>
                        <a:pt x="51" y="79"/>
                        <a:pt x="51" y="79"/>
                        <a:pt x="51" y="79"/>
                      </a:cubicBezTo>
                      <a:cubicBezTo>
                        <a:pt x="50" y="78"/>
                        <a:pt x="50" y="76"/>
                        <a:pt x="49" y="76"/>
                      </a:cubicBezTo>
                      <a:cubicBezTo>
                        <a:pt x="49" y="76"/>
                        <a:pt x="49" y="76"/>
                        <a:pt x="49" y="76"/>
                      </a:cubicBezTo>
                      <a:cubicBezTo>
                        <a:pt x="46" y="73"/>
                        <a:pt x="42" y="70"/>
                        <a:pt x="38" y="69"/>
                      </a:cubicBezTo>
                      <a:cubicBezTo>
                        <a:pt x="39" y="66"/>
                        <a:pt x="40" y="64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42" y="62"/>
                        <a:pt x="42" y="63"/>
                        <a:pt x="43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3" y="62"/>
                        <a:pt x="42" y="61"/>
                        <a:pt x="41" y="61"/>
                      </a:cubicBezTo>
                      <a:cubicBezTo>
                        <a:pt x="42" y="56"/>
                        <a:pt x="44" y="52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5"/>
                        <a:pt x="44" y="44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6" y="39"/>
                        <a:pt x="46" y="35"/>
                        <a:pt x="48" y="31"/>
                      </a:cubicBezTo>
                      <a:cubicBezTo>
                        <a:pt x="49" y="30"/>
                        <a:pt x="51" y="28"/>
                        <a:pt x="52" y="27"/>
                      </a:cubicBezTo>
                      <a:cubicBezTo>
                        <a:pt x="53" y="25"/>
                        <a:pt x="54" y="23"/>
                        <a:pt x="56" y="22"/>
                      </a:cubicBezTo>
                      <a:cubicBezTo>
                        <a:pt x="57" y="24"/>
                        <a:pt x="58" y="26"/>
                        <a:pt x="59" y="29"/>
                      </a:cubicBezTo>
                      <a:cubicBezTo>
                        <a:pt x="60" y="32"/>
                        <a:pt x="61" y="34"/>
                        <a:pt x="62" y="36"/>
                      </a:cubicBezTo>
                      <a:cubicBezTo>
                        <a:pt x="63" y="42"/>
                        <a:pt x="62" y="47"/>
                        <a:pt x="60" y="52"/>
                      </a:cubicBezTo>
                      <a:cubicBezTo>
                        <a:pt x="60" y="52"/>
                        <a:pt x="59" y="52"/>
                        <a:pt x="59" y="52"/>
                      </a:cubicBezTo>
                      <a:cubicBezTo>
                        <a:pt x="60" y="52"/>
                        <a:pt x="60" y="53"/>
                        <a:pt x="60" y="53"/>
                      </a:cubicBezTo>
                      <a:cubicBezTo>
                        <a:pt x="60" y="53"/>
                        <a:pt x="60" y="54"/>
                        <a:pt x="60" y="54"/>
                      </a:cubicBezTo>
                      <a:cubicBezTo>
                        <a:pt x="59" y="55"/>
                        <a:pt x="58" y="57"/>
                        <a:pt x="58" y="58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2" y="60"/>
                        <a:pt x="48" y="63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9" y="64"/>
                        <a:pt x="52" y="61"/>
                        <a:pt x="57" y="60"/>
                      </a:cubicBezTo>
                      <a:cubicBezTo>
                        <a:pt x="55" y="63"/>
                        <a:pt x="54" y="66"/>
                        <a:pt x="54" y="70"/>
                      </a:cubicBezTo>
                      <a:cubicBezTo>
                        <a:pt x="54" y="72"/>
                        <a:pt x="55" y="74"/>
                        <a:pt x="56" y="76"/>
                      </a:cubicBezTo>
                      <a:cubicBezTo>
                        <a:pt x="56" y="76"/>
                        <a:pt x="56" y="76"/>
                        <a:pt x="56" y="76"/>
                      </a:cubicBezTo>
                      <a:cubicBezTo>
                        <a:pt x="56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5" y="74"/>
                        <a:pt x="55" y="72"/>
                        <a:pt x="55" y="70"/>
                      </a:cubicBezTo>
                      <a:cubicBezTo>
                        <a:pt x="55" y="66"/>
                        <a:pt x="56" y="63"/>
                        <a:pt x="57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7" y="60"/>
                        <a:pt x="58" y="59"/>
                        <a:pt x="58" y="59"/>
                      </a:cubicBezTo>
                      <a:cubicBezTo>
                        <a:pt x="58" y="59"/>
                        <a:pt x="58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60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8" y="63"/>
                        <a:pt x="57" y="67"/>
                        <a:pt x="56" y="71"/>
                      </a:cubicBezTo>
                      <a:cubicBezTo>
                        <a:pt x="56" y="71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1"/>
                      </a:cubicBezTo>
                      <a:cubicBezTo>
                        <a:pt x="57" y="67"/>
                        <a:pt x="58" y="63"/>
                        <a:pt x="60" y="60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cubicBezTo>
                        <a:pt x="61" y="60"/>
                        <a:pt x="62" y="61"/>
                        <a:pt x="63" y="61"/>
                      </a:cubicBezTo>
                      <a:cubicBezTo>
                        <a:pt x="64" y="64"/>
                        <a:pt x="65" y="67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2"/>
                        <a:pt x="67" y="73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3"/>
                        <a:pt x="66" y="72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2"/>
                        <a:pt x="68" y="73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9" y="74"/>
                        <a:pt x="69" y="74"/>
                        <a:pt x="68" y="74"/>
                      </a:cubicBezTo>
                      <a:cubicBezTo>
                        <a:pt x="68" y="73"/>
                        <a:pt x="68" y="72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0"/>
                        <a:pt x="66" y="70"/>
                      </a:cubicBezTo>
                      <a:cubicBezTo>
                        <a:pt x="65" y="67"/>
                        <a:pt x="64" y="64"/>
                        <a:pt x="63" y="61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60"/>
                        <a:pt x="63" y="59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5" y="57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5" y="57"/>
                        <a:pt x="65" y="58"/>
                        <a:pt x="65" y="58"/>
                      </a:cubicBezTo>
                      <a:cubicBezTo>
                        <a:pt x="65" y="59"/>
                        <a:pt x="65" y="61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2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7" y="63"/>
                        <a:pt x="67" y="63"/>
                      </a:cubicBezTo>
                      <a:cubicBezTo>
                        <a:pt x="66" y="63"/>
                        <a:pt x="66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8" y="63"/>
                        <a:pt x="69" y="63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69" y="63"/>
                        <a:pt x="68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1"/>
                        <a:pt x="66" y="59"/>
                        <a:pt x="65" y="58"/>
                      </a:cubicBezTo>
                      <a:cubicBezTo>
                        <a:pt x="65" y="58"/>
                        <a:pt x="65" y="58"/>
                        <a:pt x="65" y="58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7" y="57"/>
                        <a:pt x="69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2" y="60"/>
                        <a:pt x="72" y="63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9"/>
                      </a:cubicBezTo>
                      <a:cubicBezTo>
                        <a:pt x="73" y="69"/>
                        <a:pt x="73" y="70"/>
                        <a:pt x="73" y="71"/>
                      </a:cubicBezTo>
                      <a:cubicBezTo>
                        <a:pt x="73" y="73"/>
                        <a:pt x="74" y="75"/>
                        <a:pt x="74" y="77"/>
                      </a:cubicBezTo>
                      <a:cubicBezTo>
                        <a:pt x="74" y="77"/>
                        <a:pt x="74" y="77"/>
                        <a:pt x="73" y="78"/>
                      </a:cubicBezTo>
                      <a:cubicBezTo>
                        <a:pt x="73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5"/>
                        <a:pt x="73" y="73"/>
                        <a:pt x="73" y="71"/>
                      </a:cubicBezTo>
                      <a:cubicBezTo>
                        <a:pt x="73" y="70"/>
                        <a:pt x="73" y="70"/>
                        <a:pt x="74" y="69"/>
                      </a:cubicBezTo>
                      <a:cubicBezTo>
                        <a:pt x="75" y="70"/>
                        <a:pt x="75" y="71"/>
                        <a:pt x="75" y="73"/>
                      </a:cubicBezTo>
                      <a:cubicBezTo>
                        <a:pt x="75" y="75"/>
                        <a:pt x="75" y="76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81"/>
                        <a:pt x="77" y="83"/>
                        <a:pt x="77" y="86"/>
                      </a:cubicBezTo>
                      <a:cubicBezTo>
                        <a:pt x="74" y="85"/>
                        <a:pt x="72" y="86"/>
                        <a:pt x="69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65" y="84"/>
                        <a:pt x="60" y="86"/>
                        <a:pt x="56" y="85"/>
                      </a:cubicBezTo>
                      <a:cubicBezTo>
                        <a:pt x="56" y="85"/>
                        <a:pt x="56" y="85"/>
                        <a:pt x="56" y="84"/>
                      </a:cubicBezTo>
                      <a:cubicBezTo>
                        <a:pt x="57" y="83"/>
                        <a:pt x="58" y="81"/>
                        <a:pt x="59" y="80"/>
                      </a:cubicBezTo>
                      <a:cubicBezTo>
                        <a:pt x="59" y="80"/>
                        <a:pt x="59" y="81"/>
                        <a:pt x="59" y="81"/>
                      </a:cubicBezTo>
                      <a:cubicBezTo>
                        <a:pt x="59" y="82"/>
                        <a:pt x="58" y="83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8" y="84"/>
                        <a:pt x="58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3"/>
                        <a:pt x="60" y="82"/>
                        <a:pt x="60" y="81"/>
                      </a:cubicBezTo>
                      <a:cubicBezTo>
                        <a:pt x="60" y="81"/>
                        <a:pt x="60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60" y="78"/>
                        <a:pt x="61" y="77"/>
                        <a:pt x="63" y="75"/>
                      </a:cubicBezTo>
                      <a:cubicBezTo>
                        <a:pt x="63" y="75"/>
                        <a:pt x="63" y="75"/>
                        <a:pt x="63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0" y="78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8" y="81"/>
                        <a:pt x="57" y="82"/>
                        <a:pt x="56" y="84"/>
                      </a:cubicBezTo>
                      <a:cubicBezTo>
                        <a:pt x="54" y="84"/>
                        <a:pt x="53" y="81"/>
                        <a:pt x="52" y="79"/>
                      </a:cubicBezTo>
                      <a:close/>
                      <a:moveTo>
                        <a:pt x="66" y="70"/>
                      </a:move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0"/>
                        <a:pt x="66" y="70"/>
                      </a:cubicBezTo>
                      <a:close/>
                      <a:moveTo>
                        <a:pt x="39" y="93"/>
                      </a:moveTo>
                      <a:cubicBezTo>
                        <a:pt x="40" y="93"/>
                        <a:pt x="40" y="93"/>
                        <a:pt x="40" y="93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3" y="92"/>
                        <a:pt x="47" y="89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48" y="90"/>
                        <a:pt x="47" y="90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8" y="90"/>
                        <a:pt x="48" y="90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51" y="88"/>
                        <a:pt x="53" y="87"/>
                        <a:pt x="56" y="87"/>
                      </a:cubicBezTo>
                      <a:cubicBezTo>
                        <a:pt x="58" y="90"/>
                        <a:pt x="59" y="92"/>
                        <a:pt x="60" y="95"/>
                      </a:cubicBezTo>
                      <a:cubicBezTo>
                        <a:pt x="58" y="95"/>
                        <a:pt x="56" y="94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9" y="95"/>
                        <a:pt x="46" y="95"/>
                        <a:pt x="43" y="95"/>
                      </a:cubicBezTo>
                      <a:cubicBezTo>
                        <a:pt x="41" y="95"/>
                        <a:pt x="40" y="95"/>
                        <a:pt x="38" y="94"/>
                      </a:cubicBezTo>
                      <a:cubicBezTo>
                        <a:pt x="38" y="94"/>
                        <a:pt x="39" y="93"/>
                        <a:pt x="39" y="93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2" y="95"/>
                        <a:pt x="33" y="96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2" y="97"/>
                        <a:pt x="31" y="97"/>
                        <a:pt x="30" y="96"/>
                      </a:cubicBezTo>
                      <a:close/>
                      <a:moveTo>
                        <a:pt x="34" y="98"/>
                      </a:move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5" y="98"/>
                        <a:pt x="36" y="98"/>
                        <a:pt x="37" y="99"/>
                      </a:cubicBezTo>
                      <a:cubicBezTo>
                        <a:pt x="36" y="98"/>
                        <a:pt x="35" y="98"/>
                        <a:pt x="34" y="98"/>
                      </a:cubicBezTo>
                      <a:close/>
                      <a:moveTo>
                        <a:pt x="49" y="104"/>
                      </a:moveTo>
                      <a:cubicBezTo>
                        <a:pt x="46" y="103"/>
                        <a:pt x="44" y="101"/>
                        <a:pt x="42" y="100"/>
                      </a:cubicBezTo>
                      <a:cubicBezTo>
                        <a:pt x="40" y="99"/>
                        <a:pt x="37" y="98"/>
                        <a:pt x="35" y="97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9" y="95"/>
                        <a:pt x="41" y="95"/>
                        <a:pt x="43" y="95"/>
                      </a:cubicBezTo>
                      <a:cubicBezTo>
                        <a:pt x="46" y="95"/>
                        <a:pt x="49" y="95"/>
                        <a:pt x="53" y="95"/>
                      </a:cubicBezTo>
                      <a:cubicBezTo>
                        <a:pt x="53" y="95"/>
                        <a:pt x="53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6" y="95"/>
                        <a:pt x="58" y="96"/>
                        <a:pt x="61" y="96"/>
                      </a:cubicBezTo>
                      <a:cubicBezTo>
                        <a:pt x="63" y="99"/>
                        <a:pt x="65" y="101"/>
                        <a:pt x="66" y="104"/>
                      </a:cubicBezTo>
                      <a:cubicBezTo>
                        <a:pt x="60" y="104"/>
                        <a:pt x="54" y="105"/>
                        <a:pt x="49" y="104"/>
                      </a:cubicBezTo>
                      <a:close/>
                      <a:moveTo>
                        <a:pt x="55" y="107"/>
                      </a:moveTo>
                      <a:cubicBezTo>
                        <a:pt x="55" y="104"/>
                        <a:pt x="62" y="106"/>
                        <a:pt x="66" y="106"/>
                      </a:cubicBezTo>
                      <a:cubicBezTo>
                        <a:pt x="63" y="107"/>
                        <a:pt x="58" y="107"/>
                        <a:pt x="55" y="107"/>
                      </a:cubicBezTo>
                      <a:close/>
                      <a:moveTo>
                        <a:pt x="72" y="106"/>
                      </a:moveTo>
                      <a:cubicBezTo>
                        <a:pt x="73" y="106"/>
                        <a:pt x="76" y="105"/>
                        <a:pt x="76" y="106"/>
                      </a:cubicBezTo>
                      <a:cubicBezTo>
                        <a:pt x="76" y="107"/>
                        <a:pt x="75" y="107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5" y="108"/>
                        <a:pt x="76" y="107"/>
                        <a:pt x="76" y="106"/>
                      </a:cubicBezTo>
                      <a:cubicBezTo>
                        <a:pt x="76" y="106"/>
                        <a:pt x="76" y="106"/>
                        <a:pt x="76" y="106"/>
                      </a:cubicBezTo>
                      <a:cubicBezTo>
                        <a:pt x="78" y="105"/>
                        <a:pt x="79" y="104"/>
                        <a:pt x="81" y="104"/>
                      </a:cubicBezTo>
                      <a:cubicBezTo>
                        <a:pt x="83" y="104"/>
                        <a:pt x="85" y="107"/>
                        <a:pt x="87" y="107"/>
                      </a:cubicBezTo>
                      <a:cubicBezTo>
                        <a:pt x="86" y="110"/>
                        <a:pt x="84" y="111"/>
                        <a:pt x="84" y="114"/>
                      </a:cubicBezTo>
                      <a:cubicBezTo>
                        <a:pt x="82" y="114"/>
                        <a:pt x="80" y="113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4" y="112"/>
                        <a:pt x="70" y="112"/>
                        <a:pt x="66" y="110"/>
                      </a:cubicBezTo>
                      <a:cubicBezTo>
                        <a:pt x="66" y="108"/>
                        <a:pt x="69" y="107"/>
                        <a:pt x="72" y="106"/>
                      </a:cubicBezTo>
                      <a:close/>
                      <a:moveTo>
                        <a:pt x="66" y="128"/>
                      </a:moveTo>
                      <a:cubicBezTo>
                        <a:pt x="66" y="127"/>
                        <a:pt x="66" y="126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6"/>
                        <a:pt x="66" y="127"/>
                        <a:pt x="65" y="127"/>
                      </a:cubicBezTo>
                      <a:cubicBezTo>
                        <a:pt x="63" y="126"/>
                        <a:pt x="61" y="125"/>
                        <a:pt x="58" y="124"/>
                      </a:cubicBezTo>
                      <a:cubicBezTo>
                        <a:pt x="58" y="124"/>
                        <a:pt x="58" y="123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60" y="120"/>
                        <a:pt x="62" y="116"/>
                        <a:pt x="64" y="112"/>
                      </a:cubicBezTo>
                      <a:cubicBezTo>
                        <a:pt x="65" y="112"/>
                        <a:pt x="65" y="111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1"/>
                        <a:pt x="66" y="111"/>
                        <a:pt x="66" y="111"/>
                      </a:cubicBezTo>
                      <a:cubicBezTo>
                        <a:pt x="66" y="111"/>
                        <a:pt x="66" y="111"/>
                        <a:pt x="66" y="111"/>
                      </a:cubicBezTo>
                      <a:cubicBezTo>
                        <a:pt x="70" y="112"/>
                        <a:pt x="74" y="112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80" y="114"/>
                        <a:pt x="82" y="115"/>
                        <a:pt x="84" y="115"/>
                      </a:cubicBezTo>
                      <a:cubicBezTo>
                        <a:pt x="82" y="122"/>
                        <a:pt x="78" y="126"/>
                        <a:pt x="76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6" y="131"/>
                      </a:cubicBezTo>
                      <a:cubicBezTo>
                        <a:pt x="75" y="133"/>
                        <a:pt x="74" y="134"/>
                        <a:pt x="74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1" y="132"/>
                        <a:pt x="68" y="130"/>
                        <a:pt x="66" y="128"/>
                      </a:cubicBezTo>
                      <a:close/>
                      <a:moveTo>
                        <a:pt x="76" y="136"/>
                      </a:move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6" y="136"/>
                        <a:pt x="75" y="137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4" y="135"/>
                        <a:pt x="76" y="133"/>
                        <a:pt x="76" y="132"/>
                      </a:cubicBezTo>
                      <a:cubicBezTo>
                        <a:pt x="77" y="133"/>
                        <a:pt x="76" y="134"/>
                        <a:pt x="76" y="136"/>
                      </a:cubicBezTo>
                      <a:close/>
                      <a:moveTo>
                        <a:pt x="74" y="137"/>
                      </a:move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6" y="138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8"/>
                        <a:pt x="74" y="138"/>
                      </a:cubicBezTo>
                      <a:cubicBezTo>
                        <a:pt x="74" y="138"/>
                        <a:pt x="74" y="138"/>
                        <a:pt x="74" y="137"/>
                      </a:cubicBezTo>
                      <a:close/>
                      <a:moveTo>
                        <a:pt x="74" y="138"/>
                      </a:moveTo>
                      <a:cubicBezTo>
                        <a:pt x="74" y="138"/>
                        <a:pt x="74" y="138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3" y="139"/>
                        <a:pt x="73" y="139"/>
                        <a:pt x="73" y="138"/>
                      </a:cubicBezTo>
                      <a:cubicBezTo>
                        <a:pt x="73" y="138"/>
                        <a:pt x="73" y="138"/>
                        <a:pt x="73" y="138"/>
                      </a:cubicBezTo>
                      <a:cubicBezTo>
                        <a:pt x="73" y="138"/>
                        <a:pt x="73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8"/>
                        <a:pt x="74" y="138"/>
                        <a:pt x="74" y="138"/>
                      </a:cubicBezTo>
                      <a:close/>
                      <a:moveTo>
                        <a:pt x="69" y="147"/>
                      </a:moveTo>
                      <a:cubicBezTo>
                        <a:pt x="69" y="147"/>
                        <a:pt x="68" y="147"/>
                        <a:pt x="68" y="147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7"/>
                        <a:pt x="69" y="147"/>
                      </a:cubicBezTo>
                      <a:close/>
                      <a:moveTo>
                        <a:pt x="70" y="147"/>
                      </a:moveTo>
                      <a:cubicBezTo>
                        <a:pt x="70" y="147"/>
                        <a:pt x="70" y="147"/>
                        <a:pt x="70" y="147"/>
                      </a:cubicBezTo>
                      <a:cubicBezTo>
                        <a:pt x="70" y="147"/>
                        <a:pt x="70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6"/>
                      </a:cubicBezTo>
                      <a:cubicBezTo>
                        <a:pt x="70" y="146"/>
                        <a:pt x="71" y="146"/>
                        <a:pt x="72" y="146"/>
                      </a:cubicBezTo>
                      <a:cubicBezTo>
                        <a:pt x="72" y="147"/>
                        <a:pt x="71" y="148"/>
                        <a:pt x="70" y="147"/>
                      </a:cubicBezTo>
                      <a:close/>
                      <a:moveTo>
                        <a:pt x="74" y="145"/>
                      </a:moveTo>
                      <a:cubicBezTo>
                        <a:pt x="72" y="145"/>
                        <a:pt x="71" y="146"/>
                        <a:pt x="70" y="146"/>
                      </a:cubicBezTo>
                      <a:cubicBezTo>
                        <a:pt x="70" y="146"/>
                        <a:pt x="70" y="146"/>
                        <a:pt x="70" y="146"/>
                      </a:cubicBezTo>
                      <a:cubicBezTo>
                        <a:pt x="70" y="146"/>
                        <a:pt x="70" y="146"/>
                        <a:pt x="70" y="145"/>
                      </a:cubicBezTo>
                      <a:cubicBezTo>
                        <a:pt x="71" y="143"/>
                        <a:pt x="71" y="141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40"/>
                        <a:pt x="73" y="140"/>
                        <a:pt x="73" y="140"/>
                      </a:cubicBezTo>
                      <a:cubicBezTo>
                        <a:pt x="73" y="140"/>
                        <a:pt x="74" y="140"/>
                        <a:pt x="74" y="141"/>
                      </a:cubicBezTo>
                      <a:cubicBezTo>
                        <a:pt x="74" y="141"/>
                        <a:pt x="73" y="141"/>
                        <a:pt x="73" y="141"/>
                      </a:cubicBezTo>
                      <a:cubicBezTo>
                        <a:pt x="73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5" y="140"/>
                        <a:pt x="75" y="140"/>
                      </a:cubicBezTo>
                      <a:cubicBezTo>
                        <a:pt x="75" y="142"/>
                        <a:pt x="74" y="143"/>
                        <a:pt x="74" y="145"/>
                      </a:cubicBezTo>
                      <a:close/>
                      <a:moveTo>
                        <a:pt x="75" y="145"/>
                      </a:moveTo>
                      <a:cubicBezTo>
                        <a:pt x="75" y="143"/>
                        <a:pt x="76" y="140"/>
                        <a:pt x="76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9"/>
                        <a:pt x="77" y="139"/>
                        <a:pt x="78" y="139"/>
                      </a:cubicBez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40"/>
                        <a:pt x="80" y="141"/>
                        <a:pt x="80" y="142"/>
                      </a:cubicBezTo>
                      <a:cubicBezTo>
                        <a:pt x="78" y="142"/>
                        <a:pt x="77" y="144"/>
                        <a:pt x="75" y="145"/>
                      </a:cubicBezTo>
                      <a:close/>
                      <a:moveTo>
                        <a:pt x="78" y="139"/>
                      </a:move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39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7"/>
                        <a:pt x="77" y="137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8" y="136"/>
                        <a:pt x="79" y="136"/>
                        <a:pt x="79" y="137"/>
                      </a:cubicBezTo>
                      <a:cubicBezTo>
                        <a:pt x="80" y="138"/>
                        <a:pt x="81" y="139"/>
                        <a:pt x="82" y="139"/>
                      </a:cubicBezTo>
                      <a:cubicBezTo>
                        <a:pt x="83" y="140"/>
                        <a:pt x="84" y="139"/>
                        <a:pt x="84" y="140"/>
                      </a:cubicBezTo>
                      <a:cubicBezTo>
                        <a:pt x="83" y="141"/>
                        <a:pt x="82" y="141"/>
                        <a:pt x="82" y="141"/>
                      </a:cubicBezTo>
                      <a:cubicBezTo>
                        <a:pt x="80" y="141"/>
                        <a:pt x="79" y="139"/>
                        <a:pt x="78" y="139"/>
                      </a:cubicBezTo>
                      <a:close/>
                      <a:moveTo>
                        <a:pt x="89" y="139"/>
                      </a:moveTo>
                      <a:cubicBezTo>
                        <a:pt x="88" y="140"/>
                        <a:pt x="86" y="141"/>
                        <a:pt x="83" y="142"/>
                      </a:cubicBezTo>
                      <a:cubicBezTo>
                        <a:pt x="87" y="140"/>
                        <a:pt x="90" y="138"/>
                        <a:pt x="93" y="136"/>
                      </a:cubicBezTo>
                      <a:cubicBezTo>
                        <a:pt x="92" y="137"/>
                        <a:pt x="91" y="138"/>
                        <a:pt x="89" y="139"/>
                      </a:cubicBezTo>
                      <a:close/>
                      <a:moveTo>
                        <a:pt x="92" y="153"/>
                      </a:moveTo>
                      <a:cubicBezTo>
                        <a:pt x="92" y="152"/>
                        <a:pt x="91" y="150"/>
                        <a:pt x="91" y="148"/>
                      </a:cubicBezTo>
                      <a:cubicBezTo>
                        <a:pt x="91" y="148"/>
                        <a:pt x="91" y="148"/>
                        <a:pt x="91" y="148"/>
                      </a:cubicBezTo>
                      <a:cubicBezTo>
                        <a:pt x="90" y="145"/>
                        <a:pt x="91" y="142"/>
                        <a:pt x="91" y="139"/>
                      </a:cubicBezTo>
                      <a:cubicBezTo>
                        <a:pt x="95" y="139"/>
                        <a:pt x="95" y="135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7"/>
                        <a:pt x="99" y="141"/>
                        <a:pt x="99" y="144"/>
                      </a:cubicBezTo>
                      <a:cubicBezTo>
                        <a:pt x="99" y="144"/>
                        <a:pt x="99" y="144"/>
                        <a:pt x="99" y="144"/>
                      </a:cubicBezTo>
                      <a:cubicBezTo>
                        <a:pt x="99" y="143"/>
                        <a:pt x="99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9" y="144"/>
                      </a:cubicBezTo>
                      <a:cubicBezTo>
                        <a:pt x="99" y="144"/>
                        <a:pt x="99" y="144"/>
                        <a:pt x="99" y="145"/>
                      </a:cubicBezTo>
                      <a:cubicBezTo>
                        <a:pt x="99" y="145"/>
                        <a:pt x="99" y="145"/>
                        <a:pt x="99" y="145"/>
                      </a:cubicBezTo>
                      <a:cubicBezTo>
                        <a:pt x="100" y="145"/>
                        <a:pt x="100" y="146"/>
                        <a:pt x="100" y="146"/>
                      </a:cubicBezTo>
                      <a:cubicBezTo>
                        <a:pt x="100" y="146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97" y="149"/>
                        <a:pt x="94" y="151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4" y="152"/>
                        <a:pt x="97" y="149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8"/>
                        <a:pt x="100" y="148"/>
                        <a:pt x="100" y="148"/>
                      </a:cubicBezTo>
                      <a:cubicBezTo>
                        <a:pt x="100" y="148"/>
                        <a:pt x="100" y="148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0" y="151"/>
                        <a:pt x="99" y="153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9" y="153"/>
                        <a:pt x="100" y="151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2" y="148"/>
                        <a:pt x="102" y="148"/>
                        <a:pt x="102" y="147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ubicBezTo>
                        <a:pt x="103" y="147"/>
                        <a:pt x="103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5" y="146"/>
                        <a:pt x="106" y="145"/>
                        <a:pt x="107" y="145"/>
                      </a:cubicBezTo>
                      <a:cubicBezTo>
                        <a:pt x="106" y="149"/>
                        <a:pt x="103" y="153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3" y="158"/>
                        <a:pt x="103" y="158"/>
                        <a:pt x="103" y="157"/>
                      </a:cubicBezTo>
                      <a:cubicBezTo>
                        <a:pt x="104" y="158"/>
                        <a:pt x="104" y="159"/>
                        <a:pt x="104" y="160"/>
                      </a:cubicBezTo>
                      <a:cubicBezTo>
                        <a:pt x="105" y="160"/>
                        <a:pt x="105" y="160"/>
                        <a:pt x="105" y="160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3" y="161"/>
                        <a:pt x="103" y="163"/>
                        <a:pt x="102" y="163"/>
                      </a:cubicBezTo>
                      <a:cubicBezTo>
                        <a:pt x="102" y="163"/>
                        <a:pt x="102" y="163"/>
                        <a:pt x="102" y="163"/>
                      </a:cubicBezTo>
                      <a:cubicBezTo>
                        <a:pt x="98" y="162"/>
                        <a:pt x="95" y="159"/>
                        <a:pt x="91" y="157"/>
                      </a:cubicBezTo>
                      <a:cubicBezTo>
                        <a:pt x="92" y="156"/>
                        <a:pt x="92" y="155"/>
                        <a:pt x="92" y="153"/>
                      </a:cubicBezTo>
                      <a:close/>
                      <a:moveTo>
                        <a:pt x="99" y="167"/>
                      </a:move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96" y="168"/>
                        <a:pt x="94" y="170"/>
                        <a:pt x="91" y="172"/>
                      </a:cubicBezTo>
                      <a:cubicBezTo>
                        <a:pt x="91" y="169"/>
                        <a:pt x="91" y="166"/>
                        <a:pt x="91" y="163"/>
                      </a:cubicBezTo>
                      <a:cubicBezTo>
                        <a:pt x="91" y="161"/>
                        <a:pt x="91" y="159"/>
                        <a:pt x="91" y="157"/>
                      </a:cubicBezTo>
                      <a:cubicBezTo>
                        <a:pt x="95" y="159"/>
                        <a:pt x="98" y="162"/>
                        <a:pt x="102" y="163"/>
                      </a:cubicBezTo>
                      <a:cubicBezTo>
                        <a:pt x="101" y="164"/>
                        <a:pt x="99" y="165"/>
                        <a:pt x="99" y="167"/>
                      </a:cubicBezTo>
                      <a:close/>
                      <a:moveTo>
                        <a:pt x="103" y="170"/>
                      </a:moveTo>
                      <a:cubicBezTo>
                        <a:pt x="103" y="170"/>
                        <a:pt x="103" y="170"/>
                        <a:pt x="103" y="171"/>
                      </a:cubicBezTo>
                      <a:cubicBezTo>
                        <a:pt x="103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1" y="169"/>
                        <a:pt x="100" y="168"/>
                        <a:pt x="99" y="167"/>
                      </a:cubicBezTo>
                      <a:cubicBezTo>
                        <a:pt x="100" y="166"/>
                        <a:pt x="101" y="165"/>
                        <a:pt x="102" y="164"/>
                      </a:cubicBezTo>
                      <a:cubicBezTo>
                        <a:pt x="102" y="164"/>
                        <a:pt x="102" y="163"/>
                        <a:pt x="102" y="163"/>
                      </a:cubicBezTo>
                      <a:cubicBezTo>
                        <a:pt x="103" y="163"/>
                        <a:pt x="104" y="162"/>
                        <a:pt x="105" y="161"/>
                      </a:cubicBezTo>
                      <a:cubicBezTo>
                        <a:pt x="105" y="161"/>
                        <a:pt x="105" y="162"/>
                        <a:pt x="106" y="162"/>
                      </a:cubicBezTo>
                      <a:cubicBezTo>
                        <a:pt x="105" y="162"/>
                        <a:pt x="105" y="162"/>
                        <a:pt x="105" y="162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4"/>
                        <a:pt x="105" y="165"/>
                        <a:pt x="104" y="166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3" y="166"/>
                        <a:pt x="103" y="167"/>
                        <a:pt x="102" y="167"/>
                      </a:cubicBezTo>
                      <a:cubicBezTo>
                        <a:pt x="102" y="167"/>
                        <a:pt x="102" y="167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3" y="168"/>
                        <a:pt x="103" y="168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70"/>
                        <a:pt x="103" y="170"/>
                      </a:cubicBezTo>
                      <a:close/>
                      <a:moveTo>
                        <a:pt x="106" y="161"/>
                      </a:moveTo>
                      <a:cubicBezTo>
                        <a:pt x="106" y="161"/>
                        <a:pt x="106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6" y="160"/>
                        <a:pt x="106" y="160"/>
                        <a:pt x="106" y="160"/>
                      </a:cubicBezTo>
                      <a:cubicBezTo>
                        <a:pt x="106" y="160"/>
                        <a:pt x="106" y="161"/>
                        <a:pt x="106" y="161"/>
                      </a:cubicBezTo>
                      <a:close/>
                      <a:moveTo>
                        <a:pt x="103" y="169"/>
                      </a:move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8"/>
                        <a:pt x="103" y="168"/>
                        <a:pt x="103" y="167"/>
                      </a:cubicBezTo>
                      <a:cubicBezTo>
                        <a:pt x="103" y="167"/>
                        <a:pt x="104" y="166"/>
                        <a:pt x="104" y="166"/>
                      </a:cubicBezTo>
                      <a:cubicBezTo>
                        <a:pt x="104" y="167"/>
                        <a:pt x="104" y="168"/>
                        <a:pt x="103" y="169"/>
                      </a:cubicBezTo>
                      <a:close/>
                      <a:moveTo>
                        <a:pt x="110" y="161"/>
                      </a:moveTo>
                      <a:cubicBezTo>
                        <a:pt x="109" y="162"/>
                        <a:pt x="109" y="162"/>
                        <a:pt x="109" y="163"/>
                      </a:cubicBezTo>
                      <a:cubicBezTo>
                        <a:pt x="109" y="163"/>
                        <a:pt x="108" y="163"/>
                        <a:pt x="108" y="164"/>
                      </a:cubicBezTo>
                      <a:cubicBezTo>
                        <a:pt x="108" y="164"/>
                        <a:pt x="108" y="164"/>
                        <a:pt x="108" y="164"/>
                      </a:cubicBezTo>
                      <a:cubicBezTo>
                        <a:pt x="107" y="165"/>
                        <a:pt x="107" y="166"/>
                        <a:pt x="106" y="167"/>
                      </a:cubicBezTo>
                      <a:cubicBezTo>
                        <a:pt x="106" y="168"/>
                        <a:pt x="105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8"/>
                        <a:pt x="105" y="167"/>
                        <a:pt x="105" y="166"/>
                      </a:cubicBezTo>
                      <a:cubicBezTo>
                        <a:pt x="105" y="166"/>
                        <a:pt x="105" y="166"/>
                        <a:pt x="105" y="166"/>
                      </a:cubicBezTo>
                      <a:cubicBezTo>
                        <a:pt x="105" y="165"/>
                        <a:pt x="105" y="164"/>
                        <a:pt x="106" y="163"/>
                      </a:cubicBezTo>
                      <a:cubicBezTo>
                        <a:pt x="106" y="163"/>
                        <a:pt x="106" y="163"/>
                        <a:pt x="106" y="163"/>
                      </a:cubicBezTo>
                      <a:cubicBezTo>
                        <a:pt x="106" y="163"/>
                        <a:pt x="106" y="163"/>
                        <a:pt x="106" y="164"/>
                      </a:cubicBezTo>
                      <a:cubicBezTo>
                        <a:pt x="107" y="161"/>
                        <a:pt x="108" y="159"/>
                        <a:pt x="109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8"/>
                        <a:pt x="110" y="158"/>
                        <a:pt x="110" y="159"/>
                      </a:cubicBezTo>
                      <a:cubicBezTo>
                        <a:pt x="110" y="159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1"/>
                        <a:pt x="110" y="161"/>
                        <a:pt x="110" y="161"/>
                      </a:cubicBezTo>
                      <a:close/>
                      <a:moveTo>
                        <a:pt x="110" y="149"/>
                      </a:move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5"/>
                        <a:pt x="108" y="158"/>
                        <a:pt x="105" y="160"/>
                      </a:cubicBezTo>
                      <a:cubicBezTo>
                        <a:pt x="105" y="159"/>
                        <a:pt x="104" y="158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3"/>
                        <a:pt x="106" y="149"/>
                        <a:pt x="108" y="145"/>
                      </a:cubicBezTo>
                      <a:cubicBezTo>
                        <a:pt x="108" y="145"/>
                        <a:pt x="108" y="145"/>
                        <a:pt x="108" y="145"/>
                      </a:cubicBezTo>
                      <a:cubicBezTo>
                        <a:pt x="108" y="145"/>
                        <a:pt x="109" y="144"/>
                        <a:pt x="110" y="144"/>
                      </a:cubicBezTo>
                      <a:cubicBezTo>
                        <a:pt x="110" y="146"/>
                        <a:pt x="110" y="147"/>
                        <a:pt x="110" y="149"/>
                      </a:cubicBezTo>
                      <a:close/>
                      <a:moveTo>
                        <a:pt x="107" y="144"/>
                      </a:moveTo>
                      <a:cubicBezTo>
                        <a:pt x="107" y="144"/>
                        <a:pt x="107" y="144"/>
                        <a:pt x="107" y="144"/>
                      </a:cubicBezTo>
                      <a:cubicBezTo>
                        <a:pt x="106" y="144"/>
                        <a:pt x="105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5" y="142"/>
                        <a:pt x="108" y="140"/>
                        <a:pt x="110" y="137"/>
                      </a:cubicBezTo>
                      <a:cubicBezTo>
                        <a:pt x="110" y="139"/>
                        <a:pt x="110" y="141"/>
                        <a:pt x="109" y="141"/>
                      </a:cubicBezTo>
                      <a:cubicBezTo>
                        <a:pt x="109" y="141"/>
                        <a:pt x="109" y="140"/>
                        <a:pt x="110" y="141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09" y="143"/>
                        <a:pt x="108" y="144"/>
                        <a:pt x="107" y="144"/>
                      </a:cubicBezTo>
                      <a:close/>
                      <a:moveTo>
                        <a:pt x="110" y="160"/>
                      </a:moveTo>
                      <a:cubicBezTo>
                        <a:pt x="110" y="159"/>
                        <a:pt x="110" y="159"/>
                        <a:pt x="110" y="159"/>
                      </a:cubicBezTo>
                      <a:cubicBezTo>
                        <a:pt x="110" y="158"/>
                        <a:pt x="110" y="158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1" y="157"/>
                        <a:pt x="111" y="157"/>
                        <a:pt x="111" y="157"/>
                      </a:cubicBezTo>
                      <a:cubicBezTo>
                        <a:pt x="111" y="157"/>
                        <a:pt x="111" y="157"/>
                        <a:pt x="111" y="158"/>
                      </a:cubicBezTo>
                      <a:cubicBezTo>
                        <a:pt x="111" y="158"/>
                        <a:pt x="111" y="159"/>
                        <a:pt x="110" y="160"/>
                      </a:cubicBezTo>
                      <a:close/>
                      <a:moveTo>
                        <a:pt x="112" y="157"/>
                      </a:moveTo>
                      <a:cubicBezTo>
                        <a:pt x="112" y="157"/>
                        <a:pt x="112" y="157"/>
                        <a:pt x="112" y="157"/>
                      </a:cubicBezTo>
                      <a:cubicBezTo>
                        <a:pt x="111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4"/>
                        <a:pt x="111" y="153"/>
                        <a:pt x="112" y="151"/>
                      </a:cubicBezTo>
                      <a:cubicBezTo>
                        <a:pt x="114" y="151"/>
                        <a:pt x="114" y="154"/>
                        <a:pt x="113" y="155"/>
                      </a:cubicBezTo>
                      <a:cubicBezTo>
                        <a:pt x="113" y="155"/>
                        <a:pt x="113" y="155"/>
                        <a:pt x="113" y="155"/>
                      </a:cubicBezTo>
                      <a:cubicBezTo>
                        <a:pt x="112" y="156"/>
                        <a:pt x="112" y="156"/>
                        <a:pt x="112" y="157"/>
                      </a:cubicBezTo>
                      <a:close/>
                      <a:moveTo>
                        <a:pt x="114" y="158"/>
                      </a:moveTo>
                      <a:cubicBezTo>
                        <a:pt x="114" y="158"/>
                        <a:pt x="113" y="158"/>
                        <a:pt x="113" y="157"/>
                      </a:cubicBezTo>
                      <a:cubicBezTo>
                        <a:pt x="113" y="157"/>
                        <a:pt x="113" y="157"/>
                        <a:pt x="113" y="157"/>
                      </a:cubicBezTo>
                      <a:cubicBezTo>
                        <a:pt x="113" y="157"/>
                        <a:pt x="113" y="156"/>
                        <a:pt x="113" y="156"/>
                      </a:cubicBezTo>
                      <a:cubicBezTo>
                        <a:pt x="114" y="155"/>
                        <a:pt x="114" y="155"/>
                        <a:pt x="114" y="155"/>
                      </a:cubicBezTo>
                      <a:cubicBezTo>
                        <a:pt x="114" y="156"/>
                        <a:pt x="115" y="157"/>
                        <a:pt x="115" y="158"/>
                      </a:cubicBezTo>
                      <a:cubicBezTo>
                        <a:pt x="115" y="158"/>
                        <a:pt x="114" y="158"/>
                        <a:pt x="114" y="158"/>
                      </a:cubicBezTo>
                      <a:close/>
                      <a:moveTo>
                        <a:pt x="116" y="158"/>
                      </a:move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5" y="157"/>
                        <a:pt x="115" y="156"/>
                        <a:pt x="115" y="155"/>
                      </a:cubicBezTo>
                      <a:cubicBezTo>
                        <a:pt x="115" y="154"/>
                        <a:pt x="115" y="155"/>
                        <a:pt x="115" y="156"/>
                      </a:cubicBezTo>
                      <a:cubicBezTo>
                        <a:pt x="116" y="157"/>
                        <a:pt x="117" y="157"/>
                        <a:pt x="117" y="158"/>
                      </a:cubicBezTo>
                      <a:cubicBezTo>
                        <a:pt x="117" y="158"/>
                        <a:pt x="116" y="158"/>
                        <a:pt x="116" y="158"/>
                      </a:cubicBezTo>
                      <a:close/>
                      <a:moveTo>
                        <a:pt x="128" y="163"/>
                      </a:move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4"/>
                        <a:pt x="128" y="164"/>
                        <a:pt x="128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7" y="169"/>
                        <a:pt x="126" y="169"/>
                        <a:pt x="125" y="170"/>
                      </a:cubicBezTo>
                      <a:cubicBezTo>
                        <a:pt x="122" y="166"/>
                        <a:pt x="120" y="162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7"/>
                        <a:pt x="116" y="156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4" y="153"/>
                        <a:pt x="115" y="151"/>
                        <a:pt x="116" y="149"/>
                      </a:cubicBezTo>
                      <a:cubicBezTo>
                        <a:pt x="116" y="149"/>
                        <a:pt x="117" y="149"/>
                        <a:pt x="117" y="149"/>
                      </a:cubicBezTo>
                      <a:cubicBezTo>
                        <a:pt x="118" y="151"/>
                        <a:pt x="120" y="151"/>
                        <a:pt x="121" y="152"/>
                      </a:cubicBezTo>
                      <a:cubicBezTo>
                        <a:pt x="121" y="152"/>
                        <a:pt x="121" y="152"/>
                        <a:pt x="121" y="152"/>
                      </a:cubicBezTo>
                      <a:cubicBezTo>
                        <a:pt x="121" y="152"/>
                        <a:pt x="122" y="152"/>
                        <a:pt x="122" y="152"/>
                      </a:cubicBezTo>
                      <a:cubicBezTo>
                        <a:pt x="122" y="152"/>
                        <a:pt x="122" y="152"/>
                        <a:pt x="121" y="152"/>
                      </a:cubicBezTo>
                      <a:cubicBezTo>
                        <a:pt x="120" y="151"/>
                        <a:pt x="118" y="150"/>
                        <a:pt x="117" y="149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117" y="149"/>
                        <a:pt x="116" y="149"/>
                        <a:pt x="116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9" y="149"/>
                        <a:pt x="120" y="150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3" y="150"/>
                        <a:pt x="122" y="150"/>
                        <a:pt x="122" y="150"/>
                      </a:cubicBezTo>
                      <a:cubicBezTo>
                        <a:pt x="121" y="150"/>
                        <a:pt x="119" y="149"/>
                        <a:pt x="117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7" y="145"/>
                        <a:pt x="119" y="143"/>
                        <a:pt x="119" y="140"/>
                      </a:cubicBezTo>
                      <a:cubicBezTo>
                        <a:pt x="122" y="143"/>
                        <a:pt x="123" y="146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6" y="155"/>
                        <a:pt x="127" y="159"/>
                        <a:pt x="128" y="163"/>
                      </a:cubicBezTo>
                      <a:close/>
                      <a:moveTo>
                        <a:pt x="130" y="155"/>
                      </a:move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5"/>
                        <a:pt x="130" y="154"/>
                        <a:pt x="130" y="154"/>
                      </a:cubicBezTo>
                      <a:cubicBezTo>
                        <a:pt x="130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6" y="149"/>
                        <a:pt x="123" y="145"/>
                        <a:pt x="122" y="141"/>
                      </a:cubicBezTo>
                      <a:cubicBezTo>
                        <a:pt x="120" y="140"/>
                        <a:pt x="120" y="138"/>
                        <a:pt x="119" y="136"/>
                      </a:cubicBezTo>
                      <a:cubicBezTo>
                        <a:pt x="119" y="136"/>
                        <a:pt x="119" y="136"/>
                        <a:pt x="119" y="136"/>
                      </a:cubicBezTo>
                      <a:cubicBezTo>
                        <a:pt x="122" y="135"/>
                        <a:pt x="124" y="134"/>
                        <a:pt x="126" y="134"/>
                      </a:cubicBezTo>
                      <a:cubicBezTo>
                        <a:pt x="126" y="134"/>
                        <a:pt x="126" y="134"/>
                        <a:pt x="126" y="133"/>
                      </a:cubicBezTo>
                      <a:cubicBezTo>
                        <a:pt x="128" y="133"/>
                        <a:pt x="130" y="132"/>
                        <a:pt x="132" y="131"/>
                      </a:cubicBezTo>
                      <a:cubicBezTo>
                        <a:pt x="132" y="133"/>
                        <a:pt x="133" y="136"/>
                        <a:pt x="133" y="138"/>
                      </a:cubicBezTo>
                      <a:cubicBezTo>
                        <a:pt x="132" y="139"/>
                        <a:pt x="131" y="139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1" y="140"/>
                      </a:cubicBezTo>
                      <a:cubicBezTo>
                        <a:pt x="131" y="139"/>
                        <a:pt x="132" y="139"/>
                        <a:pt x="133" y="139"/>
                      </a:cubicBezTo>
                      <a:cubicBezTo>
                        <a:pt x="133" y="139"/>
                        <a:pt x="133" y="139"/>
                        <a:pt x="133" y="139"/>
                      </a:cubicBezTo>
                      <a:cubicBezTo>
                        <a:pt x="135" y="143"/>
                        <a:pt x="134" y="147"/>
                        <a:pt x="134" y="152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5" y="154"/>
                        <a:pt x="135" y="155"/>
                        <a:pt x="135" y="157"/>
                      </a:cubicBezTo>
                      <a:cubicBezTo>
                        <a:pt x="134" y="157"/>
                        <a:pt x="134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2" y="156"/>
                        <a:pt x="131" y="156"/>
                        <a:pt x="130" y="155"/>
                      </a:cubicBezTo>
                      <a:close/>
                      <a:moveTo>
                        <a:pt x="135" y="162"/>
                      </a:moveTo>
                      <a:cubicBezTo>
                        <a:pt x="134" y="161"/>
                        <a:pt x="133" y="159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7"/>
                        <a:pt x="132" y="157"/>
                        <a:pt x="132" y="157"/>
                      </a:cubicBezTo>
                      <a:cubicBezTo>
                        <a:pt x="132" y="157"/>
                        <a:pt x="133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4" y="157"/>
                        <a:pt x="134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9"/>
                        <a:pt x="135" y="160"/>
                        <a:pt x="135" y="161"/>
                      </a:cubicBezTo>
                      <a:cubicBezTo>
                        <a:pt x="135" y="161"/>
                        <a:pt x="135" y="161"/>
                        <a:pt x="135" y="162"/>
                      </a:cubicBezTo>
                      <a:close/>
                      <a:moveTo>
                        <a:pt x="13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2"/>
                        <a:pt x="136" y="162"/>
                      </a:cubicBezTo>
                      <a:cubicBezTo>
                        <a:pt x="136" y="162"/>
                        <a:pt x="136" y="161"/>
                        <a:pt x="136" y="161"/>
                      </a:cubicBezTo>
                      <a:cubicBezTo>
                        <a:pt x="136" y="160"/>
                        <a:pt x="136" y="159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7" y="158"/>
                        <a:pt x="137" y="158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37" y="160"/>
                        <a:pt x="137" y="162"/>
                        <a:pt x="136" y="163"/>
                      </a:cubicBezTo>
                      <a:close/>
                      <a:moveTo>
                        <a:pt x="138" y="158"/>
                      </a:moveTo>
                      <a:cubicBezTo>
                        <a:pt x="138" y="158"/>
                        <a:pt x="138" y="158"/>
                        <a:pt x="138" y="158"/>
                      </a:cubicBezTo>
                      <a:cubicBezTo>
                        <a:pt x="137" y="158"/>
                        <a:pt x="137" y="158"/>
                        <a:pt x="136" y="158"/>
                      </a:cubicBezTo>
                      <a:cubicBezTo>
                        <a:pt x="136" y="158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5"/>
                        <a:pt x="135" y="154"/>
                        <a:pt x="135" y="152"/>
                      </a:cubicBezTo>
                      <a:cubicBezTo>
                        <a:pt x="135" y="152"/>
                        <a:pt x="135" y="152"/>
                        <a:pt x="135" y="152"/>
                      </a:cubicBezTo>
                      <a:cubicBezTo>
                        <a:pt x="135" y="149"/>
                        <a:pt x="135" y="147"/>
                        <a:pt x="135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7" y="145"/>
                        <a:pt x="139" y="145"/>
                        <a:pt x="141" y="146"/>
                      </a:cubicBezTo>
                      <a:cubicBezTo>
                        <a:pt x="141" y="147"/>
                        <a:pt x="140" y="149"/>
                        <a:pt x="140" y="150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0" y="151"/>
                        <a:pt x="139" y="152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8" y="154"/>
                        <a:pt x="138" y="154"/>
                        <a:pt x="137" y="154"/>
                      </a:cubicBezTo>
                      <a:cubicBezTo>
                        <a:pt x="137" y="154"/>
                        <a:pt x="137" y="154"/>
                        <a:pt x="137" y="154"/>
                      </a:cubicBezTo>
                      <a:cubicBezTo>
                        <a:pt x="137" y="155"/>
                        <a:pt x="137" y="155"/>
                        <a:pt x="138" y="155"/>
                      </a:cubicBezTo>
                      <a:cubicBezTo>
                        <a:pt x="138" y="155"/>
                        <a:pt x="138" y="155"/>
                        <a:pt x="138" y="155"/>
                      </a:cubicBezTo>
                      <a:cubicBezTo>
                        <a:pt x="138" y="154"/>
                        <a:pt x="138" y="154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9" y="155"/>
                        <a:pt x="138" y="157"/>
                        <a:pt x="138" y="158"/>
                      </a:cubicBezTo>
                      <a:close/>
                      <a:moveTo>
                        <a:pt x="154" y="157"/>
                      </a:move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4" y="160"/>
                        <a:pt x="154" y="161"/>
                        <a:pt x="154" y="162"/>
                      </a:cubicBezTo>
                      <a:cubicBezTo>
                        <a:pt x="154" y="162"/>
                        <a:pt x="154" y="163"/>
                        <a:pt x="154" y="163"/>
                      </a:cubicBezTo>
                      <a:cubicBezTo>
                        <a:pt x="151" y="162"/>
                        <a:pt x="147" y="160"/>
                        <a:pt x="144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2" y="159"/>
                        <a:pt x="140" y="159"/>
                        <a:pt x="139" y="158"/>
                      </a:cubicBezTo>
                      <a:cubicBezTo>
                        <a:pt x="139" y="158"/>
                        <a:pt x="139" y="158"/>
                        <a:pt x="138" y="158"/>
                      </a:cubicBezTo>
                      <a:cubicBezTo>
                        <a:pt x="139" y="157"/>
                        <a:pt x="139" y="156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40" y="154"/>
                        <a:pt x="140" y="153"/>
                        <a:pt x="140" y="153"/>
                      </a:cubicBezTo>
                      <a:cubicBezTo>
                        <a:pt x="140" y="153"/>
                        <a:pt x="141" y="153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4"/>
                        <a:pt x="141" y="156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6"/>
                        <a:pt x="142" y="155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3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3" y="153"/>
                        <a:pt x="144" y="154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4" y="154"/>
                        <a:pt x="143" y="153"/>
                        <a:pt x="143" y="152"/>
                      </a:cubicBezTo>
                      <a:cubicBezTo>
                        <a:pt x="143" y="152"/>
                        <a:pt x="143" y="152"/>
                        <a:pt x="143" y="152"/>
                      </a:cubicBezTo>
                      <a:cubicBezTo>
                        <a:pt x="142" y="150"/>
                        <a:pt x="143" y="148"/>
                        <a:pt x="143" y="147"/>
                      </a:cubicBezTo>
                      <a:cubicBezTo>
                        <a:pt x="144" y="147"/>
                        <a:pt x="145" y="147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5" y="147"/>
                        <a:pt x="144" y="147"/>
                        <a:pt x="143" y="146"/>
                      </a:cubicBezTo>
                      <a:cubicBezTo>
                        <a:pt x="143" y="146"/>
                        <a:pt x="143" y="146"/>
                        <a:pt x="143" y="146"/>
                      </a:cubicBezTo>
                      <a:cubicBezTo>
                        <a:pt x="143" y="144"/>
                        <a:pt x="143" y="142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6" y="139"/>
                        <a:pt x="149" y="137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8"/>
                        <a:pt x="152" y="141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1"/>
                        <a:pt x="152" y="138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4"/>
                        <a:pt x="151" y="134"/>
                        <a:pt x="151" y="134"/>
                      </a:cubicBezTo>
                      <a:cubicBezTo>
                        <a:pt x="153" y="136"/>
                        <a:pt x="153" y="140"/>
                        <a:pt x="153" y="143"/>
                      </a:cubicBezTo>
                      <a:cubicBezTo>
                        <a:pt x="153" y="148"/>
                        <a:pt x="154" y="153"/>
                        <a:pt x="154" y="157"/>
                      </a:cubicBezTo>
                      <a:close/>
                      <a:moveTo>
                        <a:pt x="153" y="125"/>
                      </a:moveTo>
                      <a:cubicBezTo>
                        <a:pt x="153" y="125"/>
                        <a:pt x="152" y="124"/>
                        <a:pt x="152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5"/>
                      </a:cubicBezTo>
                      <a:close/>
                      <a:moveTo>
                        <a:pt x="156" y="129"/>
                      </a:moveTo>
                      <a:cubicBezTo>
                        <a:pt x="155" y="128"/>
                        <a:pt x="155" y="126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2" y="123"/>
                        <a:pt x="152" y="121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4" y="120"/>
                        <a:pt x="154" y="119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6" y="117"/>
                        <a:pt x="157" y="118"/>
                        <a:pt x="158" y="119"/>
                      </a:cubicBezTo>
                      <a:cubicBezTo>
                        <a:pt x="158" y="119"/>
                        <a:pt x="158" y="119"/>
                        <a:pt x="158" y="119"/>
                      </a:cubicBezTo>
                      <a:cubicBezTo>
                        <a:pt x="158" y="120"/>
                        <a:pt x="158" y="120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8" y="122"/>
                        <a:pt x="158" y="122"/>
                        <a:pt x="157" y="122"/>
                      </a:cubicBezTo>
                      <a:cubicBezTo>
                        <a:pt x="157" y="122"/>
                        <a:pt x="157" y="122"/>
                        <a:pt x="157" y="122"/>
                      </a:cubicBezTo>
                      <a:cubicBezTo>
                        <a:pt x="157" y="122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8" y="122"/>
                        <a:pt x="158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60" y="123"/>
                        <a:pt x="160" y="124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4"/>
                        <a:pt x="160" y="123"/>
                        <a:pt x="160" y="122"/>
                      </a:cubicBezTo>
                      <a:cubicBezTo>
                        <a:pt x="160" y="122"/>
                        <a:pt x="160" y="122"/>
                        <a:pt x="160" y="122"/>
                      </a:cubicBezTo>
                      <a:cubicBezTo>
                        <a:pt x="160" y="121"/>
                        <a:pt x="161" y="121"/>
                        <a:pt x="162" y="121"/>
                      </a:cubicBezTo>
                      <a:cubicBezTo>
                        <a:pt x="162" y="121"/>
                        <a:pt x="162" y="121"/>
                        <a:pt x="162" y="121"/>
                      </a:cubicBezTo>
                      <a:cubicBezTo>
                        <a:pt x="163" y="120"/>
                        <a:pt x="164" y="120"/>
                        <a:pt x="165" y="119"/>
                      </a:cubicBezTo>
                      <a:cubicBezTo>
                        <a:pt x="166" y="122"/>
                        <a:pt x="167" y="126"/>
                        <a:pt x="168" y="129"/>
                      </a:cubicBezTo>
                      <a:cubicBezTo>
                        <a:pt x="168" y="129"/>
                        <a:pt x="168" y="129"/>
                        <a:pt x="168" y="129"/>
                      </a:cubicBezTo>
                      <a:cubicBezTo>
                        <a:pt x="166" y="129"/>
                        <a:pt x="165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1" y="129"/>
                        <a:pt x="159" y="130"/>
                        <a:pt x="156" y="129"/>
                      </a:cubicBezTo>
                      <a:close/>
                      <a:moveTo>
                        <a:pt x="165" y="145"/>
                      </a:moveTo>
                      <a:cubicBezTo>
                        <a:pt x="165" y="145"/>
                        <a:pt x="166" y="145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5" y="146"/>
                        <a:pt x="165" y="145"/>
                        <a:pt x="165" y="145"/>
                      </a:cubicBezTo>
                      <a:close/>
                      <a:moveTo>
                        <a:pt x="170" y="154"/>
                      </a:moveTo>
                      <a:cubicBezTo>
                        <a:pt x="168" y="156"/>
                        <a:pt x="166" y="158"/>
                        <a:pt x="163" y="159"/>
                      </a:cubicBezTo>
                      <a:cubicBezTo>
                        <a:pt x="164" y="156"/>
                        <a:pt x="165" y="152"/>
                        <a:pt x="165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8" y="150"/>
                        <a:pt x="169" y="152"/>
                        <a:pt x="170" y="154"/>
                      </a:cubicBezTo>
                      <a:cubicBezTo>
                        <a:pt x="170" y="154"/>
                        <a:pt x="170" y="154"/>
                        <a:pt x="170" y="154"/>
                      </a:cubicBezTo>
                      <a:close/>
                      <a:moveTo>
                        <a:pt x="172" y="154"/>
                      </a:move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1" y="154"/>
                        <a:pt x="171" y="154"/>
                      </a:cubicBezTo>
                      <a:cubicBezTo>
                        <a:pt x="171" y="154"/>
                        <a:pt x="171" y="154"/>
                        <a:pt x="171" y="154"/>
                      </a:cubicBezTo>
                      <a:cubicBezTo>
                        <a:pt x="170" y="152"/>
                        <a:pt x="168" y="150"/>
                        <a:pt x="166" y="148"/>
                      </a:cubicBezTo>
                      <a:cubicBezTo>
                        <a:pt x="166" y="148"/>
                        <a:pt x="166" y="148"/>
                        <a:pt x="166" y="148"/>
                      </a:cubicBezTo>
                      <a:cubicBezTo>
                        <a:pt x="166" y="148"/>
                        <a:pt x="166" y="147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7" y="146"/>
                        <a:pt x="168" y="147"/>
                        <a:pt x="168" y="147"/>
                      </a:cubicBezTo>
                      <a:cubicBezTo>
                        <a:pt x="168" y="148"/>
                        <a:pt x="168" y="148"/>
                        <a:pt x="168" y="148"/>
                      </a:cubicBezTo>
                      <a:cubicBezTo>
                        <a:pt x="169" y="148"/>
                        <a:pt x="170" y="149"/>
                        <a:pt x="170" y="150"/>
                      </a:cubicBezTo>
                      <a:cubicBezTo>
                        <a:pt x="171" y="152"/>
                        <a:pt x="171" y="153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lose/>
                      <a:moveTo>
                        <a:pt x="168" y="144"/>
                      </a:moveTo>
                      <a:cubicBezTo>
                        <a:pt x="168" y="144"/>
                        <a:pt x="168" y="145"/>
                        <a:pt x="168" y="145"/>
                      </a:cubicBezTo>
                      <a:cubicBezTo>
                        <a:pt x="168" y="145"/>
                        <a:pt x="168" y="145"/>
                        <a:pt x="168" y="145"/>
                      </a:cubicBezTo>
                      <a:cubicBezTo>
                        <a:pt x="168" y="145"/>
                        <a:pt x="169" y="145"/>
                        <a:pt x="169" y="146"/>
                      </a:cubicBezTo>
                      <a:cubicBezTo>
                        <a:pt x="169" y="146"/>
                        <a:pt x="169" y="146"/>
                        <a:pt x="169" y="146"/>
                      </a:cubicBezTo>
                      <a:cubicBezTo>
                        <a:pt x="171" y="148"/>
                        <a:pt x="173" y="150"/>
                        <a:pt x="175" y="153"/>
                      </a:cubicBezTo>
                      <a:cubicBezTo>
                        <a:pt x="174" y="153"/>
                        <a:pt x="173" y="153"/>
                        <a:pt x="173" y="153"/>
                      </a:cubicBezTo>
                      <a:cubicBezTo>
                        <a:pt x="173" y="153"/>
                        <a:pt x="172" y="153"/>
                        <a:pt x="172" y="153"/>
                      </a:cubicBezTo>
                      <a:cubicBezTo>
                        <a:pt x="172" y="152"/>
                        <a:pt x="172" y="151"/>
                        <a:pt x="171" y="150"/>
                      </a:cubicBezTo>
                      <a:cubicBezTo>
                        <a:pt x="171" y="149"/>
                        <a:pt x="170" y="148"/>
                        <a:pt x="169" y="147"/>
                      </a:cubicBezTo>
                      <a:cubicBezTo>
                        <a:pt x="169" y="147"/>
                        <a:pt x="169" y="147"/>
                        <a:pt x="169" y="147"/>
                      </a:cubicBezTo>
                      <a:cubicBezTo>
                        <a:pt x="167" y="144"/>
                        <a:pt x="164" y="142"/>
                        <a:pt x="162" y="139"/>
                      </a:cubicBezTo>
                      <a:cubicBezTo>
                        <a:pt x="165" y="140"/>
                        <a:pt x="166" y="143"/>
                        <a:pt x="168" y="144"/>
                      </a:cubicBezTo>
                      <a:close/>
                      <a:moveTo>
                        <a:pt x="167" y="137"/>
                      </a:moveTo>
                      <a:cubicBezTo>
                        <a:pt x="167" y="137"/>
                        <a:pt x="167" y="137"/>
                        <a:pt x="167" y="137"/>
                      </a:cubicBezTo>
                      <a:cubicBezTo>
                        <a:pt x="166" y="137"/>
                        <a:pt x="166" y="137"/>
                        <a:pt x="165" y="138"/>
                      </a:cubicBezTo>
                      <a:cubicBezTo>
                        <a:pt x="165" y="138"/>
                        <a:pt x="165" y="138"/>
                        <a:pt x="165" y="138"/>
                      </a:cubicBezTo>
                      <a:cubicBezTo>
                        <a:pt x="163" y="139"/>
                        <a:pt x="159" y="134"/>
                        <a:pt x="159" y="132"/>
                      </a:cubicBezTo>
                      <a:cubicBezTo>
                        <a:pt x="162" y="133"/>
                        <a:pt x="164" y="135"/>
                        <a:pt x="167" y="136"/>
                      </a:cubicBezTo>
                      <a:lnTo>
                        <a:pt x="167" y="137"/>
                      </a:lnTo>
                      <a:close/>
                      <a:moveTo>
                        <a:pt x="169" y="135"/>
                      </a:moveTo>
                      <a:cubicBezTo>
                        <a:pt x="165" y="134"/>
                        <a:pt x="163" y="131"/>
                        <a:pt x="159" y="130"/>
                      </a:cubicBezTo>
                      <a:cubicBezTo>
                        <a:pt x="160" y="130"/>
                        <a:pt x="163" y="131"/>
                        <a:pt x="164" y="130"/>
                      </a:cubicBezTo>
                      <a:cubicBezTo>
                        <a:pt x="164" y="130"/>
                        <a:pt x="164" y="130"/>
                        <a:pt x="164" y="130"/>
                      </a:cubicBezTo>
                      <a:cubicBezTo>
                        <a:pt x="166" y="130"/>
                        <a:pt x="167" y="130"/>
                        <a:pt x="168" y="130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69" y="131"/>
                        <a:pt x="169" y="133"/>
                        <a:pt x="169" y="135"/>
                      </a:cubicBezTo>
                      <a:close/>
                      <a:moveTo>
                        <a:pt x="170" y="134"/>
                      </a:moveTo>
                      <a:cubicBezTo>
                        <a:pt x="170" y="132"/>
                        <a:pt x="169" y="131"/>
                        <a:pt x="169" y="129"/>
                      </a:cubicBezTo>
                      <a:cubicBezTo>
                        <a:pt x="169" y="129"/>
                        <a:pt x="170" y="129"/>
                        <a:pt x="170" y="129"/>
                      </a:cubicBezTo>
                      <a:cubicBezTo>
                        <a:pt x="171" y="129"/>
                        <a:pt x="172" y="129"/>
                        <a:pt x="174" y="129"/>
                      </a:cubicBezTo>
                      <a:cubicBezTo>
                        <a:pt x="175" y="129"/>
                        <a:pt x="177" y="130"/>
                        <a:pt x="178" y="130"/>
                      </a:cubicBezTo>
                      <a:cubicBezTo>
                        <a:pt x="178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7" y="129"/>
                        <a:pt x="175" y="129"/>
                        <a:pt x="174" y="129"/>
                      </a:cubicBezTo>
                      <a:cubicBezTo>
                        <a:pt x="172" y="129"/>
                        <a:pt x="171" y="129"/>
                        <a:pt x="170" y="129"/>
                      </a:cubicBezTo>
                      <a:cubicBezTo>
                        <a:pt x="170" y="129"/>
                        <a:pt x="169" y="129"/>
                        <a:pt x="169" y="129"/>
                      </a:cubicBezTo>
                      <a:cubicBezTo>
                        <a:pt x="168" y="126"/>
                        <a:pt x="167" y="123"/>
                        <a:pt x="166" y="120"/>
                      </a:cubicBezTo>
                      <a:cubicBezTo>
                        <a:pt x="169" y="121"/>
                        <a:pt x="173" y="121"/>
                        <a:pt x="175" y="123"/>
                      </a:cubicBezTo>
                      <a:cubicBezTo>
                        <a:pt x="175" y="123"/>
                        <a:pt x="175" y="123"/>
                        <a:pt x="175" y="123"/>
                      </a:cubicBezTo>
                      <a:cubicBezTo>
                        <a:pt x="175" y="123"/>
                        <a:pt x="175" y="123"/>
                        <a:pt x="176" y="123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3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3"/>
                        <a:pt x="175" y="123"/>
                        <a:pt x="175" y="123"/>
                      </a:cubicBezTo>
                      <a:cubicBezTo>
                        <a:pt x="175" y="123"/>
                        <a:pt x="176" y="122"/>
                        <a:pt x="176" y="122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9" y="123"/>
                        <a:pt x="182" y="125"/>
                        <a:pt x="185" y="126"/>
                      </a:cubicBezTo>
                      <a:cubicBezTo>
                        <a:pt x="186" y="126"/>
                        <a:pt x="186" y="126"/>
                        <a:pt x="187" y="126"/>
                      </a:cubicBezTo>
                      <a:cubicBezTo>
                        <a:pt x="183" y="130"/>
                        <a:pt x="177" y="132"/>
                        <a:pt x="172" y="134"/>
                      </a:cubicBezTo>
                      <a:cubicBezTo>
                        <a:pt x="174" y="133"/>
                        <a:pt x="176" y="132"/>
                        <a:pt x="178" y="131"/>
                      </a:cubicBezTo>
                      <a:cubicBezTo>
                        <a:pt x="178" y="131"/>
                        <a:pt x="178" y="131"/>
                        <a:pt x="178" y="131"/>
                      </a:cubicBezTo>
                      <a:cubicBezTo>
                        <a:pt x="178" y="131"/>
                        <a:pt x="178" y="131"/>
                        <a:pt x="177" y="131"/>
                      </a:cubicBezTo>
                      <a:cubicBezTo>
                        <a:pt x="176" y="132"/>
                        <a:pt x="174" y="132"/>
                        <a:pt x="172" y="133"/>
                      </a:cubicBezTo>
                      <a:cubicBezTo>
                        <a:pt x="172" y="133"/>
                        <a:pt x="172" y="133"/>
                        <a:pt x="172" y="133"/>
                      </a:cubicBezTo>
                      <a:cubicBezTo>
                        <a:pt x="171" y="134"/>
                        <a:pt x="171" y="134"/>
                        <a:pt x="170" y="134"/>
                      </a:cubicBezTo>
                      <a:close/>
                      <a:moveTo>
                        <a:pt x="171" y="136"/>
                      </a:moveTo>
                      <a:cubicBezTo>
                        <a:pt x="174" y="134"/>
                        <a:pt x="178" y="133"/>
                        <a:pt x="181" y="131"/>
                      </a:cubicBezTo>
                      <a:cubicBezTo>
                        <a:pt x="182" y="132"/>
                        <a:pt x="183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6" y="135"/>
                        <a:pt x="188" y="137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1"/>
                        <a:pt x="190" y="142"/>
                        <a:pt x="190" y="143"/>
                      </a:cubicBezTo>
                      <a:cubicBezTo>
                        <a:pt x="189" y="143"/>
                        <a:pt x="187" y="143"/>
                        <a:pt x="186" y="143"/>
                      </a:cubicBezTo>
                      <a:cubicBezTo>
                        <a:pt x="183" y="143"/>
                        <a:pt x="181" y="141"/>
                        <a:pt x="178" y="140"/>
                      </a:cubicBezTo>
                      <a:cubicBezTo>
                        <a:pt x="175" y="138"/>
                        <a:pt x="173" y="138"/>
                        <a:pt x="171" y="136"/>
                      </a:cubicBezTo>
                      <a:close/>
                      <a:moveTo>
                        <a:pt x="184" y="145"/>
                      </a:moveTo>
                      <a:cubicBezTo>
                        <a:pt x="184" y="145"/>
                        <a:pt x="184" y="145"/>
                        <a:pt x="184" y="145"/>
                      </a:cubicBezTo>
                      <a:cubicBezTo>
                        <a:pt x="183" y="144"/>
                        <a:pt x="182" y="144"/>
                        <a:pt x="182" y="143"/>
                      </a:cubicBezTo>
                      <a:cubicBezTo>
                        <a:pt x="184" y="144"/>
                        <a:pt x="186" y="144"/>
                        <a:pt x="189" y="144"/>
                      </a:cubicBezTo>
                      <a:cubicBezTo>
                        <a:pt x="189" y="144"/>
                        <a:pt x="189" y="144"/>
                        <a:pt x="189" y="144"/>
                      </a:cubicBezTo>
                      <a:cubicBezTo>
                        <a:pt x="190" y="144"/>
                        <a:pt x="192" y="143"/>
                        <a:pt x="192" y="144"/>
                      </a:cubicBezTo>
                      <a:cubicBezTo>
                        <a:pt x="190" y="145"/>
                        <a:pt x="188" y="146"/>
                        <a:pt x="186" y="147"/>
                      </a:cubicBezTo>
                      <a:cubicBezTo>
                        <a:pt x="185" y="147"/>
                        <a:pt x="185" y="146"/>
                        <a:pt x="184" y="1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4985"/>
                <p:cNvSpPr>
                  <a:spLocks/>
                </p:cNvSpPr>
                <p:nvPr/>
              </p:nvSpPr>
              <p:spPr bwMode="auto">
                <a:xfrm>
                  <a:off x="6998" y="1051"/>
                  <a:ext cx="13" cy="2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4988"/>
              <p:cNvGrpSpPr>
                <a:grpSpLocks noChangeAspect="1"/>
              </p:cNvGrpSpPr>
              <p:nvPr/>
            </p:nvGrpSpPr>
            <p:grpSpPr bwMode="auto">
              <a:xfrm>
                <a:off x="20638" y="-42194"/>
                <a:ext cx="5219019" cy="2532929"/>
                <a:chOff x="13" y="-22"/>
                <a:chExt cx="2726" cy="1323"/>
              </a:xfrm>
            </p:grpSpPr>
            <p:sp>
              <p:nvSpPr>
                <p:cNvPr id="20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4988"/>
              <p:cNvGrpSpPr>
                <a:grpSpLocks noChangeAspect="1"/>
              </p:cNvGrpSpPr>
              <p:nvPr/>
            </p:nvGrpSpPr>
            <p:grpSpPr bwMode="auto">
              <a:xfrm flipH="1">
                <a:off x="5198859" y="-34925"/>
                <a:ext cx="4031231" cy="1577833"/>
                <a:chOff x="13" y="-22"/>
                <a:chExt cx="2726" cy="1323"/>
              </a:xfrm>
            </p:grpSpPr>
            <p:sp>
              <p:nvSpPr>
                <p:cNvPr id="13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8" name="Group 5065"/>
          <p:cNvGrpSpPr>
            <a:grpSpLocks noChangeAspect="1"/>
          </p:cNvGrpSpPr>
          <p:nvPr userDrawn="1"/>
        </p:nvGrpSpPr>
        <p:grpSpPr bwMode="auto">
          <a:xfrm>
            <a:off x="301814" y="2500139"/>
            <a:ext cx="2192338" cy="3617631"/>
            <a:chOff x="580" y="1563"/>
            <a:chExt cx="1381" cy="2139"/>
          </a:xfrm>
        </p:grpSpPr>
        <p:sp>
          <p:nvSpPr>
            <p:cNvPr id="59" name="Freeform 5066"/>
            <p:cNvSpPr>
              <a:spLocks/>
            </p:cNvSpPr>
            <p:nvPr/>
          </p:nvSpPr>
          <p:spPr bwMode="auto">
            <a:xfrm>
              <a:off x="1779" y="20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67"/>
            <p:cNvSpPr>
              <a:spLocks/>
            </p:cNvSpPr>
            <p:nvPr/>
          </p:nvSpPr>
          <p:spPr bwMode="auto">
            <a:xfrm>
              <a:off x="580" y="1563"/>
              <a:ext cx="1381" cy="2139"/>
            </a:xfrm>
            <a:custGeom>
              <a:avLst/>
              <a:gdLst>
                <a:gd name="T0" fmla="*/ 0 w 106"/>
                <a:gd name="T1" fmla="*/ 95 h 154"/>
                <a:gd name="T2" fmla="*/ 11 w 106"/>
                <a:gd name="T3" fmla="*/ 94 h 154"/>
                <a:gd name="T4" fmla="*/ 19 w 106"/>
                <a:gd name="T5" fmla="*/ 100 h 154"/>
                <a:gd name="T6" fmla="*/ 7 w 106"/>
                <a:gd name="T7" fmla="*/ 82 h 154"/>
                <a:gd name="T8" fmla="*/ 29 w 106"/>
                <a:gd name="T9" fmla="*/ 74 h 154"/>
                <a:gd name="T10" fmla="*/ 25 w 106"/>
                <a:gd name="T11" fmla="*/ 82 h 154"/>
                <a:gd name="T12" fmla="*/ 23 w 106"/>
                <a:gd name="T13" fmla="*/ 60 h 154"/>
                <a:gd name="T14" fmla="*/ 14 w 106"/>
                <a:gd name="T15" fmla="*/ 50 h 154"/>
                <a:gd name="T16" fmla="*/ 33 w 106"/>
                <a:gd name="T17" fmla="*/ 43 h 154"/>
                <a:gd name="T18" fmla="*/ 30 w 106"/>
                <a:gd name="T19" fmla="*/ 54 h 154"/>
                <a:gd name="T20" fmla="*/ 36 w 106"/>
                <a:gd name="T21" fmla="*/ 24 h 154"/>
                <a:gd name="T22" fmla="*/ 63 w 106"/>
                <a:gd name="T23" fmla="*/ 0 h 154"/>
                <a:gd name="T24" fmla="*/ 60 w 106"/>
                <a:gd name="T25" fmla="*/ 38 h 154"/>
                <a:gd name="T26" fmla="*/ 66 w 106"/>
                <a:gd name="T27" fmla="*/ 60 h 154"/>
                <a:gd name="T28" fmla="*/ 58 w 106"/>
                <a:gd name="T29" fmla="*/ 71 h 154"/>
                <a:gd name="T30" fmla="*/ 78 w 106"/>
                <a:gd name="T31" fmla="*/ 54 h 154"/>
                <a:gd name="T32" fmla="*/ 94 w 106"/>
                <a:gd name="T33" fmla="*/ 59 h 154"/>
                <a:gd name="T34" fmla="*/ 92 w 106"/>
                <a:gd name="T35" fmla="*/ 78 h 154"/>
                <a:gd name="T36" fmla="*/ 93 w 106"/>
                <a:gd name="T37" fmla="*/ 72 h 154"/>
                <a:gd name="T38" fmla="*/ 100 w 106"/>
                <a:gd name="T39" fmla="*/ 80 h 154"/>
                <a:gd name="T40" fmla="*/ 94 w 106"/>
                <a:gd name="T41" fmla="*/ 82 h 154"/>
                <a:gd name="T42" fmla="*/ 91 w 106"/>
                <a:gd name="T43" fmla="*/ 90 h 154"/>
                <a:gd name="T44" fmla="*/ 85 w 106"/>
                <a:gd name="T45" fmla="*/ 104 h 154"/>
                <a:gd name="T46" fmla="*/ 90 w 106"/>
                <a:gd name="T47" fmla="*/ 101 h 154"/>
                <a:gd name="T48" fmla="*/ 94 w 106"/>
                <a:gd name="T49" fmla="*/ 105 h 154"/>
                <a:gd name="T50" fmla="*/ 99 w 106"/>
                <a:gd name="T51" fmla="*/ 102 h 154"/>
                <a:gd name="T52" fmla="*/ 102 w 106"/>
                <a:gd name="T53" fmla="*/ 106 h 154"/>
                <a:gd name="T54" fmla="*/ 106 w 106"/>
                <a:gd name="T55" fmla="*/ 104 h 154"/>
                <a:gd name="T56" fmla="*/ 49 w 106"/>
                <a:gd name="T57" fmla="*/ 149 h 154"/>
                <a:gd name="T58" fmla="*/ 14 w 106"/>
                <a:gd name="T59" fmla="*/ 129 h 154"/>
                <a:gd name="T60" fmla="*/ 19 w 106"/>
                <a:gd name="T61" fmla="*/ 116 h 154"/>
                <a:gd name="T62" fmla="*/ 21 w 106"/>
                <a:gd name="T63" fmla="*/ 127 h 154"/>
                <a:gd name="T64" fmla="*/ 33 w 106"/>
                <a:gd name="T65" fmla="*/ 12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54">
                  <a:moveTo>
                    <a:pt x="2" y="107"/>
                  </a:moveTo>
                  <a:cubicBezTo>
                    <a:pt x="1" y="104"/>
                    <a:pt x="0" y="97"/>
                    <a:pt x="0" y="95"/>
                  </a:cubicBezTo>
                  <a:cubicBezTo>
                    <a:pt x="2" y="94"/>
                    <a:pt x="4" y="91"/>
                    <a:pt x="6" y="90"/>
                  </a:cubicBezTo>
                  <a:cubicBezTo>
                    <a:pt x="7" y="92"/>
                    <a:pt x="9" y="93"/>
                    <a:pt x="11" y="94"/>
                  </a:cubicBezTo>
                  <a:cubicBezTo>
                    <a:pt x="9" y="96"/>
                    <a:pt x="9" y="97"/>
                    <a:pt x="9" y="100"/>
                  </a:cubicBezTo>
                  <a:cubicBezTo>
                    <a:pt x="12" y="101"/>
                    <a:pt x="16" y="100"/>
                    <a:pt x="19" y="100"/>
                  </a:cubicBezTo>
                  <a:cubicBezTo>
                    <a:pt x="19" y="93"/>
                    <a:pt x="17" y="87"/>
                    <a:pt x="14" y="81"/>
                  </a:cubicBezTo>
                  <a:cubicBezTo>
                    <a:pt x="12" y="82"/>
                    <a:pt x="9" y="81"/>
                    <a:pt x="7" y="82"/>
                  </a:cubicBezTo>
                  <a:cubicBezTo>
                    <a:pt x="9" y="77"/>
                    <a:pt x="12" y="71"/>
                    <a:pt x="13" y="65"/>
                  </a:cubicBezTo>
                  <a:cubicBezTo>
                    <a:pt x="18" y="69"/>
                    <a:pt x="23" y="72"/>
                    <a:pt x="29" y="74"/>
                  </a:cubicBezTo>
                  <a:cubicBezTo>
                    <a:pt x="27" y="74"/>
                    <a:pt x="24" y="76"/>
                    <a:pt x="22" y="76"/>
                  </a:cubicBezTo>
                  <a:cubicBezTo>
                    <a:pt x="23" y="78"/>
                    <a:pt x="25" y="80"/>
                    <a:pt x="25" y="82"/>
                  </a:cubicBezTo>
                  <a:cubicBezTo>
                    <a:pt x="29" y="81"/>
                    <a:pt x="33" y="82"/>
                    <a:pt x="37" y="81"/>
                  </a:cubicBezTo>
                  <a:cubicBezTo>
                    <a:pt x="37" y="71"/>
                    <a:pt x="36" y="61"/>
                    <a:pt x="23" y="60"/>
                  </a:cubicBezTo>
                  <a:cubicBezTo>
                    <a:pt x="22" y="57"/>
                    <a:pt x="21" y="53"/>
                    <a:pt x="21" y="50"/>
                  </a:cubicBezTo>
                  <a:cubicBezTo>
                    <a:pt x="19" y="50"/>
                    <a:pt x="16" y="50"/>
                    <a:pt x="14" y="50"/>
                  </a:cubicBezTo>
                  <a:cubicBezTo>
                    <a:pt x="19" y="45"/>
                    <a:pt x="21" y="38"/>
                    <a:pt x="21" y="30"/>
                  </a:cubicBezTo>
                  <a:cubicBezTo>
                    <a:pt x="24" y="36"/>
                    <a:pt x="28" y="39"/>
                    <a:pt x="33" y="43"/>
                  </a:cubicBezTo>
                  <a:cubicBezTo>
                    <a:pt x="32" y="44"/>
                    <a:pt x="30" y="44"/>
                    <a:pt x="29" y="44"/>
                  </a:cubicBezTo>
                  <a:cubicBezTo>
                    <a:pt x="29" y="48"/>
                    <a:pt x="30" y="51"/>
                    <a:pt x="30" y="54"/>
                  </a:cubicBezTo>
                  <a:cubicBezTo>
                    <a:pt x="32" y="55"/>
                    <a:pt x="38" y="55"/>
                    <a:pt x="40" y="54"/>
                  </a:cubicBezTo>
                  <a:cubicBezTo>
                    <a:pt x="40" y="42"/>
                    <a:pt x="45" y="32"/>
                    <a:pt x="36" y="24"/>
                  </a:cubicBezTo>
                  <a:cubicBezTo>
                    <a:pt x="47" y="19"/>
                    <a:pt x="55" y="9"/>
                    <a:pt x="63" y="0"/>
                  </a:cubicBezTo>
                  <a:cubicBezTo>
                    <a:pt x="63" y="0"/>
                    <a:pt x="63" y="1"/>
                    <a:pt x="63" y="0"/>
                  </a:cubicBezTo>
                  <a:cubicBezTo>
                    <a:pt x="64" y="13"/>
                    <a:pt x="66" y="28"/>
                    <a:pt x="75" y="38"/>
                  </a:cubicBezTo>
                  <a:cubicBezTo>
                    <a:pt x="70" y="37"/>
                    <a:pt x="64" y="38"/>
                    <a:pt x="60" y="38"/>
                  </a:cubicBezTo>
                  <a:cubicBezTo>
                    <a:pt x="59" y="44"/>
                    <a:pt x="59" y="51"/>
                    <a:pt x="59" y="58"/>
                  </a:cubicBezTo>
                  <a:cubicBezTo>
                    <a:pt x="61" y="58"/>
                    <a:pt x="64" y="60"/>
                    <a:pt x="66" y="60"/>
                  </a:cubicBezTo>
                  <a:cubicBezTo>
                    <a:pt x="63" y="60"/>
                    <a:pt x="60" y="61"/>
                    <a:pt x="57" y="61"/>
                  </a:cubicBezTo>
                  <a:cubicBezTo>
                    <a:pt x="56" y="65"/>
                    <a:pt x="56" y="68"/>
                    <a:pt x="58" y="71"/>
                  </a:cubicBezTo>
                  <a:cubicBezTo>
                    <a:pt x="65" y="72"/>
                    <a:pt x="71" y="76"/>
                    <a:pt x="75" y="82"/>
                  </a:cubicBezTo>
                  <a:cubicBezTo>
                    <a:pt x="77" y="73"/>
                    <a:pt x="81" y="63"/>
                    <a:pt x="78" y="54"/>
                  </a:cubicBezTo>
                  <a:cubicBezTo>
                    <a:pt x="84" y="50"/>
                    <a:pt x="89" y="44"/>
                    <a:pt x="92" y="37"/>
                  </a:cubicBezTo>
                  <a:cubicBezTo>
                    <a:pt x="91" y="45"/>
                    <a:pt x="91" y="52"/>
                    <a:pt x="94" y="59"/>
                  </a:cubicBezTo>
                  <a:cubicBezTo>
                    <a:pt x="89" y="62"/>
                    <a:pt x="87" y="69"/>
                    <a:pt x="87" y="76"/>
                  </a:cubicBezTo>
                  <a:cubicBezTo>
                    <a:pt x="88" y="77"/>
                    <a:pt x="91" y="78"/>
                    <a:pt x="92" y="78"/>
                  </a:cubicBezTo>
                  <a:cubicBezTo>
                    <a:pt x="92" y="76"/>
                    <a:pt x="94" y="75"/>
                    <a:pt x="94" y="74"/>
                  </a:cubicBezTo>
                  <a:cubicBezTo>
                    <a:pt x="94" y="73"/>
                    <a:pt x="93" y="73"/>
                    <a:pt x="93" y="72"/>
                  </a:cubicBezTo>
                  <a:cubicBezTo>
                    <a:pt x="96" y="72"/>
                    <a:pt x="99" y="71"/>
                    <a:pt x="101" y="69"/>
                  </a:cubicBezTo>
                  <a:cubicBezTo>
                    <a:pt x="100" y="72"/>
                    <a:pt x="99" y="76"/>
                    <a:pt x="100" y="80"/>
                  </a:cubicBezTo>
                  <a:cubicBezTo>
                    <a:pt x="99" y="80"/>
                    <a:pt x="98" y="79"/>
                    <a:pt x="97" y="78"/>
                  </a:cubicBezTo>
                  <a:cubicBezTo>
                    <a:pt x="96" y="80"/>
                    <a:pt x="95" y="81"/>
                    <a:pt x="94" y="82"/>
                  </a:cubicBezTo>
                  <a:cubicBezTo>
                    <a:pt x="91" y="82"/>
                    <a:pt x="89" y="82"/>
                    <a:pt x="88" y="82"/>
                  </a:cubicBezTo>
                  <a:cubicBezTo>
                    <a:pt x="89" y="85"/>
                    <a:pt x="90" y="88"/>
                    <a:pt x="91" y="90"/>
                  </a:cubicBezTo>
                  <a:cubicBezTo>
                    <a:pt x="85" y="92"/>
                    <a:pt x="82" y="98"/>
                    <a:pt x="83" y="104"/>
                  </a:cubicBezTo>
                  <a:cubicBezTo>
                    <a:pt x="84" y="104"/>
                    <a:pt x="85" y="104"/>
                    <a:pt x="85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8" y="103"/>
                    <a:pt x="84" y="99"/>
                    <a:pt x="90" y="101"/>
                  </a:cubicBezTo>
                  <a:cubicBezTo>
                    <a:pt x="91" y="101"/>
                    <a:pt x="90" y="104"/>
                    <a:pt x="90" y="104"/>
                  </a:cubicBezTo>
                  <a:cubicBezTo>
                    <a:pt x="90" y="104"/>
                    <a:pt x="94" y="105"/>
                    <a:pt x="94" y="105"/>
                  </a:cubicBezTo>
                  <a:cubicBezTo>
                    <a:pt x="94" y="105"/>
                    <a:pt x="95" y="102"/>
                    <a:pt x="95" y="102"/>
                  </a:cubicBezTo>
                  <a:cubicBezTo>
                    <a:pt x="96" y="103"/>
                    <a:pt x="98" y="103"/>
                    <a:pt x="99" y="102"/>
                  </a:cubicBezTo>
                  <a:cubicBezTo>
                    <a:pt x="99" y="103"/>
                    <a:pt x="98" y="106"/>
                    <a:pt x="99" y="106"/>
                  </a:cubicBezTo>
                  <a:cubicBezTo>
                    <a:pt x="99" y="106"/>
                    <a:pt x="101" y="106"/>
                    <a:pt x="102" y="106"/>
                  </a:cubicBezTo>
                  <a:cubicBezTo>
                    <a:pt x="103" y="105"/>
                    <a:pt x="102" y="104"/>
                    <a:pt x="106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4" y="118"/>
                    <a:pt x="100" y="133"/>
                    <a:pt x="101" y="148"/>
                  </a:cubicBezTo>
                  <a:cubicBezTo>
                    <a:pt x="93" y="148"/>
                    <a:pt x="59" y="154"/>
                    <a:pt x="49" y="149"/>
                  </a:cubicBezTo>
                  <a:cubicBezTo>
                    <a:pt x="36" y="151"/>
                    <a:pt x="23" y="153"/>
                    <a:pt x="10" y="153"/>
                  </a:cubicBezTo>
                  <a:cubicBezTo>
                    <a:pt x="12" y="145"/>
                    <a:pt x="14" y="137"/>
                    <a:pt x="14" y="129"/>
                  </a:cubicBezTo>
                  <a:cubicBezTo>
                    <a:pt x="12" y="129"/>
                    <a:pt x="9" y="129"/>
                    <a:pt x="7" y="129"/>
                  </a:cubicBezTo>
                  <a:cubicBezTo>
                    <a:pt x="10" y="124"/>
                    <a:pt x="15" y="119"/>
                    <a:pt x="19" y="116"/>
                  </a:cubicBezTo>
                  <a:cubicBezTo>
                    <a:pt x="21" y="117"/>
                    <a:pt x="25" y="122"/>
                    <a:pt x="26" y="124"/>
                  </a:cubicBezTo>
                  <a:cubicBezTo>
                    <a:pt x="25" y="125"/>
                    <a:pt x="22" y="125"/>
                    <a:pt x="21" y="127"/>
                  </a:cubicBezTo>
                  <a:cubicBezTo>
                    <a:pt x="21" y="128"/>
                    <a:pt x="22" y="131"/>
                    <a:pt x="22" y="132"/>
                  </a:cubicBezTo>
                  <a:cubicBezTo>
                    <a:pt x="25" y="132"/>
                    <a:pt x="31" y="130"/>
                    <a:pt x="33" y="128"/>
                  </a:cubicBezTo>
                  <a:cubicBezTo>
                    <a:pt x="30" y="111"/>
                    <a:pt x="15" y="110"/>
                    <a:pt x="2" y="10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068"/>
            <p:cNvSpPr>
              <a:spLocks noChangeArrowheads="1"/>
            </p:cNvSpPr>
            <p:nvPr/>
          </p:nvSpPr>
          <p:spPr bwMode="auto">
            <a:xfrm>
              <a:off x="1219" y="2077"/>
              <a:ext cx="65" cy="55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069"/>
            <p:cNvSpPr>
              <a:spLocks noChangeArrowheads="1"/>
            </p:cNvSpPr>
            <p:nvPr/>
          </p:nvSpPr>
          <p:spPr bwMode="auto">
            <a:xfrm>
              <a:off x="1167" y="2271"/>
              <a:ext cx="52" cy="56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070"/>
            <p:cNvSpPr>
              <a:spLocks noChangeArrowheads="1"/>
            </p:cNvSpPr>
            <p:nvPr/>
          </p:nvSpPr>
          <p:spPr bwMode="auto">
            <a:xfrm>
              <a:off x="1818" y="3104"/>
              <a:ext cx="52" cy="70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071"/>
            <p:cNvSpPr>
              <a:spLocks noChangeArrowheads="1"/>
            </p:cNvSpPr>
            <p:nvPr/>
          </p:nvSpPr>
          <p:spPr bwMode="auto">
            <a:xfrm>
              <a:off x="1688" y="3104"/>
              <a:ext cx="52" cy="70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072"/>
            <p:cNvSpPr>
              <a:spLocks/>
            </p:cNvSpPr>
            <p:nvPr/>
          </p:nvSpPr>
          <p:spPr bwMode="auto">
            <a:xfrm>
              <a:off x="1649" y="2396"/>
              <a:ext cx="65" cy="56"/>
            </a:xfrm>
            <a:custGeom>
              <a:avLst/>
              <a:gdLst>
                <a:gd name="T0" fmla="*/ 0 w 65"/>
                <a:gd name="T1" fmla="*/ 56 h 56"/>
                <a:gd name="T2" fmla="*/ 65 w 65"/>
                <a:gd name="T3" fmla="*/ 56 h 56"/>
                <a:gd name="T4" fmla="*/ 65 w 65"/>
                <a:gd name="T5" fmla="*/ 0 h 56"/>
                <a:gd name="T6" fmla="*/ 13 w 65"/>
                <a:gd name="T7" fmla="*/ 0 h 56"/>
                <a:gd name="T8" fmla="*/ 0 w 6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6">
                  <a:moveTo>
                    <a:pt x="0" y="56"/>
                  </a:moveTo>
                  <a:lnTo>
                    <a:pt x="65" y="56"/>
                  </a:lnTo>
                  <a:lnTo>
                    <a:pt x="65" y="0"/>
                  </a:lnTo>
                  <a:lnTo>
                    <a:pt x="13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E47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73"/>
            <p:cNvSpPr>
              <a:spLocks/>
            </p:cNvSpPr>
            <p:nvPr/>
          </p:nvSpPr>
          <p:spPr bwMode="auto">
            <a:xfrm>
              <a:off x="880" y="2230"/>
              <a:ext cx="65" cy="69"/>
            </a:xfrm>
            <a:custGeom>
              <a:avLst/>
              <a:gdLst>
                <a:gd name="T0" fmla="*/ 13 w 65"/>
                <a:gd name="T1" fmla="*/ 69 h 69"/>
                <a:gd name="T2" fmla="*/ 65 w 65"/>
                <a:gd name="T3" fmla="*/ 69 h 69"/>
                <a:gd name="T4" fmla="*/ 52 w 65"/>
                <a:gd name="T5" fmla="*/ 0 h 69"/>
                <a:gd name="T6" fmla="*/ 0 w 65"/>
                <a:gd name="T7" fmla="*/ 13 h 69"/>
                <a:gd name="T8" fmla="*/ 13 w 65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9">
                  <a:moveTo>
                    <a:pt x="13" y="69"/>
                  </a:moveTo>
                  <a:lnTo>
                    <a:pt x="65" y="69"/>
                  </a:lnTo>
                  <a:lnTo>
                    <a:pt x="52" y="0"/>
                  </a:lnTo>
                  <a:lnTo>
                    <a:pt x="0" y="13"/>
                  </a:lnTo>
                  <a:lnTo>
                    <a:pt x="13" y="69"/>
                  </a:lnTo>
                  <a:close/>
                </a:path>
              </a:pathLst>
            </a:custGeom>
            <a:solidFill>
              <a:srgbClr val="E47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074"/>
            <p:cNvSpPr>
              <a:spLocks noChangeArrowheads="1"/>
            </p:cNvSpPr>
            <p:nvPr/>
          </p:nvSpPr>
          <p:spPr bwMode="auto">
            <a:xfrm>
              <a:off x="1023" y="2757"/>
              <a:ext cx="39" cy="42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075"/>
            <p:cNvSpPr>
              <a:spLocks noChangeArrowheads="1"/>
            </p:cNvSpPr>
            <p:nvPr/>
          </p:nvSpPr>
          <p:spPr bwMode="auto">
            <a:xfrm>
              <a:off x="919" y="2757"/>
              <a:ext cx="52" cy="42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076"/>
            <p:cNvSpPr>
              <a:spLocks noChangeArrowheads="1"/>
            </p:cNvSpPr>
            <p:nvPr/>
          </p:nvSpPr>
          <p:spPr bwMode="auto">
            <a:xfrm>
              <a:off x="789" y="3354"/>
              <a:ext cx="39" cy="42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077"/>
            <p:cNvSpPr>
              <a:spLocks noChangeArrowheads="1"/>
            </p:cNvSpPr>
            <p:nvPr/>
          </p:nvSpPr>
          <p:spPr bwMode="auto">
            <a:xfrm>
              <a:off x="633" y="2910"/>
              <a:ext cx="26" cy="28"/>
            </a:xfrm>
            <a:prstGeom prst="rect">
              <a:avLst/>
            </a:prstGeom>
            <a:solidFill>
              <a:srgbClr val="E47D0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078"/>
            <p:cNvSpPr>
              <a:spLocks/>
            </p:cNvSpPr>
            <p:nvPr/>
          </p:nvSpPr>
          <p:spPr bwMode="auto">
            <a:xfrm>
              <a:off x="1388" y="2910"/>
              <a:ext cx="91" cy="236"/>
            </a:xfrm>
            <a:custGeom>
              <a:avLst/>
              <a:gdLst>
                <a:gd name="T0" fmla="*/ 0 w 7"/>
                <a:gd name="T1" fmla="*/ 17 h 17"/>
                <a:gd name="T2" fmla="*/ 7 w 7"/>
                <a:gd name="T3" fmla="*/ 17 h 17"/>
                <a:gd name="T4" fmla="*/ 7 w 7"/>
                <a:gd name="T5" fmla="*/ 5 h 17"/>
                <a:gd name="T6" fmla="*/ 0 w 7"/>
                <a:gd name="T7" fmla="*/ 5 h 17"/>
                <a:gd name="T8" fmla="*/ 0 w 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17"/>
                  </a:moveTo>
                  <a:cubicBezTo>
                    <a:pt x="2" y="17"/>
                    <a:pt x="5" y="17"/>
                    <a:pt x="7" y="17"/>
                  </a:cubicBezTo>
                  <a:cubicBezTo>
                    <a:pt x="7" y="13"/>
                    <a:pt x="7" y="9"/>
                    <a:pt x="7" y="5"/>
                  </a:cubicBezTo>
                  <a:cubicBezTo>
                    <a:pt x="6" y="0"/>
                    <a:pt x="2" y="0"/>
                    <a:pt x="0" y="5"/>
                  </a:cubicBezTo>
                  <a:cubicBezTo>
                    <a:pt x="0" y="9"/>
                    <a:pt x="0" y="13"/>
                    <a:pt x="0" y="17"/>
                  </a:cubicBezTo>
                  <a:close/>
                </a:path>
              </a:pathLst>
            </a:custGeom>
            <a:solidFill>
              <a:srgbClr val="FF842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079"/>
            <p:cNvSpPr>
              <a:spLocks/>
            </p:cNvSpPr>
            <p:nvPr/>
          </p:nvSpPr>
          <p:spPr bwMode="auto">
            <a:xfrm>
              <a:off x="1193" y="2910"/>
              <a:ext cx="91" cy="236"/>
            </a:xfrm>
            <a:custGeom>
              <a:avLst/>
              <a:gdLst>
                <a:gd name="T0" fmla="*/ 0 w 7"/>
                <a:gd name="T1" fmla="*/ 17 h 17"/>
                <a:gd name="T2" fmla="*/ 7 w 7"/>
                <a:gd name="T3" fmla="*/ 17 h 17"/>
                <a:gd name="T4" fmla="*/ 7 w 7"/>
                <a:gd name="T5" fmla="*/ 5 h 17"/>
                <a:gd name="T6" fmla="*/ 0 w 7"/>
                <a:gd name="T7" fmla="*/ 5 h 17"/>
                <a:gd name="T8" fmla="*/ 0 w 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0" y="17"/>
                  </a:moveTo>
                  <a:cubicBezTo>
                    <a:pt x="2" y="17"/>
                    <a:pt x="5" y="17"/>
                    <a:pt x="7" y="17"/>
                  </a:cubicBezTo>
                  <a:cubicBezTo>
                    <a:pt x="7" y="13"/>
                    <a:pt x="7" y="9"/>
                    <a:pt x="7" y="5"/>
                  </a:cubicBezTo>
                  <a:cubicBezTo>
                    <a:pt x="5" y="0"/>
                    <a:pt x="2" y="0"/>
                    <a:pt x="0" y="5"/>
                  </a:cubicBezTo>
                  <a:cubicBezTo>
                    <a:pt x="0" y="9"/>
                    <a:pt x="0" y="13"/>
                    <a:pt x="0" y="17"/>
                  </a:cubicBezTo>
                  <a:close/>
                </a:path>
              </a:pathLst>
            </a:custGeom>
            <a:solidFill>
              <a:srgbClr val="FF842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" y="5357219"/>
            <a:ext cx="12192000" cy="2361482"/>
          </a:xfrm>
          <a:prstGeom prst="rect">
            <a:avLst/>
          </a:prstGeom>
        </p:spPr>
      </p:pic>
      <p:grpSp>
        <p:nvGrpSpPr>
          <p:cNvPr id="74" name="Group 4998"/>
          <p:cNvGrpSpPr>
            <a:grpSpLocks noChangeAspect="1"/>
          </p:cNvGrpSpPr>
          <p:nvPr userDrawn="1"/>
        </p:nvGrpSpPr>
        <p:grpSpPr bwMode="auto">
          <a:xfrm rot="1830097">
            <a:off x="-10362" y="2050308"/>
            <a:ext cx="3614738" cy="1914525"/>
            <a:chOff x="135" y="1130"/>
            <a:chExt cx="2277" cy="1206"/>
          </a:xfrm>
        </p:grpSpPr>
        <p:sp>
          <p:nvSpPr>
            <p:cNvPr id="75" name="Freeform 4999"/>
            <p:cNvSpPr>
              <a:spLocks/>
            </p:cNvSpPr>
            <p:nvPr/>
          </p:nvSpPr>
          <p:spPr bwMode="auto">
            <a:xfrm>
              <a:off x="1711" y="1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00"/>
            <p:cNvSpPr>
              <a:spLocks/>
            </p:cNvSpPr>
            <p:nvPr/>
          </p:nvSpPr>
          <p:spPr bwMode="auto">
            <a:xfrm>
              <a:off x="1703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01"/>
            <p:cNvSpPr>
              <a:spLocks/>
            </p:cNvSpPr>
            <p:nvPr/>
          </p:nvSpPr>
          <p:spPr bwMode="auto">
            <a:xfrm>
              <a:off x="1785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02"/>
            <p:cNvSpPr>
              <a:spLocks/>
            </p:cNvSpPr>
            <p:nvPr/>
          </p:nvSpPr>
          <p:spPr bwMode="auto">
            <a:xfrm>
              <a:off x="1526" y="1178"/>
              <a:ext cx="174" cy="75"/>
            </a:xfrm>
            <a:custGeom>
              <a:avLst/>
              <a:gdLst>
                <a:gd name="T0" fmla="*/ 15 w 21"/>
                <a:gd name="T1" fmla="*/ 1 h 9"/>
                <a:gd name="T2" fmla="*/ 12 w 21"/>
                <a:gd name="T3" fmla="*/ 6 h 9"/>
                <a:gd name="T4" fmla="*/ 12 w 21"/>
                <a:gd name="T5" fmla="*/ 6 h 9"/>
                <a:gd name="T6" fmla="*/ 11 w 21"/>
                <a:gd name="T7" fmla="*/ 5 h 9"/>
                <a:gd name="T8" fmla="*/ 11 w 21"/>
                <a:gd name="T9" fmla="*/ 5 h 9"/>
                <a:gd name="T10" fmla="*/ 10 w 21"/>
                <a:gd name="T11" fmla="*/ 6 h 9"/>
                <a:gd name="T12" fmla="*/ 10 w 21"/>
                <a:gd name="T13" fmla="*/ 5 h 9"/>
                <a:gd name="T14" fmla="*/ 10 w 21"/>
                <a:gd name="T15" fmla="*/ 7 h 9"/>
                <a:gd name="T16" fmla="*/ 10 w 21"/>
                <a:gd name="T17" fmla="*/ 6 h 9"/>
                <a:gd name="T18" fmla="*/ 5 w 21"/>
                <a:gd name="T19" fmla="*/ 3 h 9"/>
                <a:gd name="T20" fmla="*/ 0 w 21"/>
                <a:gd name="T21" fmla="*/ 4 h 9"/>
                <a:gd name="T22" fmla="*/ 5 w 21"/>
                <a:gd name="T23" fmla="*/ 6 h 9"/>
                <a:gd name="T24" fmla="*/ 6 w 21"/>
                <a:gd name="T25" fmla="*/ 7 h 9"/>
                <a:gd name="T26" fmla="*/ 8 w 21"/>
                <a:gd name="T27" fmla="*/ 7 h 9"/>
                <a:gd name="T28" fmla="*/ 11 w 21"/>
                <a:gd name="T29" fmla="*/ 8 h 9"/>
                <a:gd name="T30" fmla="*/ 12 w 21"/>
                <a:gd name="T31" fmla="*/ 9 h 9"/>
                <a:gd name="T32" fmla="*/ 12 w 21"/>
                <a:gd name="T33" fmla="*/ 8 h 9"/>
                <a:gd name="T34" fmla="*/ 14 w 21"/>
                <a:gd name="T35" fmla="*/ 7 h 9"/>
                <a:gd name="T36" fmla="*/ 15 w 21"/>
                <a:gd name="T37" fmla="*/ 6 h 9"/>
                <a:gd name="T38" fmla="*/ 17 w 21"/>
                <a:gd name="T39" fmla="*/ 5 h 9"/>
                <a:gd name="T40" fmla="*/ 21 w 21"/>
                <a:gd name="T41" fmla="*/ 1 h 9"/>
                <a:gd name="T42" fmla="*/ 15 w 21"/>
                <a:gd name="T4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9">
                  <a:moveTo>
                    <a:pt x="15" y="1"/>
                  </a:moveTo>
                  <a:cubicBezTo>
                    <a:pt x="13" y="2"/>
                    <a:pt x="12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9" y="6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7" y="3"/>
                    <a:pt x="5" y="3"/>
                  </a:cubicBezTo>
                  <a:cubicBezTo>
                    <a:pt x="4" y="3"/>
                    <a:pt x="2" y="2"/>
                    <a:pt x="0" y="4"/>
                  </a:cubicBezTo>
                  <a:cubicBezTo>
                    <a:pt x="2" y="3"/>
                    <a:pt x="5" y="4"/>
                    <a:pt x="5" y="6"/>
                  </a:cubicBezTo>
                  <a:cubicBezTo>
                    <a:pt x="5" y="5"/>
                    <a:pt x="7" y="6"/>
                    <a:pt x="6" y="7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9" y="7"/>
                    <a:pt x="11" y="8"/>
                  </a:cubicBezTo>
                  <a:cubicBezTo>
                    <a:pt x="11" y="8"/>
                    <a:pt x="11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3" y="6"/>
                    <a:pt x="14" y="7"/>
                  </a:cubicBezTo>
                  <a:cubicBezTo>
                    <a:pt x="13" y="6"/>
                    <a:pt x="15" y="5"/>
                    <a:pt x="15" y="6"/>
                  </a:cubicBezTo>
                  <a:cubicBezTo>
                    <a:pt x="15" y="5"/>
                    <a:pt x="16" y="4"/>
                    <a:pt x="17" y="5"/>
                  </a:cubicBezTo>
                  <a:cubicBezTo>
                    <a:pt x="16" y="2"/>
                    <a:pt x="19" y="1"/>
                    <a:pt x="21" y="1"/>
                  </a:cubicBezTo>
                  <a:cubicBezTo>
                    <a:pt x="18" y="0"/>
                    <a:pt x="16" y="1"/>
                    <a:pt x="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03"/>
            <p:cNvSpPr>
              <a:spLocks/>
            </p:cNvSpPr>
            <p:nvPr/>
          </p:nvSpPr>
          <p:spPr bwMode="auto">
            <a:xfrm>
              <a:off x="1802" y="11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04"/>
            <p:cNvSpPr>
              <a:spLocks/>
            </p:cNvSpPr>
            <p:nvPr/>
          </p:nvSpPr>
          <p:spPr bwMode="auto">
            <a:xfrm>
              <a:off x="275" y="20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005"/>
            <p:cNvSpPr>
              <a:spLocks/>
            </p:cNvSpPr>
            <p:nvPr/>
          </p:nvSpPr>
          <p:spPr bwMode="auto">
            <a:xfrm>
              <a:off x="259" y="19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006"/>
            <p:cNvSpPr>
              <a:spLocks/>
            </p:cNvSpPr>
            <p:nvPr/>
          </p:nvSpPr>
          <p:spPr bwMode="auto">
            <a:xfrm>
              <a:off x="366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07"/>
            <p:cNvSpPr>
              <a:spLocks/>
            </p:cNvSpPr>
            <p:nvPr/>
          </p:nvSpPr>
          <p:spPr bwMode="auto">
            <a:xfrm>
              <a:off x="226" y="1929"/>
              <a:ext cx="222" cy="116"/>
            </a:xfrm>
            <a:custGeom>
              <a:avLst/>
              <a:gdLst>
                <a:gd name="T0" fmla="*/ 20 w 27"/>
                <a:gd name="T1" fmla="*/ 7 h 14"/>
                <a:gd name="T2" fmla="*/ 13 w 27"/>
                <a:gd name="T3" fmla="*/ 11 h 14"/>
                <a:gd name="T4" fmla="*/ 13 w 27"/>
                <a:gd name="T5" fmla="*/ 11 h 14"/>
                <a:gd name="T6" fmla="*/ 13 w 27"/>
                <a:gd name="T7" fmla="*/ 9 h 14"/>
                <a:gd name="T8" fmla="*/ 13 w 27"/>
                <a:gd name="T9" fmla="*/ 9 h 14"/>
                <a:gd name="T10" fmla="*/ 11 w 27"/>
                <a:gd name="T11" fmla="*/ 9 h 14"/>
                <a:gd name="T12" fmla="*/ 11 w 27"/>
                <a:gd name="T13" fmla="*/ 8 h 14"/>
                <a:gd name="T14" fmla="*/ 10 w 27"/>
                <a:gd name="T15" fmla="*/ 10 h 14"/>
                <a:gd name="T16" fmla="*/ 10 w 27"/>
                <a:gd name="T17" fmla="*/ 10 h 14"/>
                <a:gd name="T18" fmla="*/ 7 w 27"/>
                <a:gd name="T19" fmla="*/ 3 h 14"/>
                <a:gd name="T20" fmla="*/ 0 w 27"/>
                <a:gd name="T21" fmla="*/ 1 h 14"/>
                <a:gd name="T22" fmla="*/ 4 w 27"/>
                <a:gd name="T23" fmla="*/ 7 h 14"/>
                <a:gd name="T24" fmla="*/ 6 w 27"/>
                <a:gd name="T25" fmla="*/ 9 h 14"/>
                <a:gd name="T26" fmla="*/ 8 w 27"/>
                <a:gd name="T27" fmla="*/ 10 h 14"/>
                <a:gd name="T28" fmla="*/ 10 w 27"/>
                <a:gd name="T29" fmla="*/ 12 h 14"/>
                <a:gd name="T30" fmla="*/ 11 w 27"/>
                <a:gd name="T31" fmla="*/ 14 h 14"/>
                <a:gd name="T32" fmla="*/ 12 w 27"/>
                <a:gd name="T33" fmla="*/ 13 h 14"/>
                <a:gd name="T34" fmla="*/ 15 w 27"/>
                <a:gd name="T35" fmla="*/ 12 h 14"/>
                <a:gd name="T36" fmla="*/ 17 w 27"/>
                <a:gd name="T37" fmla="*/ 12 h 14"/>
                <a:gd name="T38" fmla="*/ 20 w 27"/>
                <a:gd name="T39" fmla="*/ 12 h 14"/>
                <a:gd name="T40" fmla="*/ 27 w 27"/>
                <a:gd name="T41" fmla="*/ 10 h 14"/>
                <a:gd name="T42" fmla="*/ 20 w 27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14">
                  <a:moveTo>
                    <a:pt x="20" y="7"/>
                  </a:moveTo>
                  <a:cubicBezTo>
                    <a:pt x="17" y="7"/>
                    <a:pt x="15" y="9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7"/>
                    <a:pt x="9" y="5"/>
                    <a:pt x="7" y="3"/>
                  </a:cubicBezTo>
                  <a:cubicBezTo>
                    <a:pt x="6" y="2"/>
                    <a:pt x="3" y="0"/>
                    <a:pt x="0" y="1"/>
                  </a:cubicBezTo>
                  <a:cubicBezTo>
                    <a:pt x="2" y="1"/>
                    <a:pt x="5" y="4"/>
                    <a:pt x="4" y="7"/>
                  </a:cubicBezTo>
                  <a:cubicBezTo>
                    <a:pt x="5" y="6"/>
                    <a:pt x="7" y="8"/>
                    <a:pt x="6" y="9"/>
                  </a:cubicBezTo>
                  <a:cubicBezTo>
                    <a:pt x="7" y="8"/>
                    <a:pt x="9" y="9"/>
                    <a:pt x="8" y="10"/>
                  </a:cubicBezTo>
                  <a:cubicBezTo>
                    <a:pt x="8" y="10"/>
                    <a:pt x="9" y="11"/>
                    <a:pt x="10" y="12"/>
                  </a:cubicBezTo>
                  <a:cubicBezTo>
                    <a:pt x="10" y="13"/>
                    <a:pt x="11" y="14"/>
                    <a:pt x="11" y="14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11"/>
                    <a:pt x="17" y="11"/>
                    <a:pt x="17" y="12"/>
                  </a:cubicBezTo>
                  <a:cubicBezTo>
                    <a:pt x="17" y="11"/>
                    <a:pt x="19" y="10"/>
                    <a:pt x="20" y="12"/>
                  </a:cubicBezTo>
                  <a:cubicBezTo>
                    <a:pt x="20" y="9"/>
                    <a:pt x="24" y="8"/>
                    <a:pt x="27" y="10"/>
                  </a:cubicBezTo>
                  <a:cubicBezTo>
                    <a:pt x="24" y="7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008"/>
            <p:cNvSpPr>
              <a:spLocks/>
            </p:cNvSpPr>
            <p:nvPr/>
          </p:nvSpPr>
          <p:spPr bwMode="auto">
            <a:xfrm>
              <a:off x="391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009"/>
            <p:cNvSpPr>
              <a:spLocks/>
            </p:cNvSpPr>
            <p:nvPr/>
          </p:nvSpPr>
          <p:spPr bwMode="auto">
            <a:xfrm>
              <a:off x="2090" y="2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010"/>
            <p:cNvSpPr>
              <a:spLocks/>
            </p:cNvSpPr>
            <p:nvPr/>
          </p:nvSpPr>
          <p:spPr bwMode="auto">
            <a:xfrm>
              <a:off x="2066" y="2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011"/>
            <p:cNvSpPr>
              <a:spLocks/>
            </p:cNvSpPr>
            <p:nvPr/>
          </p:nvSpPr>
          <p:spPr bwMode="auto">
            <a:xfrm>
              <a:off x="2198" y="20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012"/>
            <p:cNvSpPr>
              <a:spLocks/>
            </p:cNvSpPr>
            <p:nvPr/>
          </p:nvSpPr>
          <p:spPr bwMode="auto">
            <a:xfrm>
              <a:off x="2022" y="1877"/>
              <a:ext cx="240" cy="183"/>
            </a:xfrm>
            <a:custGeom>
              <a:avLst/>
              <a:gdLst>
                <a:gd name="T0" fmla="*/ 21 w 29"/>
                <a:gd name="T1" fmla="*/ 5 h 22"/>
                <a:gd name="T2" fmla="*/ 20 w 29"/>
                <a:gd name="T3" fmla="*/ 15 h 22"/>
                <a:gd name="T4" fmla="*/ 20 w 29"/>
                <a:gd name="T5" fmla="*/ 15 h 22"/>
                <a:gd name="T6" fmla="*/ 18 w 29"/>
                <a:gd name="T7" fmla="*/ 13 h 22"/>
                <a:gd name="T8" fmla="*/ 18 w 29"/>
                <a:gd name="T9" fmla="*/ 14 h 22"/>
                <a:gd name="T10" fmla="*/ 17 w 29"/>
                <a:gd name="T11" fmla="*/ 16 h 22"/>
                <a:gd name="T12" fmla="*/ 16 w 29"/>
                <a:gd name="T13" fmla="*/ 15 h 22"/>
                <a:gd name="T14" fmla="*/ 17 w 29"/>
                <a:gd name="T15" fmla="*/ 17 h 22"/>
                <a:gd name="T16" fmla="*/ 16 w 29"/>
                <a:gd name="T17" fmla="*/ 17 h 22"/>
                <a:gd name="T18" fmla="*/ 7 w 29"/>
                <a:gd name="T19" fmla="*/ 16 h 22"/>
                <a:gd name="T20" fmla="*/ 0 w 29"/>
                <a:gd name="T21" fmla="*/ 22 h 22"/>
                <a:gd name="T22" fmla="*/ 9 w 29"/>
                <a:gd name="T23" fmla="*/ 21 h 22"/>
                <a:gd name="T24" fmla="*/ 12 w 29"/>
                <a:gd name="T25" fmla="*/ 21 h 22"/>
                <a:gd name="T26" fmla="*/ 15 w 29"/>
                <a:gd name="T27" fmla="*/ 20 h 22"/>
                <a:gd name="T28" fmla="*/ 19 w 29"/>
                <a:gd name="T29" fmla="*/ 19 h 22"/>
                <a:gd name="T30" fmla="*/ 22 w 29"/>
                <a:gd name="T31" fmla="*/ 20 h 22"/>
                <a:gd name="T32" fmla="*/ 21 w 29"/>
                <a:gd name="T33" fmla="*/ 18 h 22"/>
                <a:gd name="T34" fmla="*/ 23 w 29"/>
                <a:gd name="T35" fmla="*/ 14 h 22"/>
                <a:gd name="T36" fmla="*/ 25 w 29"/>
                <a:gd name="T37" fmla="*/ 12 h 22"/>
                <a:gd name="T38" fmla="*/ 26 w 29"/>
                <a:gd name="T39" fmla="*/ 9 h 22"/>
                <a:gd name="T40" fmla="*/ 29 w 29"/>
                <a:gd name="T41" fmla="*/ 0 h 22"/>
                <a:gd name="T42" fmla="*/ 21 w 29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22">
                  <a:moveTo>
                    <a:pt x="21" y="5"/>
                  </a:moveTo>
                  <a:cubicBezTo>
                    <a:pt x="19" y="8"/>
                    <a:pt x="19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7" y="15"/>
                    <a:pt x="17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3" y="16"/>
                    <a:pt x="10" y="15"/>
                    <a:pt x="7" y="16"/>
                  </a:cubicBezTo>
                  <a:cubicBezTo>
                    <a:pt x="5" y="16"/>
                    <a:pt x="1" y="18"/>
                    <a:pt x="0" y="22"/>
                  </a:cubicBezTo>
                  <a:cubicBezTo>
                    <a:pt x="2" y="19"/>
                    <a:pt x="7" y="18"/>
                    <a:pt x="9" y="21"/>
                  </a:cubicBezTo>
                  <a:cubicBezTo>
                    <a:pt x="9" y="19"/>
                    <a:pt x="12" y="19"/>
                    <a:pt x="12" y="21"/>
                  </a:cubicBezTo>
                  <a:cubicBezTo>
                    <a:pt x="12" y="19"/>
                    <a:pt x="15" y="18"/>
                    <a:pt x="15" y="20"/>
                  </a:cubicBezTo>
                  <a:cubicBezTo>
                    <a:pt x="15" y="19"/>
                    <a:pt x="17" y="19"/>
                    <a:pt x="19" y="19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19"/>
                    <a:pt x="21" y="19"/>
                    <a:pt x="21" y="18"/>
                  </a:cubicBezTo>
                  <a:cubicBezTo>
                    <a:pt x="21" y="16"/>
                    <a:pt x="22" y="14"/>
                    <a:pt x="23" y="14"/>
                  </a:cubicBezTo>
                  <a:cubicBezTo>
                    <a:pt x="21" y="13"/>
                    <a:pt x="23" y="11"/>
                    <a:pt x="25" y="12"/>
                  </a:cubicBezTo>
                  <a:cubicBezTo>
                    <a:pt x="23" y="11"/>
                    <a:pt x="24" y="8"/>
                    <a:pt x="26" y="9"/>
                  </a:cubicBezTo>
                  <a:cubicBezTo>
                    <a:pt x="23" y="6"/>
                    <a:pt x="26" y="2"/>
                    <a:pt x="29" y="0"/>
                  </a:cubicBezTo>
                  <a:cubicBezTo>
                    <a:pt x="24" y="0"/>
                    <a:pt x="22" y="4"/>
                    <a:pt x="2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013"/>
            <p:cNvSpPr>
              <a:spLocks/>
            </p:cNvSpPr>
            <p:nvPr/>
          </p:nvSpPr>
          <p:spPr bwMode="auto">
            <a:xfrm>
              <a:off x="2206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014"/>
            <p:cNvSpPr>
              <a:spLocks/>
            </p:cNvSpPr>
            <p:nvPr/>
          </p:nvSpPr>
          <p:spPr bwMode="auto">
            <a:xfrm>
              <a:off x="382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015"/>
            <p:cNvSpPr>
              <a:spLocks/>
            </p:cNvSpPr>
            <p:nvPr/>
          </p:nvSpPr>
          <p:spPr bwMode="auto">
            <a:xfrm>
              <a:off x="391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016"/>
            <p:cNvSpPr>
              <a:spLocks/>
            </p:cNvSpPr>
            <p:nvPr/>
          </p:nvSpPr>
          <p:spPr bwMode="auto">
            <a:xfrm>
              <a:off x="341" y="1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017"/>
            <p:cNvSpPr>
              <a:spLocks/>
            </p:cNvSpPr>
            <p:nvPr/>
          </p:nvSpPr>
          <p:spPr bwMode="auto">
            <a:xfrm>
              <a:off x="325" y="1771"/>
              <a:ext cx="99" cy="58"/>
            </a:xfrm>
            <a:custGeom>
              <a:avLst/>
              <a:gdLst>
                <a:gd name="T0" fmla="*/ 3 w 12"/>
                <a:gd name="T1" fmla="*/ 1 h 7"/>
                <a:gd name="T2" fmla="*/ 4 w 12"/>
                <a:gd name="T3" fmla="*/ 5 h 7"/>
                <a:gd name="T4" fmla="*/ 4 w 12"/>
                <a:gd name="T5" fmla="*/ 5 h 7"/>
                <a:gd name="T6" fmla="*/ 5 w 12"/>
                <a:gd name="T7" fmla="*/ 4 h 7"/>
                <a:gd name="T8" fmla="*/ 5 w 12"/>
                <a:gd name="T9" fmla="*/ 4 h 7"/>
                <a:gd name="T10" fmla="*/ 5 w 12"/>
                <a:gd name="T11" fmla="*/ 5 h 7"/>
                <a:gd name="T12" fmla="*/ 6 w 12"/>
                <a:gd name="T13" fmla="*/ 4 h 7"/>
                <a:gd name="T14" fmla="*/ 5 w 12"/>
                <a:gd name="T15" fmla="*/ 5 h 7"/>
                <a:gd name="T16" fmla="*/ 5 w 12"/>
                <a:gd name="T17" fmla="*/ 5 h 7"/>
                <a:gd name="T18" fmla="*/ 9 w 12"/>
                <a:gd name="T19" fmla="*/ 4 h 7"/>
                <a:gd name="T20" fmla="*/ 12 w 12"/>
                <a:gd name="T21" fmla="*/ 6 h 7"/>
                <a:gd name="T22" fmla="*/ 8 w 12"/>
                <a:gd name="T23" fmla="*/ 6 h 7"/>
                <a:gd name="T24" fmla="*/ 7 w 12"/>
                <a:gd name="T25" fmla="*/ 6 h 7"/>
                <a:gd name="T26" fmla="*/ 6 w 12"/>
                <a:gd name="T27" fmla="*/ 6 h 7"/>
                <a:gd name="T28" fmla="*/ 4 w 12"/>
                <a:gd name="T29" fmla="*/ 6 h 7"/>
                <a:gd name="T30" fmla="*/ 4 w 12"/>
                <a:gd name="T31" fmla="*/ 7 h 7"/>
                <a:gd name="T32" fmla="*/ 4 w 12"/>
                <a:gd name="T33" fmla="*/ 6 h 7"/>
                <a:gd name="T34" fmla="*/ 3 w 12"/>
                <a:gd name="T35" fmla="*/ 4 h 7"/>
                <a:gd name="T36" fmla="*/ 2 w 12"/>
                <a:gd name="T37" fmla="*/ 4 h 7"/>
                <a:gd name="T38" fmla="*/ 1 w 12"/>
                <a:gd name="T39" fmla="*/ 3 h 7"/>
                <a:gd name="T40" fmla="*/ 0 w 12"/>
                <a:gd name="T41" fmla="*/ 0 h 7"/>
                <a:gd name="T42" fmla="*/ 3 w 12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7">
                  <a:moveTo>
                    <a:pt x="3" y="1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5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9" y="4"/>
                    <a:pt x="11" y="4"/>
                    <a:pt x="12" y="6"/>
                  </a:cubicBezTo>
                  <a:cubicBezTo>
                    <a:pt x="11" y="5"/>
                    <a:pt x="9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6" y="5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3"/>
                    <a:pt x="2" y="4"/>
                  </a:cubicBezTo>
                  <a:cubicBezTo>
                    <a:pt x="2" y="3"/>
                    <a:pt x="2" y="2"/>
                    <a:pt x="1" y="3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018"/>
            <p:cNvSpPr>
              <a:spLocks/>
            </p:cNvSpPr>
            <p:nvPr/>
          </p:nvSpPr>
          <p:spPr bwMode="auto">
            <a:xfrm>
              <a:off x="333" y="17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019"/>
            <p:cNvSpPr>
              <a:spLocks/>
            </p:cNvSpPr>
            <p:nvPr/>
          </p:nvSpPr>
          <p:spPr bwMode="auto">
            <a:xfrm>
              <a:off x="2396" y="23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020"/>
            <p:cNvSpPr>
              <a:spLocks/>
            </p:cNvSpPr>
            <p:nvPr/>
          </p:nvSpPr>
          <p:spPr bwMode="auto">
            <a:xfrm>
              <a:off x="2412" y="23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021"/>
            <p:cNvSpPr>
              <a:spLocks/>
            </p:cNvSpPr>
            <p:nvPr/>
          </p:nvSpPr>
          <p:spPr bwMode="auto">
            <a:xfrm>
              <a:off x="2321" y="23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022"/>
            <p:cNvSpPr>
              <a:spLocks/>
            </p:cNvSpPr>
            <p:nvPr/>
          </p:nvSpPr>
          <p:spPr bwMode="auto">
            <a:xfrm>
              <a:off x="2177" y="2240"/>
              <a:ext cx="157" cy="91"/>
            </a:xfrm>
            <a:custGeom>
              <a:avLst/>
              <a:gdLst>
                <a:gd name="T0" fmla="*/ 5 w 19"/>
                <a:gd name="T1" fmla="*/ 2 h 11"/>
                <a:gd name="T2" fmla="*/ 7 w 19"/>
                <a:gd name="T3" fmla="*/ 8 h 11"/>
                <a:gd name="T4" fmla="*/ 7 w 19"/>
                <a:gd name="T5" fmla="*/ 8 h 11"/>
                <a:gd name="T6" fmla="*/ 8 w 19"/>
                <a:gd name="T7" fmla="*/ 7 h 11"/>
                <a:gd name="T8" fmla="*/ 7 w 19"/>
                <a:gd name="T9" fmla="*/ 8 h 11"/>
                <a:gd name="T10" fmla="*/ 8 w 19"/>
                <a:gd name="T11" fmla="*/ 8 h 11"/>
                <a:gd name="T12" fmla="*/ 9 w 19"/>
                <a:gd name="T13" fmla="*/ 8 h 11"/>
                <a:gd name="T14" fmla="*/ 8 w 19"/>
                <a:gd name="T15" fmla="*/ 9 h 11"/>
                <a:gd name="T16" fmla="*/ 9 w 19"/>
                <a:gd name="T17" fmla="*/ 9 h 11"/>
                <a:gd name="T18" fmla="*/ 14 w 19"/>
                <a:gd name="T19" fmla="*/ 7 h 11"/>
                <a:gd name="T20" fmla="*/ 19 w 19"/>
                <a:gd name="T21" fmla="*/ 10 h 11"/>
                <a:gd name="T22" fmla="*/ 14 w 19"/>
                <a:gd name="T23" fmla="*/ 11 h 11"/>
                <a:gd name="T24" fmla="*/ 12 w 19"/>
                <a:gd name="T25" fmla="*/ 11 h 11"/>
                <a:gd name="T26" fmla="*/ 10 w 19"/>
                <a:gd name="T27" fmla="*/ 11 h 11"/>
                <a:gd name="T28" fmla="*/ 7 w 19"/>
                <a:gd name="T29" fmla="*/ 10 h 11"/>
                <a:gd name="T30" fmla="*/ 6 w 19"/>
                <a:gd name="T31" fmla="*/ 11 h 11"/>
                <a:gd name="T32" fmla="*/ 6 w 19"/>
                <a:gd name="T33" fmla="*/ 10 h 11"/>
                <a:gd name="T34" fmla="*/ 4 w 19"/>
                <a:gd name="T35" fmla="*/ 8 h 11"/>
                <a:gd name="T36" fmla="*/ 3 w 19"/>
                <a:gd name="T37" fmla="*/ 7 h 11"/>
                <a:gd name="T38" fmla="*/ 2 w 19"/>
                <a:gd name="T39" fmla="*/ 5 h 11"/>
                <a:gd name="T40" fmla="*/ 0 w 19"/>
                <a:gd name="T41" fmla="*/ 0 h 11"/>
                <a:gd name="T42" fmla="*/ 5 w 19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1">
                  <a:moveTo>
                    <a:pt x="5" y="2"/>
                  </a:moveTo>
                  <a:cubicBezTo>
                    <a:pt x="6" y="4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8"/>
                    <a:pt x="12" y="7"/>
                    <a:pt x="14" y="7"/>
                  </a:cubicBezTo>
                  <a:cubicBezTo>
                    <a:pt x="15" y="7"/>
                    <a:pt x="18" y="8"/>
                    <a:pt x="19" y="10"/>
                  </a:cubicBezTo>
                  <a:cubicBezTo>
                    <a:pt x="18" y="9"/>
                    <a:pt x="14" y="9"/>
                    <a:pt x="14" y="11"/>
                  </a:cubicBezTo>
                  <a:cubicBezTo>
                    <a:pt x="14" y="10"/>
                    <a:pt x="12" y="10"/>
                    <a:pt x="12" y="11"/>
                  </a:cubicBezTo>
                  <a:cubicBezTo>
                    <a:pt x="12" y="10"/>
                    <a:pt x="10" y="10"/>
                    <a:pt x="10" y="11"/>
                  </a:cubicBezTo>
                  <a:cubicBezTo>
                    <a:pt x="10" y="10"/>
                    <a:pt x="9" y="10"/>
                    <a:pt x="7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9"/>
                    <a:pt x="5" y="8"/>
                    <a:pt x="4" y="8"/>
                  </a:cubicBezTo>
                  <a:cubicBezTo>
                    <a:pt x="6" y="7"/>
                    <a:pt x="4" y="6"/>
                    <a:pt x="3" y="7"/>
                  </a:cubicBezTo>
                  <a:cubicBezTo>
                    <a:pt x="4" y="6"/>
                    <a:pt x="3" y="4"/>
                    <a:pt x="2" y="5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023"/>
            <p:cNvSpPr>
              <a:spLocks/>
            </p:cNvSpPr>
            <p:nvPr/>
          </p:nvSpPr>
          <p:spPr bwMode="auto">
            <a:xfrm>
              <a:off x="2313" y="22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24"/>
            <p:cNvSpPr>
              <a:spLocks/>
            </p:cNvSpPr>
            <p:nvPr/>
          </p:nvSpPr>
          <p:spPr bwMode="auto">
            <a:xfrm>
              <a:off x="2057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25"/>
            <p:cNvSpPr>
              <a:spLocks/>
            </p:cNvSpPr>
            <p:nvPr/>
          </p:nvSpPr>
          <p:spPr bwMode="auto">
            <a:xfrm>
              <a:off x="2049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26"/>
            <p:cNvSpPr>
              <a:spLocks/>
            </p:cNvSpPr>
            <p:nvPr/>
          </p:nvSpPr>
          <p:spPr bwMode="auto">
            <a:xfrm>
              <a:off x="2099" y="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27"/>
            <p:cNvSpPr>
              <a:spLocks/>
            </p:cNvSpPr>
            <p:nvPr/>
          </p:nvSpPr>
          <p:spPr bwMode="auto">
            <a:xfrm>
              <a:off x="2016" y="1721"/>
              <a:ext cx="99" cy="67"/>
            </a:xfrm>
            <a:custGeom>
              <a:avLst/>
              <a:gdLst>
                <a:gd name="T0" fmla="*/ 9 w 12"/>
                <a:gd name="T1" fmla="*/ 2 h 8"/>
                <a:gd name="T2" fmla="*/ 8 w 12"/>
                <a:gd name="T3" fmla="*/ 6 h 8"/>
                <a:gd name="T4" fmla="*/ 8 w 12"/>
                <a:gd name="T5" fmla="*/ 6 h 8"/>
                <a:gd name="T6" fmla="*/ 7 w 12"/>
                <a:gd name="T7" fmla="*/ 5 h 8"/>
                <a:gd name="T8" fmla="*/ 7 w 12"/>
                <a:gd name="T9" fmla="*/ 6 h 8"/>
                <a:gd name="T10" fmla="*/ 7 w 12"/>
                <a:gd name="T11" fmla="*/ 6 h 8"/>
                <a:gd name="T12" fmla="*/ 6 w 12"/>
                <a:gd name="T13" fmla="*/ 6 h 8"/>
                <a:gd name="T14" fmla="*/ 7 w 12"/>
                <a:gd name="T15" fmla="*/ 7 h 8"/>
                <a:gd name="T16" fmla="*/ 7 w 12"/>
                <a:gd name="T17" fmla="*/ 7 h 8"/>
                <a:gd name="T18" fmla="*/ 3 w 12"/>
                <a:gd name="T19" fmla="*/ 6 h 8"/>
                <a:gd name="T20" fmla="*/ 0 w 12"/>
                <a:gd name="T21" fmla="*/ 8 h 8"/>
                <a:gd name="T22" fmla="*/ 4 w 12"/>
                <a:gd name="T23" fmla="*/ 8 h 8"/>
                <a:gd name="T24" fmla="*/ 5 w 12"/>
                <a:gd name="T25" fmla="*/ 8 h 8"/>
                <a:gd name="T26" fmla="*/ 6 w 12"/>
                <a:gd name="T27" fmla="*/ 8 h 8"/>
                <a:gd name="T28" fmla="*/ 8 w 12"/>
                <a:gd name="T29" fmla="*/ 7 h 8"/>
                <a:gd name="T30" fmla="*/ 9 w 12"/>
                <a:gd name="T31" fmla="*/ 8 h 8"/>
                <a:gd name="T32" fmla="*/ 8 w 12"/>
                <a:gd name="T33" fmla="*/ 7 h 8"/>
                <a:gd name="T34" fmla="*/ 9 w 12"/>
                <a:gd name="T35" fmla="*/ 6 h 8"/>
                <a:gd name="T36" fmla="*/ 10 w 12"/>
                <a:gd name="T37" fmla="*/ 5 h 8"/>
                <a:gd name="T38" fmla="*/ 10 w 12"/>
                <a:gd name="T39" fmla="*/ 4 h 8"/>
                <a:gd name="T40" fmla="*/ 12 w 12"/>
                <a:gd name="T41" fmla="*/ 0 h 8"/>
                <a:gd name="T42" fmla="*/ 9 w 12"/>
                <a:gd name="T4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8">
                  <a:moveTo>
                    <a:pt x="9" y="2"/>
                  </a:moveTo>
                  <a:cubicBezTo>
                    <a:pt x="8" y="3"/>
                    <a:pt x="8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4" y="5"/>
                    <a:pt x="3" y="6"/>
                  </a:cubicBezTo>
                  <a:cubicBezTo>
                    <a:pt x="2" y="6"/>
                    <a:pt x="1" y="6"/>
                    <a:pt x="0" y="8"/>
                  </a:cubicBezTo>
                  <a:cubicBezTo>
                    <a:pt x="1" y="7"/>
                    <a:pt x="3" y="7"/>
                    <a:pt x="4" y="8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9" y="5"/>
                    <a:pt x="9" y="6"/>
                  </a:cubicBezTo>
                  <a:cubicBezTo>
                    <a:pt x="8" y="5"/>
                    <a:pt x="9" y="4"/>
                    <a:pt x="10" y="5"/>
                  </a:cubicBezTo>
                  <a:cubicBezTo>
                    <a:pt x="9" y="4"/>
                    <a:pt x="10" y="3"/>
                    <a:pt x="10" y="4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0" y="0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28"/>
            <p:cNvSpPr>
              <a:spLocks/>
            </p:cNvSpPr>
            <p:nvPr/>
          </p:nvSpPr>
          <p:spPr bwMode="auto">
            <a:xfrm>
              <a:off x="2099" y="17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29"/>
            <p:cNvSpPr>
              <a:spLocks/>
            </p:cNvSpPr>
            <p:nvPr/>
          </p:nvSpPr>
          <p:spPr bwMode="auto">
            <a:xfrm>
              <a:off x="1463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30"/>
            <p:cNvSpPr>
              <a:spLocks/>
            </p:cNvSpPr>
            <p:nvPr/>
          </p:nvSpPr>
          <p:spPr bwMode="auto">
            <a:xfrm>
              <a:off x="1447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31"/>
            <p:cNvSpPr>
              <a:spLocks/>
            </p:cNvSpPr>
            <p:nvPr/>
          </p:nvSpPr>
          <p:spPr bwMode="auto">
            <a:xfrm>
              <a:off x="1546" y="13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32"/>
            <p:cNvSpPr>
              <a:spLocks/>
            </p:cNvSpPr>
            <p:nvPr/>
          </p:nvSpPr>
          <p:spPr bwMode="auto">
            <a:xfrm>
              <a:off x="1302" y="1437"/>
              <a:ext cx="190" cy="91"/>
            </a:xfrm>
            <a:custGeom>
              <a:avLst/>
              <a:gdLst>
                <a:gd name="T0" fmla="*/ 17 w 23"/>
                <a:gd name="T1" fmla="*/ 2 h 11"/>
                <a:gd name="T2" fmla="*/ 14 w 23"/>
                <a:gd name="T3" fmla="*/ 7 h 11"/>
                <a:gd name="T4" fmla="*/ 14 w 23"/>
                <a:gd name="T5" fmla="*/ 7 h 11"/>
                <a:gd name="T6" fmla="*/ 13 w 23"/>
                <a:gd name="T7" fmla="*/ 6 h 11"/>
                <a:gd name="T8" fmla="*/ 13 w 23"/>
                <a:gd name="T9" fmla="*/ 7 h 11"/>
                <a:gd name="T10" fmla="*/ 12 w 23"/>
                <a:gd name="T11" fmla="*/ 7 h 11"/>
                <a:gd name="T12" fmla="*/ 11 w 23"/>
                <a:gd name="T13" fmla="*/ 6 h 11"/>
                <a:gd name="T14" fmla="*/ 12 w 23"/>
                <a:gd name="T15" fmla="*/ 8 h 11"/>
                <a:gd name="T16" fmla="*/ 11 w 23"/>
                <a:gd name="T17" fmla="*/ 8 h 11"/>
                <a:gd name="T18" fmla="*/ 6 w 23"/>
                <a:gd name="T19" fmla="*/ 5 h 11"/>
                <a:gd name="T20" fmla="*/ 0 w 23"/>
                <a:gd name="T21" fmla="*/ 7 h 11"/>
                <a:gd name="T22" fmla="*/ 6 w 23"/>
                <a:gd name="T23" fmla="*/ 9 h 11"/>
                <a:gd name="T24" fmla="*/ 8 w 23"/>
                <a:gd name="T25" fmla="*/ 9 h 11"/>
                <a:gd name="T26" fmla="*/ 9 w 23"/>
                <a:gd name="T27" fmla="*/ 9 h 11"/>
                <a:gd name="T28" fmla="*/ 12 w 23"/>
                <a:gd name="T29" fmla="*/ 10 h 11"/>
                <a:gd name="T30" fmla="*/ 14 w 23"/>
                <a:gd name="T31" fmla="*/ 11 h 11"/>
                <a:gd name="T32" fmla="*/ 14 w 23"/>
                <a:gd name="T33" fmla="*/ 10 h 11"/>
                <a:gd name="T34" fmla="*/ 16 w 23"/>
                <a:gd name="T35" fmla="*/ 8 h 11"/>
                <a:gd name="T36" fmla="*/ 18 w 23"/>
                <a:gd name="T37" fmla="*/ 7 h 11"/>
                <a:gd name="T38" fmla="*/ 19 w 23"/>
                <a:gd name="T39" fmla="*/ 5 h 11"/>
                <a:gd name="T40" fmla="*/ 23 w 23"/>
                <a:gd name="T41" fmla="*/ 1 h 11"/>
                <a:gd name="T42" fmla="*/ 17 w 23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17" y="2"/>
                  </a:moveTo>
                  <a:cubicBezTo>
                    <a:pt x="15" y="3"/>
                    <a:pt x="14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7"/>
                    <a:pt x="11" y="6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6"/>
                    <a:pt x="8" y="5"/>
                    <a:pt x="6" y="5"/>
                  </a:cubicBezTo>
                  <a:cubicBezTo>
                    <a:pt x="5" y="4"/>
                    <a:pt x="2" y="4"/>
                    <a:pt x="0" y="7"/>
                  </a:cubicBezTo>
                  <a:cubicBezTo>
                    <a:pt x="2" y="6"/>
                    <a:pt x="5" y="6"/>
                    <a:pt x="6" y="9"/>
                  </a:cubicBezTo>
                  <a:cubicBezTo>
                    <a:pt x="6" y="7"/>
                    <a:pt x="8" y="8"/>
                    <a:pt x="8" y="9"/>
                  </a:cubicBezTo>
                  <a:cubicBezTo>
                    <a:pt x="8" y="8"/>
                    <a:pt x="10" y="8"/>
                    <a:pt x="9" y="9"/>
                  </a:cubicBezTo>
                  <a:cubicBezTo>
                    <a:pt x="10" y="9"/>
                    <a:pt x="11" y="9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4" y="8"/>
                    <a:pt x="15" y="7"/>
                    <a:pt x="16" y="8"/>
                  </a:cubicBezTo>
                  <a:cubicBezTo>
                    <a:pt x="15" y="7"/>
                    <a:pt x="17" y="6"/>
                    <a:pt x="18" y="7"/>
                  </a:cubicBezTo>
                  <a:cubicBezTo>
                    <a:pt x="17" y="6"/>
                    <a:pt x="18" y="4"/>
                    <a:pt x="19" y="5"/>
                  </a:cubicBezTo>
                  <a:cubicBezTo>
                    <a:pt x="18" y="3"/>
                    <a:pt x="21" y="1"/>
                    <a:pt x="23" y="1"/>
                  </a:cubicBezTo>
                  <a:cubicBezTo>
                    <a:pt x="20" y="0"/>
                    <a:pt x="18" y="1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33"/>
            <p:cNvSpPr>
              <a:spLocks/>
            </p:cNvSpPr>
            <p:nvPr/>
          </p:nvSpPr>
          <p:spPr bwMode="auto">
            <a:xfrm>
              <a:off x="1554" y="12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34"/>
            <p:cNvSpPr>
              <a:spLocks/>
            </p:cNvSpPr>
            <p:nvPr/>
          </p:nvSpPr>
          <p:spPr bwMode="auto">
            <a:xfrm>
              <a:off x="655" y="1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35"/>
            <p:cNvSpPr>
              <a:spLocks/>
            </p:cNvSpPr>
            <p:nvPr/>
          </p:nvSpPr>
          <p:spPr bwMode="auto">
            <a:xfrm>
              <a:off x="638" y="1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36"/>
            <p:cNvSpPr>
              <a:spLocks/>
            </p:cNvSpPr>
            <p:nvPr/>
          </p:nvSpPr>
          <p:spPr bwMode="auto">
            <a:xfrm>
              <a:off x="696" y="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037"/>
            <p:cNvSpPr>
              <a:spLocks/>
            </p:cNvSpPr>
            <p:nvPr/>
          </p:nvSpPr>
          <p:spPr bwMode="auto">
            <a:xfrm>
              <a:off x="605" y="1464"/>
              <a:ext cx="107" cy="74"/>
            </a:xfrm>
            <a:custGeom>
              <a:avLst/>
              <a:gdLst>
                <a:gd name="T0" fmla="*/ 10 w 13"/>
                <a:gd name="T1" fmla="*/ 2 h 9"/>
                <a:gd name="T2" fmla="*/ 9 w 13"/>
                <a:gd name="T3" fmla="*/ 6 h 9"/>
                <a:gd name="T4" fmla="*/ 9 w 13"/>
                <a:gd name="T5" fmla="*/ 6 h 9"/>
                <a:gd name="T6" fmla="*/ 8 w 13"/>
                <a:gd name="T7" fmla="*/ 6 h 9"/>
                <a:gd name="T8" fmla="*/ 8 w 13"/>
                <a:gd name="T9" fmla="*/ 6 h 9"/>
                <a:gd name="T10" fmla="*/ 8 w 13"/>
                <a:gd name="T11" fmla="*/ 7 h 9"/>
                <a:gd name="T12" fmla="*/ 7 w 13"/>
                <a:gd name="T13" fmla="*/ 6 h 9"/>
                <a:gd name="T14" fmla="*/ 8 w 13"/>
                <a:gd name="T15" fmla="*/ 7 h 9"/>
                <a:gd name="T16" fmla="*/ 8 w 13"/>
                <a:gd name="T17" fmla="*/ 7 h 9"/>
                <a:gd name="T18" fmla="*/ 4 w 13"/>
                <a:gd name="T19" fmla="*/ 6 h 9"/>
                <a:gd name="T20" fmla="*/ 0 w 13"/>
                <a:gd name="T21" fmla="*/ 9 h 9"/>
                <a:gd name="T22" fmla="*/ 4 w 13"/>
                <a:gd name="T23" fmla="*/ 9 h 9"/>
                <a:gd name="T24" fmla="*/ 6 w 13"/>
                <a:gd name="T25" fmla="*/ 9 h 9"/>
                <a:gd name="T26" fmla="*/ 7 w 13"/>
                <a:gd name="T27" fmla="*/ 8 h 9"/>
                <a:gd name="T28" fmla="*/ 9 w 13"/>
                <a:gd name="T29" fmla="*/ 8 h 9"/>
                <a:gd name="T30" fmla="*/ 10 w 13"/>
                <a:gd name="T31" fmla="*/ 9 h 9"/>
                <a:gd name="T32" fmla="*/ 10 w 13"/>
                <a:gd name="T33" fmla="*/ 8 h 9"/>
                <a:gd name="T34" fmla="*/ 10 w 13"/>
                <a:gd name="T35" fmla="*/ 6 h 9"/>
                <a:gd name="T36" fmla="*/ 11 w 13"/>
                <a:gd name="T37" fmla="*/ 5 h 9"/>
                <a:gd name="T38" fmla="*/ 12 w 13"/>
                <a:gd name="T39" fmla="*/ 4 h 9"/>
                <a:gd name="T40" fmla="*/ 13 w 13"/>
                <a:gd name="T41" fmla="*/ 0 h 9"/>
                <a:gd name="T42" fmla="*/ 10 w 13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5" y="6"/>
                    <a:pt x="4" y="6"/>
                  </a:cubicBezTo>
                  <a:cubicBezTo>
                    <a:pt x="3" y="6"/>
                    <a:pt x="1" y="7"/>
                    <a:pt x="0" y="9"/>
                  </a:cubicBezTo>
                  <a:cubicBezTo>
                    <a:pt x="2" y="8"/>
                    <a:pt x="4" y="7"/>
                    <a:pt x="4" y="9"/>
                  </a:cubicBezTo>
                  <a:cubicBezTo>
                    <a:pt x="4" y="8"/>
                    <a:pt x="6" y="8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8"/>
                    <a:pt x="9" y="8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10" y="6"/>
                    <a:pt x="10" y="6"/>
                  </a:cubicBezTo>
                  <a:cubicBezTo>
                    <a:pt x="10" y="6"/>
                    <a:pt x="10" y="5"/>
                    <a:pt x="11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1" y="3"/>
                    <a:pt x="12" y="1"/>
                    <a:pt x="13" y="0"/>
                  </a:cubicBezTo>
                  <a:cubicBezTo>
                    <a:pt x="11" y="0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038"/>
            <p:cNvSpPr>
              <a:spLocks/>
            </p:cNvSpPr>
            <p:nvPr/>
          </p:nvSpPr>
          <p:spPr bwMode="auto">
            <a:xfrm>
              <a:off x="704" y="1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039"/>
            <p:cNvSpPr>
              <a:spLocks/>
            </p:cNvSpPr>
            <p:nvPr/>
          </p:nvSpPr>
          <p:spPr bwMode="auto">
            <a:xfrm>
              <a:off x="712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40"/>
            <p:cNvSpPr>
              <a:spLocks/>
            </p:cNvSpPr>
            <p:nvPr/>
          </p:nvSpPr>
          <p:spPr bwMode="auto">
            <a:xfrm>
              <a:off x="704" y="1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041"/>
            <p:cNvSpPr>
              <a:spLocks/>
            </p:cNvSpPr>
            <p:nvPr/>
          </p:nvSpPr>
          <p:spPr bwMode="auto">
            <a:xfrm>
              <a:off x="754" y="18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042"/>
            <p:cNvSpPr>
              <a:spLocks/>
            </p:cNvSpPr>
            <p:nvPr/>
          </p:nvSpPr>
          <p:spPr bwMode="auto">
            <a:xfrm>
              <a:off x="688" y="1779"/>
              <a:ext cx="115" cy="67"/>
            </a:xfrm>
            <a:custGeom>
              <a:avLst/>
              <a:gdLst>
                <a:gd name="T0" fmla="*/ 10 w 14"/>
                <a:gd name="T1" fmla="*/ 5 h 8"/>
                <a:gd name="T2" fmla="*/ 6 w 14"/>
                <a:gd name="T3" fmla="*/ 6 h 8"/>
                <a:gd name="T4" fmla="*/ 6 w 14"/>
                <a:gd name="T5" fmla="*/ 6 h 8"/>
                <a:gd name="T6" fmla="*/ 7 w 14"/>
                <a:gd name="T7" fmla="*/ 5 h 8"/>
                <a:gd name="T8" fmla="*/ 6 w 14"/>
                <a:gd name="T9" fmla="*/ 6 h 8"/>
                <a:gd name="T10" fmla="*/ 6 w 14"/>
                <a:gd name="T11" fmla="*/ 5 h 8"/>
                <a:gd name="T12" fmla="*/ 6 w 14"/>
                <a:gd name="T13" fmla="*/ 5 h 8"/>
                <a:gd name="T14" fmla="*/ 5 w 14"/>
                <a:gd name="T15" fmla="*/ 6 h 8"/>
                <a:gd name="T16" fmla="*/ 5 w 14"/>
                <a:gd name="T17" fmla="*/ 6 h 8"/>
                <a:gd name="T18" fmla="*/ 4 w 14"/>
                <a:gd name="T19" fmla="*/ 2 h 8"/>
                <a:gd name="T20" fmla="*/ 0 w 14"/>
                <a:gd name="T21" fmla="*/ 0 h 8"/>
                <a:gd name="T22" fmla="*/ 2 w 14"/>
                <a:gd name="T23" fmla="*/ 3 h 8"/>
                <a:gd name="T24" fmla="*/ 3 w 14"/>
                <a:gd name="T25" fmla="*/ 5 h 8"/>
                <a:gd name="T26" fmla="*/ 4 w 14"/>
                <a:gd name="T27" fmla="*/ 6 h 8"/>
                <a:gd name="T28" fmla="*/ 5 w 14"/>
                <a:gd name="T29" fmla="*/ 7 h 8"/>
                <a:gd name="T30" fmla="*/ 5 w 14"/>
                <a:gd name="T31" fmla="*/ 8 h 8"/>
                <a:gd name="T32" fmla="*/ 5 w 14"/>
                <a:gd name="T33" fmla="*/ 8 h 8"/>
                <a:gd name="T34" fmla="*/ 7 w 14"/>
                <a:gd name="T35" fmla="*/ 8 h 8"/>
                <a:gd name="T36" fmla="*/ 8 w 14"/>
                <a:gd name="T37" fmla="*/ 8 h 8"/>
                <a:gd name="T38" fmla="*/ 10 w 14"/>
                <a:gd name="T39" fmla="*/ 8 h 8"/>
                <a:gd name="T40" fmla="*/ 14 w 14"/>
                <a:gd name="T41" fmla="*/ 8 h 8"/>
                <a:gd name="T42" fmla="*/ 10 w 14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8">
                  <a:moveTo>
                    <a:pt x="10" y="5"/>
                  </a:moveTo>
                  <a:cubicBezTo>
                    <a:pt x="9" y="5"/>
                    <a:pt x="8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2" y="0"/>
                    <a:pt x="3" y="2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9" y="7"/>
                    <a:pt x="10" y="7"/>
                    <a:pt x="10" y="8"/>
                  </a:cubicBezTo>
                  <a:cubicBezTo>
                    <a:pt x="10" y="6"/>
                    <a:pt x="13" y="7"/>
                    <a:pt x="14" y="8"/>
                  </a:cubicBezTo>
                  <a:cubicBezTo>
                    <a:pt x="13" y="6"/>
                    <a:pt x="11" y="6"/>
                    <a:pt x="1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043"/>
            <p:cNvSpPr>
              <a:spLocks/>
            </p:cNvSpPr>
            <p:nvPr/>
          </p:nvSpPr>
          <p:spPr bwMode="auto">
            <a:xfrm>
              <a:off x="770" y="18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044"/>
            <p:cNvSpPr>
              <a:spLocks/>
            </p:cNvSpPr>
            <p:nvPr/>
          </p:nvSpPr>
          <p:spPr bwMode="auto">
            <a:xfrm>
              <a:off x="1042" y="12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045"/>
            <p:cNvSpPr>
              <a:spLocks/>
            </p:cNvSpPr>
            <p:nvPr/>
          </p:nvSpPr>
          <p:spPr bwMode="auto">
            <a:xfrm>
              <a:off x="1026" y="11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046"/>
            <p:cNvSpPr>
              <a:spLocks/>
            </p:cNvSpPr>
            <p:nvPr/>
          </p:nvSpPr>
          <p:spPr bwMode="auto">
            <a:xfrm>
              <a:off x="1141" y="12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047"/>
            <p:cNvSpPr>
              <a:spLocks/>
            </p:cNvSpPr>
            <p:nvPr/>
          </p:nvSpPr>
          <p:spPr bwMode="auto">
            <a:xfrm>
              <a:off x="985" y="1131"/>
              <a:ext cx="239" cy="116"/>
            </a:xfrm>
            <a:custGeom>
              <a:avLst/>
              <a:gdLst>
                <a:gd name="T0" fmla="*/ 21 w 29"/>
                <a:gd name="T1" fmla="*/ 6 h 14"/>
                <a:gd name="T2" fmla="*/ 15 w 29"/>
                <a:gd name="T3" fmla="*/ 10 h 14"/>
                <a:gd name="T4" fmla="*/ 15 w 29"/>
                <a:gd name="T5" fmla="*/ 10 h 14"/>
                <a:gd name="T6" fmla="*/ 15 w 29"/>
                <a:gd name="T7" fmla="*/ 8 h 14"/>
                <a:gd name="T8" fmla="*/ 14 w 29"/>
                <a:gd name="T9" fmla="*/ 9 h 14"/>
                <a:gd name="T10" fmla="*/ 13 w 29"/>
                <a:gd name="T11" fmla="*/ 9 h 14"/>
                <a:gd name="T12" fmla="*/ 13 w 29"/>
                <a:gd name="T13" fmla="*/ 8 h 14"/>
                <a:gd name="T14" fmla="*/ 12 w 29"/>
                <a:gd name="T15" fmla="*/ 10 h 14"/>
                <a:gd name="T16" fmla="*/ 12 w 29"/>
                <a:gd name="T17" fmla="*/ 10 h 14"/>
                <a:gd name="T18" fmla="*/ 8 w 29"/>
                <a:gd name="T19" fmla="*/ 3 h 14"/>
                <a:gd name="T20" fmla="*/ 0 w 29"/>
                <a:gd name="T21" fmla="*/ 1 h 14"/>
                <a:gd name="T22" fmla="*/ 5 w 29"/>
                <a:gd name="T23" fmla="*/ 7 h 14"/>
                <a:gd name="T24" fmla="*/ 7 w 29"/>
                <a:gd name="T25" fmla="*/ 9 h 14"/>
                <a:gd name="T26" fmla="*/ 9 w 29"/>
                <a:gd name="T27" fmla="*/ 10 h 14"/>
                <a:gd name="T28" fmla="*/ 12 w 29"/>
                <a:gd name="T29" fmla="*/ 12 h 14"/>
                <a:gd name="T30" fmla="*/ 13 w 29"/>
                <a:gd name="T31" fmla="*/ 14 h 14"/>
                <a:gd name="T32" fmla="*/ 13 w 29"/>
                <a:gd name="T33" fmla="*/ 13 h 14"/>
                <a:gd name="T34" fmla="*/ 17 w 29"/>
                <a:gd name="T35" fmla="*/ 12 h 14"/>
                <a:gd name="T36" fmla="*/ 19 w 29"/>
                <a:gd name="T37" fmla="*/ 12 h 14"/>
                <a:gd name="T38" fmla="*/ 22 w 29"/>
                <a:gd name="T39" fmla="*/ 11 h 14"/>
                <a:gd name="T40" fmla="*/ 29 w 29"/>
                <a:gd name="T41" fmla="*/ 9 h 14"/>
                <a:gd name="T42" fmla="*/ 21 w 29"/>
                <a:gd name="T4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4">
                  <a:moveTo>
                    <a:pt x="21" y="6"/>
                  </a:moveTo>
                  <a:cubicBezTo>
                    <a:pt x="19" y="7"/>
                    <a:pt x="16" y="8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2" y="9"/>
                    <a:pt x="11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7"/>
                    <a:pt x="10" y="4"/>
                    <a:pt x="8" y="3"/>
                  </a:cubicBezTo>
                  <a:cubicBezTo>
                    <a:pt x="7" y="2"/>
                    <a:pt x="4" y="0"/>
                    <a:pt x="0" y="1"/>
                  </a:cubicBezTo>
                  <a:cubicBezTo>
                    <a:pt x="3" y="2"/>
                    <a:pt x="7" y="4"/>
                    <a:pt x="5" y="7"/>
                  </a:cubicBezTo>
                  <a:cubicBezTo>
                    <a:pt x="6" y="6"/>
                    <a:pt x="8" y="8"/>
                    <a:pt x="7" y="9"/>
                  </a:cubicBezTo>
                  <a:cubicBezTo>
                    <a:pt x="8" y="8"/>
                    <a:pt x="10" y="9"/>
                    <a:pt x="9" y="10"/>
                  </a:cubicBezTo>
                  <a:cubicBezTo>
                    <a:pt x="10" y="10"/>
                    <a:pt x="11" y="10"/>
                    <a:pt x="12" y="12"/>
                  </a:cubicBezTo>
                  <a:cubicBezTo>
                    <a:pt x="12" y="13"/>
                    <a:pt x="12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5" y="11"/>
                    <a:pt x="16" y="11"/>
                    <a:pt x="17" y="12"/>
                  </a:cubicBezTo>
                  <a:cubicBezTo>
                    <a:pt x="16" y="11"/>
                    <a:pt x="19" y="10"/>
                    <a:pt x="19" y="12"/>
                  </a:cubicBezTo>
                  <a:cubicBezTo>
                    <a:pt x="19" y="11"/>
                    <a:pt x="21" y="10"/>
                    <a:pt x="22" y="11"/>
                  </a:cubicBezTo>
                  <a:cubicBezTo>
                    <a:pt x="22" y="8"/>
                    <a:pt x="26" y="8"/>
                    <a:pt x="29" y="9"/>
                  </a:cubicBezTo>
                  <a:cubicBezTo>
                    <a:pt x="26" y="6"/>
                    <a:pt x="23" y="6"/>
                    <a:pt x="2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48"/>
            <p:cNvSpPr>
              <a:spLocks/>
            </p:cNvSpPr>
            <p:nvPr/>
          </p:nvSpPr>
          <p:spPr bwMode="auto">
            <a:xfrm>
              <a:off x="1166" y="12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049"/>
            <p:cNvSpPr>
              <a:spLocks/>
            </p:cNvSpPr>
            <p:nvPr/>
          </p:nvSpPr>
          <p:spPr bwMode="auto">
            <a:xfrm>
              <a:off x="349" y="1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050"/>
            <p:cNvSpPr>
              <a:spLocks/>
            </p:cNvSpPr>
            <p:nvPr/>
          </p:nvSpPr>
          <p:spPr bwMode="auto">
            <a:xfrm>
              <a:off x="292" y="1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051"/>
            <p:cNvSpPr>
              <a:spLocks/>
            </p:cNvSpPr>
            <p:nvPr/>
          </p:nvSpPr>
          <p:spPr bwMode="auto">
            <a:xfrm>
              <a:off x="646" y="13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052"/>
            <p:cNvSpPr>
              <a:spLocks/>
            </p:cNvSpPr>
            <p:nvPr/>
          </p:nvSpPr>
          <p:spPr bwMode="auto">
            <a:xfrm>
              <a:off x="135" y="1173"/>
              <a:ext cx="685" cy="307"/>
            </a:xfrm>
            <a:custGeom>
              <a:avLst/>
              <a:gdLst>
                <a:gd name="T0" fmla="*/ 61 w 83"/>
                <a:gd name="T1" fmla="*/ 6 h 37"/>
                <a:gd name="T2" fmla="*/ 48 w 83"/>
                <a:gd name="T3" fmla="*/ 24 h 37"/>
                <a:gd name="T4" fmla="*/ 48 w 83"/>
                <a:gd name="T5" fmla="*/ 25 h 37"/>
                <a:gd name="T6" fmla="*/ 45 w 83"/>
                <a:gd name="T7" fmla="*/ 19 h 37"/>
                <a:gd name="T8" fmla="*/ 45 w 83"/>
                <a:gd name="T9" fmla="*/ 22 h 37"/>
                <a:gd name="T10" fmla="*/ 41 w 83"/>
                <a:gd name="T11" fmla="*/ 23 h 37"/>
                <a:gd name="T12" fmla="*/ 40 w 83"/>
                <a:gd name="T13" fmla="*/ 20 h 37"/>
                <a:gd name="T14" fmla="*/ 40 w 83"/>
                <a:gd name="T15" fmla="*/ 27 h 37"/>
                <a:gd name="T16" fmla="*/ 39 w 83"/>
                <a:gd name="T17" fmla="*/ 25 h 37"/>
                <a:gd name="T18" fmla="*/ 22 w 83"/>
                <a:gd name="T19" fmla="*/ 12 h 37"/>
                <a:gd name="T20" fmla="*/ 0 w 83"/>
                <a:gd name="T21" fmla="*/ 17 h 37"/>
                <a:gd name="T22" fmla="*/ 19 w 83"/>
                <a:gd name="T23" fmla="*/ 26 h 37"/>
                <a:gd name="T24" fmla="*/ 26 w 83"/>
                <a:gd name="T25" fmla="*/ 29 h 37"/>
                <a:gd name="T26" fmla="*/ 33 w 83"/>
                <a:gd name="T27" fmla="*/ 30 h 37"/>
                <a:gd name="T28" fmla="*/ 42 w 83"/>
                <a:gd name="T29" fmla="*/ 32 h 37"/>
                <a:gd name="T30" fmla="*/ 47 w 83"/>
                <a:gd name="T31" fmla="*/ 37 h 37"/>
                <a:gd name="T32" fmla="*/ 47 w 83"/>
                <a:gd name="T33" fmla="*/ 32 h 37"/>
                <a:gd name="T34" fmla="*/ 56 w 83"/>
                <a:gd name="T35" fmla="*/ 27 h 37"/>
                <a:gd name="T36" fmla="*/ 62 w 83"/>
                <a:gd name="T37" fmla="*/ 24 h 37"/>
                <a:gd name="T38" fmla="*/ 67 w 83"/>
                <a:gd name="T39" fmla="*/ 19 h 37"/>
                <a:gd name="T40" fmla="*/ 83 w 83"/>
                <a:gd name="T41" fmla="*/ 5 h 37"/>
                <a:gd name="T42" fmla="*/ 61 w 83"/>
                <a:gd name="T4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37">
                  <a:moveTo>
                    <a:pt x="61" y="6"/>
                  </a:moveTo>
                  <a:cubicBezTo>
                    <a:pt x="54" y="10"/>
                    <a:pt x="50" y="17"/>
                    <a:pt x="48" y="24"/>
                  </a:cubicBezTo>
                  <a:cubicBezTo>
                    <a:pt x="48" y="24"/>
                    <a:pt x="48" y="24"/>
                    <a:pt x="48" y="25"/>
                  </a:cubicBezTo>
                  <a:cubicBezTo>
                    <a:pt x="47" y="22"/>
                    <a:pt x="47" y="20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4" y="22"/>
                    <a:pt x="42" y="22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23"/>
                    <a:pt x="38" y="25"/>
                    <a:pt x="40" y="27"/>
                  </a:cubicBezTo>
                  <a:cubicBezTo>
                    <a:pt x="40" y="26"/>
                    <a:pt x="39" y="26"/>
                    <a:pt x="39" y="25"/>
                  </a:cubicBezTo>
                  <a:cubicBezTo>
                    <a:pt x="35" y="19"/>
                    <a:pt x="29" y="13"/>
                    <a:pt x="22" y="12"/>
                  </a:cubicBezTo>
                  <a:cubicBezTo>
                    <a:pt x="18" y="11"/>
                    <a:pt x="8" y="9"/>
                    <a:pt x="0" y="17"/>
                  </a:cubicBezTo>
                  <a:cubicBezTo>
                    <a:pt x="8" y="14"/>
                    <a:pt x="19" y="17"/>
                    <a:pt x="19" y="26"/>
                  </a:cubicBezTo>
                  <a:cubicBezTo>
                    <a:pt x="21" y="21"/>
                    <a:pt x="27" y="25"/>
                    <a:pt x="26" y="29"/>
                  </a:cubicBezTo>
                  <a:cubicBezTo>
                    <a:pt x="28" y="24"/>
                    <a:pt x="34" y="26"/>
                    <a:pt x="33" y="30"/>
                  </a:cubicBezTo>
                  <a:cubicBezTo>
                    <a:pt x="34" y="28"/>
                    <a:pt x="38" y="29"/>
                    <a:pt x="42" y="32"/>
                  </a:cubicBezTo>
                  <a:cubicBezTo>
                    <a:pt x="44" y="34"/>
                    <a:pt x="45" y="35"/>
                    <a:pt x="47" y="37"/>
                  </a:cubicBezTo>
                  <a:cubicBezTo>
                    <a:pt x="47" y="36"/>
                    <a:pt x="47" y="34"/>
                    <a:pt x="47" y="32"/>
                  </a:cubicBezTo>
                  <a:cubicBezTo>
                    <a:pt x="49" y="27"/>
                    <a:pt x="54" y="25"/>
                    <a:pt x="56" y="27"/>
                  </a:cubicBezTo>
                  <a:cubicBezTo>
                    <a:pt x="53" y="23"/>
                    <a:pt x="59" y="20"/>
                    <a:pt x="62" y="24"/>
                  </a:cubicBezTo>
                  <a:cubicBezTo>
                    <a:pt x="60" y="20"/>
                    <a:pt x="65" y="15"/>
                    <a:pt x="67" y="19"/>
                  </a:cubicBezTo>
                  <a:cubicBezTo>
                    <a:pt x="65" y="10"/>
                    <a:pt x="75" y="4"/>
                    <a:pt x="83" y="5"/>
                  </a:cubicBezTo>
                  <a:cubicBezTo>
                    <a:pt x="74" y="0"/>
                    <a:pt x="65" y="4"/>
                    <a:pt x="6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053"/>
            <p:cNvSpPr>
              <a:spLocks/>
            </p:cNvSpPr>
            <p:nvPr/>
          </p:nvSpPr>
          <p:spPr bwMode="auto">
            <a:xfrm>
              <a:off x="688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056"/>
            <p:cNvSpPr>
              <a:spLocks/>
            </p:cNvSpPr>
            <p:nvPr/>
          </p:nvSpPr>
          <p:spPr bwMode="auto">
            <a:xfrm>
              <a:off x="2313" y="1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057"/>
            <p:cNvSpPr>
              <a:spLocks/>
            </p:cNvSpPr>
            <p:nvPr/>
          </p:nvSpPr>
          <p:spPr bwMode="auto">
            <a:xfrm>
              <a:off x="2346" y="13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058"/>
            <p:cNvSpPr>
              <a:spLocks/>
            </p:cNvSpPr>
            <p:nvPr/>
          </p:nvSpPr>
          <p:spPr bwMode="auto">
            <a:xfrm>
              <a:off x="2024" y="1572"/>
              <a:ext cx="0" cy="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059"/>
            <p:cNvSpPr>
              <a:spLocks/>
            </p:cNvSpPr>
            <p:nvPr/>
          </p:nvSpPr>
          <p:spPr bwMode="auto">
            <a:xfrm>
              <a:off x="1632" y="1130"/>
              <a:ext cx="685" cy="432"/>
            </a:xfrm>
            <a:custGeom>
              <a:avLst/>
              <a:gdLst>
                <a:gd name="T0" fmla="*/ 20 w 83"/>
                <a:gd name="T1" fmla="*/ 35 h 52"/>
                <a:gd name="T2" fmla="*/ 45 w 83"/>
                <a:gd name="T3" fmla="*/ 41 h 52"/>
                <a:gd name="T4" fmla="*/ 46 w 83"/>
                <a:gd name="T5" fmla="*/ 42 h 52"/>
                <a:gd name="T6" fmla="*/ 44 w 83"/>
                <a:gd name="T7" fmla="*/ 35 h 52"/>
                <a:gd name="T8" fmla="*/ 46 w 83"/>
                <a:gd name="T9" fmla="*/ 38 h 52"/>
                <a:gd name="T10" fmla="*/ 50 w 83"/>
                <a:gd name="T11" fmla="*/ 35 h 52"/>
                <a:gd name="T12" fmla="*/ 50 w 83"/>
                <a:gd name="T13" fmla="*/ 32 h 52"/>
                <a:gd name="T14" fmla="*/ 54 w 83"/>
                <a:gd name="T15" fmla="*/ 38 h 52"/>
                <a:gd name="T16" fmla="*/ 54 w 83"/>
                <a:gd name="T17" fmla="*/ 36 h 52"/>
                <a:gd name="T18" fmla="*/ 60 w 83"/>
                <a:gd name="T19" fmla="*/ 12 h 52"/>
                <a:gd name="T20" fmla="*/ 83 w 83"/>
                <a:gd name="T21" fmla="*/ 1 h 52"/>
                <a:gd name="T22" fmla="*/ 72 w 83"/>
                <a:gd name="T23" fmla="*/ 23 h 52"/>
                <a:gd name="T24" fmla="*/ 68 w 83"/>
                <a:gd name="T25" fmla="*/ 30 h 52"/>
                <a:gd name="T26" fmla="*/ 63 w 83"/>
                <a:gd name="T27" fmla="*/ 36 h 52"/>
                <a:gd name="T28" fmla="*/ 56 w 83"/>
                <a:gd name="T29" fmla="*/ 45 h 52"/>
                <a:gd name="T30" fmla="*/ 55 w 83"/>
                <a:gd name="T31" fmla="*/ 52 h 52"/>
                <a:gd name="T32" fmla="*/ 51 w 83"/>
                <a:gd name="T33" fmla="*/ 48 h 52"/>
                <a:gd name="T34" fmla="*/ 40 w 83"/>
                <a:gd name="T35" fmla="*/ 49 h 52"/>
                <a:gd name="T36" fmla="*/ 33 w 83"/>
                <a:gd name="T37" fmla="*/ 50 h 52"/>
                <a:gd name="T38" fmla="*/ 24 w 83"/>
                <a:gd name="T39" fmla="*/ 50 h 52"/>
                <a:gd name="T40" fmla="*/ 0 w 83"/>
                <a:gd name="T41" fmla="*/ 49 h 52"/>
                <a:gd name="T42" fmla="*/ 20 w 83"/>
                <a:gd name="T43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52">
                  <a:moveTo>
                    <a:pt x="20" y="35"/>
                  </a:moveTo>
                  <a:cubicBezTo>
                    <a:pt x="30" y="33"/>
                    <a:pt x="38" y="36"/>
                    <a:pt x="45" y="41"/>
                  </a:cubicBezTo>
                  <a:cubicBezTo>
                    <a:pt x="45" y="41"/>
                    <a:pt x="46" y="42"/>
                    <a:pt x="46" y="42"/>
                  </a:cubicBezTo>
                  <a:cubicBezTo>
                    <a:pt x="44" y="39"/>
                    <a:pt x="43" y="37"/>
                    <a:pt x="44" y="35"/>
                  </a:cubicBezTo>
                  <a:cubicBezTo>
                    <a:pt x="44" y="36"/>
                    <a:pt x="45" y="37"/>
                    <a:pt x="46" y="38"/>
                  </a:cubicBezTo>
                  <a:cubicBezTo>
                    <a:pt x="47" y="36"/>
                    <a:pt x="49" y="35"/>
                    <a:pt x="50" y="35"/>
                  </a:cubicBezTo>
                  <a:cubicBezTo>
                    <a:pt x="50" y="34"/>
                    <a:pt x="50" y="33"/>
                    <a:pt x="50" y="32"/>
                  </a:cubicBezTo>
                  <a:cubicBezTo>
                    <a:pt x="51" y="34"/>
                    <a:pt x="54" y="35"/>
                    <a:pt x="54" y="38"/>
                  </a:cubicBezTo>
                  <a:cubicBezTo>
                    <a:pt x="54" y="38"/>
                    <a:pt x="54" y="37"/>
                    <a:pt x="54" y="36"/>
                  </a:cubicBezTo>
                  <a:cubicBezTo>
                    <a:pt x="54" y="27"/>
                    <a:pt x="54" y="19"/>
                    <a:pt x="60" y="12"/>
                  </a:cubicBezTo>
                  <a:cubicBezTo>
                    <a:pt x="63" y="8"/>
                    <a:pt x="70" y="0"/>
                    <a:pt x="83" y="1"/>
                  </a:cubicBezTo>
                  <a:cubicBezTo>
                    <a:pt x="74" y="4"/>
                    <a:pt x="66" y="15"/>
                    <a:pt x="72" y="23"/>
                  </a:cubicBezTo>
                  <a:cubicBezTo>
                    <a:pt x="67" y="20"/>
                    <a:pt x="64" y="27"/>
                    <a:pt x="68" y="30"/>
                  </a:cubicBezTo>
                  <a:cubicBezTo>
                    <a:pt x="63" y="28"/>
                    <a:pt x="58" y="33"/>
                    <a:pt x="63" y="36"/>
                  </a:cubicBezTo>
                  <a:cubicBezTo>
                    <a:pt x="60" y="35"/>
                    <a:pt x="57" y="39"/>
                    <a:pt x="56" y="45"/>
                  </a:cubicBezTo>
                  <a:cubicBezTo>
                    <a:pt x="56" y="47"/>
                    <a:pt x="55" y="50"/>
                    <a:pt x="55" y="52"/>
                  </a:cubicBezTo>
                  <a:cubicBezTo>
                    <a:pt x="54" y="51"/>
                    <a:pt x="53" y="50"/>
                    <a:pt x="51" y="48"/>
                  </a:cubicBezTo>
                  <a:cubicBezTo>
                    <a:pt x="46" y="45"/>
                    <a:pt x="40" y="46"/>
                    <a:pt x="40" y="49"/>
                  </a:cubicBezTo>
                  <a:cubicBezTo>
                    <a:pt x="40" y="44"/>
                    <a:pt x="33" y="45"/>
                    <a:pt x="33" y="50"/>
                  </a:cubicBezTo>
                  <a:cubicBezTo>
                    <a:pt x="31" y="46"/>
                    <a:pt x="24" y="45"/>
                    <a:pt x="24" y="50"/>
                  </a:cubicBezTo>
                  <a:cubicBezTo>
                    <a:pt x="20" y="41"/>
                    <a:pt x="7" y="43"/>
                    <a:pt x="0" y="49"/>
                  </a:cubicBezTo>
                  <a:cubicBezTo>
                    <a:pt x="5" y="38"/>
                    <a:pt x="16" y="35"/>
                    <a:pt x="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060"/>
            <p:cNvSpPr>
              <a:spLocks/>
            </p:cNvSpPr>
            <p:nvPr/>
          </p:nvSpPr>
          <p:spPr bwMode="auto">
            <a:xfrm>
              <a:off x="1950" y="1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79724" y="5437267"/>
            <a:ext cx="6943860" cy="1712241"/>
          </a:xfrm>
          <a:prstGeom prst="rect">
            <a:avLst/>
          </a:prstGeom>
        </p:spPr>
      </p:pic>
      <p:grpSp>
        <p:nvGrpSpPr>
          <p:cNvPr id="136" name="Group 5082"/>
          <p:cNvGrpSpPr>
            <a:grpSpLocks noChangeAspect="1"/>
          </p:cNvGrpSpPr>
          <p:nvPr userDrawn="1"/>
        </p:nvGrpSpPr>
        <p:grpSpPr bwMode="auto">
          <a:xfrm>
            <a:off x="7142013" y="1843671"/>
            <a:ext cx="2480373" cy="1360157"/>
            <a:chOff x="3797" y="1926"/>
            <a:chExt cx="1685" cy="924"/>
          </a:xfrm>
        </p:grpSpPr>
        <p:sp>
          <p:nvSpPr>
            <p:cNvPr id="137" name="Freeform 5083"/>
            <p:cNvSpPr>
              <a:spLocks/>
            </p:cNvSpPr>
            <p:nvPr/>
          </p:nvSpPr>
          <p:spPr bwMode="auto">
            <a:xfrm>
              <a:off x="3872" y="23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84"/>
            <p:cNvSpPr>
              <a:spLocks/>
            </p:cNvSpPr>
            <p:nvPr/>
          </p:nvSpPr>
          <p:spPr bwMode="auto">
            <a:xfrm>
              <a:off x="3850" y="23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085"/>
            <p:cNvSpPr>
              <a:spLocks/>
            </p:cNvSpPr>
            <p:nvPr/>
          </p:nvSpPr>
          <p:spPr bwMode="auto">
            <a:xfrm>
              <a:off x="3978" y="22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86"/>
            <p:cNvSpPr>
              <a:spLocks/>
            </p:cNvSpPr>
            <p:nvPr/>
          </p:nvSpPr>
          <p:spPr bwMode="auto">
            <a:xfrm>
              <a:off x="3797" y="2216"/>
              <a:ext cx="244" cy="118"/>
            </a:xfrm>
            <a:custGeom>
              <a:avLst/>
              <a:gdLst>
                <a:gd name="T0" fmla="*/ 17 w 23"/>
                <a:gd name="T1" fmla="*/ 2 h 11"/>
                <a:gd name="T2" fmla="*/ 13 w 23"/>
                <a:gd name="T3" fmla="*/ 7 h 11"/>
                <a:gd name="T4" fmla="*/ 13 w 23"/>
                <a:gd name="T5" fmla="*/ 7 h 11"/>
                <a:gd name="T6" fmla="*/ 12 w 23"/>
                <a:gd name="T7" fmla="*/ 6 h 11"/>
                <a:gd name="T8" fmla="*/ 12 w 23"/>
                <a:gd name="T9" fmla="*/ 6 h 11"/>
                <a:gd name="T10" fmla="*/ 11 w 23"/>
                <a:gd name="T11" fmla="*/ 7 h 11"/>
                <a:gd name="T12" fmla="*/ 11 w 23"/>
                <a:gd name="T13" fmla="*/ 6 h 11"/>
                <a:gd name="T14" fmla="*/ 11 w 23"/>
                <a:gd name="T15" fmla="*/ 8 h 11"/>
                <a:gd name="T16" fmla="*/ 11 w 23"/>
                <a:gd name="T17" fmla="*/ 7 h 11"/>
                <a:gd name="T18" fmla="*/ 6 w 23"/>
                <a:gd name="T19" fmla="*/ 4 h 11"/>
                <a:gd name="T20" fmla="*/ 0 w 23"/>
                <a:gd name="T21" fmla="*/ 5 h 11"/>
                <a:gd name="T22" fmla="*/ 5 w 23"/>
                <a:gd name="T23" fmla="*/ 8 h 11"/>
                <a:gd name="T24" fmla="*/ 7 w 23"/>
                <a:gd name="T25" fmla="*/ 8 h 11"/>
                <a:gd name="T26" fmla="*/ 9 w 23"/>
                <a:gd name="T27" fmla="*/ 9 h 11"/>
                <a:gd name="T28" fmla="*/ 12 w 23"/>
                <a:gd name="T29" fmla="*/ 9 h 11"/>
                <a:gd name="T30" fmla="*/ 13 w 23"/>
                <a:gd name="T31" fmla="*/ 11 h 11"/>
                <a:gd name="T32" fmla="*/ 13 w 23"/>
                <a:gd name="T33" fmla="*/ 9 h 11"/>
                <a:gd name="T34" fmla="*/ 15 w 23"/>
                <a:gd name="T35" fmla="*/ 8 h 11"/>
                <a:gd name="T36" fmla="*/ 17 w 23"/>
                <a:gd name="T37" fmla="*/ 7 h 11"/>
                <a:gd name="T38" fmla="*/ 18 w 23"/>
                <a:gd name="T39" fmla="*/ 6 h 11"/>
                <a:gd name="T40" fmla="*/ 23 w 23"/>
                <a:gd name="T41" fmla="*/ 2 h 11"/>
                <a:gd name="T42" fmla="*/ 17 w 23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17" y="2"/>
                  </a:moveTo>
                  <a:cubicBezTo>
                    <a:pt x="15" y="3"/>
                    <a:pt x="14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9" y="6"/>
                    <a:pt x="8" y="4"/>
                    <a:pt x="6" y="4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2" y="4"/>
                    <a:pt x="5" y="5"/>
                    <a:pt x="5" y="8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8" y="7"/>
                    <a:pt x="9" y="7"/>
                    <a:pt x="9" y="9"/>
                  </a:cubicBezTo>
                  <a:cubicBezTo>
                    <a:pt x="9" y="8"/>
                    <a:pt x="10" y="8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8"/>
                    <a:pt x="15" y="7"/>
                    <a:pt x="15" y="8"/>
                  </a:cubicBezTo>
                  <a:cubicBezTo>
                    <a:pt x="14" y="7"/>
                    <a:pt x="16" y="6"/>
                    <a:pt x="17" y="7"/>
                  </a:cubicBezTo>
                  <a:cubicBezTo>
                    <a:pt x="16" y="6"/>
                    <a:pt x="18" y="5"/>
                    <a:pt x="18" y="6"/>
                  </a:cubicBezTo>
                  <a:cubicBezTo>
                    <a:pt x="18" y="3"/>
                    <a:pt x="21" y="2"/>
                    <a:pt x="23" y="2"/>
                  </a:cubicBezTo>
                  <a:cubicBezTo>
                    <a:pt x="20" y="0"/>
                    <a:pt x="18" y="2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87"/>
            <p:cNvSpPr>
              <a:spLocks/>
            </p:cNvSpPr>
            <p:nvPr/>
          </p:nvSpPr>
          <p:spPr bwMode="auto">
            <a:xfrm>
              <a:off x="3988" y="2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88"/>
            <p:cNvSpPr>
              <a:spLocks/>
            </p:cNvSpPr>
            <p:nvPr/>
          </p:nvSpPr>
          <p:spPr bwMode="auto">
            <a:xfrm>
              <a:off x="5238" y="2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089"/>
            <p:cNvSpPr>
              <a:spLocks/>
            </p:cNvSpPr>
            <p:nvPr/>
          </p:nvSpPr>
          <p:spPr bwMode="auto">
            <a:xfrm>
              <a:off x="5227" y="2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90"/>
            <p:cNvSpPr>
              <a:spLocks/>
            </p:cNvSpPr>
            <p:nvPr/>
          </p:nvSpPr>
          <p:spPr bwMode="auto">
            <a:xfrm>
              <a:off x="5376" y="27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091"/>
            <p:cNvSpPr>
              <a:spLocks/>
            </p:cNvSpPr>
            <p:nvPr/>
          </p:nvSpPr>
          <p:spPr bwMode="auto">
            <a:xfrm>
              <a:off x="5175" y="2592"/>
              <a:ext cx="307" cy="161"/>
            </a:xfrm>
            <a:custGeom>
              <a:avLst/>
              <a:gdLst>
                <a:gd name="T0" fmla="*/ 22 w 29"/>
                <a:gd name="T1" fmla="*/ 7 h 15"/>
                <a:gd name="T2" fmla="*/ 14 w 29"/>
                <a:gd name="T3" fmla="*/ 11 h 15"/>
                <a:gd name="T4" fmla="*/ 14 w 29"/>
                <a:gd name="T5" fmla="*/ 11 h 15"/>
                <a:gd name="T6" fmla="*/ 14 w 29"/>
                <a:gd name="T7" fmla="*/ 9 h 15"/>
                <a:gd name="T8" fmla="*/ 14 w 29"/>
                <a:gd name="T9" fmla="*/ 10 h 15"/>
                <a:gd name="T10" fmla="*/ 12 w 29"/>
                <a:gd name="T11" fmla="*/ 10 h 15"/>
                <a:gd name="T12" fmla="*/ 12 w 29"/>
                <a:gd name="T13" fmla="*/ 8 h 15"/>
                <a:gd name="T14" fmla="*/ 12 w 29"/>
                <a:gd name="T15" fmla="*/ 11 h 15"/>
                <a:gd name="T16" fmla="*/ 11 w 29"/>
                <a:gd name="T17" fmla="*/ 10 h 15"/>
                <a:gd name="T18" fmla="*/ 8 w 29"/>
                <a:gd name="T19" fmla="*/ 3 h 15"/>
                <a:gd name="T20" fmla="*/ 0 w 29"/>
                <a:gd name="T21" fmla="*/ 1 h 15"/>
                <a:gd name="T22" fmla="*/ 5 w 29"/>
                <a:gd name="T23" fmla="*/ 7 h 15"/>
                <a:gd name="T24" fmla="*/ 6 w 29"/>
                <a:gd name="T25" fmla="*/ 9 h 15"/>
                <a:gd name="T26" fmla="*/ 8 w 29"/>
                <a:gd name="T27" fmla="*/ 11 h 15"/>
                <a:gd name="T28" fmla="*/ 11 w 29"/>
                <a:gd name="T29" fmla="*/ 13 h 15"/>
                <a:gd name="T30" fmla="*/ 12 w 29"/>
                <a:gd name="T31" fmla="*/ 15 h 15"/>
                <a:gd name="T32" fmla="*/ 13 w 29"/>
                <a:gd name="T33" fmla="*/ 14 h 15"/>
                <a:gd name="T34" fmla="*/ 17 w 29"/>
                <a:gd name="T35" fmla="*/ 13 h 15"/>
                <a:gd name="T36" fmla="*/ 19 w 29"/>
                <a:gd name="T37" fmla="*/ 13 h 15"/>
                <a:gd name="T38" fmla="*/ 22 w 29"/>
                <a:gd name="T39" fmla="*/ 13 h 15"/>
                <a:gd name="T40" fmla="*/ 29 w 29"/>
                <a:gd name="T41" fmla="*/ 11 h 15"/>
                <a:gd name="T42" fmla="*/ 22 w 29"/>
                <a:gd name="T4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5">
                  <a:moveTo>
                    <a:pt x="22" y="7"/>
                  </a:moveTo>
                  <a:cubicBezTo>
                    <a:pt x="19" y="7"/>
                    <a:pt x="16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2" y="9"/>
                    <a:pt x="11" y="10"/>
                    <a:pt x="12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7"/>
                    <a:pt x="10" y="5"/>
                    <a:pt x="8" y="3"/>
                  </a:cubicBezTo>
                  <a:cubicBezTo>
                    <a:pt x="7" y="2"/>
                    <a:pt x="4" y="0"/>
                    <a:pt x="0" y="1"/>
                  </a:cubicBezTo>
                  <a:cubicBezTo>
                    <a:pt x="3" y="1"/>
                    <a:pt x="6" y="4"/>
                    <a:pt x="5" y="7"/>
                  </a:cubicBezTo>
                  <a:cubicBezTo>
                    <a:pt x="6" y="6"/>
                    <a:pt x="7" y="8"/>
                    <a:pt x="6" y="9"/>
                  </a:cubicBezTo>
                  <a:cubicBezTo>
                    <a:pt x="8" y="8"/>
                    <a:pt x="10" y="9"/>
                    <a:pt x="8" y="11"/>
                  </a:cubicBezTo>
                  <a:cubicBezTo>
                    <a:pt x="9" y="10"/>
                    <a:pt x="11" y="11"/>
                    <a:pt x="11" y="13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4" y="12"/>
                    <a:pt x="16" y="12"/>
                    <a:pt x="17" y="13"/>
                  </a:cubicBezTo>
                  <a:cubicBezTo>
                    <a:pt x="16" y="12"/>
                    <a:pt x="19" y="12"/>
                    <a:pt x="19" y="13"/>
                  </a:cubicBezTo>
                  <a:cubicBezTo>
                    <a:pt x="19" y="12"/>
                    <a:pt x="22" y="11"/>
                    <a:pt x="22" y="13"/>
                  </a:cubicBezTo>
                  <a:cubicBezTo>
                    <a:pt x="22" y="9"/>
                    <a:pt x="27" y="9"/>
                    <a:pt x="29" y="11"/>
                  </a:cubicBezTo>
                  <a:cubicBezTo>
                    <a:pt x="27" y="7"/>
                    <a:pt x="23" y="7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092"/>
            <p:cNvSpPr>
              <a:spLocks/>
            </p:cNvSpPr>
            <p:nvPr/>
          </p:nvSpPr>
          <p:spPr bwMode="auto">
            <a:xfrm>
              <a:off x="5408" y="27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093"/>
            <p:cNvSpPr>
              <a:spLocks/>
            </p:cNvSpPr>
            <p:nvPr/>
          </p:nvSpPr>
          <p:spPr bwMode="auto">
            <a:xfrm>
              <a:off x="4698" y="2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094"/>
            <p:cNvSpPr>
              <a:spLocks/>
            </p:cNvSpPr>
            <p:nvPr/>
          </p:nvSpPr>
          <p:spPr bwMode="auto">
            <a:xfrm>
              <a:off x="4719" y="2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095"/>
            <p:cNvSpPr>
              <a:spLocks/>
            </p:cNvSpPr>
            <p:nvPr/>
          </p:nvSpPr>
          <p:spPr bwMode="auto">
            <a:xfrm>
              <a:off x="4645" y="28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096"/>
            <p:cNvSpPr>
              <a:spLocks/>
            </p:cNvSpPr>
            <p:nvPr/>
          </p:nvSpPr>
          <p:spPr bwMode="auto">
            <a:xfrm>
              <a:off x="4613" y="2774"/>
              <a:ext cx="138" cy="76"/>
            </a:xfrm>
            <a:custGeom>
              <a:avLst/>
              <a:gdLst>
                <a:gd name="T0" fmla="*/ 4 w 13"/>
                <a:gd name="T1" fmla="*/ 1 h 7"/>
                <a:gd name="T2" fmla="*/ 5 w 13"/>
                <a:gd name="T3" fmla="*/ 5 h 7"/>
                <a:gd name="T4" fmla="*/ 5 w 13"/>
                <a:gd name="T5" fmla="*/ 5 h 7"/>
                <a:gd name="T6" fmla="*/ 6 w 13"/>
                <a:gd name="T7" fmla="*/ 5 h 7"/>
                <a:gd name="T8" fmla="*/ 6 w 13"/>
                <a:gd name="T9" fmla="*/ 5 h 7"/>
                <a:gd name="T10" fmla="*/ 6 w 13"/>
                <a:gd name="T11" fmla="*/ 5 h 7"/>
                <a:gd name="T12" fmla="*/ 7 w 13"/>
                <a:gd name="T13" fmla="*/ 5 h 7"/>
                <a:gd name="T14" fmla="*/ 6 w 13"/>
                <a:gd name="T15" fmla="*/ 6 h 7"/>
                <a:gd name="T16" fmla="*/ 6 w 13"/>
                <a:gd name="T17" fmla="*/ 6 h 7"/>
                <a:gd name="T18" fmla="*/ 10 w 13"/>
                <a:gd name="T19" fmla="*/ 5 h 7"/>
                <a:gd name="T20" fmla="*/ 13 w 13"/>
                <a:gd name="T21" fmla="*/ 7 h 7"/>
                <a:gd name="T22" fmla="*/ 10 w 13"/>
                <a:gd name="T23" fmla="*/ 7 h 7"/>
                <a:gd name="T24" fmla="*/ 8 w 13"/>
                <a:gd name="T25" fmla="*/ 7 h 7"/>
                <a:gd name="T26" fmla="*/ 7 w 13"/>
                <a:gd name="T27" fmla="*/ 7 h 7"/>
                <a:gd name="T28" fmla="*/ 5 w 13"/>
                <a:gd name="T29" fmla="*/ 7 h 7"/>
                <a:gd name="T30" fmla="*/ 4 w 13"/>
                <a:gd name="T31" fmla="*/ 7 h 7"/>
                <a:gd name="T32" fmla="*/ 5 w 13"/>
                <a:gd name="T33" fmla="*/ 7 h 7"/>
                <a:gd name="T34" fmla="*/ 4 w 13"/>
                <a:gd name="T35" fmla="*/ 5 h 7"/>
                <a:gd name="T36" fmla="*/ 3 w 13"/>
                <a:gd name="T37" fmla="*/ 4 h 7"/>
                <a:gd name="T38" fmla="*/ 2 w 13"/>
                <a:gd name="T39" fmla="*/ 3 h 7"/>
                <a:gd name="T40" fmla="*/ 0 w 13"/>
                <a:gd name="T41" fmla="*/ 0 h 7"/>
                <a:gd name="T42" fmla="*/ 4 w 13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7">
                  <a:moveTo>
                    <a:pt x="4" y="1"/>
                  </a:move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6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9" y="5"/>
                    <a:pt x="10" y="5"/>
                  </a:cubicBezTo>
                  <a:cubicBezTo>
                    <a:pt x="11" y="5"/>
                    <a:pt x="12" y="5"/>
                    <a:pt x="13" y="7"/>
                  </a:cubicBezTo>
                  <a:cubicBezTo>
                    <a:pt x="12" y="6"/>
                    <a:pt x="10" y="6"/>
                    <a:pt x="10" y="7"/>
                  </a:cubicBezTo>
                  <a:cubicBezTo>
                    <a:pt x="10" y="6"/>
                    <a:pt x="8" y="7"/>
                    <a:pt x="8" y="7"/>
                  </a:cubicBezTo>
                  <a:cubicBezTo>
                    <a:pt x="8" y="7"/>
                    <a:pt x="7" y="6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3"/>
                    <a:pt x="2" y="3"/>
                  </a:cubicBezTo>
                  <a:cubicBezTo>
                    <a:pt x="3" y="2"/>
                    <a:pt x="2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097"/>
            <p:cNvSpPr>
              <a:spLocks/>
            </p:cNvSpPr>
            <p:nvPr/>
          </p:nvSpPr>
          <p:spPr bwMode="auto">
            <a:xfrm>
              <a:off x="4634" y="28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098"/>
            <p:cNvSpPr>
              <a:spLocks/>
            </p:cNvSpPr>
            <p:nvPr/>
          </p:nvSpPr>
          <p:spPr bwMode="auto">
            <a:xfrm>
              <a:off x="4147" y="25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099"/>
            <p:cNvSpPr>
              <a:spLocks/>
            </p:cNvSpPr>
            <p:nvPr/>
          </p:nvSpPr>
          <p:spPr bwMode="auto">
            <a:xfrm>
              <a:off x="4136" y="25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100"/>
            <p:cNvSpPr>
              <a:spLocks/>
            </p:cNvSpPr>
            <p:nvPr/>
          </p:nvSpPr>
          <p:spPr bwMode="auto">
            <a:xfrm>
              <a:off x="4211" y="25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101"/>
            <p:cNvSpPr>
              <a:spLocks/>
            </p:cNvSpPr>
            <p:nvPr/>
          </p:nvSpPr>
          <p:spPr bwMode="auto">
            <a:xfrm>
              <a:off x="4094" y="2452"/>
              <a:ext cx="138" cy="97"/>
            </a:xfrm>
            <a:custGeom>
              <a:avLst/>
              <a:gdLst>
                <a:gd name="T0" fmla="*/ 9 w 13"/>
                <a:gd name="T1" fmla="*/ 2 h 9"/>
                <a:gd name="T2" fmla="*/ 8 w 13"/>
                <a:gd name="T3" fmla="*/ 6 h 9"/>
                <a:gd name="T4" fmla="*/ 8 w 13"/>
                <a:gd name="T5" fmla="*/ 6 h 9"/>
                <a:gd name="T6" fmla="*/ 8 w 13"/>
                <a:gd name="T7" fmla="*/ 6 h 9"/>
                <a:gd name="T8" fmla="*/ 8 w 13"/>
                <a:gd name="T9" fmla="*/ 6 h 9"/>
                <a:gd name="T10" fmla="*/ 7 w 13"/>
                <a:gd name="T11" fmla="*/ 6 h 9"/>
                <a:gd name="T12" fmla="*/ 7 w 13"/>
                <a:gd name="T13" fmla="*/ 6 h 9"/>
                <a:gd name="T14" fmla="*/ 7 w 13"/>
                <a:gd name="T15" fmla="*/ 7 h 9"/>
                <a:gd name="T16" fmla="*/ 7 w 13"/>
                <a:gd name="T17" fmla="*/ 7 h 9"/>
                <a:gd name="T18" fmla="*/ 3 w 13"/>
                <a:gd name="T19" fmla="*/ 6 h 9"/>
                <a:gd name="T20" fmla="*/ 0 w 13"/>
                <a:gd name="T21" fmla="*/ 9 h 9"/>
                <a:gd name="T22" fmla="*/ 4 w 13"/>
                <a:gd name="T23" fmla="*/ 9 h 9"/>
                <a:gd name="T24" fmla="*/ 5 w 13"/>
                <a:gd name="T25" fmla="*/ 9 h 9"/>
                <a:gd name="T26" fmla="*/ 6 w 13"/>
                <a:gd name="T27" fmla="*/ 8 h 9"/>
                <a:gd name="T28" fmla="*/ 8 w 13"/>
                <a:gd name="T29" fmla="*/ 8 h 9"/>
                <a:gd name="T30" fmla="*/ 9 w 13"/>
                <a:gd name="T31" fmla="*/ 8 h 9"/>
                <a:gd name="T32" fmla="*/ 9 w 13"/>
                <a:gd name="T33" fmla="*/ 8 h 9"/>
                <a:gd name="T34" fmla="*/ 10 w 13"/>
                <a:gd name="T35" fmla="*/ 6 h 9"/>
                <a:gd name="T36" fmla="*/ 11 w 13"/>
                <a:gd name="T37" fmla="*/ 5 h 9"/>
                <a:gd name="T38" fmla="*/ 11 w 13"/>
                <a:gd name="T39" fmla="*/ 4 h 9"/>
                <a:gd name="T40" fmla="*/ 13 w 13"/>
                <a:gd name="T41" fmla="*/ 0 h 9"/>
                <a:gd name="T42" fmla="*/ 9 w 13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">
                  <a:moveTo>
                    <a:pt x="9" y="2"/>
                  </a:moveTo>
                  <a:cubicBezTo>
                    <a:pt x="8" y="3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2" y="6"/>
                    <a:pt x="1" y="7"/>
                    <a:pt x="0" y="9"/>
                  </a:cubicBezTo>
                  <a:cubicBezTo>
                    <a:pt x="1" y="7"/>
                    <a:pt x="3" y="7"/>
                    <a:pt x="4" y="9"/>
                  </a:cubicBezTo>
                  <a:cubicBezTo>
                    <a:pt x="4" y="8"/>
                    <a:pt x="5" y="8"/>
                    <a:pt x="5" y="9"/>
                  </a:cubicBezTo>
                  <a:cubicBezTo>
                    <a:pt x="5" y="8"/>
                    <a:pt x="6" y="7"/>
                    <a:pt x="6" y="8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9" y="6"/>
                    <a:pt x="10" y="5"/>
                    <a:pt x="11" y="5"/>
                  </a:cubicBezTo>
                  <a:cubicBezTo>
                    <a:pt x="10" y="5"/>
                    <a:pt x="10" y="3"/>
                    <a:pt x="11" y="4"/>
                  </a:cubicBezTo>
                  <a:cubicBezTo>
                    <a:pt x="10" y="3"/>
                    <a:pt x="11" y="1"/>
                    <a:pt x="13" y="0"/>
                  </a:cubicBezTo>
                  <a:cubicBezTo>
                    <a:pt x="11" y="0"/>
                    <a:pt x="10" y="2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102"/>
            <p:cNvSpPr>
              <a:spLocks/>
            </p:cNvSpPr>
            <p:nvPr/>
          </p:nvSpPr>
          <p:spPr bwMode="auto">
            <a:xfrm>
              <a:off x="4211" y="24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103"/>
            <p:cNvSpPr>
              <a:spLocks/>
            </p:cNvSpPr>
            <p:nvPr/>
          </p:nvSpPr>
          <p:spPr bwMode="auto">
            <a:xfrm>
              <a:off x="5026" y="23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104"/>
            <p:cNvSpPr>
              <a:spLocks/>
            </p:cNvSpPr>
            <p:nvPr/>
          </p:nvSpPr>
          <p:spPr bwMode="auto">
            <a:xfrm>
              <a:off x="5005" y="23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105"/>
            <p:cNvSpPr>
              <a:spLocks/>
            </p:cNvSpPr>
            <p:nvPr/>
          </p:nvSpPr>
          <p:spPr bwMode="auto">
            <a:xfrm>
              <a:off x="5090" y="23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106"/>
            <p:cNvSpPr>
              <a:spLocks/>
            </p:cNvSpPr>
            <p:nvPr/>
          </p:nvSpPr>
          <p:spPr bwMode="auto">
            <a:xfrm>
              <a:off x="4963" y="2280"/>
              <a:ext cx="148" cy="97"/>
            </a:xfrm>
            <a:custGeom>
              <a:avLst/>
              <a:gdLst>
                <a:gd name="T0" fmla="*/ 10 w 14"/>
                <a:gd name="T1" fmla="*/ 2 h 9"/>
                <a:gd name="T2" fmla="*/ 9 w 14"/>
                <a:gd name="T3" fmla="*/ 7 h 9"/>
                <a:gd name="T4" fmla="*/ 9 w 14"/>
                <a:gd name="T5" fmla="*/ 7 h 9"/>
                <a:gd name="T6" fmla="*/ 8 w 14"/>
                <a:gd name="T7" fmla="*/ 6 h 9"/>
                <a:gd name="T8" fmla="*/ 9 w 14"/>
                <a:gd name="T9" fmla="*/ 6 h 9"/>
                <a:gd name="T10" fmla="*/ 8 w 14"/>
                <a:gd name="T11" fmla="*/ 7 h 9"/>
                <a:gd name="T12" fmla="*/ 7 w 14"/>
                <a:gd name="T13" fmla="*/ 6 h 9"/>
                <a:gd name="T14" fmla="*/ 8 w 14"/>
                <a:gd name="T15" fmla="*/ 8 h 9"/>
                <a:gd name="T16" fmla="*/ 8 w 14"/>
                <a:gd name="T17" fmla="*/ 8 h 9"/>
                <a:gd name="T18" fmla="*/ 3 w 14"/>
                <a:gd name="T19" fmla="*/ 7 h 9"/>
                <a:gd name="T20" fmla="*/ 0 w 14"/>
                <a:gd name="T21" fmla="*/ 9 h 9"/>
                <a:gd name="T22" fmla="*/ 4 w 14"/>
                <a:gd name="T23" fmla="*/ 9 h 9"/>
                <a:gd name="T24" fmla="*/ 6 w 14"/>
                <a:gd name="T25" fmla="*/ 9 h 9"/>
                <a:gd name="T26" fmla="*/ 7 w 14"/>
                <a:gd name="T27" fmla="*/ 9 h 9"/>
                <a:gd name="T28" fmla="*/ 9 w 14"/>
                <a:gd name="T29" fmla="*/ 8 h 9"/>
                <a:gd name="T30" fmla="*/ 10 w 14"/>
                <a:gd name="T31" fmla="*/ 9 h 9"/>
                <a:gd name="T32" fmla="*/ 10 w 14"/>
                <a:gd name="T33" fmla="*/ 8 h 9"/>
                <a:gd name="T34" fmla="*/ 11 w 14"/>
                <a:gd name="T35" fmla="*/ 6 h 9"/>
                <a:gd name="T36" fmla="*/ 12 w 14"/>
                <a:gd name="T37" fmla="*/ 5 h 9"/>
                <a:gd name="T38" fmla="*/ 12 w 14"/>
                <a:gd name="T39" fmla="*/ 4 h 9"/>
                <a:gd name="T40" fmla="*/ 14 w 14"/>
                <a:gd name="T41" fmla="*/ 0 h 9"/>
                <a:gd name="T42" fmla="*/ 10 w 14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9">
                  <a:moveTo>
                    <a:pt x="10" y="2"/>
                  </a:moveTo>
                  <a:cubicBezTo>
                    <a:pt x="9" y="3"/>
                    <a:pt x="9" y="5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7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5" y="6"/>
                    <a:pt x="3" y="7"/>
                  </a:cubicBezTo>
                  <a:cubicBezTo>
                    <a:pt x="3" y="7"/>
                    <a:pt x="1" y="7"/>
                    <a:pt x="0" y="9"/>
                  </a:cubicBezTo>
                  <a:cubicBezTo>
                    <a:pt x="1" y="8"/>
                    <a:pt x="3" y="8"/>
                    <a:pt x="4" y="9"/>
                  </a:cubicBezTo>
                  <a:cubicBezTo>
                    <a:pt x="4" y="8"/>
                    <a:pt x="5" y="8"/>
                    <a:pt x="6" y="9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1" y="5"/>
                    <a:pt x="12" y="3"/>
                    <a:pt x="12" y="4"/>
                  </a:cubicBezTo>
                  <a:cubicBezTo>
                    <a:pt x="11" y="3"/>
                    <a:pt x="12" y="1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107"/>
            <p:cNvSpPr>
              <a:spLocks/>
            </p:cNvSpPr>
            <p:nvPr/>
          </p:nvSpPr>
          <p:spPr bwMode="auto">
            <a:xfrm>
              <a:off x="5090" y="23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108"/>
            <p:cNvSpPr>
              <a:spLocks/>
            </p:cNvSpPr>
            <p:nvPr/>
          </p:nvSpPr>
          <p:spPr bwMode="auto">
            <a:xfrm>
              <a:off x="4655" y="2259"/>
              <a:ext cx="0" cy="1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109"/>
            <p:cNvSpPr>
              <a:spLocks/>
            </p:cNvSpPr>
            <p:nvPr/>
          </p:nvSpPr>
          <p:spPr bwMode="auto">
            <a:xfrm>
              <a:off x="4571" y="22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10"/>
            <p:cNvSpPr>
              <a:spLocks/>
            </p:cNvSpPr>
            <p:nvPr/>
          </p:nvSpPr>
          <p:spPr bwMode="auto">
            <a:xfrm>
              <a:off x="5069" y="22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111"/>
            <p:cNvSpPr>
              <a:spLocks/>
            </p:cNvSpPr>
            <p:nvPr/>
          </p:nvSpPr>
          <p:spPr bwMode="auto">
            <a:xfrm>
              <a:off x="4348" y="1926"/>
              <a:ext cx="975" cy="440"/>
            </a:xfrm>
            <a:custGeom>
              <a:avLst/>
              <a:gdLst>
                <a:gd name="T0" fmla="*/ 67 w 92"/>
                <a:gd name="T1" fmla="*/ 6 h 41"/>
                <a:gd name="T2" fmla="*/ 53 w 92"/>
                <a:gd name="T3" fmla="*/ 26 h 41"/>
                <a:gd name="T4" fmla="*/ 53 w 92"/>
                <a:gd name="T5" fmla="*/ 27 h 41"/>
                <a:gd name="T6" fmla="*/ 50 w 92"/>
                <a:gd name="T7" fmla="*/ 21 h 41"/>
                <a:gd name="T8" fmla="*/ 50 w 92"/>
                <a:gd name="T9" fmla="*/ 24 h 41"/>
                <a:gd name="T10" fmla="*/ 45 w 92"/>
                <a:gd name="T11" fmla="*/ 25 h 41"/>
                <a:gd name="T12" fmla="*/ 44 w 92"/>
                <a:gd name="T13" fmla="*/ 22 h 41"/>
                <a:gd name="T14" fmla="*/ 45 w 92"/>
                <a:gd name="T15" fmla="*/ 29 h 41"/>
                <a:gd name="T16" fmla="*/ 43 w 92"/>
                <a:gd name="T17" fmla="*/ 28 h 41"/>
                <a:gd name="T18" fmla="*/ 24 w 92"/>
                <a:gd name="T19" fmla="*/ 13 h 41"/>
                <a:gd name="T20" fmla="*/ 0 w 92"/>
                <a:gd name="T21" fmla="*/ 18 h 41"/>
                <a:gd name="T22" fmla="*/ 21 w 92"/>
                <a:gd name="T23" fmla="*/ 28 h 41"/>
                <a:gd name="T24" fmla="*/ 29 w 92"/>
                <a:gd name="T25" fmla="*/ 31 h 41"/>
                <a:gd name="T26" fmla="*/ 36 w 92"/>
                <a:gd name="T27" fmla="*/ 33 h 41"/>
                <a:gd name="T28" fmla="*/ 47 w 92"/>
                <a:gd name="T29" fmla="*/ 35 h 41"/>
                <a:gd name="T30" fmla="*/ 52 w 92"/>
                <a:gd name="T31" fmla="*/ 41 h 41"/>
                <a:gd name="T32" fmla="*/ 52 w 92"/>
                <a:gd name="T33" fmla="*/ 35 h 41"/>
                <a:gd name="T34" fmla="*/ 61 w 92"/>
                <a:gd name="T35" fmla="*/ 29 h 41"/>
                <a:gd name="T36" fmla="*/ 68 w 92"/>
                <a:gd name="T37" fmla="*/ 26 h 41"/>
                <a:gd name="T38" fmla="*/ 74 w 92"/>
                <a:gd name="T39" fmla="*/ 21 h 41"/>
                <a:gd name="T40" fmla="*/ 92 w 92"/>
                <a:gd name="T41" fmla="*/ 5 h 41"/>
                <a:gd name="T42" fmla="*/ 67 w 92"/>
                <a:gd name="T4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41">
                  <a:moveTo>
                    <a:pt x="67" y="6"/>
                  </a:moveTo>
                  <a:cubicBezTo>
                    <a:pt x="60" y="11"/>
                    <a:pt x="55" y="18"/>
                    <a:pt x="53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2" y="24"/>
                    <a:pt x="52" y="22"/>
                    <a:pt x="50" y="21"/>
                  </a:cubicBezTo>
                  <a:cubicBezTo>
                    <a:pt x="50" y="22"/>
                    <a:pt x="50" y="23"/>
                    <a:pt x="50" y="24"/>
                  </a:cubicBezTo>
                  <a:cubicBezTo>
                    <a:pt x="48" y="24"/>
                    <a:pt x="47" y="24"/>
                    <a:pt x="45" y="25"/>
                  </a:cubicBezTo>
                  <a:cubicBezTo>
                    <a:pt x="45" y="24"/>
                    <a:pt x="44" y="23"/>
                    <a:pt x="44" y="22"/>
                  </a:cubicBezTo>
                  <a:cubicBezTo>
                    <a:pt x="44" y="25"/>
                    <a:pt x="42" y="27"/>
                    <a:pt x="45" y="29"/>
                  </a:cubicBezTo>
                  <a:cubicBezTo>
                    <a:pt x="44" y="29"/>
                    <a:pt x="43" y="29"/>
                    <a:pt x="43" y="28"/>
                  </a:cubicBezTo>
                  <a:cubicBezTo>
                    <a:pt x="38" y="21"/>
                    <a:pt x="33" y="15"/>
                    <a:pt x="24" y="13"/>
                  </a:cubicBezTo>
                  <a:cubicBezTo>
                    <a:pt x="20" y="12"/>
                    <a:pt x="9" y="10"/>
                    <a:pt x="0" y="18"/>
                  </a:cubicBezTo>
                  <a:cubicBezTo>
                    <a:pt x="9" y="15"/>
                    <a:pt x="21" y="18"/>
                    <a:pt x="21" y="28"/>
                  </a:cubicBezTo>
                  <a:cubicBezTo>
                    <a:pt x="23" y="23"/>
                    <a:pt x="30" y="27"/>
                    <a:pt x="29" y="31"/>
                  </a:cubicBezTo>
                  <a:cubicBezTo>
                    <a:pt x="31" y="27"/>
                    <a:pt x="38" y="28"/>
                    <a:pt x="36" y="33"/>
                  </a:cubicBezTo>
                  <a:cubicBezTo>
                    <a:pt x="38" y="30"/>
                    <a:pt x="42" y="32"/>
                    <a:pt x="47" y="35"/>
                  </a:cubicBezTo>
                  <a:cubicBezTo>
                    <a:pt x="48" y="37"/>
                    <a:pt x="50" y="39"/>
                    <a:pt x="52" y="41"/>
                  </a:cubicBezTo>
                  <a:cubicBezTo>
                    <a:pt x="52" y="39"/>
                    <a:pt x="52" y="37"/>
                    <a:pt x="52" y="35"/>
                  </a:cubicBezTo>
                  <a:cubicBezTo>
                    <a:pt x="54" y="30"/>
                    <a:pt x="59" y="27"/>
                    <a:pt x="61" y="29"/>
                  </a:cubicBezTo>
                  <a:cubicBezTo>
                    <a:pt x="58" y="25"/>
                    <a:pt x="65" y="22"/>
                    <a:pt x="68" y="26"/>
                  </a:cubicBezTo>
                  <a:cubicBezTo>
                    <a:pt x="66" y="22"/>
                    <a:pt x="71" y="16"/>
                    <a:pt x="74" y="21"/>
                  </a:cubicBezTo>
                  <a:cubicBezTo>
                    <a:pt x="71" y="11"/>
                    <a:pt x="82" y="5"/>
                    <a:pt x="92" y="5"/>
                  </a:cubicBezTo>
                  <a:cubicBezTo>
                    <a:pt x="81" y="0"/>
                    <a:pt x="71" y="4"/>
                    <a:pt x="6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112"/>
            <p:cNvSpPr>
              <a:spLocks/>
            </p:cNvSpPr>
            <p:nvPr/>
          </p:nvSpPr>
          <p:spPr bwMode="auto">
            <a:xfrm>
              <a:off x="5132" y="2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13"/>
            <p:cNvSpPr>
              <a:spLocks/>
            </p:cNvSpPr>
            <p:nvPr/>
          </p:nvSpPr>
          <p:spPr bwMode="auto">
            <a:xfrm>
              <a:off x="4836" y="2205"/>
              <a:ext cx="21" cy="1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14"/>
            <p:cNvSpPr>
              <a:spLocks/>
            </p:cNvSpPr>
            <p:nvPr/>
          </p:nvSpPr>
          <p:spPr bwMode="auto">
            <a:xfrm>
              <a:off x="4867" y="2194"/>
              <a:ext cx="22" cy="2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 userDrawn="1"/>
        </p:nvGrpSpPr>
        <p:grpSpPr>
          <a:xfrm>
            <a:off x="1860314" y="855723"/>
            <a:ext cx="10163582" cy="4202875"/>
            <a:chOff x="1860314" y="855723"/>
            <a:chExt cx="10163582" cy="4202875"/>
          </a:xfrm>
        </p:grpSpPr>
        <p:grpSp>
          <p:nvGrpSpPr>
            <p:cNvPr id="170" name="组合 169"/>
            <p:cNvGrpSpPr/>
            <p:nvPr/>
          </p:nvGrpSpPr>
          <p:grpSpPr>
            <a:xfrm>
              <a:off x="1860314" y="855723"/>
              <a:ext cx="10163582" cy="4202875"/>
              <a:chOff x="1860314" y="855723"/>
              <a:chExt cx="10163582" cy="4202875"/>
            </a:xfrm>
          </p:grpSpPr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45326" y="3697323"/>
                <a:ext cx="1739038" cy="1361275"/>
              </a:xfrm>
              <a:prstGeom prst="rect">
                <a:avLst/>
              </a:prstGeom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885844">
                <a:off x="9547883" y="2960520"/>
                <a:ext cx="856907" cy="670765"/>
              </a:xfrm>
              <a:prstGeom prst="rect">
                <a:avLst/>
              </a:prstGeom>
            </p:spPr>
          </p:pic>
          <p:pic>
            <p:nvPicPr>
              <p:cNvPr id="174" name="图片 17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20691228">
                <a:off x="3097576" y="990965"/>
                <a:ext cx="635221" cy="636054"/>
              </a:xfrm>
              <a:prstGeom prst="rect">
                <a:avLst/>
              </a:prstGeom>
            </p:spPr>
          </p:pic>
          <p:pic>
            <p:nvPicPr>
              <p:cNvPr id="175" name="图片 17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60314" y="1506814"/>
                <a:ext cx="1124248" cy="880033"/>
              </a:xfrm>
              <a:prstGeom prst="rect">
                <a:avLst/>
              </a:prstGeom>
            </p:spPr>
          </p:pic>
          <p:pic>
            <p:nvPicPr>
              <p:cNvPr id="176" name="图片 17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20887119">
                <a:off x="11388675" y="2773927"/>
                <a:ext cx="635221" cy="636054"/>
              </a:xfrm>
              <a:prstGeom prst="rect">
                <a:avLst/>
              </a:prstGeom>
            </p:spPr>
          </p:pic>
          <p:pic>
            <p:nvPicPr>
              <p:cNvPr id="177" name="图片 17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72569" y="855723"/>
                <a:ext cx="635221" cy="636054"/>
              </a:xfrm>
              <a:prstGeom prst="rect">
                <a:avLst/>
              </a:prstGeom>
            </p:spPr>
          </p:pic>
        </p:grpSp>
        <p:sp>
          <p:nvSpPr>
            <p:cNvPr id="171" name="任意多边形 170"/>
            <p:cNvSpPr/>
            <p:nvPr/>
          </p:nvSpPr>
          <p:spPr>
            <a:xfrm>
              <a:off x="10963275" y="2066925"/>
              <a:ext cx="141240" cy="1628775"/>
            </a:xfrm>
            <a:custGeom>
              <a:avLst/>
              <a:gdLst>
                <a:gd name="connsiteX0" fmla="*/ 133350 w 141240"/>
                <a:gd name="connsiteY0" fmla="*/ 0 h 1628775"/>
                <a:gd name="connsiteX1" fmla="*/ 0 w 141240"/>
                <a:gd name="connsiteY1" fmla="*/ 809625 h 1628775"/>
                <a:gd name="connsiteX2" fmla="*/ 133350 w 141240"/>
                <a:gd name="connsiteY2" fmla="*/ 1428750 h 1628775"/>
                <a:gd name="connsiteX3" fmla="*/ 114300 w 141240"/>
                <a:gd name="connsiteY3" fmla="*/ 1628775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240" h="1628775">
                  <a:moveTo>
                    <a:pt x="133350" y="0"/>
                  </a:moveTo>
                  <a:cubicBezTo>
                    <a:pt x="66675" y="285750"/>
                    <a:pt x="0" y="571500"/>
                    <a:pt x="0" y="809625"/>
                  </a:cubicBezTo>
                  <a:cubicBezTo>
                    <a:pt x="0" y="1047750"/>
                    <a:pt x="114300" y="1292225"/>
                    <a:pt x="133350" y="1428750"/>
                  </a:cubicBezTo>
                  <a:cubicBezTo>
                    <a:pt x="152400" y="1565275"/>
                    <a:pt x="133350" y="1597025"/>
                    <a:pt x="114300" y="1628775"/>
                  </a:cubicBezTo>
                </a:path>
              </a:pathLst>
            </a:custGeom>
            <a:noFill/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909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31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38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884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733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26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342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9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7462" y="-42194"/>
            <a:ext cx="12210100" cy="5797373"/>
            <a:chOff x="20638" y="-42194"/>
            <a:chExt cx="12210100" cy="5797373"/>
          </a:xfrm>
        </p:grpSpPr>
        <p:grpSp>
          <p:nvGrpSpPr>
            <p:cNvPr id="8" name="组合 7"/>
            <p:cNvGrpSpPr/>
            <p:nvPr/>
          </p:nvGrpSpPr>
          <p:grpSpPr>
            <a:xfrm>
              <a:off x="20638" y="-42194"/>
              <a:ext cx="12210100" cy="5797373"/>
              <a:chOff x="20638" y="-42194"/>
              <a:chExt cx="12210100" cy="579737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18" y="3191"/>
                <a:ext cx="12208620" cy="5751988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20638" y="-42194"/>
                <a:ext cx="12171363" cy="3471194"/>
                <a:chOff x="20638" y="-42194"/>
                <a:chExt cx="12171363" cy="3471194"/>
              </a:xfrm>
            </p:grpSpPr>
            <p:grpSp>
              <p:nvGrpSpPr>
                <p:cNvPr id="35" name="Group 4979"/>
                <p:cNvGrpSpPr>
                  <a:grpSpLocks noChangeAspect="1"/>
                </p:cNvGrpSpPr>
                <p:nvPr/>
              </p:nvGrpSpPr>
              <p:grpSpPr bwMode="auto">
                <a:xfrm>
                  <a:off x="8044995" y="0"/>
                  <a:ext cx="4147006" cy="3429000"/>
                  <a:chOff x="5164" y="0"/>
                  <a:chExt cx="2516" cy="2548"/>
                </a:xfrm>
              </p:grpSpPr>
              <p:sp>
                <p:nvSpPr>
                  <p:cNvPr id="52" name="Freeform 4980"/>
                  <p:cNvSpPr>
                    <a:spLocks/>
                  </p:cNvSpPr>
                  <p:nvPr/>
                </p:nvSpPr>
                <p:spPr bwMode="auto">
                  <a:xfrm>
                    <a:off x="5821" y="0"/>
                    <a:ext cx="62" cy="25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1 h 2"/>
                      <a:gd name="T4" fmla="*/ 1 w 5"/>
                      <a:gd name="T5" fmla="*/ 0 h 2"/>
                      <a:gd name="T6" fmla="*/ 0 w 5"/>
                      <a:gd name="T7" fmla="*/ 0 h 2"/>
                      <a:gd name="T8" fmla="*/ 1 w 5"/>
                      <a:gd name="T9" fmla="*/ 0 h 2"/>
                      <a:gd name="T10" fmla="*/ 5 w 5"/>
                      <a:gd name="T11" fmla="*/ 1 h 2"/>
                      <a:gd name="T12" fmla="*/ 5 w 5"/>
                      <a:gd name="T13" fmla="*/ 2 h 2"/>
                      <a:gd name="T14" fmla="*/ 5 w 5"/>
                      <a:gd name="T15" fmla="*/ 2 h 2"/>
                      <a:gd name="T16" fmla="*/ 5 w 5"/>
                      <a:gd name="T17" fmla="*/ 2 h 2"/>
                      <a:gd name="T18" fmla="*/ 5 w 5"/>
                      <a:gd name="T19" fmla="*/ 2 h 2"/>
                      <a:gd name="T20" fmla="*/ 5 w 5"/>
                      <a:gd name="T21" fmla="*/ 2 h 2"/>
                      <a:gd name="T22" fmla="*/ 5 w 5"/>
                      <a:gd name="T23" fmla="*/ 2 h 2"/>
                      <a:gd name="T24" fmla="*/ 5 w 5"/>
                      <a:gd name="T2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2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4" y="0"/>
                          <a:pt x="5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4981"/>
                  <p:cNvSpPr>
                    <a:spLocks/>
                  </p:cNvSpPr>
                  <p:nvPr/>
                </p:nvSpPr>
                <p:spPr bwMode="auto">
                  <a:xfrm>
                    <a:off x="5462" y="0"/>
                    <a:ext cx="347" cy="334"/>
                  </a:xfrm>
                  <a:custGeom>
                    <a:avLst/>
                    <a:gdLst>
                      <a:gd name="T0" fmla="*/ 26 w 28"/>
                      <a:gd name="T1" fmla="*/ 2 h 27"/>
                      <a:gd name="T2" fmla="*/ 27 w 28"/>
                      <a:gd name="T3" fmla="*/ 0 h 27"/>
                      <a:gd name="T4" fmla="*/ 25 w 28"/>
                      <a:gd name="T5" fmla="*/ 0 h 27"/>
                      <a:gd name="T6" fmla="*/ 22 w 28"/>
                      <a:gd name="T7" fmla="*/ 2 h 27"/>
                      <a:gd name="T8" fmla="*/ 21 w 28"/>
                      <a:gd name="T9" fmla="*/ 1 h 27"/>
                      <a:gd name="T10" fmla="*/ 21 w 28"/>
                      <a:gd name="T11" fmla="*/ 0 h 27"/>
                      <a:gd name="T12" fmla="*/ 21 w 28"/>
                      <a:gd name="T13" fmla="*/ 2 h 27"/>
                      <a:gd name="T14" fmla="*/ 18 w 28"/>
                      <a:gd name="T15" fmla="*/ 4 h 27"/>
                      <a:gd name="T16" fmla="*/ 18 w 28"/>
                      <a:gd name="T17" fmla="*/ 5 h 27"/>
                      <a:gd name="T18" fmla="*/ 21 w 28"/>
                      <a:gd name="T19" fmla="*/ 3 h 27"/>
                      <a:gd name="T20" fmla="*/ 23 w 28"/>
                      <a:gd name="T21" fmla="*/ 2 h 27"/>
                      <a:gd name="T22" fmla="*/ 14 w 28"/>
                      <a:gd name="T23" fmla="*/ 9 h 27"/>
                      <a:gd name="T24" fmla="*/ 5 w 28"/>
                      <a:gd name="T25" fmla="*/ 17 h 27"/>
                      <a:gd name="T26" fmla="*/ 5 w 28"/>
                      <a:gd name="T27" fmla="*/ 17 h 27"/>
                      <a:gd name="T28" fmla="*/ 5 w 28"/>
                      <a:gd name="T29" fmla="*/ 17 h 27"/>
                      <a:gd name="T30" fmla="*/ 0 w 28"/>
                      <a:gd name="T31" fmla="*/ 27 h 27"/>
                      <a:gd name="T32" fmla="*/ 0 w 28"/>
                      <a:gd name="T33" fmla="*/ 27 h 27"/>
                      <a:gd name="T34" fmla="*/ 6 w 28"/>
                      <a:gd name="T35" fmla="*/ 17 h 27"/>
                      <a:gd name="T36" fmla="*/ 15 w 28"/>
                      <a:gd name="T37" fmla="*/ 9 h 27"/>
                      <a:gd name="T38" fmla="*/ 15 w 28"/>
                      <a:gd name="T39" fmla="*/ 10 h 27"/>
                      <a:gd name="T40" fmla="*/ 12 w 28"/>
                      <a:gd name="T41" fmla="*/ 20 h 27"/>
                      <a:gd name="T42" fmla="*/ 12 w 28"/>
                      <a:gd name="T43" fmla="*/ 20 h 27"/>
                      <a:gd name="T44" fmla="*/ 12 w 28"/>
                      <a:gd name="T45" fmla="*/ 20 h 27"/>
                      <a:gd name="T46" fmla="*/ 16 w 28"/>
                      <a:gd name="T47" fmla="*/ 10 h 27"/>
                      <a:gd name="T48" fmla="*/ 22 w 28"/>
                      <a:gd name="T49" fmla="*/ 5 h 27"/>
                      <a:gd name="T50" fmla="*/ 16 w 28"/>
                      <a:gd name="T51" fmla="*/ 16 h 27"/>
                      <a:gd name="T52" fmla="*/ 16 w 28"/>
                      <a:gd name="T53" fmla="*/ 17 h 27"/>
                      <a:gd name="T54" fmla="*/ 22 w 28"/>
                      <a:gd name="T55" fmla="*/ 5 h 27"/>
                      <a:gd name="T56" fmla="*/ 22 w 28"/>
                      <a:gd name="T57" fmla="*/ 5 h 27"/>
                      <a:gd name="T58" fmla="*/ 26 w 28"/>
                      <a:gd name="T59" fmla="*/ 2 h 27"/>
                      <a:gd name="T60" fmla="*/ 28 w 28"/>
                      <a:gd name="T61" fmla="*/ 9 h 27"/>
                      <a:gd name="T62" fmla="*/ 28 w 28"/>
                      <a:gd name="T63" fmla="*/ 9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" h="27">
                        <a:moveTo>
                          <a:pt x="26" y="2"/>
                        </a:move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1"/>
                          <a:pt x="23" y="1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2"/>
                          <a:pt x="21" y="2"/>
                        </a:cubicBezTo>
                        <a:cubicBezTo>
                          <a:pt x="21" y="2"/>
                          <a:pt x="21" y="2"/>
                          <a:pt x="21" y="1"/>
                        </a:cubicBezTo>
                        <a:cubicBezTo>
                          <a:pt x="21" y="1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0"/>
                          <a:pt x="21" y="1"/>
                          <a:pt x="21" y="1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0" y="3"/>
                          <a:pt x="19" y="4"/>
                          <a:pt x="18" y="4"/>
                        </a:cubicBezTo>
                        <a:cubicBezTo>
                          <a:pt x="18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8" y="5"/>
                          <a:pt x="19" y="5"/>
                          <a:pt x="19" y="5"/>
                        </a:cubicBezTo>
                        <a:cubicBezTo>
                          <a:pt x="19" y="4"/>
                          <a:pt x="21" y="4"/>
                          <a:pt x="21" y="3"/>
                        </a:cubicBezTo>
                        <a:cubicBezTo>
                          <a:pt x="22" y="3"/>
                          <a:pt x="22" y="2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1" y="5"/>
                          <a:pt x="17" y="6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1" y="11"/>
                          <a:pt x="8" y="14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4" y="20"/>
                          <a:pt x="2" y="23"/>
                          <a:pt x="0" y="26"/>
                        </a:cubicBezTo>
                        <a:cubicBezTo>
                          <a:pt x="0" y="26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2" y="24"/>
                          <a:pt x="4" y="20"/>
                          <a:pt x="5" y="17"/>
                        </a:cubicBezTo>
                        <a:cubicBezTo>
                          <a:pt x="5" y="17"/>
                          <a:pt x="5" y="17"/>
                          <a:pt x="6" y="17"/>
                        </a:cubicBezTo>
                        <a:cubicBezTo>
                          <a:pt x="9" y="15"/>
                          <a:pt x="12" y="12"/>
                          <a:pt x="15" y="9"/>
                        </a:cubicBezTo>
                        <a:cubicBezTo>
                          <a:pt x="15" y="9"/>
                          <a:pt x="15" y="9"/>
                          <a:pt x="15" y="9"/>
                        </a:cubicBezTo>
                        <a:cubicBezTo>
                          <a:pt x="15" y="9"/>
                          <a:pt x="15" y="9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3"/>
                          <a:pt x="14" y="17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4" y="17"/>
                          <a:pt x="15" y="13"/>
                          <a:pt x="15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6" y="8"/>
                        </a:cubicBezTo>
                        <a:cubicBezTo>
                          <a:pt x="18" y="7"/>
                          <a:pt x="19" y="6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19" y="9"/>
                          <a:pt x="17" y="12"/>
                          <a:pt x="16" y="16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7" y="13"/>
                          <a:pt x="20" y="9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3" y="4"/>
                          <a:pt x="24" y="2"/>
                          <a:pt x="25" y="2"/>
                        </a:cubicBezTo>
                        <a:cubicBezTo>
                          <a:pt x="25" y="2"/>
                          <a:pt x="25" y="2"/>
                          <a:pt x="26" y="2"/>
                        </a:cubicBezTo>
                        <a:cubicBezTo>
                          <a:pt x="27" y="4"/>
                          <a:pt x="27" y="7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7" y="7"/>
                          <a:pt x="27" y="4"/>
                          <a:pt x="26" y="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4982"/>
                  <p:cNvSpPr>
                    <a:spLocks/>
                  </p:cNvSpPr>
                  <p:nvPr/>
                </p:nvSpPr>
                <p:spPr bwMode="auto">
                  <a:xfrm>
                    <a:off x="7184" y="0"/>
                    <a:ext cx="13" cy="37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0 w 1"/>
                      <a:gd name="T7" fmla="*/ 3 h 3"/>
                      <a:gd name="T8" fmla="*/ 0 w 1"/>
                      <a:gd name="T9" fmla="*/ 3 h 3"/>
                      <a:gd name="T10" fmla="*/ 1 w 1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4983"/>
                  <p:cNvSpPr>
                    <a:spLocks/>
                  </p:cNvSpPr>
                  <p:nvPr/>
                </p:nvSpPr>
                <p:spPr bwMode="auto">
                  <a:xfrm>
                    <a:off x="7618" y="829"/>
                    <a:ext cx="62" cy="3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1 h 3"/>
                      <a:gd name="T8" fmla="*/ 5 w 5"/>
                      <a:gd name="T9" fmla="*/ 0 h 3"/>
                      <a:gd name="T10" fmla="*/ 0 w 5"/>
                      <a:gd name="T11" fmla="*/ 2 h 3"/>
                      <a:gd name="T12" fmla="*/ 0 w 5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2" y="3"/>
                          <a:pt x="3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4984"/>
                  <p:cNvSpPr>
                    <a:spLocks noEditPoints="1"/>
                  </p:cNvSpPr>
                  <p:nvPr/>
                </p:nvSpPr>
                <p:spPr bwMode="auto">
                  <a:xfrm>
                    <a:off x="5164" y="0"/>
                    <a:ext cx="2516" cy="2548"/>
                  </a:xfrm>
                  <a:custGeom>
                    <a:avLst/>
                    <a:gdLst>
                      <a:gd name="T0" fmla="*/ 193 w 203"/>
                      <a:gd name="T1" fmla="*/ 120 h 206"/>
                      <a:gd name="T2" fmla="*/ 197 w 203"/>
                      <a:gd name="T3" fmla="*/ 88 h 206"/>
                      <a:gd name="T4" fmla="*/ 199 w 203"/>
                      <a:gd name="T5" fmla="*/ 19 h 206"/>
                      <a:gd name="T6" fmla="*/ 159 w 203"/>
                      <a:gd name="T7" fmla="*/ 1 h 206"/>
                      <a:gd name="T8" fmla="*/ 56 w 203"/>
                      <a:gd name="T9" fmla="*/ 20 h 206"/>
                      <a:gd name="T10" fmla="*/ 36 w 203"/>
                      <a:gd name="T11" fmla="*/ 76 h 206"/>
                      <a:gd name="T12" fmla="*/ 43 w 203"/>
                      <a:gd name="T13" fmla="*/ 108 h 206"/>
                      <a:gd name="T14" fmla="*/ 64 w 203"/>
                      <a:gd name="T15" fmla="*/ 112 h 206"/>
                      <a:gd name="T16" fmla="*/ 53 w 203"/>
                      <a:gd name="T17" fmla="*/ 161 h 206"/>
                      <a:gd name="T18" fmla="*/ 104 w 203"/>
                      <a:gd name="T19" fmla="*/ 171 h 206"/>
                      <a:gd name="T20" fmla="*/ 128 w 203"/>
                      <a:gd name="T21" fmla="*/ 164 h 206"/>
                      <a:gd name="T22" fmla="*/ 144 w 203"/>
                      <a:gd name="T23" fmla="*/ 166 h 206"/>
                      <a:gd name="T24" fmla="*/ 188 w 203"/>
                      <a:gd name="T25" fmla="*/ 189 h 206"/>
                      <a:gd name="T26" fmla="*/ 199 w 203"/>
                      <a:gd name="T27" fmla="*/ 0 h 206"/>
                      <a:gd name="T28" fmla="*/ 158 w 203"/>
                      <a:gd name="T29" fmla="*/ 119 h 206"/>
                      <a:gd name="T30" fmla="*/ 110 w 203"/>
                      <a:gd name="T31" fmla="*/ 150 h 206"/>
                      <a:gd name="T32" fmla="*/ 67 w 203"/>
                      <a:gd name="T33" fmla="*/ 88 h 206"/>
                      <a:gd name="T34" fmla="*/ 62 w 203"/>
                      <a:gd name="T35" fmla="*/ 53 h 206"/>
                      <a:gd name="T36" fmla="*/ 79 w 203"/>
                      <a:gd name="T37" fmla="*/ 35 h 206"/>
                      <a:gd name="T38" fmla="*/ 85 w 203"/>
                      <a:gd name="T39" fmla="*/ 30 h 206"/>
                      <a:gd name="T40" fmla="*/ 102 w 203"/>
                      <a:gd name="T41" fmla="*/ 32 h 206"/>
                      <a:gd name="T42" fmla="*/ 139 w 203"/>
                      <a:gd name="T43" fmla="*/ 9 h 206"/>
                      <a:gd name="T44" fmla="*/ 182 w 203"/>
                      <a:gd name="T45" fmla="*/ 27 h 206"/>
                      <a:gd name="T46" fmla="*/ 173 w 203"/>
                      <a:gd name="T47" fmla="*/ 93 h 206"/>
                      <a:gd name="T48" fmla="*/ 135 w 203"/>
                      <a:gd name="T49" fmla="*/ 98 h 206"/>
                      <a:gd name="T50" fmla="*/ 116 w 203"/>
                      <a:gd name="T51" fmla="*/ 133 h 206"/>
                      <a:gd name="T52" fmla="*/ 106 w 203"/>
                      <a:gd name="T53" fmla="*/ 82 h 206"/>
                      <a:gd name="T54" fmla="*/ 100 w 203"/>
                      <a:gd name="T55" fmla="*/ 42 h 206"/>
                      <a:gd name="T56" fmla="*/ 111 w 203"/>
                      <a:gd name="T57" fmla="*/ 31 h 206"/>
                      <a:gd name="T58" fmla="*/ 131 w 203"/>
                      <a:gd name="T59" fmla="*/ 34 h 206"/>
                      <a:gd name="T60" fmla="*/ 115 w 203"/>
                      <a:gd name="T61" fmla="*/ 49 h 206"/>
                      <a:gd name="T62" fmla="*/ 113 w 203"/>
                      <a:gd name="T63" fmla="*/ 38 h 206"/>
                      <a:gd name="T64" fmla="*/ 115 w 203"/>
                      <a:gd name="T65" fmla="*/ 83 h 206"/>
                      <a:gd name="T66" fmla="*/ 131 w 203"/>
                      <a:gd name="T67" fmla="*/ 71 h 206"/>
                      <a:gd name="T68" fmla="*/ 105 w 203"/>
                      <a:gd name="T69" fmla="*/ 43 h 206"/>
                      <a:gd name="T70" fmla="*/ 144 w 203"/>
                      <a:gd name="T71" fmla="*/ 93 h 206"/>
                      <a:gd name="T72" fmla="*/ 151 w 203"/>
                      <a:gd name="T73" fmla="*/ 89 h 206"/>
                      <a:gd name="T74" fmla="*/ 117 w 203"/>
                      <a:gd name="T75" fmla="*/ 28 h 206"/>
                      <a:gd name="T76" fmla="*/ 117 w 203"/>
                      <a:gd name="T77" fmla="*/ 24 h 206"/>
                      <a:gd name="T78" fmla="*/ 85 w 203"/>
                      <a:gd name="T79" fmla="*/ 66 h 206"/>
                      <a:gd name="T80" fmla="*/ 98 w 203"/>
                      <a:gd name="T81" fmla="*/ 110 h 206"/>
                      <a:gd name="T82" fmla="*/ 109 w 203"/>
                      <a:gd name="T83" fmla="*/ 124 h 206"/>
                      <a:gd name="T84" fmla="*/ 112 w 203"/>
                      <a:gd name="T85" fmla="*/ 149 h 206"/>
                      <a:gd name="T86" fmla="*/ 135 w 203"/>
                      <a:gd name="T87" fmla="*/ 126 h 206"/>
                      <a:gd name="T88" fmla="*/ 172 w 203"/>
                      <a:gd name="T89" fmla="*/ 97 h 206"/>
                      <a:gd name="T90" fmla="*/ 186 w 203"/>
                      <a:gd name="T91" fmla="*/ 65 h 206"/>
                      <a:gd name="T92" fmla="*/ 164 w 203"/>
                      <a:gd name="T93" fmla="*/ 82 h 206"/>
                      <a:gd name="T94" fmla="*/ 196 w 203"/>
                      <a:gd name="T95" fmla="*/ 3 h 206"/>
                      <a:gd name="T96" fmla="*/ 150 w 203"/>
                      <a:gd name="T97" fmla="*/ 14 h 206"/>
                      <a:gd name="T98" fmla="*/ 136 w 203"/>
                      <a:gd name="T99" fmla="*/ 18 h 206"/>
                      <a:gd name="T100" fmla="*/ 86 w 203"/>
                      <a:gd name="T101" fmla="*/ 3 h 206"/>
                      <a:gd name="T102" fmla="*/ 84 w 203"/>
                      <a:gd name="T103" fmla="*/ 28 h 206"/>
                      <a:gd name="T104" fmla="*/ 58 w 203"/>
                      <a:gd name="T105" fmla="*/ 58 h 206"/>
                      <a:gd name="T106" fmla="*/ 65 w 203"/>
                      <a:gd name="T107" fmla="*/ 58 h 206"/>
                      <a:gd name="T108" fmla="*/ 30 w 203"/>
                      <a:gd name="T109" fmla="*/ 95 h 206"/>
                      <a:gd name="T110" fmla="*/ 76 w 203"/>
                      <a:gd name="T111" fmla="*/ 132 h 206"/>
                      <a:gd name="T112" fmla="*/ 82 w 203"/>
                      <a:gd name="T113" fmla="*/ 141 h 206"/>
                      <a:gd name="T114" fmla="*/ 102 w 203"/>
                      <a:gd name="T115" fmla="*/ 163 h 206"/>
                      <a:gd name="T116" fmla="*/ 111 w 203"/>
                      <a:gd name="T117" fmla="*/ 157 h 206"/>
                      <a:gd name="T118" fmla="*/ 131 w 203"/>
                      <a:gd name="T119" fmla="*/ 140 h 206"/>
                      <a:gd name="T120" fmla="*/ 142 w 203"/>
                      <a:gd name="T121" fmla="*/ 153 h 206"/>
                      <a:gd name="T122" fmla="*/ 162 w 203"/>
                      <a:gd name="T123" fmla="*/ 121 h 206"/>
                      <a:gd name="T124" fmla="*/ 176 w 203"/>
                      <a:gd name="T125" fmla="*/ 123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03" h="206">
                        <a:moveTo>
                          <a:pt x="191" y="156"/>
                        </a:move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1" y="152"/>
                          <a:pt x="188" y="150"/>
                          <a:pt x="186" y="148"/>
                        </a:cubicBezTo>
                        <a:cubicBezTo>
                          <a:pt x="188" y="146"/>
                          <a:pt x="191" y="145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4" y="144"/>
                          <a:pt x="194" y="145"/>
                          <a:pt x="195" y="145"/>
                        </a:cubicBezTo>
                        <a:cubicBezTo>
                          <a:pt x="198" y="146"/>
                          <a:pt x="200" y="147"/>
                          <a:pt x="203" y="148"/>
                        </a:cubicBezTo>
                        <a:cubicBezTo>
                          <a:pt x="203" y="148"/>
                          <a:pt x="203" y="148"/>
                          <a:pt x="203" y="148"/>
                        </a:cubicBezTo>
                        <a:cubicBezTo>
                          <a:pt x="200" y="146"/>
                          <a:pt x="198" y="146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9" y="144"/>
                          <a:pt x="199" y="144"/>
                          <a:pt x="199" y="144"/>
                        </a:cubicBezTo>
                        <a:cubicBezTo>
                          <a:pt x="199" y="144"/>
                          <a:pt x="200" y="144"/>
                          <a:pt x="200" y="144"/>
                        </a:cubicBezTo>
                        <a:cubicBezTo>
                          <a:pt x="200" y="144"/>
                          <a:pt x="200" y="144"/>
                          <a:pt x="200" y="144"/>
                        </a:cubicBezTo>
                        <a:cubicBezTo>
                          <a:pt x="201" y="144"/>
                          <a:pt x="202" y="144"/>
                          <a:pt x="203" y="144"/>
                        </a:cubicBezTo>
                        <a:cubicBezTo>
                          <a:pt x="203" y="143"/>
                          <a:pt x="203" y="143"/>
                          <a:pt x="203" y="143"/>
                        </a:cubicBezTo>
                        <a:cubicBezTo>
                          <a:pt x="202" y="143"/>
                          <a:pt x="201" y="143"/>
                          <a:pt x="200" y="143"/>
                        </a:cubicBezTo>
                        <a:cubicBezTo>
                          <a:pt x="200" y="143"/>
                          <a:pt x="200" y="143"/>
                          <a:pt x="200" y="143"/>
                        </a:cubicBezTo>
                        <a:cubicBezTo>
                          <a:pt x="200" y="143"/>
                          <a:pt x="199" y="143"/>
                          <a:pt x="199" y="143"/>
                        </a:cubicBezTo>
                        <a:cubicBezTo>
                          <a:pt x="196" y="143"/>
                          <a:pt x="193" y="142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2"/>
                          <a:pt x="190" y="141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1" y="140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0"/>
                          <a:pt x="191" y="140"/>
                        </a:cubicBezTo>
                        <a:cubicBezTo>
                          <a:pt x="191" y="140"/>
                          <a:pt x="191" y="140"/>
                          <a:pt x="191" y="140"/>
                        </a:cubicBezTo>
                        <a:cubicBezTo>
                          <a:pt x="190" y="140"/>
                          <a:pt x="191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1" y="137"/>
                          <a:pt x="191" y="135"/>
                          <a:pt x="192" y="134"/>
                        </a:cubicBezTo>
                        <a:cubicBezTo>
                          <a:pt x="192" y="134"/>
                          <a:pt x="192" y="134"/>
                          <a:pt x="192" y="134"/>
                        </a:cubicBezTo>
                        <a:cubicBezTo>
                          <a:pt x="192" y="133"/>
                          <a:pt x="192" y="132"/>
                          <a:pt x="193" y="131"/>
                        </a:cubicBezTo>
                        <a:cubicBezTo>
                          <a:pt x="193" y="131"/>
                          <a:pt x="193" y="131"/>
                          <a:pt x="193" y="131"/>
                        </a:cubicBezTo>
                        <a:cubicBezTo>
                          <a:pt x="196" y="134"/>
                          <a:pt x="200" y="137"/>
                          <a:pt x="203" y="140"/>
                        </a:cubicBezTo>
                        <a:cubicBezTo>
                          <a:pt x="203" y="139"/>
                          <a:pt x="203" y="139"/>
                          <a:pt x="203" y="139"/>
                        </a:cubicBezTo>
                        <a:cubicBezTo>
                          <a:pt x="200" y="136"/>
                          <a:pt x="196" y="134"/>
                          <a:pt x="193" y="131"/>
                        </a:cubicBezTo>
                        <a:cubicBezTo>
                          <a:pt x="193" y="131"/>
                          <a:pt x="193" y="131"/>
                          <a:pt x="193" y="130"/>
                        </a:cubicBezTo>
                        <a:cubicBezTo>
                          <a:pt x="193" y="130"/>
                          <a:pt x="193" y="130"/>
                          <a:pt x="193" y="130"/>
                        </a:cubicBezTo>
                        <a:cubicBezTo>
                          <a:pt x="193" y="129"/>
                          <a:pt x="193" y="127"/>
                          <a:pt x="193" y="125"/>
                        </a:cubicBezTo>
                        <a:cubicBezTo>
                          <a:pt x="193" y="125"/>
                          <a:pt x="193" y="124"/>
                          <a:pt x="193" y="124"/>
                        </a:cubicBezTo>
                        <a:cubicBezTo>
                          <a:pt x="193" y="124"/>
                          <a:pt x="194" y="124"/>
                          <a:pt x="194" y="124"/>
                        </a:cubicBezTo>
                        <a:cubicBezTo>
                          <a:pt x="194" y="124"/>
                          <a:pt x="194" y="124"/>
                          <a:pt x="194" y="124"/>
                        </a:cubicBezTo>
                        <a:cubicBezTo>
                          <a:pt x="194" y="124"/>
                          <a:pt x="195" y="124"/>
                          <a:pt x="195" y="123"/>
                        </a:cubicBezTo>
                        <a:cubicBezTo>
                          <a:pt x="195" y="123"/>
                          <a:pt x="195" y="123"/>
                          <a:pt x="195" y="123"/>
                        </a:cubicBezTo>
                        <a:cubicBezTo>
                          <a:pt x="198" y="122"/>
                          <a:pt x="200" y="121"/>
                          <a:pt x="203" y="120"/>
                        </a:cubicBezTo>
                        <a:cubicBezTo>
                          <a:pt x="203" y="119"/>
                          <a:pt x="203" y="119"/>
                          <a:pt x="203" y="119"/>
                        </a:cubicBezTo>
                        <a:cubicBezTo>
                          <a:pt x="200" y="121"/>
                          <a:pt x="198" y="122"/>
                          <a:pt x="195" y="123"/>
                        </a:cubicBezTo>
                        <a:cubicBezTo>
                          <a:pt x="194" y="123"/>
                          <a:pt x="194" y="123"/>
                          <a:pt x="194" y="123"/>
                        </a:cubicBezTo>
                        <a:cubicBezTo>
                          <a:pt x="194" y="122"/>
                          <a:pt x="194" y="121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4" y="119"/>
                          <a:pt x="194" y="119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6" y="117"/>
                          <a:pt x="196" y="114"/>
                          <a:pt x="196" y="113"/>
                        </a:cubicBezTo>
                        <a:cubicBezTo>
                          <a:pt x="196" y="113"/>
                          <a:pt x="196" y="113"/>
                          <a:pt x="196" y="113"/>
                        </a:cubicBezTo>
                        <a:cubicBezTo>
                          <a:pt x="198" y="110"/>
                          <a:pt x="198" y="108"/>
                          <a:pt x="199" y="105"/>
                        </a:cubicBezTo>
                        <a:cubicBezTo>
                          <a:pt x="201" y="106"/>
                          <a:pt x="202" y="107"/>
                          <a:pt x="203" y="107"/>
                        </a:cubicBezTo>
                        <a:cubicBezTo>
                          <a:pt x="203" y="106"/>
                          <a:pt x="203" y="106"/>
                          <a:pt x="203" y="106"/>
                        </a:cubicBezTo>
                        <a:cubicBezTo>
                          <a:pt x="202" y="106"/>
                          <a:pt x="201" y="105"/>
                          <a:pt x="200" y="104"/>
                        </a:cubicBezTo>
                        <a:cubicBezTo>
                          <a:pt x="200" y="102"/>
                          <a:pt x="202" y="100"/>
                          <a:pt x="203" y="98"/>
                        </a:cubicBezTo>
                        <a:cubicBezTo>
                          <a:pt x="203" y="94"/>
                          <a:pt x="203" y="94"/>
                          <a:pt x="203" y="94"/>
                        </a:cubicBezTo>
                        <a:cubicBezTo>
                          <a:pt x="202" y="98"/>
                          <a:pt x="200" y="101"/>
                          <a:pt x="199" y="104"/>
                        </a:cubicBezTo>
                        <a:cubicBezTo>
                          <a:pt x="198" y="107"/>
                          <a:pt x="197" y="109"/>
                          <a:pt x="196" y="112"/>
                        </a:cubicBezTo>
                        <a:cubicBezTo>
                          <a:pt x="196" y="112"/>
                          <a:pt x="196" y="113"/>
                          <a:pt x="196" y="113"/>
                        </a:cubicBezTo>
                        <a:cubicBezTo>
                          <a:pt x="195" y="114"/>
                          <a:pt x="195" y="116"/>
                          <a:pt x="194" y="118"/>
                        </a:cubicBezTo>
                        <a:cubicBezTo>
                          <a:pt x="194" y="116"/>
                          <a:pt x="194" y="113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4" y="113"/>
                          <a:pt x="193" y="116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9"/>
                          <a:pt x="194" y="119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1" y="120"/>
                          <a:pt x="189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90" y="121"/>
                          <a:pt x="191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3"/>
                          <a:pt x="193" y="123"/>
                        </a:cubicBezTo>
                        <a:cubicBezTo>
                          <a:pt x="193" y="124"/>
                          <a:pt x="193" y="124"/>
                          <a:pt x="193" y="124"/>
                        </a:cubicBezTo>
                        <a:cubicBezTo>
                          <a:pt x="191" y="124"/>
                          <a:pt x="189" y="125"/>
                          <a:pt x="188" y="126"/>
                        </a:cubicBezTo>
                        <a:cubicBezTo>
                          <a:pt x="188" y="126"/>
                          <a:pt x="188" y="126"/>
                          <a:pt x="188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5"/>
                          <a:pt x="187" y="125"/>
                        </a:cubicBezTo>
                        <a:cubicBezTo>
                          <a:pt x="187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3" y="124"/>
                          <a:pt x="179" y="122"/>
                          <a:pt x="176" y="122"/>
                        </a:cubicBezTo>
                        <a:cubicBezTo>
                          <a:pt x="175" y="121"/>
                          <a:pt x="175" y="121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3" y="119"/>
                          <a:pt x="172" y="116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3"/>
                        </a:cubicBezTo>
                        <a:cubicBezTo>
                          <a:pt x="172" y="110"/>
                          <a:pt x="173" y="107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3" y="107"/>
                          <a:pt x="171" y="110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7" y="111"/>
                          <a:pt x="165" y="110"/>
                          <a:pt x="164" y="108"/>
                        </a:cubicBezTo>
                        <a:cubicBezTo>
                          <a:pt x="169" y="103"/>
                          <a:pt x="172" y="96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5"/>
                          <a:pt x="179" y="96"/>
                          <a:pt x="179" y="97"/>
                        </a:cubicBezTo>
                        <a:cubicBezTo>
                          <a:pt x="179" y="98"/>
                          <a:pt x="179" y="100"/>
                          <a:pt x="179" y="101"/>
                        </a:cubicBezTo>
                        <a:cubicBezTo>
                          <a:pt x="179" y="102"/>
                          <a:pt x="179" y="104"/>
                          <a:pt x="178" y="106"/>
                        </a:cubicBezTo>
                        <a:cubicBezTo>
                          <a:pt x="177" y="108"/>
                          <a:pt x="176" y="109"/>
                          <a:pt x="176" y="111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7" y="109"/>
                          <a:pt x="178" y="108"/>
                          <a:pt x="178" y="106"/>
                        </a:cubicBezTo>
                        <a:cubicBezTo>
                          <a:pt x="179" y="104"/>
                          <a:pt x="179" y="102"/>
                          <a:pt x="179" y="101"/>
                        </a:cubicBezTo>
                        <a:cubicBezTo>
                          <a:pt x="179" y="99"/>
                          <a:pt x="179" y="98"/>
                          <a:pt x="179" y="97"/>
                        </a:cubicBezTo>
                        <a:cubicBezTo>
                          <a:pt x="179" y="96"/>
                          <a:pt x="179" y="95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3"/>
                          <a:pt x="184" y="91"/>
                          <a:pt x="184" y="91"/>
                        </a:cubicBezTo>
                        <a:cubicBezTo>
                          <a:pt x="183" y="92"/>
                          <a:pt x="183" y="94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4" y="94"/>
                          <a:pt x="184" y="92"/>
                          <a:pt x="184" y="91"/>
                        </a:cubicBezTo>
                        <a:cubicBezTo>
                          <a:pt x="184" y="91"/>
                          <a:pt x="184" y="91"/>
                          <a:pt x="184" y="91"/>
                        </a:cubicBezTo>
                        <a:cubicBezTo>
                          <a:pt x="186" y="89"/>
                          <a:pt x="190" y="88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2" y="87"/>
                          <a:pt x="192" y="87"/>
                          <a:pt x="192" y="87"/>
                        </a:cubicBezTo>
                        <a:cubicBezTo>
                          <a:pt x="192" y="87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6"/>
                          <a:pt x="193" y="87"/>
                        </a:cubicBezTo>
                        <a:cubicBezTo>
                          <a:pt x="193" y="86"/>
                          <a:pt x="193" y="86"/>
                          <a:pt x="193" y="86"/>
                        </a:cubicBezTo>
                        <a:cubicBezTo>
                          <a:pt x="194" y="87"/>
                          <a:pt x="195" y="87"/>
                          <a:pt x="196" y="87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6" y="91"/>
                          <a:pt x="195" y="93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5" y="94"/>
                          <a:pt x="196" y="91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9" y="88"/>
                          <a:pt x="201" y="88"/>
                          <a:pt x="203" y="88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1" y="87"/>
                          <a:pt x="199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8" y="85"/>
                          <a:pt x="198" y="83"/>
                          <a:pt x="199" y="81"/>
                        </a:cubicBezTo>
                        <a:cubicBezTo>
                          <a:pt x="199" y="81"/>
                          <a:pt x="199" y="81"/>
                          <a:pt x="199" y="81"/>
                        </a:cubicBezTo>
                        <a:cubicBezTo>
                          <a:pt x="200" y="80"/>
                          <a:pt x="201" y="79"/>
                          <a:pt x="203" y="78"/>
                        </a:cubicBezTo>
                        <a:cubicBezTo>
                          <a:pt x="203" y="76"/>
                          <a:pt x="203" y="76"/>
                          <a:pt x="203" y="76"/>
                        </a:cubicBezTo>
                        <a:cubicBezTo>
                          <a:pt x="202" y="76"/>
                          <a:pt x="201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1" y="75"/>
                          <a:pt x="202" y="73"/>
                          <a:pt x="203" y="71"/>
                        </a:cubicBezTo>
                        <a:cubicBezTo>
                          <a:pt x="203" y="70"/>
                          <a:pt x="203" y="70"/>
                          <a:pt x="203" y="70"/>
                        </a:cubicBezTo>
                        <a:cubicBezTo>
                          <a:pt x="202" y="72"/>
                          <a:pt x="201" y="75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8"/>
                          <a:pt x="198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4" y="81"/>
                          <a:pt x="190" y="81"/>
                          <a:pt x="187" y="82"/>
                        </a:cubicBezTo>
                        <a:cubicBezTo>
                          <a:pt x="189" y="73"/>
                          <a:pt x="192" y="66"/>
                          <a:pt x="195" y="59"/>
                        </a:cubicBezTo>
                        <a:cubicBezTo>
                          <a:pt x="195" y="59"/>
                          <a:pt x="195" y="59"/>
                          <a:pt x="195" y="59"/>
                        </a:cubicBezTo>
                        <a:cubicBezTo>
                          <a:pt x="195" y="59"/>
                          <a:pt x="195" y="60"/>
                          <a:pt x="195" y="60"/>
                        </a:cubicBezTo>
                        <a:cubicBezTo>
                          <a:pt x="195" y="62"/>
                          <a:pt x="195" y="65"/>
                          <a:pt x="195" y="67"/>
                        </a:cubicBezTo>
                        <a:cubicBezTo>
                          <a:pt x="195" y="67"/>
                          <a:pt x="195" y="67"/>
                          <a:pt x="195" y="67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6" y="68"/>
                          <a:pt x="196" y="68"/>
                          <a:pt x="196" y="67"/>
                        </a:cubicBezTo>
                        <a:cubicBezTo>
                          <a:pt x="196" y="67"/>
                          <a:pt x="196" y="67"/>
                          <a:pt x="196" y="67"/>
                        </a:cubicBezTo>
                        <a:cubicBezTo>
                          <a:pt x="196" y="65"/>
                          <a:pt x="195" y="62"/>
                          <a:pt x="195" y="60"/>
                        </a:cubicBezTo>
                        <a:cubicBezTo>
                          <a:pt x="195" y="60"/>
                          <a:pt x="195" y="59"/>
                          <a:pt x="195" y="59"/>
                        </a:cubicBezTo>
                        <a:cubicBezTo>
                          <a:pt x="196" y="59"/>
                          <a:pt x="196" y="59"/>
                          <a:pt x="196" y="59"/>
                        </a:cubicBezTo>
                        <a:cubicBezTo>
                          <a:pt x="196" y="58"/>
                          <a:pt x="196" y="58"/>
                          <a:pt x="196" y="57"/>
                        </a:cubicBezTo>
                        <a:cubicBezTo>
                          <a:pt x="197" y="56"/>
                          <a:pt x="197" y="54"/>
                          <a:pt x="199" y="53"/>
                        </a:cubicBezTo>
                        <a:cubicBezTo>
                          <a:pt x="199" y="52"/>
                          <a:pt x="200" y="50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3"/>
                          <a:pt x="200" y="53"/>
                        </a:cubicBezTo>
                        <a:cubicBezTo>
                          <a:pt x="200" y="53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1" y="53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1" y="52"/>
                        </a:cubicBezTo>
                        <a:cubicBezTo>
                          <a:pt x="201" y="52"/>
                          <a:pt x="202" y="52"/>
                          <a:pt x="203" y="51"/>
                        </a:cubicBezTo>
                        <a:cubicBezTo>
                          <a:pt x="203" y="49"/>
                          <a:pt x="203" y="49"/>
                          <a:pt x="203" y="49"/>
                        </a:cubicBezTo>
                        <a:cubicBezTo>
                          <a:pt x="202" y="49"/>
                          <a:pt x="202" y="49"/>
                          <a:pt x="201" y="49"/>
                        </a:cubicBezTo>
                        <a:cubicBezTo>
                          <a:pt x="202" y="48"/>
                          <a:pt x="202" y="47"/>
                          <a:pt x="203" y="47"/>
                        </a:cubicBezTo>
                        <a:cubicBezTo>
                          <a:pt x="203" y="42"/>
                          <a:pt x="203" y="42"/>
                          <a:pt x="203" y="42"/>
                        </a:cubicBezTo>
                        <a:cubicBezTo>
                          <a:pt x="202" y="44"/>
                          <a:pt x="201" y="46"/>
                          <a:pt x="199" y="46"/>
                        </a:cubicBezTo>
                        <a:cubicBezTo>
                          <a:pt x="199" y="46"/>
                          <a:pt x="199" y="46"/>
                          <a:pt x="199" y="46"/>
                        </a:cubicBezTo>
                        <a:cubicBezTo>
                          <a:pt x="198" y="47"/>
                          <a:pt x="197" y="47"/>
                          <a:pt x="196" y="47"/>
                        </a:cubicBezTo>
                        <a:cubicBezTo>
                          <a:pt x="196" y="47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4"/>
                          <a:pt x="197" y="41"/>
                          <a:pt x="197" y="38"/>
                        </a:cubicBezTo>
                        <a:cubicBezTo>
                          <a:pt x="199" y="36"/>
                          <a:pt x="201" y="39"/>
                          <a:pt x="203" y="39"/>
                        </a:cubicBezTo>
                        <a:cubicBezTo>
                          <a:pt x="203" y="25"/>
                          <a:pt x="203" y="25"/>
                          <a:pt x="203" y="25"/>
                        </a:cubicBezTo>
                        <a:cubicBezTo>
                          <a:pt x="202" y="24"/>
                          <a:pt x="202" y="24"/>
                          <a:pt x="202" y="24"/>
                        </a:cubicBezTo>
                        <a:cubicBezTo>
                          <a:pt x="201" y="22"/>
                          <a:pt x="199" y="21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200" y="17"/>
                          <a:pt x="201" y="17"/>
                          <a:pt x="203" y="16"/>
                        </a:cubicBezTo>
                        <a:cubicBezTo>
                          <a:pt x="203" y="16"/>
                          <a:pt x="203" y="16"/>
                          <a:pt x="203" y="16"/>
                        </a:cubicBezTo>
                        <a:cubicBezTo>
                          <a:pt x="201" y="16"/>
                          <a:pt x="200" y="17"/>
                          <a:pt x="198" y="18"/>
                        </a:cubicBezTo>
                        <a:cubicBezTo>
                          <a:pt x="198" y="18"/>
                          <a:pt x="198" y="19"/>
                          <a:pt x="198" y="18"/>
                        </a:cubicBezTo>
                        <a:cubicBezTo>
                          <a:pt x="198" y="15"/>
                          <a:pt x="199" y="12"/>
                          <a:pt x="199" y="8"/>
                        </a:cubicBezTo>
                        <a:cubicBezTo>
                          <a:pt x="200" y="8"/>
                          <a:pt x="201" y="7"/>
                          <a:pt x="201" y="8"/>
                        </a:cubicBezTo>
                        <a:cubicBezTo>
                          <a:pt x="202" y="8"/>
                          <a:pt x="200" y="8"/>
                          <a:pt x="201" y="7"/>
                        </a:cubicBezTo>
                        <a:cubicBezTo>
                          <a:pt x="201" y="7"/>
                          <a:pt x="201" y="7"/>
                          <a:pt x="201" y="7"/>
                        </a:cubicBezTo>
                        <a:cubicBezTo>
                          <a:pt x="201" y="7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7"/>
                          <a:pt x="202" y="7"/>
                          <a:pt x="203" y="8"/>
                        </a:cubicBezTo>
                        <a:cubicBezTo>
                          <a:pt x="203" y="7"/>
                          <a:pt x="203" y="7"/>
                          <a:pt x="203" y="7"/>
                        </a:cubicBezTo>
                        <a:cubicBezTo>
                          <a:pt x="203" y="7"/>
                          <a:pt x="202" y="6"/>
                          <a:pt x="202" y="6"/>
                        </a:cubicBezTo>
                        <a:cubicBezTo>
                          <a:pt x="203" y="5"/>
                          <a:pt x="202" y="5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4"/>
                          <a:pt x="200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2" y="3"/>
                          <a:pt x="202" y="4"/>
                          <a:pt x="202" y="4"/>
                        </a:cubicBezTo>
                        <a:cubicBezTo>
                          <a:pt x="202" y="4"/>
                          <a:pt x="202" y="4"/>
                          <a:pt x="202" y="4"/>
                        </a:cubicBezTo>
                        <a:cubicBezTo>
                          <a:pt x="202" y="3"/>
                          <a:pt x="202" y="3"/>
                          <a:pt x="202" y="3"/>
                        </a:cubicBezTo>
                        <a:cubicBezTo>
                          <a:pt x="202" y="3"/>
                          <a:pt x="201" y="3"/>
                          <a:pt x="201" y="3"/>
                        </a:cubicBezTo>
                        <a:cubicBezTo>
                          <a:pt x="201" y="2"/>
                          <a:pt x="201" y="2"/>
                          <a:pt x="201" y="2"/>
                        </a:cubicBezTo>
                        <a:cubicBezTo>
                          <a:pt x="202" y="2"/>
                          <a:pt x="202" y="3"/>
                          <a:pt x="203" y="4"/>
                        </a:cubicBezTo>
                        <a:cubicBezTo>
                          <a:pt x="203" y="0"/>
                          <a:pt x="203" y="0"/>
                          <a:pt x="203" y="0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197" y="1"/>
                          <a:pt x="196" y="2"/>
                          <a:pt x="195" y="1"/>
                        </a:cubicBezTo>
                        <a:cubicBezTo>
                          <a:pt x="195" y="0"/>
                          <a:pt x="195" y="0"/>
                          <a:pt x="195" y="0"/>
                        </a:cubicBezTo>
                        <a:cubicBezTo>
                          <a:pt x="192" y="0"/>
                          <a:pt x="192" y="0"/>
                          <a:pt x="192" y="0"/>
                        </a:cubicBezTo>
                        <a:cubicBezTo>
                          <a:pt x="192" y="0"/>
                          <a:pt x="193" y="0"/>
                          <a:pt x="193" y="0"/>
                        </a:cubicBezTo>
                        <a:cubicBezTo>
                          <a:pt x="192" y="1"/>
                          <a:pt x="191" y="3"/>
                          <a:pt x="190" y="3"/>
                        </a:cubicBezTo>
                        <a:cubicBezTo>
                          <a:pt x="189" y="2"/>
                          <a:pt x="188" y="1"/>
                          <a:pt x="188" y="0"/>
                        </a:cubicBezTo>
                        <a:cubicBezTo>
                          <a:pt x="175" y="0"/>
                          <a:pt x="175" y="0"/>
                          <a:pt x="175" y="0"/>
                        </a:cubicBezTo>
                        <a:cubicBezTo>
                          <a:pt x="175" y="0"/>
                          <a:pt x="175" y="0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5" y="0"/>
                          <a:pt x="175" y="0"/>
                          <a:pt x="174" y="0"/>
                        </a:cubicBezTo>
                        <a:cubicBezTo>
                          <a:pt x="173" y="0"/>
                          <a:pt x="173" y="0"/>
                          <a:pt x="173" y="0"/>
                        </a:cubicBezTo>
                        <a:cubicBezTo>
                          <a:pt x="174" y="0"/>
                          <a:pt x="175" y="1"/>
                          <a:pt x="175" y="1"/>
                        </a:cubicBezTo>
                        <a:cubicBezTo>
                          <a:pt x="175" y="1"/>
                          <a:pt x="176" y="1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7" y="2"/>
                          <a:pt x="177" y="4"/>
                          <a:pt x="179" y="6"/>
                        </a:cubicBezTo>
                        <a:cubicBezTo>
                          <a:pt x="179" y="7"/>
                          <a:pt x="178" y="7"/>
                          <a:pt x="178" y="7"/>
                        </a:cubicBezTo>
                        <a:cubicBezTo>
                          <a:pt x="178" y="8"/>
                          <a:pt x="177" y="9"/>
                          <a:pt x="177" y="9"/>
                        </a:cubicBezTo>
                        <a:cubicBezTo>
                          <a:pt x="175" y="8"/>
                          <a:pt x="174" y="7"/>
                          <a:pt x="173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4" y="7"/>
                          <a:pt x="175" y="8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6" y="11"/>
                          <a:pt x="175" y="12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5" y="14"/>
                          <a:pt x="175" y="14"/>
                          <a:pt x="175" y="14"/>
                        </a:cubicBezTo>
                        <a:cubicBezTo>
                          <a:pt x="171" y="14"/>
                          <a:pt x="168" y="15"/>
                          <a:pt x="165" y="15"/>
                        </a:cubicBezTo>
                        <a:cubicBezTo>
                          <a:pt x="166" y="12"/>
                          <a:pt x="166" y="8"/>
                          <a:pt x="168" y="6"/>
                        </a:cubicBezTo>
                        <a:cubicBezTo>
                          <a:pt x="169" y="6"/>
                          <a:pt x="170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0" y="7"/>
                          <a:pt x="170" y="6"/>
                          <a:pt x="168" y="6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70" y="4"/>
                          <a:pt x="171" y="2"/>
                          <a:pt x="172" y="0"/>
                        </a:cubicBezTo>
                        <a:cubicBezTo>
                          <a:pt x="171" y="0"/>
                          <a:pt x="171" y="0"/>
                          <a:pt x="171" y="0"/>
                        </a:cubicBezTo>
                        <a:cubicBezTo>
                          <a:pt x="170" y="2"/>
                          <a:pt x="169" y="3"/>
                          <a:pt x="168" y="5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8" y="5"/>
                          <a:pt x="168" y="6"/>
                          <a:pt x="167" y="6"/>
                        </a:cubicBezTo>
                        <a:cubicBezTo>
                          <a:pt x="167" y="6"/>
                          <a:pt x="167" y="6"/>
                          <a:pt x="167" y="6"/>
                        </a:cubicBezTo>
                        <a:cubicBezTo>
                          <a:pt x="164" y="5"/>
                          <a:pt x="161" y="4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8" y="2"/>
                          <a:pt x="158" y="2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8" y="2"/>
                          <a:pt x="157" y="2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4" y="3"/>
                          <a:pt x="152" y="2"/>
                          <a:pt x="149" y="2"/>
                        </a:cubicBezTo>
                        <a:cubicBezTo>
                          <a:pt x="148" y="2"/>
                          <a:pt x="147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4" y="2"/>
                          <a:pt x="144" y="4"/>
                          <a:pt x="144" y="2"/>
                        </a:cubicBezTo>
                        <a:cubicBezTo>
                          <a:pt x="144" y="2"/>
                          <a:pt x="144" y="2"/>
                          <a:pt x="144" y="2"/>
                        </a:cubicBezTo>
                        <a:cubicBezTo>
                          <a:pt x="145" y="2"/>
                          <a:pt x="146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6" y="1"/>
                          <a:pt x="145" y="2"/>
                          <a:pt x="143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2" y="2"/>
                          <a:pt x="142" y="1"/>
                          <a:pt x="141" y="1"/>
                        </a:cubicBezTo>
                        <a:cubicBezTo>
                          <a:pt x="141" y="1"/>
                          <a:pt x="141" y="1"/>
                          <a:pt x="141" y="1"/>
                        </a:cubicBezTo>
                        <a:cubicBezTo>
                          <a:pt x="141" y="0"/>
                          <a:pt x="141" y="0"/>
                          <a:pt x="141" y="0"/>
                        </a:cubicBezTo>
                        <a:cubicBezTo>
                          <a:pt x="140" y="0"/>
                          <a:pt x="140" y="0"/>
                          <a:pt x="140" y="0"/>
                        </a:cubicBezTo>
                        <a:cubicBezTo>
                          <a:pt x="140" y="0"/>
                          <a:pt x="140" y="0"/>
                          <a:pt x="141" y="1"/>
                        </a:cubicBezTo>
                        <a:cubicBezTo>
                          <a:pt x="139" y="1"/>
                          <a:pt x="138" y="0"/>
                          <a:pt x="137" y="0"/>
                        </a:cubicBezTo>
                        <a:cubicBezTo>
                          <a:pt x="132" y="0"/>
                          <a:pt x="132" y="0"/>
                          <a:pt x="132" y="0"/>
                        </a:cubicBezTo>
                        <a:cubicBezTo>
                          <a:pt x="133" y="0"/>
                          <a:pt x="134" y="0"/>
                          <a:pt x="135" y="1"/>
                        </a:cubicBezTo>
                        <a:cubicBezTo>
                          <a:pt x="135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2" y="1"/>
                          <a:pt x="131" y="0"/>
                          <a:pt x="130" y="0"/>
                        </a:cubicBezTo>
                        <a:cubicBezTo>
                          <a:pt x="130" y="0"/>
                          <a:pt x="130" y="0"/>
                          <a:pt x="129" y="0"/>
                        </a:cubicBezTo>
                        <a:cubicBezTo>
                          <a:pt x="129" y="0"/>
                          <a:pt x="129" y="0"/>
                          <a:pt x="129" y="1"/>
                        </a:cubicBezTo>
                        <a:cubicBezTo>
                          <a:pt x="129" y="0"/>
                          <a:pt x="128" y="0"/>
                          <a:pt x="128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128" y="0"/>
                          <a:pt x="129" y="2"/>
                          <a:pt x="131" y="4"/>
                        </a:cubicBezTo>
                        <a:cubicBezTo>
                          <a:pt x="133" y="5"/>
                          <a:pt x="135" y="7"/>
                          <a:pt x="136" y="8"/>
                        </a:cubicBezTo>
                        <a:cubicBezTo>
                          <a:pt x="136" y="9"/>
                          <a:pt x="136" y="10"/>
                          <a:pt x="136" y="11"/>
                        </a:cubicBezTo>
                        <a:cubicBezTo>
                          <a:pt x="133" y="10"/>
                          <a:pt x="131" y="8"/>
                          <a:pt x="128" y="7"/>
                        </a:cubicBezTo>
                        <a:cubicBezTo>
                          <a:pt x="127" y="5"/>
                          <a:pt x="125" y="3"/>
                          <a:pt x="124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120" y="0"/>
                          <a:pt x="120" y="1"/>
                          <a:pt x="119" y="1"/>
                        </a:cubicBezTo>
                        <a:cubicBezTo>
                          <a:pt x="119" y="1"/>
                          <a:pt x="120" y="1"/>
                          <a:pt x="121" y="1"/>
                        </a:cubicBezTo>
                        <a:cubicBezTo>
                          <a:pt x="121" y="2"/>
                          <a:pt x="121" y="2"/>
                          <a:pt x="121" y="4"/>
                        </a:cubicBezTo>
                        <a:cubicBezTo>
                          <a:pt x="119" y="3"/>
                          <a:pt x="116" y="1"/>
                          <a:pt x="113" y="0"/>
                        </a:cubicBezTo>
                        <a:cubicBezTo>
                          <a:pt x="97" y="0"/>
                          <a:pt x="97" y="0"/>
                          <a:pt x="97" y="0"/>
                        </a:cubicBezTo>
                        <a:cubicBezTo>
                          <a:pt x="96" y="2"/>
                          <a:pt x="93" y="3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0" y="5"/>
                          <a:pt x="90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8" y="5"/>
                          <a:pt x="87" y="4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2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6" y="1"/>
                          <a:pt x="86" y="2"/>
                          <a:pt x="86" y="2"/>
                        </a:cubicBezTo>
                        <a:cubicBezTo>
                          <a:pt x="86" y="2"/>
                          <a:pt x="86" y="2"/>
                          <a:pt x="86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1"/>
                          <a:pt x="84" y="1"/>
                        </a:cubicBezTo>
                        <a:cubicBezTo>
                          <a:pt x="84" y="1"/>
                          <a:pt x="84" y="1"/>
                          <a:pt x="84" y="1"/>
                        </a:cubicBezTo>
                        <a:cubicBezTo>
                          <a:pt x="84" y="1"/>
                          <a:pt x="84" y="0"/>
                          <a:pt x="84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83" y="3"/>
                          <a:pt x="81" y="7"/>
                          <a:pt x="81" y="10"/>
                        </a:cubicBezTo>
                        <a:cubicBezTo>
                          <a:pt x="81" y="10"/>
                          <a:pt x="81" y="10"/>
                          <a:pt x="81" y="10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2" y="15"/>
                          <a:pt x="80" y="15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7" y="16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5" y="15"/>
                          <a:pt x="74" y="13"/>
                          <a:pt x="73" y="11"/>
                        </a:cubicBezTo>
                        <a:cubicBezTo>
                          <a:pt x="72" y="9"/>
                          <a:pt x="71" y="7"/>
                          <a:pt x="70" y="5"/>
                        </a:cubicBezTo>
                        <a:cubicBezTo>
                          <a:pt x="70" y="3"/>
                          <a:pt x="70" y="2"/>
                          <a:pt x="70" y="0"/>
                        </a:cubicBezTo>
                        <a:cubicBezTo>
                          <a:pt x="68" y="0"/>
                          <a:pt x="68" y="0"/>
                          <a:pt x="68" y="0"/>
                        </a:cubicBezTo>
                        <a:cubicBezTo>
                          <a:pt x="68" y="1"/>
                          <a:pt x="68" y="2"/>
                          <a:pt x="68" y="4"/>
                        </a:cubicBezTo>
                        <a:cubicBezTo>
                          <a:pt x="66" y="6"/>
                          <a:pt x="62" y="8"/>
                          <a:pt x="60" y="10"/>
                        </a:cubicBezTo>
                        <a:cubicBezTo>
                          <a:pt x="58" y="13"/>
                          <a:pt x="57" y="17"/>
                          <a:pt x="56" y="20"/>
                        </a:cubicBezTo>
                        <a:cubicBezTo>
                          <a:pt x="55" y="22"/>
                          <a:pt x="53" y="24"/>
                          <a:pt x="51" y="26"/>
                        </a:cubicBezTo>
                        <a:cubicBezTo>
                          <a:pt x="48" y="30"/>
                          <a:pt x="46" y="33"/>
                          <a:pt x="42" y="36"/>
                        </a:cubicBezTo>
                        <a:cubicBezTo>
                          <a:pt x="38" y="39"/>
                          <a:pt x="35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8" y="41"/>
                        </a:cubicBezTo>
                        <a:cubicBezTo>
                          <a:pt x="27" y="41"/>
                          <a:pt x="26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3" y="40"/>
                          <a:pt x="20" y="40"/>
                          <a:pt x="18" y="40"/>
                        </a:cubicBezTo>
                        <a:cubicBezTo>
                          <a:pt x="13" y="40"/>
                          <a:pt x="8" y="42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42"/>
                          <a:pt x="13" y="40"/>
                          <a:pt x="18" y="40"/>
                        </a:cubicBezTo>
                        <a:cubicBezTo>
                          <a:pt x="20" y="40"/>
                          <a:pt x="22" y="41"/>
                          <a:pt x="25" y="41"/>
                        </a:cubicBezTo>
                        <a:cubicBezTo>
                          <a:pt x="25" y="42"/>
                          <a:pt x="25" y="42"/>
                          <a:pt x="25" y="42"/>
                        </a:cubicBezTo>
                        <a:cubicBezTo>
                          <a:pt x="24" y="43"/>
                          <a:pt x="24" y="45"/>
                          <a:pt x="24" y="47"/>
                        </a:cubicBezTo>
                        <a:cubicBezTo>
                          <a:pt x="21" y="49"/>
                          <a:pt x="17" y="49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2" y="51"/>
                          <a:pt x="10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8" y="52"/>
                          <a:pt x="8" y="52"/>
                          <a:pt x="7" y="51"/>
                        </a:cubicBezTo>
                        <a:cubicBezTo>
                          <a:pt x="7" y="51"/>
                          <a:pt x="7" y="51"/>
                          <a:pt x="7" y="52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8" y="52"/>
                          <a:pt x="8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6" y="54"/>
                          <a:pt x="3" y="53"/>
                          <a:pt x="1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3" y="54"/>
                          <a:pt x="6" y="54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1" y="52"/>
                          <a:pt x="12" y="52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3" y="52"/>
                          <a:pt x="11" y="53"/>
                          <a:pt x="10" y="53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7" y="54"/>
                          <a:pt x="5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5" y="55"/>
                          <a:pt x="8" y="54"/>
                          <a:pt x="10" y="54"/>
                        </a:cubicBezTo>
                        <a:cubicBezTo>
                          <a:pt x="9" y="56"/>
                          <a:pt x="7" y="58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8" y="58"/>
                          <a:pt x="9" y="56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2" y="53"/>
                          <a:pt x="13" y="53"/>
                          <a:pt x="14" y="52"/>
                        </a:cubicBezTo>
                        <a:cubicBezTo>
                          <a:pt x="14" y="52"/>
                          <a:pt x="14" y="52"/>
                          <a:pt x="14" y="52"/>
                        </a:cubicBezTo>
                        <a:cubicBezTo>
                          <a:pt x="18" y="51"/>
                          <a:pt x="20" y="49"/>
                          <a:pt x="23" y="48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4" y="49"/>
                          <a:pt x="24" y="49"/>
                          <a:pt x="24" y="48"/>
                        </a:cubicBezTo>
                        <a:cubicBezTo>
                          <a:pt x="32" y="44"/>
                          <a:pt x="40" y="39"/>
                          <a:pt x="46" y="34"/>
                        </a:cubicBezTo>
                        <a:cubicBezTo>
                          <a:pt x="46" y="37"/>
                          <a:pt x="45" y="40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3" y="45"/>
                          <a:pt x="43" y="45"/>
                        </a:cubicBezTo>
                        <a:cubicBezTo>
                          <a:pt x="39" y="46"/>
                          <a:pt x="36" y="47"/>
                          <a:pt x="32" y="47"/>
                        </a:cubicBezTo>
                        <a:cubicBezTo>
                          <a:pt x="32" y="47"/>
                          <a:pt x="32" y="47"/>
                          <a:pt x="32" y="47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6" y="48"/>
                          <a:pt x="39" y="46"/>
                          <a:pt x="43" y="46"/>
                        </a:cubicBezTo>
                        <a:cubicBezTo>
                          <a:pt x="43" y="46"/>
                          <a:pt x="43" y="46"/>
                          <a:pt x="43" y="46"/>
                        </a:cubicBezTo>
                        <a:cubicBezTo>
                          <a:pt x="43" y="51"/>
                          <a:pt x="42" y="56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39" y="63"/>
                          <a:pt x="39" y="66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8" y="68"/>
                          <a:pt x="37" y="68"/>
                          <a:pt x="37" y="68"/>
                        </a:cubicBezTo>
                        <a:cubicBezTo>
                          <a:pt x="37" y="68"/>
                          <a:pt x="37" y="68"/>
                          <a:pt x="36" y="68"/>
                        </a:cubicBezTo>
                        <a:cubicBezTo>
                          <a:pt x="36" y="68"/>
                          <a:pt x="36" y="68"/>
                          <a:pt x="36" y="68"/>
                        </a:cubicBezTo>
                        <a:cubicBezTo>
                          <a:pt x="36" y="69"/>
                          <a:pt x="36" y="69"/>
                          <a:pt x="36" y="69"/>
                        </a:cubicBezTo>
                        <a:cubicBezTo>
                          <a:pt x="37" y="69"/>
                          <a:pt x="37" y="69"/>
                          <a:pt x="37" y="69"/>
                        </a:cubicBezTo>
                        <a:cubicBezTo>
                          <a:pt x="37" y="69"/>
                          <a:pt x="38" y="69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7" y="71"/>
                          <a:pt x="37" y="74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7" y="76"/>
                          <a:pt x="37" y="76"/>
                          <a:pt x="37" y="76"/>
                        </a:cubicBezTo>
                        <a:cubicBezTo>
                          <a:pt x="37" y="74"/>
                          <a:pt x="38" y="71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42" y="70"/>
                          <a:pt x="45" y="73"/>
                          <a:pt x="48" y="76"/>
                        </a:cubicBezTo>
                        <a:cubicBezTo>
                          <a:pt x="48" y="76"/>
                          <a:pt x="48" y="76"/>
                          <a:pt x="48" y="76"/>
                        </a:cubicBezTo>
                        <a:cubicBezTo>
                          <a:pt x="48" y="78"/>
                          <a:pt x="48" y="79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79"/>
                          <a:pt x="48" y="78"/>
                          <a:pt x="49" y="76"/>
                        </a:cubicBezTo>
                        <a:cubicBezTo>
                          <a:pt x="49" y="77"/>
                          <a:pt x="50" y="78"/>
                          <a:pt x="51" y="79"/>
                        </a:cubicBezTo>
                        <a:cubicBezTo>
                          <a:pt x="51" y="79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2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3" y="82"/>
                          <a:pt x="54" y="83"/>
                          <a:pt x="55" y="86"/>
                        </a:cubicBezTo>
                        <a:cubicBezTo>
                          <a:pt x="50" y="87"/>
                          <a:pt x="45" y="89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39" y="92"/>
                        </a:cubicBezTo>
                        <a:cubicBezTo>
                          <a:pt x="39" y="92"/>
                          <a:pt x="39" y="92"/>
                          <a:pt x="39" y="93"/>
                        </a:cubicBezTo>
                        <a:cubicBezTo>
                          <a:pt x="39" y="93"/>
                          <a:pt x="39" y="93"/>
                          <a:pt x="39" y="93"/>
                        </a:cubicBezTo>
                        <a:cubicBezTo>
                          <a:pt x="38" y="93"/>
                          <a:pt x="38" y="94"/>
                          <a:pt x="37" y="94"/>
                        </a:cubicBezTo>
                        <a:cubicBezTo>
                          <a:pt x="37" y="95"/>
                          <a:pt x="36" y="95"/>
                          <a:pt x="36" y="95"/>
                        </a:cubicBezTo>
                        <a:cubicBezTo>
                          <a:pt x="35" y="95"/>
                          <a:pt x="35" y="95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3" y="96"/>
                          <a:pt x="32" y="95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2"/>
                          <a:pt x="30" y="92"/>
                        </a:cubicBezTo>
                        <a:cubicBezTo>
                          <a:pt x="30" y="92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27" y="93"/>
                          <a:pt x="25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5" y="92"/>
                          <a:pt x="27" y="93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0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7" y="94"/>
                        </a:cubicBezTo>
                        <a:cubicBezTo>
                          <a:pt x="27" y="94"/>
                          <a:pt x="27" y="94"/>
                          <a:pt x="27" y="94"/>
                        </a:cubicBezTo>
                        <a:cubicBezTo>
                          <a:pt x="27" y="94"/>
                          <a:pt x="27" y="95"/>
                          <a:pt x="27" y="95"/>
                        </a:cubicBezTo>
                        <a:cubicBezTo>
                          <a:pt x="27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7" y="96"/>
                          <a:pt x="26" y="96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6" y="97"/>
                          <a:pt x="27" y="96"/>
                          <a:pt x="28" y="96"/>
                        </a:cubicBezTo>
                        <a:cubicBezTo>
                          <a:pt x="28" y="96"/>
                          <a:pt x="28" y="96"/>
                          <a:pt x="28" y="96"/>
                        </a:cubicBezTo>
                        <a:cubicBezTo>
                          <a:pt x="28" y="96"/>
                          <a:pt x="29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1" y="97"/>
                          <a:pt x="32" y="98"/>
                          <a:pt x="33" y="98"/>
                        </a:cubicBezTo>
                        <a:cubicBezTo>
                          <a:pt x="33" y="98"/>
                          <a:pt x="33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41" y="101"/>
                          <a:pt x="46" y="105"/>
                          <a:pt x="54" y="106"/>
                        </a:cubicBezTo>
                        <a:cubicBezTo>
                          <a:pt x="52" y="109"/>
                          <a:pt x="46" y="109"/>
                          <a:pt x="43" y="108"/>
                        </a:cubicBezTo>
                        <a:cubicBezTo>
                          <a:pt x="43" y="108"/>
                          <a:pt x="43" y="108"/>
                          <a:pt x="43" y="108"/>
                        </a:cubicBezTo>
                        <a:cubicBezTo>
                          <a:pt x="42" y="107"/>
                          <a:pt x="41" y="105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1" y="105"/>
                          <a:pt x="42" y="107"/>
                          <a:pt x="43" y="108"/>
                        </a:cubicBezTo>
                        <a:cubicBezTo>
                          <a:pt x="43" y="109"/>
                          <a:pt x="43" y="109"/>
                          <a:pt x="43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1" y="109"/>
                          <a:pt x="39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5" y="105"/>
                          <a:pt x="31" y="102"/>
                          <a:pt x="28" y="99"/>
                        </a:cubicBezTo>
                        <a:cubicBezTo>
                          <a:pt x="28" y="99"/>
                          <a:pt x="28" y="99"/>
                          <a:pt x="28" y="99"/>
                        </a:cubicBezTo>
                        <a:cubicBezTo>
                          <a:pt x="27" y="99"/>
                          <a:pt x="27" y="99"/>
                          <a:pt x="28" y="99"/>
                        </a:cubicBezTo>
                        <a:cubicBezTo>
                          <a:pt x="31" y="103"/>
                          <a:pt x="35" y="106"/>
                          <a:pt x="37" y="109"/>
                        </a:cubicBezTo>
                        <a:cubicBezTo>
                          <a:pt x="37" y="109"/>
                          <a:pt x="37" y="109"/>
                          <a:pt x="37" y="109"/>
                        </a:cubicBezTo>
                        <a:cubicBezTo>
                          <a:pt x="33" y="112"/>
                          <a:pt x="28" y="113"/>
                          <a:pt x="24" y="115"/>
                        </a:cubicBezTo>
                        <a:cubicBezTo>
                          <a:pt x="24" y="115"/>
                          <a:pt x="24" y="115"/>
                          <a:pt x="24" y="116"/>
                        </a:cubicBezTo>
                        <a:cubicBezTo>
                          <a:pt x="20" y="120"/>
                          <a:pt x="14" y="123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4" y="123"/>
                          <a:pt x="20" y="121"/>
                          <a:pt x="24" y="116"/>
                        </a:cubicBezTo>
                        <a:cubicBezTo>
                          <a:pt x="25" y="117"/>
                          <a:pt x="25" y="118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8"/>
                          <a:pt x="25" y="117"/>
                          <a:pt x="25" y="116"/>
                        </a:cubicBezTo>
                        <a:cubicBezTo>
                          <a:pt x="29" y="113"/>
                          <a:pt x="34" y="112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40" y="110"/>
                          <a:pt x="41" y="110"/>
                          <a:pt x="42" y="110"/>
                        </a:cubicBezTo>
                        <a:cubicBezTo>
                          <a:pt x="42" y="110"/>
                          <a:pt x="42" y="110"/>
                          <a:pt x="42" y="110"/>
                        </a:cubicBezTo>
                        <a:cubicBezTo>
                          <a:pt x="43" y="110"/>
                          <a:pt x="44" y="110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11"/>
                          <a:pt x="45" y="112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4" y="115"/>
                          <a:pt x="42" y="116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0" y="120"/>
                          <a:pt x="38" y="121"/>
                          <a:pt x="37" y="124"/>
                        </a:cubicBezTo>
                        <a:cubicBezTo>
                          <a:pt x="37" y="124"/>
                          <a:pt x="37" y="124"/>
                          <a:pt x="37" y="124"/>
                        </a:cubicBezTo>
                        <a:cubicBezTo>
                          <a:pt x="33" y="128"/>
                          <a:pt x="27" y="133"/>
                          <a:pt x="25" y="139"/>
                        </a:cubicBezTo>
                        <a:cubicBezTo>
                          <a:pt x="25" y="139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8" y="133"/>
                          <a:pt x="33" y="129"/>
                          <a:pt x="38" y="124"/>
                        </a:cubicBezTo>
                        <a:cubicBezTo>
                          <a:pt x="39" y="126"/>
                          <a:pt x="41" y="128"/>
                          <a:pt x="42" y="131"/>
                        </a:cubicBezTo>
                        <a:cubicBezTo>
                          <a:pt x="42" y="131"/>
                          <a:pt x="42" y="131"/>
                          <a:pt x="42" y="131"/>
                        </a:cubicBezTo>
                        <a:cubicBezTo>
                          <a:pt x="42" y="131"/>
                          <a:pt x="42" y="131"/>
                          <a:pt x="43" y="131"/>
                        </a:cubicBezTo>
                        <a:cubicBezTo>
                          <a:pt x="43" y="131"/>
                          <a:pt x="43" y="130"/>
                          <a:pt x="43" y="130"/>
                        </a:cubicBezTo>
                        <a:cubicBezTo>
                          <a:pt x="41" y="128"/>
                          <a:pt x="39" y="126"/>
                          <a:pt x="38" y="124"/>
                        </a:cubicBezTo>
                        <a:cubicBezTo>
                          <a:pt x="39" y="122"/>
                          <a:pt x="40" y="120"/>
                          <a:pt x="42" y="118"/>
                        </a:cubicBezTo>
                        <a:cubicBezTo>
                          <a:pt x="42" y="118"/>
                          <a:pt x="42" y="118"/>
                          <a:pt x="42" y="118"/>
                        </a:cubicBezTo>
                        <a:cubicBezTo>
                          <a:pt x="45" y="116"/>
                          <a:pt x="48" y="113"/>
                          <a:pt x="52" y="110"/>
                        </a:cubicBezTo>
                        <a:cubicBezTo>
                          <a:pt x="52" y="110"/>
                          <a:pt x="52" y="111"/>
                          <a:pt x="52" y="111"/>
                        </a:cubicBezTo>
                        <a:cubicBezTo>
                          <a:pt x="52" y="111"/>
                          <a:pt x="53" y="112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2"/>
                          <a:pt x="53" y="111"/>
                          <a:pt x="52" y="110"/>
                        </a:cubicBezTo>
                        <a:cubicBezTo>
                          <a:pt x="52" y="110"/>
                          <a:pt x="52" y="110"/>
                          <a:pt x="52" y="110"/>
                        </a:cubicBezTo>
                        <a:cubicBezTo>
                          <a:pt x="53" y="110"/>
                          <a:pt x="52" y="109"/>
                          <a:pt x="53" y="109"/>
                        </a:cubicBezTo>
                        <a:cubicBezTo>
                          <a:pt x="57" y="108"/>
                          <a:pt x="62" y="108"/>
                          <a:pt x="66" y="107"/>
                        </a:cubicBezTo>
                        <a:cubicBezTo>
                          <a:pt x="66" y="108"/>
                          <a:pt x="65" y="109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4" y="110"/>
                          <a:pt x="63" y="110"/>
                          <a:pt x="63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3" y="110"/>
                        </a:cubicBezTo>
                        <a:cubicBezTo>
                          <a:pt x="63" y="110"/>
                          <a:pt x="64" y="110"/>
                          <a:pt x="64" y="110"/>
                        </a:cubicBezTo>
                        <a:cubicBezTo>
                          <a:pt x="64" y="110"/>
                          <a:pt x="64" y="110"/>
                          <a:pt x="64" y="110"/>
                        </a:cubicBezTo>
                        <a:cubicBezTo>
                          <a:pt x="64" y="111"/>
                          <a:pt x="64" y="111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2" y="115"/>
                          <a:pt x="60" y="120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57" y="123"/>
                          <a:pt x="56" y="122"/>
                          <a:pt x="55" y="122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5" y="122"/>
                          <a:pt x="54" y="122"/>
                          <a:pt x="54" y="122"/>
                        </a:cubicBezTo>
                        <a:cubicBezTo>
                          <a:pt x="54" y="122"/>
                          <a:pt x="55" y="123"/>
                          <a:pt x="55" y="123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6" y="122"/>
                          <a:pt x="57" y="123"/>
                          <a:pt x="57" y="123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5"/>
                          <a:pt x="57" y="125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7" y="126"/>
                          <a:pt x="57" y="126"/>
                        </a:cubicBezTo>
                        <a:cubicBezTo>
                          <a:pt x="57" y="125"/>
                          <a:pt x="57" y="125"/>
                          <a:pt x="58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60" y="125"/>
                          <a:pt x="63" y="127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8" y="130"/>
                          <a:pt x="70" y="132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6"/>
                          <a:pt x="72" y="137"/>
                          <a:pt x="71" y="138"/>
                        </a:cubicBezTo>
                        <a:cubicBezTo>
                          <a:pt x="71" y="138"/>
                          <a:pt x="71" y="137"/>
                          <a:pt x="70" y="137"/>
                        </a:cubicBezTo>
                        <a:cubicBezTo>
                          <a:pt x="71" y="138"/>
                          <a:pt x="72" y="138"/>
                          <a:pt x="71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0"/>
                          <a:pt x="69" y="141"/>
                          <a:pt x="67" y="142"/>
                        </a:cubicBezTo>
                        <a:cubicBezTo>
                          <a:pt x="67" y="142"/>
                          <a:pt x="67" y="142"/>
                          <a:pt x="67" y="142"/>
                        </a:cubicBezTo>
                        <a:cubicBezTo>
                          <a:pt x="67" y="143"/>
                          <a:pt x="67" y="143"/>
                          <a:pt x="67" y="143"/>
                        </a:cubicBezTo>
                        <a:cubicBezTo>
                          <a:pt x="67" y="143"/>
                          <a:pt x="68" y="143"/>
                          <a:pt x="68" y="143"/>
                        </a:cubicBezTo>
                        <a:cubicBezTo>
                          <a:pt x="68" y="143"/>
                          <a:pt x="68" y="143"/>
                          <a:pt x="68" y="143"/>
                        </a:cubicBezTo>
                        <a:cubicBezTo>
                          <a:pt x="69" y="142"/>
                          <a:pt x="71" y="140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1"/>
                          <a:pt x="70" y="143"/>
                          <a:pt x="69" y="145"/>
                        </a:cubicBezTo>
                        <a:cubicBezTo>
                          <a:pt x="69" y="145"/>
                          <a:pt x="69" y="145"/>
                          <a:pt x="69" y="145"/>
                        </a:cubicBezTo>
                        <a:cubicBezTo>
                          <a:pt x="69" y="146"/>
                          <a:pt x="69" y="145"/>
                          <a:pt x="69" y="146"/>
                        </a:cubicBezTo>
                        <a:cubicBezTo>
                          <a:pt x="69" y="146"/>
                          <a:pt x="69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7" y="146"/>
                          <a:pt x="67" y="146"/>
                          <a:pt x="66" y="146"/>
                        </a:cubicBezTo>
                        <a:cubicBezTo>
                          <a:pt x="65" y="146"/>
                          <a:pt x="64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4" y="146"/>
                          <a:pt x="65" y="147"/>
                          <a:pt x="66" y="147"/>
                        </a:cubicBezTo>
                        <a:cubicBezTo>
                          <a:pt x="67" y="147"/>
                          <a:pt x="67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70" y="148"/>
                          <a:pt x="70" y="148"/>
                        </a:cubicBezTo>
                        <a:cubicBezTo>
                          <a:pt x="69" y="149"/>
                          <a:pt x="68" y="149"/>
                          <a:pt x="66" y="150"/>
                        </a:cubicBezTo>
                        <a:cubicBezTo>
                          <a:pt x="66" y="150"/>
                          <a:pt x="66" y="150"/>
                          <a:pt x="66" y="150"/>
                        </a:cubicBezTo>
                        <a:cubicBezTo>
                          <a:pt x="65" y="151"/>
                          <a:pt x="64" y="152"/>
                          <a:pt x="62" y="153"/>
                        </a:cubicBezTo>
                        <a:cubicBezTo>
                          <a:pt x="61" y="152"/>
                          <a:pt x="60" y="151"/>
                          <a:pt x="60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60" y="152"/>
                          <a:pt x="61" y="152"/>
                          <a:pt x="62" y="153"/>
                        </a:cubicBezTo>
                        <a:cubicBezTo>
                          <a:pt x="61" y="154"/>
                          <a:pt x="59" y="155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9" y="155"/>
                          <a:pt x="61" y="154"/>
                          <a:pt x="62" y="153"/>
                        </a:cubicBezTo>
                        <a:cubicBezTo>
                          <a:pt x="62" y="153"/>
                          <a:pt x="62" y="153"/>
                          <a:pt x="62" y="153"/>
                        </a:cubicBezTo>
                        <a:cubicBezTo>
                          <a:pt x="64" y="152"/>
                          <a:pt x="65" y="152"/>
                          <a:pt x="66" y="151"/>
                        </a:cubicBezTo>
                        <a:cubicBezTo>
                          <a:pt x="66" y="151"/>
                          <a:pt x="66" y="151"/>
                          <a:pt x="66" y="151"/>
                        </a:cubicBezTo>
                        <a:cubicBezTo>
                          <a:pt x="67" y="151"/>
                          <a:pt x="66" y="151"/>
                          <a:pt x="66" y="151"/>
                        </a:cubicBezTo>
                        <a:cubicBezTo>
                          <a:pt x="64" y="153"/>
                          <a:pt x="62" y="154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58" y="157"/>
                          <a:pt x="56" y="159"/>
                          <a:pt x="54" y="160"/>
                        </a:cubicBezTo>
                        <a:cubicBezTo>
                          <a:pt x="54" y="160"/>
                          <a:pt x="54" y="160"/>
                          <a:pt x="54" y="160"/>
                        </a:cubicBezTo>
                        <a:cubicBezTo>
                          <a:pt x="54" y="160"/>
                          <a:pt x="54" y="160"/>
                          <a:pt x="53" y="160"/>
                        </a:cubicBezTo>
                        <a:cubicBezTo>
                          <a:pt x="53" y="160"/>
                          <a:pt x="53" y="160"/>
                          <a:pt x="53" y="160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4" y="161"/>
                          <a:pt x="54" y="161"/>
                          <a:pt x="54" y="161"/>
                        </a:cubicBezTo>
                        <a:cubicBezTo>
                          <a:pt x="52" y="164"/>
                          <a:pt x="49" y="167"/>
                          <a:pt x="47" y="170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9" y="167"/>
                          <a:pt x="52" y="164"/>
                          <a:pt x="54" y="161"/>
                        </a:cubicBezTo>
                        <a:cubicBezTo>
                          <a:pt x="54" y="161"/>
                          <a:pt x="54" y="160"/>
                          <a:pt x="54" y="160"/>
                        </a:cubicBezTo>
                        <a:cubicBezTo>
                          <a:pt x="56" y="159"/>
                          <a:pt x="58" y="157"/>
                          <a:pt x="60" y="156"/>
                        </a:cubicBezTo>
                        <a:cubicBezTo>
                          <a:pt x="61" y="158"/>
                          <a:pt x="62" y="160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2"/>
                          <a:pt x="63" y="162"/>
                        </a:cubicBezTo>
                        <a:cubicBezTo>
                          <a:pt x="63" y="160"/>
                          <a:pt x="62" y="158"/>
                          <a:pt x="60" y="156"/>
                        </a:cubicBezTo>
                        <a:cubicBezTo>
                          <a:pt x="62" y="154"/>
                          <a:pt x="64" y="153"/>
                          <a:pt x="66" y="152"/>
                        </a:cubicBezTo>
                        <a:cubicBezTo>
                          <a:pt x="66" y="152"/>
                          <a:pt x="66" y="152"/>
                          <a:pt x="66" y="152"/>
                        </a:cubicBezTo>
                        <a:cubicBezTo>
                          <a:pt x="69" y="150"/>
                          <a:pt x="71" y="148"/>
                          <a:pt x="74" y="147"/>
                        </a:cubicBezTo>
                        <a:cubicBezTo>
                          <a:pt x="73" y="150"/>
                          <a:pt x="72" y="152"/>
                          <a:pt x="72" y="154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2" y="157"/>
                          <a:pt x="71" y="160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1" y="163"/>
                          <a:pt x="71" y="163"/>
                          <a:pt x="71" y="163"/>
                        </a:cubicBezTo>
                        <a:cubicBezTo>
                          <a:pt x="71" y="160"/>
                          <a:pt x="72" y="157"/>
                          <a:pt x="73" y="155"/>
                        </a:cubicBezTo>
                        <a:cubicBezTo>
                          <a:pt x="73" y="155"/>
                          <a:pt x="73" y="155"/>
                          <a:pt x="73" y="155"/>
                        </a:cubicBezTo>
                        <a:cubicBezTo>
                          <a:pt x="74" y="152"/>
                          <a:pt x="74" y="149"/>
                          <a:pt x="74" y="146"/>
                        </a:cubicBezTo>
                        <a:cubicBezTo>
                          <a:pt x="79" y="144"/>
                          <a:pt x="86" y="142"/>
                          <a:pt x="90" y="140"/>
                        </a:cubicBezTo>
                        <a:cubicBezTo>
                          <a:pt x="90" y="148"/>
                          <a:pt x="90" y="148"/>
                          <a:pt x="90" y="148"/>
                        </a:cubicBezTo>
                        <a:cubicBezTo>
                          <a:pt x="89" y="148"/>
                          <a:pt x="89" y="148"/>
                          <a:pt x="89" y="148"/>
                        </a:cubicBezTo>
                        <a:cubicBezTo>
                          <a:pt x="85" y="151"/>
                          <a:pt x="81" y="153"/>
                          <a:pt x="76" y="154"/>
                        </a:cubicBezTo>
                        <a:cubicBezTo>
                          <a:pt x="76" y="154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81" y="154"/>
                          <a:pt x="85" y="151"/>
                          <a:pt x="89" y="149"/>
                        </a:cubicBezTo>
                        <a:cubicBezTo>
                          <a:pt x="89" y="149"/>
                          <a:pt x="89" y="149"/>
                          <a:pt x="89" y="149"/>
                        </a:cubicBezTo>
                        <a:cubicBezTo>
                          <a:pt x="90" y="149"/>
                          <a:pt x="90" y="149"/>
                          <a:pt x="90" y="149"/>
                        </a:cubicBezTo>
                        <a:cubicBezTo>
                          <a:pt x="91" y="150"/>
                          <a:pt x="91" y="152"/>
                          <a:pt x="91" y="153"/>
                        </a:cubicBezTo>
                        <a:cubicBezTo>
                          <a:pt x="91" y="155"/>
                          <a:pt x="91" y="156"/>
                          <a:pt x="91" y="157"/>
                        </a:cubicBezTo>
                        <a:cubicBezTo>
                          <a:pt x="91" y="157"/>
                          <a:pt x="91" y="157"/>
                          <a:pt x="91" y="157"/>
                        </a:cubicBezTo>
                        <a:cubicBezTo>
                          <a:pt x="91" y="159"/>
                          <a:pt x="90" y="161"/>
                          <a:pt x="90" y="163"/>
                        </a:cubicBezTo>
                        <a:cubicBezTo>
                          <a:pt x="90" y="166"/>
                          <a:pt x="91" y="169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1" y="174"/>
                          <a:pt x="91" y="176"/>
                          <a:pt x="90" y="177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1" y="178"/>
                          <a:pt x="91" y="178"/>
                          <a:pt x="91" y="177"/>
                        </a:cubicBezTo>
                        <a:cubicBezTo>
                          <a:pt x="91" y="177"/>
                          <a:pt x="91" y="177"/>
                          <a:pt x="91" y="177"/>
                        </a:cubicBezTo>
                        <a:cubicBezTo>
                          <a:pt x="91" y="176"/>
                          <a:pt x="91" y="174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4" y="171"/>
                          <a:pt x="96" y="168"/>
                          <a:pt x="99" y="167"/>
                        </a:cubicBez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100" y="168"/>
                          <a:pt x="101" y="170"/>
                          <a:pt x="102" y="171"/>
                        </a:cubicBezTo>
                        <a:cubicBezTo>
                          <a:pt x="102" y="171"/>
                          <a:pt x="101" y="171"/>
                          <a:pt x="101" y="171"/>
                        </a:cubicBezTo>
                        <a:cubicBezTo>
                          <a:pt x="101" y="171"/>
                          <a:pt x="101" y="171"/>
                          <a:pt x="101" y="171"/>
                        </a:cubicBezTo>
                        <a:cubicBezTo>
                          <a:pt x="101" y="171"/>
                          <a:pt x="100" y="172"/>
                          <a:pt x="100" y="172"/>
                        </a:cubicBezTo>
                        <a:cubicBezTo>
                          <a:pt x="100" y="172"/>
                          <a:pt x="99" y="172"/>
                          <a:pt x="99" y="172"/>
                        </a:cubicBezTo>
                        <a:cubicBezTo>
                          <a:pt x="99" y="172"/>
                          <a:pt x="100" y="172"/>
                          <a:pt x="100" y="172"/>
                        </a:cubicBezTo>
                        <a:cubicBezTo>
                          <a:pt x="100" y="172"/>
                          <a:pt x="100" y="172"/>
                          <a:pt x="100" y="172"/>
                        </a:cubicBezTo>
                        <a:cubicBezTo>
                          <a:pt x="100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1" y="175"/>
                          <a:pt x="101" y="178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2" y="178"/>
                          <a:pt x="102" y="175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1"/>
                          <a:pt x="103" y="171"/>
                          <a:pt x="103" y="171"/>
                        </a:cubicBezTo>
                        <a:cubicBezTo>
                          <a:pt x="103" y="170"/>
                          <a:pt x="103" y="170"/>
                          <a:pt x="103" y="170"/>
                        </a:cubicBezTo>
                        <a:cubicBezTo>
                          <a:pt x="103" y="170"/>
                          <a:pt x="103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69"/>
                          <a:pt x="104" y="169"/>
                        </a:cubicBezTo>
                        <a:cubicBezTo>
                          <a:pt x="105" y="169"/>
                          <a:pt x="106" y="168"/>
                          <a:pt x="107" y="167"/>
                        </a:cubicBezTo>
                        <a:cubicBezTo>
                          <a:pt x="107" y="166"/>
                          <a:pt x="108" y="165"/>
                          <a:pt x="108" y="164"/>
                        </a:cubicBezTo>
                        <a:cubicBezTo>
                          <a:pt x="108" y="165"/>
                          <a:pt x="108" y="165"/>
                          <a:pt x="108" y="165"/>
                        </a:cubicBezTo>
                        <a:cubicBezTo>
                          <a:pt x="108" y="168"/>
                          <a:pt x="108" y="172"/>
                          <a:pt x="107" y="175"/>
                        </a:cubicBezTo>
                        <a:cubicBezTo>
                          <a:pt x="107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2"/>
                          <a:pt x="109" y="168"/>
                          <a:pt x="109" y="165"/>
                        </a:cubicBezTo>
                        <a:cubicBezTo>
                          <a:pt x="109" y="165"/>
                          <a:pt x="109" y="165"/>
                          <a:pt x="109" y="164"/>
                        </a:cubicBezTo>
                        <a:cubicBezTo>
                          <a:pt x="109" y="164"/>
                          <a:pt x="109" y="164"/>
                          <a:pt x="109" y="164"/>
                        </a:cubicBezTo>
                        <a:cubicBezTo>
                          <a:pt x="109" y="164"/>
                          <a:pt x="109" y="163"/>
                          <a:pt x="109" y="163"/>
                        </a:cubicBezTo>
                        <a:cubicBezTo>
                          <a:pt x="109" y="163"/>
                          <a:pt x="109" y="162"/>
                          <a:pt x="110" y="162"/>
                        </a:cubicBezTo>
                        <a:cubicBezTo>
                          <a:pt x="110" y="163"/>
                          <a:pt x="110" y="163"/>
                          <a:pt x="110" y="164"/>
                        </a:cubicBezTo>
                        <a:cubicBezTo>
                          <a:pt x="110" y="167"/>
                          <a:pt x="109" y="169"/>
                          <a:pt x="109" y="172"/>
                        </a:cubicBezTo>
                        <a:cubicBezTo>
                          <a:pt x="109" y="173"/>
                          <a:pt x="109" y="174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4"/>
                          <a:pt x="110" y="173"/>
                          <a:pt x="110" y="172"/>
                        </a:cubicBezTo>
                        <a:cubicBezTo>
                          <a:pt x="110" y="169"/>
                          <a:pt x="110" y="167"/>
                          <a:pt x="110" y="164"/>
                        </a:cubicBezTo>
                        <a:cubicBezTo>
                          <a:pt x="110" y="163"/>
                          <a:pt x="110" y="163"/>
                          <a:pt x="110" y="162"/>
                        </a:cubicBezTo>
                        <a:cubicBezTo>
                          <a:pt x="110" y="162"/>
                          <a:pt x="110" y="162"/>
                          <a:pt x="110" y="162"/>
                        </a:cubicBezTo>
                        <a:cubicBezTo>
                          <a:pt x="110" y="161"/>
                          <a:pt x="110" y="161"/>
                          <a:pt x="111" y="160"/>
                        </a:cubicBezTo>
                        <a:cubicBezTo>
                          <a:pt x="111" y="159"/>
                          <a:pt x="112" y="159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7"/>
                        </a:cubicBezTo>
                        <a:cubicBezTo>
                          <a:pt x="113" y="158"/>
                          <a:pt x="114" y="158"/>
                          <a:pt x="114" y="158"/>
                        </a:cubicBezTo>
                        <a:cubicBezTo>
                          <a:pt x="115" y="158"/>
                          <a:pt x="115" y="158"/>
                          <a:pt x="115" y="158"/>
                        </a:cubicBezTo>
                        <a:cubicBezTo>
                          <a:pt x="115" y="158"/>
                          <a:pt x="115" y="159"/>
                          <a:pt x="115" y="159"/>
                        </a:cubicBezTo>
                        <a:cubicBezTo>
                          <a:pt x="115" y="159"/>
                          <a:pt x="115" y="159"/>
                          <a:pt x="115" y="159"/>
                        </a:cubicBezTo>
                        <a:cubicBezTo>
                          <a:pt x="116" y="163"/>
                          <a:pt x="119" y="167"/>
                          <a:pt x="119" y="170"/>
                        </a:cubicBezTo>
                        <a:cubicBezTo>
                          <a:pt x="119" y="170"/>
                          <a:pt x="119" y="170"/>
                          <a:pt x="119" y="170"/>
                        </a:cubicBezTo>
                        <a:cubicBezTo>
                          <a:pt x="119" y="173"/>
                          <a:pt x="117" y="180"/>
                          <a:pt x="117" y="183"/>
                        </a:cubicBezTo>
                        <a:cubicBezTo>
                          <a:pt x="116" y="188"/>
                          <a:pt x="115" y="192"/>
                          <a:pt x="115" y="196"/>
                        </a:cubicBezTo>
                        <a:cubicBezTo>
                          <a:pt x="115" y="198"/>
                          <a:pt x="115" y="199"/>
                          <a:pt x="115" y="200"/>
                        </a:cubicBezTo>
                        <a:cubicBezTo>
                          <a:pt x="116" y="202"/>
                          <a:pt x="116" y="204"/>
                          <a:pt x="117" y="205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5"/>
                          <a:pt x="117" y="205"/>
                        </a:cubicBezTo>
                        <a:cubicBezTo>
                          <a:pt x="117" y="203"/>
                          <a:pt x="116" y="202"/>
                          <a:pt x="116" y="200"/>
                        </a:cubicBezTo>
                        <a:cubicBezTo>
                          <a:pt x="116" y="199"/>
                          <a:pt x="116" y="197"/>
                          <a:pt x="116" y="196"/>
                        </a:cubicBezTo>
                        <a:cubicBezTo>
                          <a:pt x="116" y="192"/>
                          <a:pt x="117" y="188"/>
                          <a:pt x="117" y="183"/>
                        </a:cubicBezTo>
                        <a:cubicBezTo>
                          <a:pt x="118" y="180"/>
                          <a:pt x="120" y="173"/>
                          <a:pt x="120" y="170"/>
                        </a:cubicBezTo>
                        <a:cubicBezTo>
                          <a:pt x="120" y="170"/>
                          <a:pt x="120" y="170"/>
                          <a:pt x="120" y="170"/>
                        </a:cubicBezTo>
                        <a:cubicBezTo>
                          <a:pt x="119" y="167"/>
                          <a:pt x="117" y="163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6" y="159"/>
                          <a:pt x="117" y="159"/>
                          <a:pt x="117" y="159"/>
                        </a:cubicBezTo>
                        <a:cubicBezTo>
                          <a:pt x="117" y="159"/>
                          <a:pt x="117" y="159"/>
                          <a:pt x="117" y="159"/>
                        </a:cubicBezTo>
                        <a:cubicBezTo>
                          <a:pt x="120" y="162"/>
                          <a:pt x="122" y="166"/>
                          <a:pt x="125" y="170"/>
                        </a:cubicBezTo>
                        <a:cubicBezTo>
                          <a:pt x="125" y="170"/>
                          <a:pt x="125" y="170"/>
                          <a:pt x="125" y="170"/>
                        </a:cubicBezTo>
                        <a:cubicBezTo>
                          <a:pt x="127" y="176"/>
                          <a:pt x="130" y="181"/>
                          <a:pt x="131" y="187"/>
                        </a:cubicBezTo>
                        <a:cubicBezTo>
                          <a:pt x="131" y="187"/>
                          <a:pt x="131" y="188"/>
                          <a:pt x="132" y="188"/>
                        </a:cubicBezTo>
                        <a:cubicBezTo>
                          <a:pt x="132" y="188"/>
                          <a:pt x="132" y="188"/>
                          <a:pt x="132" y="188"/>
                        </a:cubicBezTo>
                        <a:cubicBezTo>
                          <a:pt x="132" y="187"/>
                          <a:pt x="132" y="187"/>
                          <a:pt x="132" y="187"/>
                        </a:cubicBezTo>
                        <a:cubicBezTo>
                          <a:pt x="130" y="181"/>
                          <a:pt x="127" y="176"/>
                          <a:pt x="125" y="170"/>
                        </a:cubicBezTo>
                        <a:cubicBezTo>
                          <a:pt x="126" y="170"/>
                          <a:pt x="127" y="170"/>
                          <a:pt x="128" y="169"/>
                        </a:cubicBezTo>
                        <a:cubicBezTo>
                          <a:pt x="129" y="170"/>
                          <a:pt x="129" y="170"/>
                          <a:pt x="129" y="170"/>
                        </a:cubicBezTo>
                        <a:cubicBezTo>
                          <a:pt x="129" y="171"/>
                          <a:pt x="130" y="173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0" y="173"/>
                          <a:pt x="129" y="171"/>
                          <a:pt x="129" y="170"/>
                        </a:cubicBezTo>
                        <a:cubicBezTo>
                          <a:pt x="131" y="170"/>
                          <a:pt x="131" y="170"/>
                          <a:pt x="131" y="170"/>
                        </a:cubicBezTo>
                        <a:cubicBezTo>
                          <a:pt x="131" y="170"/>
                          <a:pt x="131" y="169"/>
                          <a:pt x="131" y="169"/>
                        </a:cubicBezTo>
                        <a:cubicBezTo>
                          <a:pt x="131" y="169"/>
                          <a:pt x="131" y="169"/>
                          <a:pt x="131" y="169"/>
                        </a:cubicBezTo>
                        <a:cubicBezTo>
                          <a:pt x="131" y="169"/>
                          <a:pt x="130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8" y="168"/>
                          <a:pt x="128" y="166"/>
                          <a:pt x="128" y="165"/>
                        </a:cubicBezTo>
                        <a:cubicBezTo>
                          <a:pt x="128" y="165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63"/>
                          <a:pt x="128" y="163"/>
                          <a:pt x="128" y="163"/>
                        </a:cubicBezTo>
                        <a:cubicBezTo>
                          <a:pt x="128" y="159"/>
                          <a:pt x="126" y="154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7" y="151"/>
                          <a:pt x="127" y="153"/>
                          <a:pt x="128" y="153"/>
                        </a:cubicBezTo>
                        <a:cubicBezTo>
                          <a:pt x="128" y="153"/>
                          <a:pt x="128" y="154"/>
                          <a:pt x="128" y="154"/>
                        </a:cubicBezTo>
                        <a:cubicBezTo>
                          <a:pt x="128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5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5"/>
                          <a:pt x="129" y="155"/>
                          <a:pt x="130" y="155"/>
                        </a:cubicBez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6"/>
                          <a:pt x="131" y="157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3" y="159"/>
                          <a:pt x="134" y="161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5"/>
                        </a:cubicBezTo>
                        <a:cubicBezTo>
                          <a:pt x="136" y="165"/>
                          <a:pt x="136" y="166"/>
                          <a:pt x="136" y="166"/>
                        </a:cubicBezTo>
                        <a:cubicBezTo>
                          <a:pt x="136" y="168"/>
                          <a:pt x="136" y="170"/>
                          <a:pt x="136" y="171"/>
                        </a:cubicBezTo>
                        <a:cubicBezTo>
                          <a:pt x="136" y="172"/>
                          <a:pt x="136" y="172"/>
                          <a:pt x="136" y="172"/>
                        </a:cubicBezTo>
                        <a:cubicBezTo>
                          <a:pt x="136" y="172"/>
                          <a:pt x="136" y="173"/>
                          <a:pt x="136" y="173"/>
                        </a:cubicBezTo>
                        <a:cubicBezTo>
                          <a:pt x="136" y="173"/>
                          <a:pt x="136" y="173"/>
                          <a:pt x="136" y="173"/>
                        </a:cubicBezTo>
                        <a:cubicBezTo>
                          <a:pt x="136" y="173"/>
                          <a:pt x="137" y="173"/>
                          <a:pt x="137" y="172"/>
                        </a:cubicBezTo>
                        <a:cubicBezTo>
                          <a:pt x="137" y="172"/>
                          <a:pt x="137" y="172"/>
                          <a:pt x="137" y="171"/>
                        </a:cubicBezTo>
                        <a:cubicBezTo>
                          <a:pt x="137" y="170"/>
                          <a:pt x="136" y="168"/>
                          <a:pt x="136" y="166"/>
                        </a:cubicBezTo>
                        <a:cubicBezTo>
                          <a:pt x="136" y="166"/>
                          <a:pt x="136" y="165"/>
                          <a:pt x="136" y="165"/>
                        </a:cubicBezTo>
                        <a:cubicBezTo>
                          <a:pt x="136" y="165"/>
                          <a:pt x="136" y="165"/>
                          <a:pt x="137" y="165"/>
                        </a:cubicBezTo>
                        <a:cubicBezTo>
                          <a:pt x="137" y="165"/>
                          <a:pt x="137" y="165"/>
                          <a:pt x="137" y="166"/>
                        </a:cubicBezTo>
                        <a:cubicBezTo>
                          <a:pt x="137" y="166"/>
                          <a:pt x="137" y="166"/>
                          <a:pt x="137" y="166"/>
                        </a:cubicBezTo>
                        <a:cubicBezTo>
                          <a:pt x="138" y="168"/>
                          <a:pt x="139" y="170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0"/>
                          <a:pt x="138" y="168"/>
                          <a:pt x="138" y="166"/>
                        </a:cubicBezTo>
                        <a:cubicBezTo>
                          <a:pt x="140" y="168"/>
                          <a:pt x="143" y="170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3"/>
                          <a:pt x="145" y="173"/>
                          <a:pt x="145" y="173"/>
                        </a:cubicBezTo>
                        <a:cubicBezTo>
                          <a:pt x="145" y="173"/>
                          <a:pt x="144" y="173"/>
                          <a:pt x="144" y="173"/>
                        </a:cubicBezTo>
                        <a:cubicBezTo>
                          <a:pt x="143" y="173"/>
                          <a:pt x="143" y="173"/>
                          <a:pt x="142" y="173"/>
                        </a:cubicBezTo>
                        <a:cubicBezTo>
                          <a:pt x="142" y="173"/>
                          <a:pt x="142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2" y="173"/>
                          <a:pt x="142" y="173"/>
                          <a:pt x="142" y="173"/>
                        </a:cubicBezTo>
                        <a:cubicBezTo>
                          <a:pt x="143" y="173"/>
                          <a:pt x="143" y="173"/>
                          <a:pt x="144" y="173"/>
                        </a:cubicBezTo>
                        <a:cubicBezTo>
                          <a:pt x="145" y="173"/>
                          <a:pt x="145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4"/>
                          <a:pt x="146" y="174"/>
                        </a:cubicBezTo>
                        <a:cubicBezTo>
                          <a:pt x="146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6" y="174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2"/>
                        </a:cubicBezTo>
                        <a:cubicBezTo>
                          <a:pt x="146" y="173"/>
                          <a:pt x="147" y="173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3"/>
                          <a:pt x="148" y="173"/>
                        </a:cubicBezTo>
                        <a:cubicBezTo>
                          <a:pt x="147" y="173"/>
                          <a:pt x="147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3" y="170"/>
                          <a:pt x="140" y="168"/>
                          <a:pt x="138" y="165"/>
                        </a:cubicBezTo>
                        <a:cubicBezTo>
                          <a:pt x="138" y="165"/>
                          <a:pt x="138" y="165"/>
                          <a:pt x="138" y="165"/>
                        </a:cubicBezTo>
                        <a:cubicBezTo>
                          <a:pt x="138" y="165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8" y="162"/>
                          <a:pt x="138" y="160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40" y="159"/>
                          <a:pt x="142" y="160"/>
                          <a:pt x="144" y="160"/>
                        </a:cubicBezTo>
                        <a:cubicBezTo>
                          <a:pt x="144" y="162"/>
                          <a:pt x="144" y="164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5" y="166"/>
                          <a:pt x="145" y="166"/>
                          <a:pt x="145" y="165"/>
                        </a:cubicBezTo>
                        <a:cubicBezTo>
                          <a:pt x="144" y="164"/>
                          <a:pt x="144" y="162"/>
                          <a:pt x="144" y="160"/>
                        </a:cubicBezTo>
                        <a:cubicBezTo>
                          <a:pt x="147" y="161"/>
                          <a:pt x="151" y="162"/>
                          <a:pt x="154" y="163"/>
                        </a:cubicBezTo>
                        <a:cubicBezTo>
                          <a:pt x="154" y="163"/>
                          <a:pt x="154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4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6" y="164"/>
                          <a:pt x="156" y="164"/>
                          <a:pt x="157" y="165"/>
                        </a:cubicBezTo>
                        <a:cubicBezTo>
                          <a:pt x="157" y="165"/>
                          <a:pt x="157" y="165"/>
                          <a:pt x="157" y="165"/>
                        </a:cubicBezTo>
                        <a:cubicBezTo>
                          <a:pt x="157" y="164"/>
                          <a:pt x="157" y="164"/>
                          <a:pt x="157" y="164"/>
                        </a:cubicBezTo>
                        <a:cubicBezTo>
                          <a:pt x="158" y="164"/>
                          <a:pt x="158" y="164"/>
                          <a:pt x="159" y="163"/>
                        </a:cubicBezTo>
                        <a:cubicBezTo>
                          <a:pt x="159" y="163"/>
                          <a:pt x="159" y="163"/>
                          <a:pt x="158" y="163"/>
                        </a:cubicBezTo>
                        <a:cubicBezTo>
                          <a:pt x="158" y="163"/>
                          <a:pt x="158" y="163"/>
                          <a:pt x="158" y="163"/>
                        </a:cubicBezTo>
                        <a:cubicBezTo>
                          <a:pt x="158" y="164"/>
                          <a:pt x="158" y="164"/>
                          <a:pt x="157" y="164"/>
                        </a:cubicBezTo>
                        <a:cubicBezTo>
                          <a:pt x="157" y="164"/>
                          <a:pt x="156" y="164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2"/>
                          <a:pt x="155" y="162"/>
                        </a:cubicBezTo>
                        <a:cubicBezTo>
                          <a:pt x="155" y="161"/>
                          <a:pt x="155" y="159"/>
                          <a:pt x="155" y="158"/>
                        </a:cubicBezTo>
                        <a:cubicBezTo>
                          <a:pt x="155" y="158"/>
                          <a:pt x="155" y="158"/>
                          <a:pt x="155" y="157"/>
                        </a:cubicBezTo>
                        <a:cubicBezTo>
                          <a:pt x="155" y="157"/>
                          <a:pt x="155" y="157"/>
                          <a:pt x="155" y="157"/>
                        </a:cubicBezTo>
                        <a:cubicBezTo>
                          <a:pt x="155" y="152"/>
                          <a:pt x="154" y="147"/>
                          <a:pt x="154" y="143"/>
                        </a:cubicBezTo>
                        <a:cubicBezTo>
                          <a:pt x="155" y="143"/>
                          <a:pt x="155" y="143"/>
                          <a:pt x="156" y="143"/>
                        </a:cubicBezTo>
                        <a:cubicBezTo>
                          <a:pt x="157" y="144"/>
                          <a:pt x="158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8" y="145"/>
                          <a:pt x="157" y="144"/>
                          <a:pt x="156" y="143"/>
                        </a:cubicBezTo>
                        <a:cubicBezTo>
                          <a:pt x="156" y="143"/>
                          <a:pt x="156" y="143"/>
                          <a:pt x="156" y="143"/>
                        </a:cubicBezTo>
                        <a:cubicBezTo>
                          <a:pt x="153" y="142"/>
                          <a:pt x="154" y="135"/>
                          <a:pt x="153" y="132"/>
                        </a:cubicBezTo>
                        <a:cubicBezTo>
                          <a:pt x="157" y="133"/>
                          <a:pt x="159" y="136"/>
                          <a:pt x="161" y="139"/>
                        </a:cubicBezTo>
                        <a:cubicBezTo>
                          <a:pt x="163" y="142"/>
                          <a:pt x="165" y="146"/>
                          <a:pt x="165" y="149"/>
                        </a:cubicBezTo>
                        <a:cubicBezTo>
                          <a:pt x="165" y="149"/>
                          <a:pt x="165" y="149"/>
                          <a:pt x="165" y="149"/>
                        </a:cubicBezTo>
                        <a:cubicBezTo>
                          <a:pt x="165" y="152"/>
                          <a:pt x="163" y="156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2" y="160"/>
                        </a:cubicBezTo>
                        <a:cubicBezTo>
                          <a:pt x="161" y="161"/>
                          <a:pt x="160" y="161"/>
                          <a:pt x="160" y="162"/>
                        </a:cubicBezTo>
                        <a:cubicBezTo>
                          <a:pt x="160" y="162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1" y="162"/>
                          <a:pt x="162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6" y="159"/>
                          <a:pt x="168" y="156"/>
                          <a:pt x="171" y="154"/>
                        </a:cubicBezTo>
                        <a:cubicBezTo>
                          <a:pt x="171" y="155"/>
                          <a:pt x="171" y="155"/>
                          <a:pt x="172" y="155"/>
                        </a:cubicBezTo>
                        <a:cubicBezTo>
                          <a:pt x="172" y="156"/>
                          <a:pt x="173" y="157"/>
                          <a:pt x="174" y="159"/>
                        </a:cubicBezTo>
                        <a:cubicBezTo>
                          <a:pt x="174" y="159"/>
                          <a:pt x="174" y="159"/>
                          <a:pt x="174" y="159"/>
                        </a:cubicBezTo>
                        <a:cubicBezTo>
                          <a:pt x="174" y="162"/>
                          <a:pt x="176" y="164"/>
                          <a:pt x="176" y="167"/>
                        </a:cubicBezTo>
                        <a:cubicBezTo>
                          <a:pt x="176" y="167"/>
                          <a:pt x="176" y="168"/>
                          <a:pt x="176" y="168"/>
                        </a:cubicBezTo>
                        <a:cubicBezTo>
                          <a:pt x="176" y="168"/>
                          <a:pt x="176" y="168"/>
                          <a:pt x="176" y="168"/>
                        </a:cubicBezTo>
                        <a:cubicBezTo>
                          <a:pt x="176" y="167"/>
                          <a:pt x="177" y="167"/>
                          <a:pt x="177" y="167"/>
                        </a:cubicBezTo>
                        <a:cubicBezTo>
                          <a:pt x="176" y="164"/>
                          <a:pt x="174" y="162"/>
                          <a:pt x="174" y="159"/>
                        </a:cubicBezTo>
                        <a:cubicBezTo>
                          <a:pt x="176" y="161"/>
                          <a:pt x="177" y="163"/>
                          <a:pt x="179" y="165"/>
                        </a:cubicBezTo>
                        <a:cubicBezTo>
                          <a:pt x="180" y="169"/>
                          <a:pt x="183" y="173"/>
                          <a:pt x="184" y="178"/>
                        </a:cubicBezTo>
                        <a:cubicBezTo>
                          <a:pt x="185" y="180"/>
                          <a:pt x="185" y="183"/>
                          <a:pt x="186" y="185"/>
                        </a:cubicBezTo>
                        <a:cubicBezTo>
                          <a:pt x="186" y="187"/>
                          <a:pt x="187" y="187"/>
                          <a:pt x="187" y="189"/>
                        </a:cubicBezTo>
                        <a:cubicBezTo>
                          <a:pt x="187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8"/>
                        </a:cubicBezTo>
                        <a:cubicBezTo>
                          <a:pt x="187" y="187"/>
                          <a:pt x="187" y="186"/>
                          <a:pt x="186" y="185"/>
                        </a:cubicBezTo>
                        <a:cubicBezTo>
                          <a:pt x="185" y="183"/>
                          <a:pt x="186" y="180"/>
                          <a:pt x="185" y="177"/>
                        </a:cubicBezTo>
                        <a:cubicBezTo>
                          <a:pt x="183" y="173"/>
                          <a:pt x="180" y="169"/>
                          <a:pt x="179" y="165"/>
                        </a:cubicBezTo>
                        <a:cubicBezTo>
                          <a:pt x="183" y="164"/>
                          <a:pt x="186" y="163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86" y="162"/>
                          <a:pt x="183" y="164"/>
                          <a:pt x="179" y="164"/>
                        </a:cubicBezTo>
                        <a:cubicBezTo>
                          <a:pt x="177" y="163"/>
                          <a:pt x="176" y="160"/>
                          <a:pt x="174" y="158"/>
                        </a:cubicBezTo>
                        <a:cubicBezTo>
                          <a:pt x="174" y="158"/>
                          <a:pt x="174" y="158"/>
                          <a:pt x="174" y="158"/>
                        </a:cubicBezTo>
                        <a:cubicBezTo>
                          <a:pt x="174" y="157"/>
                          <a:pt x="173" y="156"/>
                          <a:pt x="172" y="155"/>
                        </a:cubicBezTo>
                        <a:cubicBezTo>
                          <a:pt x="172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4" y="154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6" y="155"/>
                          <a:pt x="177" y="156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7" y="156"/>
                          <a:pt x="176" y="155"/>
                          <a:pt x="175" y="153"/>
                        </a:cubicBezTo>
                        <a:cubicBezTo>
                          <a:pt x="175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4" y="150"/>
                          <a:pt x="171" y="148"/>
                          <a:pt x="169" y="145"/>
                        </a:cubicBezTo>
                        <a:cubicBezTo>
                          <a:pt x="170" y="145"/>
                          <a:pt x="170" y="145"/>
                          <a:pt x="170" y="145"/>
                        </a:cubicBezTo>
                        <a:cubicBezTo>
                          <a:pt x="169" y="145"/>
                          <a:pt x="169" y="145"/>
                          <a:pt x="169" y="144"/>
                        </a:cubicBezTo>
                        <a:cubicBezTo>
                          <a:pt x="169" y="144"/>
                          <a:pt x="169" y="144"/>
                          <a:pt x="169" y="144"/>
                        </a:cubicBezTo>
                        <a:cubicBezTo>
                          <a:pt x="169" y="144"/>
                          <a:pt x="168" y="144"/>
                          <a:pt x="168" y="144"/>
                        </a:cubicBezTo>
                        <a:cubicBezTo>
                          <a:pt x="168" y="144"/>
                          <a:pt x="168" y="144"/>
                          <a:pt x="168" y="144"/>
                        </a:cubicBezTo>
                        <a:cubicBezTo>
                          <a:pt x="167" y="142"/>
                          <a:pt x="165" y="141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6" y="138"/>
                          <a:pt x="167" y="138"/>
                          <a:pt x="167" y="137"/>
                        </a:cubicBezTo>
                        <a:cubicBezTo>
                          <a:pt x="168" y="137"/>
                          <a:pt x="170" y="137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0" y="139"/>
                          <a:pt x="170" y="140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0"/>
                          <a:pt x="171" y="139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6" y="140"/>
                          <a:pt x="180" y="142"/>
                          <a:pt x="183" y="145"/>
                        </a:cubicBezTo>
                        <a:cubicBezTo>
                          <a:pt x="183" y="145"/>
                          <a:pt x="183" y="145"/>
                          <a:pt x="183" y="145"/>
                        </a:cubicBezTo>
                        <a:cubicBezTo>
                          <a:pt x="184" y="146"/>
                          <a:pt x="185" y="147"/>
                          <a:pt x="186" y="148"/>
                        </a:cubicBezTo>
                        <a:cubicBezTo>
                          <a:pt x="186" y="148"/>
                          <a:pt x="186" y="148"/>
                          <a:pt x="186" y="148"/>
                        </a:cubicBezTo>
                        <a:cubicBezTo>
                          <a:pt x="188" y="150"/>
                          <a:pt x="190" y="153"/>
                          <a:pt x="191" y="156"/>
                        </a:cubicBezTo>
                        <a:cubicBezTo>
                          <a:pt x="190" y="156"/>
                          <a:pt x="189" y="156"/>
                          <a:pt x="188" y="156"/>
                        </a:cubicBezTo>
                        <a:cubicBezTo>
                          <a:pt x="188" y="156"/>
                          <a:pt x="188" y="156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9" y="156"/>
                          <a:pt x="190" y="156"/>
                          <a:pt x="191" y="156"/>
                        </a:cubicBez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3" y="159"/>
                          <a:pt x="195" y="162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5" y="162"/>
                          <a:pt x="194" y="159"/>
                          <a:pt x="191" y="156"/>
                        </a:cubicBezTo>
                        <a:close/>
                        <a:moveTo>
                          <a:pt x="201" y="51"/>
                        </a:moveTo>
                        <a:cubicBezTo>
                          <a:pt x="201" y="51"/>
                          <a:pt x="201" y="51"/>
                          <a:pt x="201" y="50"/>
                        </a:cubicBezTo>
                        <a:cubicBezTo>
                          <a:pt x="202" y="50"/>
                          <a:pt x="202" y="50"/>
                          <a:pt x="203" y="51"/>
                        </a:cubicBezTo>
                        <a:cubicBezTo>
                          <a:pt x="202" y="51"/>
                          <a:pt x="202" y="51"/>
                          <a:pt x="201" y="52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lose/>
                        <a:moveTo>
                          <a:pt x="199" y="0"/>
                        </a:move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0" y="1"/>
                          <a:pt x="200" y="1"/>
                          <a:pt x="200" y="1"/>
                        </a:cubicBezTo>
                        <a:cubicBezTo>
                          <a:pt x="199" y="1"/>
                          <a:pt x="199" y="1"/>
                          <a:pt x="199" y="1"/>
                        </a:cubicBezTo>
                        <a:lnTo>
                          <a:pt x="199" y="0"/>
                        </a:lnTo>
                        <a:close/>
                        <a:moveTo>
                          <a:pt x="199" y="5"/>
                        </a:move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6"/>
                          <a:pt x="199" y="6"/>
                        </a:cubicBezTo>
                        <a:cubicBezTo>
                          <a:pt x="199" y="6"/>
                          <a:pt x="198" y="6"/>
                          <a:pt x="199" y="5"/>
                        </a:cubicBezTo>
                        <a:close/>
                        <a:moveTo>
                          <a:pt x="24" y="47"/>
                        </a:moveTo>
                        <a:cubicBezTo>
                          <a:pt x="24" y="45"/>
                          <a:pt x="25" y="43"/>
                          <a:pt x="25" y="42"/>
                        </a:cubicBezTo>
                        <a:cubicBezTo>
                          <a:pt x="26" y="41"/>
                          <a:pt x="27" y="41"/>
                          <a:pt x="28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31" y="41"/>
                          <a:pt x="32" y="41"/>
                          <a:pt x="34" y="41"/>
                        </a:cubicBezTo>
                        <a:cubicBezTo>
                          <a:pt x="31" y="44"/>
                          <a:pt x="28" y="45"/>
                          <a:pt x="24" y="47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lose/>
                        <a:moveTo>
                          <a:pt x="46" y="113"/>
                        </a:moveTo>
                        <a:cubicBezTo>
                          <a:pt x="46" y="112"/>
                          <a:pt x="45" y="111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09"/>
                          <a:pt x="44" y="109"/>
                          <a:pt x="44" y="109"/>
                        </a:cubicBezTo>
                        <a:cubicBezTo>
                          <a:pt x="47" y="109"/>
                          <a:pt x="48" y="109"/>
                          <a:pt x="50" y="109"/>
                        </a:cubicBezTo>
                        <a:cubicBezTo>
                          <a:pt x="49" y="110"/>
                          <a:pt x="48" y="112"/>
                          <a:pt x="46" y="113"/>
                        </a:cubicBezTo>
                        <a:close/>
                        <a:moveTo>
                          <a:pt x="188" y="127"/>
                        </a:moveTo>
                        <a:cubicBezTo>
                          <a:pt x="190" y="126"/>
                          <a:pt x="191" y="125"/>
                          <a:pt x="193" y="124"/>
                        </a:cubicBezTo>
                        <a:cubicBezTo>
                          <a:pt x="193" y="125"/>
                          <a:pt x="193" y="125"/>
                          <a:pt x="193" y="125"/>
                        </a:cubicBezTo>
                        <a:cubicBezTo>
                          <a:pt x="193" y="127"/>
                          <a:pt x="193" y="128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1" y="129"/>
                          <a:pt x="190" y="128"/>
                          <a:pt x="188" y="127"/>
                        </a:cubicBezTo>
                        <a:cubicBezTo>
                          <a:pt x="188" y="127"/>
                          <a:pt x="188" y="127"/>
                          <a:pt x="188" y="127"/>
                        </a:cubicBezTo>
                        <a:close/>
                        <a:moveTo>
                          <a:pt x="187" y="128"/>
                        </a:moveTo>
                        <a:cubicBezTo>
                          <a:pt x="188" y="128"/>
                          <a:pt x="187" y="128"/>
                          <a:pt x="187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9" y="128"/>
                          <a:pt x="190" y="130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2" y="131"/>
                          <a:pt x="191" y="133"/>
                          <a:pt x="191" y="134"/>
                        </a:cubicBezTo>
                        <a:cubicBezTo>
                          <a:pt x="191" y="134"/>
                          <a:pt x="191" y="134"/>
                          <a:pt x="191" y="134"/>
                        </a:cubicBezTo>
                        <a:cubicBezTo>
                          <a:pt x="191" y="135"/>
                          <a:pt x="190" y="137"/>
                          <a:pt x="190" y="138"/>
                        </a:cubicBezTo>
                        <a:cubicBezTo>
                          <a:pt x="188" y="136"/>
                          <a:pt x="186" y="135"/>
                          <a:pt x="184" y="133"/>
                        </a:cubicBezTo>
                        <a:cubicBezTo>
                          <a:pt x="184" y="132"/>
                          <a:pt x="183" y="132"/>
                          <a:pt x="182" y="131"/>
                        </a:cubicBezTo>
                        <a:cubicBezTo>
                          <a:pt x="183" y="129"/>
                          <a:pt x="185" y="129"/>
                          <a:pt x="187" y="128"/>
                        </a:cubicBezTo>
                        <a:cubicBezTo>
                          <a:pt x="187" y="127"/>
                          <a:pt x="187" y="128"/>
                          <a:pt x="187" y="128"/>
                        </a:cubicBezTo>
                        <a:close/>
                        <a:moveTo>
                          <a:pt x="186" y="125"/>
                        </a:moveTo>
                        <a:cubicBezTo>
                          <a:pt x="186" y="125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6" y="126"/>
                          <a:pt x="186" y="126"/>
                          <a:pt x="186" y="126"/>
                        </a:cubicBezTo>
                        <a:cubicBezTo>
                          <a:pt x="186" y="126"/>
                          <a:pt x="186" y="125"/>
                          <a:pt x="186" y="125"/>
                        </a:cubicBezTo>
                        <a:close/>
                        <a:moveTo>
                          <a:pt x="170" y="115"/>
                        </a:moveTo>
                        <a:cubicBezTo>
                          <a:pt x="170" y="115"/>
                          <a:pt x="170" y="115"/>
                          <a:pt x="170" y="115"/>
                        </a:cubicBezTo>
                        <a:cubicBezTo>
                          <a:pt x="172" y="116"/>
                          <a:pt x="173" y="119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2" y="121"/>
                          <a:pt x="169" y="120"/>
                          <a:pt x="167" y="119"/>
                        </a:cubicBezTo>
                        <a:cubicBezTo>
                          <a:pt x="168" y="118"/>
                          <a:pt x="168" y="116"/>
                          <a:pt x="170" y="115"/>
                        </a:cubicBezTo>
                        <a:close/>
                        <a:moveTo>
                          <a:pt x="167" y="113"/>
                        </a:move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4"/>
                          <a:pt x="168" y="114"/>
                          <a:pt x="169" y="114"/>
                        </a:cubicBezTo>
                        <a:cubicBezTo>
                          <a:pt x="168" y="116"/>
                          <a:pt x="167" y="117"/>
                          <a:pt x="166" y="119"/>
                        </a:cubicBezTo>
                        <a:cubicBezTo>
                          <a:pt x="165" y="116"/>
                          <a:pt x="165" y="112"/>
                          <a:pt x="163" y="110"/>
                        </a:cubicBezTo>
                        <a:cubicBezTo>
                          <a:pt x="165" y="110"/>
                          <a:pt x="166" y="112"/>
                          <a:pt x="167" y="113"/>
                        </a:cubicBezTo>
                        <a:close/>
                        <a:moveTo>
                          <a:pt x="162" y="120"/>
                        </a:moveTo>
                        <a:cubicBezTo>
                          <a:pt x="161" y="120"/>
                          <a:pt x="160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0"/>
                          <a:pt x="158" y="119"/>
                          <a:pt x="158" y="119"/>
                        </a:cubicBezTo>
                        <a:cubicBezTo>
                          <a:pt x="158" y="118"/>
                          <a:pt x="158" y="118"/>
                          <a:pt x="158" y="118"/>
                        </a:cubicBezTo>
                        <a:cubicBezTo>
                          <a:pt x="160" y="118"/>
                          <a:pt x="161" y="119"/>
                          <a:pt x="163" y="119"/>
                        </a:cubicBezTo>
                        <a:cubicBezTo>
                          <a:pt x="163" y="120"/>
                          <a:pt x="162" y="120"/>
                          <a:pt x="162" y="120"/>
                        </a:cubicBezTo>
                        <a:close/>
                        <a:moveTo>
                          <a:pt x="157" y="116"/>
                        </a:moveTo>
                        <a:cubicBezTo>
                          <a:pt x="157" y="116"/>
                          <a:pt x="157" y="116"/>
                          <a:pt x="157" y="116"/>
                        </a:cubicBezTo>
                        <a:cubicBezTo>
                          <a:pt x="159" y="115"/>
                          <a:pt x="160" y="113"/>
                          <a:pt x="161" y="112"/>
                        </a:cubicBezTo>
                        <a:cubicBezTo>
                          <a:pt x="161" y="112"/>
                          <a:pt x="161" y="112"/>
                          <a:pt x="161" y="112"/>
                        </a:cubicBezTo>
                        <a:cubicBezTo>
                          <a:pt x="162" y="112"/>
                          <a:pt x="161" y="111"/>
                          <a:pt x="162" y="110"/>
                        </a:cubicBezTo>
                        <a:cubicBezTo>
                          <a:pt x="164" y="112"/>
                          <a:pt x="164" y="116"/>
                          <a:pt x="165" y="118"/>
                        </a:cubicBezTo>
                        <a:cubicBezTo>
                          <a:pt x="162" y="118"/>
                          <a:pt x="159" y="118"/>
                          <a:pt x="157" y="116"/>
                        </a:cubicBezTo>
                        <a:close/>
                        <a:moveTo>
                          <a:pt x="152" y="117"/>
                        </a:moveTo>
                        <a:cubicBezTo>
                          <a:pt x="153" y="118"/>
                          <a:pt x="154" y="117"/>
                          <a:pt x="155" y="118"/>
                        </a:cubicBezTo>
                        <a:cubicBezTo>
                          <a:pt x="154" y="119"/>
                          <a:pt x="153" y="119"/>
                          <a:pt x="152" y="120"/>
                        </a:cubicBezTo>
                        <a:cubicBezTo>
                          <a:pt x="152" y="120"/>
                          <a:pt x="152" y="120"/>
                          <a:pt x="152" y="120"/>
                        </a:cubicBezTo>
                        <a:cubicBezTo>
                          <a:pt x="152" y="119"/>
                          <a:pt x="152" y="118"/>
                          <a:pt x="152" y="117"/>
                        </a:cubicBezTo>
                        <a:close/>
                        <a:moveTo>
                          <a:pt x="151" y="131"/>
                        </a:move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2"/>
                          <a:pt x="150" y="132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4"/>
                          <a:pt x="150" y="134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48" y="137"/>
                          <a:pt x="146" y="139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38"/>
                          <a:pt x="144" y="135"/>
                          <a:pt x="145" y="133"/>
                        </a:cubicBezTo>
                        <a:cubicBezTo>
                          <a:pt x="147" y="132"/>
                          <a:pt x="148" y="131"/>
                          <a:pt x="151" y="130"/>
                        </a:cubicBezTo>
                        <a:cubicBezTo>
                          <a:pt x="151" y="130"/>
                          <a:pt x="151" y="131"/>
                          <a:pt x="150" y="131"/>
                        </a:cubicBezTo>
                        <a:lnTo>
                          <a:pt x="151" y="131"/>
                        </a:lnTo>
                        <a:close/>
                        <a:moveTo>
                          <a:pt x="141" y="152"/>
                        </a:moveTo>
                        <a:cubicBezTo>
                          <a:pt x="141" y="152"/>
                          <a:pt x="140" y="152"/>
                          <a:pt x="140" y="152"/>
                        </a:cubicBezTo>
                        <a:cubicBezTo>
                          <a:pt x="140" y="152"/>
                          <a:pt x="140" y="151"/>
                          <a:pt x="140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2" y="151"/>
                          <a:pt x="142" y="152"/>
                          <a:pt x="141" y="152"/>
                        </a:cubicBezTo>
                        <a:close/>
                        <a:moveTo>
                          <a:pt x="141" y="150"/>
                        </a:move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49"/>
                          <a:pt x="141" y="148"/>
                          <a:pt x="142" y="147"/>
                        </a:cubicBezTo>
                        <a:cubicBezTo>
                          <a:pt x="142" y="147"/>
                          <a:pt x="142" y="150"/>
                          <a:pt x="141" y="150"/>
                        </a:cubicBezTo>
                        <a:close/>
                        <a:moveTo>
                          <a:pt x="141" y="145"/>
                        </a:moveTo>
                        <a:cubicBezTo>
                          <a:pt x="139" y="145"/>
                          <a:pt x="137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7" y="141"/>
                          <a:pt x="138" y="139"/>
                          <a:pt x="139" y="136"/>
                        </a:cubicBezTo>
                        <a:cubicBezTo>
                          <a:pt x="139" y="136"/>
                          <a:pt x="139" y="136"/>
                          <a:pt x="139" y="136"/>
                        </a:cubicBezTo>
                        <a:cubicBezTo>
                          <a:pt x="139" y="135"/>
                          <a:pt x="140" y="135"/>
                          <a:pt x="140" y="135"/>
                        </a:cubicBezTo>
                        <a:cubicBezTo>
                          <a:pt x="140" y="135"/>
                          <a:pt x="140" y="135"/>
                          <a:pt x="140" y="135"/>
                        </a:cubicBezTo>
                        <a:cubicBezTo>
                          <a:pt x="141" y="135"/>
                          <a:pt x="141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3" y="136"/>
                          <a:pt x="141" y="143"/>
                          <a:pt x="141" y="145"/>
                        </a:cubicBezTo>
                        <a:close/>
                        <a:moveTo>
                          <a:pt x="133" y="128"/>
                        </a:moveTo>
                        <a:cubicBezTo>
                          <a:pt x="132" y="125"/>
                          <a:pt x="130" y="118"/>
                          <a:pt x="134" y="117"/>
                        </a:cubicBezTo>
                        <a:cubicBezTo>
                          <a:pt x="135" y="119"/>
                          <a:pt x="134" y="124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7"/>
                          <a:pt x="136" y="129"/>
                          <a:pt x="136" y="130"/>
                        </a:cubicBezTo>
                        <a:cubicBezTo>
                          <a:pt x="136" y="131"/>
                          <a:pt x="136" y="132"/>
                          <a:pt x="135" y="133"/>
                        </a:cubicBezTo>
                        <a:cubicBezTo>
                          <a:pt x="135" y="133"/>
                          <a:pt x="135" y="133"/>
                          <a:pt x="135" y="133"/>
                        </a:cubicBezTo>
                        <a:cubicBezTo>
                          <a:pt x="135" y="134"/>
                          <a:pt x="134" y="136"/>
                          <a:pt x="134" y="137"/>
                        </a:cubicBezTo>
                        <a:cubicBezTo>
                          <a:pt x="134" y="136"/>
                          <a:pt x="133" y="133"/>
                          <a:pt x="134" y="133"/>
                        </a:cubicBezTo>
                        <a:cubicBezTo>
                          <a:pt x="133" y="132"/>
                          <a:pt x="133" y="130"/>
                          <a:pt x="133" y="128"/>
                        </a:cubicBezTo>
                        <a:close/>
                        <a:moveTo>
                          <a:pt x="125" y="133"/>
                        </a:moveTo>
                        <a:cubicBezTo>
                          <a:pt x="123" y="134"/>
                          <a:pt x="121" y="135"/>
                          <a:pt x="119" y="135"/>
                        </a:cubicBezTo>
                        <a:cubicBezTo>
                          <a:pt x="118" y="134"/>
                          <a:pt x="117" y="131"/>
                          <a:pt x="118" y="129"/>
                        </a:cubicBezTo>
                        <a:cubicBezTo>
                          <a:pt x="122" y="126"/>
                          <a:pt x="126" y="122"/>
                          <a:pt x="130" y="119"/>
                        </a:cubicBezTo>
                        <a:cubicBezTo>
                          <a:pt x="130" y="119"/>
                          <a:pt x="130" y="119"/>
                          <a:pt x="130" y="119"/>
                        </a:cubicBezTo>
                        <a:cubicBezTo>
                          <a:pt x="130" y="124"/>
                          <a:pt x="131" y="126"/>
                          <a:pt x="132" y="130"/>
                        </a:cubicBezTo>
                        <a:cubicBezTo>
                          <a:pt x="130" y="131"/>
                          <a:pt x="127" y="132"/>
                          <a:pt x="125" y="133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50"/>
                          <a:pt x="110" y="150"/>
                        </a:cubicBezTo>
                        <a:cubicBezTo>
                          <a:pt x="110" y="150"/>
                          <a:pt x="110" y="149"/>
                          <a:pt x="110" y="149"/>
                        </a:cubicBezTo>
                        <a:cubicBezTo>
                          <a:pt x="110" y="147"/>
                          <a:pt x="110" y="146"/>
                          <a:pt x="110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2" y="144"/>
                          <a:pt x="112" y="145"/>
                        </a:cubicBezTo>
                        <a:cubicBezTo>
                          <a:pt x="112" y="145"/>
                          <a:pt x="112" y="145"/>
                          <a:pt x="112" y="145"/>
                        </a:cubicBezTo>
                        <a:cubicBezTo>
                          <a:pt x="112" y="146"/>
                          <a:pt x="111" y="147"/>
                          <a:pt x="111" y="148"/>
                        </a:cubicBezTo>
                        <a:cubicBezTo>
                          <a:pt x="111" y="148"/>
                          <a:pt x="111" y="148"/>
                          <a:pt x="111" y="148"/>
                        </a:cubicBezTo>
                        <a:cubicBezTo>
                          <a:pt x="111" y="148"/>
                          <a:pt x="111" y="148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02" y="146"/>
                        </a:move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0" y="145"/>
                          <a:pt x="100" y="145"/>
                          <a:pt x="100" y="144"/>
                        </a:cubicBezTo>
                        <a:cubicBezTo>
                          <a:pt x="100" y="144"/>
                          <a:pt x="100" y="144"/>
                          <a:pt x="100" y="144"/>
                        </a:cubicBezTo>
                        <a:cubicBezTo>
                          <a:pt x="100" y="141"/>
                          <a:pt x="98" y="137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100" y="133"/>
                          <a:pt x="102" y="132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6" y="131"/>
                          <a:pt x="107" y="130"/>
                          <a:pt x="109" y="130"/>
                        </a:cubicBezTo>
                        <a:cubicBezTo>
                          <a:pt x="110" y="132"/>
                          <a:pt x="110" y="134"/>
                          <a:pt x="110" y="136"/>
                        </a:cubicBezTo>
                        <a:cubicBezTo>
                          <a:pt x="107" y="139"/>
                          <a:pt x="105" y="142"/>
                          <a:pt x="102" y="146"/>
                        </a:cubicBezTo>
                        <a:close/>
                        <a:moveTo>
                          <a:pt x="102" y="147"/>
                        </a:moveTo>
                        <a:cubicBezTo>
                          <a:pt x="101" y="147"/>
                          <a:pt x="101" y="148"/>
                          <a:pt x="101" y="148"/>
                        </a:cubicBezTo>
                        <a:cubicBezTo>
                          <a:pt x="101" y="148"/>
                          <a:pt x="101" y="148"/>
                          <a:pt x="101" y="148"/>
                        </a:cubicBezTo>
                        <a:cubicBezTo>
                          <a:pt x="101" y="148"/>
                          <a:pt x="101" y="147"/>
                          <a:pt x="100" y="147"/>
                        </a:cubicBezTo>
                        <a:cubicBezTo>
                          <a:pt x="101" y="147"/>
                          <a:pt x="101" y="147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2" y="146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lose/>
                        <a:moveTo>
                          <a:pt x="98" y="127"/>
                        </a:moveTo>
                        <a:cubicBezTo>
                          <a:pt x="99" y="127"/>
                          <a:pt x="100" y="127"/>
                          <a:pt x="101" y="126"/>
                        </a:cubicBezTo>
                        <a:cubicBezTo>
                          <a:pt x="101" y="127"/>
                          <a:pt x="99" y="129"/>
                          <a:pt x="98" y="130"/>
                        </a:cubicBezTo>
                        <a:cubicBezTo>
                          <a:pt x="98" y="129"/>
                          <a:pt x="98" y="128"/>
                          <a:pt x="98" y="127"/>
                        </a:cubicBezTo>
                        <a:close/>
                        <a:moveTo>
                          <a:pt x="92" y="134"/>
                        </a:moveTo>
                        <a:cubicBezTo>
                          <a:pt x="92" y="134"/>
                          <a:pt x="92" y="134"/>
                          <a:pt x="92" y="134"/>
                        </a:cubicBezTo>
                        <a:cubicBezTo>
                          <a:pt x="93" y="134"/>
                          <a:pt x="93" y="134"/>
                          <a:pt x="93" y="134"/>
                        </a:cubicBezTo>
                        <a:cubicBezTo>
                          <a:pt x="93" y="134"/>
                          <a:pt x="94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4"/>
                          <a:pt x="93" y="135"/>
                          <a:pt x="91" y="135"/>
                        </a:cubicBezTo>
                        <a:cubicBezTo>
                          <a:pt x="89" y="137"/>
                          <a:pt x="87" y="138"/>
                          <a:pt x="85" y="140"/>
                        </a:cubicBezTo>
                        <a:cubicBezTo>
                          <a:pt x="84" y="139"/>
                          <a:pt x="83" y="139"/>
                          <a:pt x="83" y="139"/>
                        </a:cubicBezTo>
                        <a:cubicBezTo>
                          <a:pt x="83" y="139"/>
                          <a:pt x="83" y="139"/>
                          <a:pt x="83" y="139"/>
                        </a:cubicBezTo>
                        <a:cubicBezTo>
                          <a:pt x="81" y="138"/>
                          <a:pt x="80" y="138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79" y="136"/>
                          <a:pt x="78" y="136"/>
                          <a:pt x="78" y="136"/>
                        </a:cubicBezTo>
                        <a:cubicBezTo>
                          <a:pt x="78" y="134"/>
                          <a:pt x="79" y="133"/>
                          <a:pt x="80" y="132"/>
                        </a:cubicBezTo>
                        <a:cubicBezTo>
                          <a:pt x="80" y="132"/>
                          <a:pt x="80" y="132"/>
                          <a:pt x="80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1"/>
                        </a:cubicBezTo>
                        <a:cubicBezTo>
                          <a:pt x="81" y="131"/>
                          <a:pt x="82" y="131"/>
                          <a:pt x="82" y="130"/>
                        </a:cubicBezTo>
                        <a:cubicBezTo>
                          <a:pt x="84" y="129"/>
                          <a:pt x="87" y="129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1" y="128"/>
                          <a:pt x="91" y="127"/>
                          <a:pt x="92" y="127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4" y="127"/>
                          <a:pt x="96" y="127"/>
                          <a:pt x="97" y="128"/>
                        </a:cubicBezTo>
                        <a:cubicBezTo>
                          <a:pt x="97" y="130"/>
                          <a:pt x="98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3"/>
                          <a:pt x="93" y="134"/>
                          <a:pt x="92" y="134"/>
                        </a:cubicBezTo>
                        <a:cubicBezTo>
                          <a:pt x="92" y="134"/>
                          <a:pt x="92" y="134"/>
                          <a:pt x="92" y="134"/>
                        </a:cubicBezTo>
                        <a:close/>
                        <a:moveTo>
                          <a:pt x="94" y="136"/>
                        </a:moveTo>
                        <a:cubicBezTo>
                          <a:pt x="93" y="136"/>
                          <a:pt x="93" y="136"/>
                          <a:pt x="93" y="136"/>
                        </a:cubicBezTo>
                        <a:cubicBezTo>
                          <a:pt x="93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lose/>
                        <a:moveTo>
                          <a:pt x="82" y="101"/>
                        </a:moveTo>
                        <a:cubicBezTo>
                          <a:pt x="82" y="102"/>
                          <a:pt x="80" y="102"/>
                          <a:pt x="78" y="102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6" y="100"/>
                          <a:pt x="74" y="98"/>
                          <a:pt x="71" y="97"/>
                        </a:cubicBezTo>
                        <a:cubicBezTo>
                          <a:pt x="71" y="97"/>
                          <a:pt x="71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69" y="94"/>
                          <a:pt x="68" y="91"/>
                          <a:pt x="67" y="88"/>
                        </a:cubicBezTo>
                        <a:cubicBezTo>
                          <a:pt x="67" y="87"/>
                          <a:pt x="66" y="87"/>
                          <a:pt x="66" y="86"/>
                        </a:cubicBezTo>
                        <a:cubicBezTo>
                          <a:pt x="74" y="87"/>
                          <a:pt x="82" y="89"/>
                          <a:pt x="89" y="90"/>
                        </a:cubicBezTo>
                        <a:cubicBezTo>
                          <a:pt x="88" y="93"/>
                          <a:pt x="85" y="94"/>
                          <a:pt x="84" y="97"/>
                        </a:cubicBezTo>
                        <a:cubicBezTo>
                          <a:pt x="84" y="97"/>
                          <a:pt x="84" y="97"/>
                          <a:pt x="84" y="97"/>
                        </a:cubicBezTo>
                        <a:cubicBezTo>
                          <a:pt x="83" y="98"/>
                          <a:pt x="83" y="99"/>
                          <a:pt x="82" y="100"/>
                        </a:cubicBezTo>
                        <a:cubicBezTo>
                          <a:pt x="82" y="100"/>
                          <a:pt x="82" y="100"/>
                          <a:pt x="82" y="101"/>
                        </a:cubicBezTo>
                        <a:close/>
                        <a:moveTo>
                          <a:pt x="66" y="96"/>
                        </a:move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7" y="96"/>
                          <a:pt x="69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70" y="97"/>
                          <a:pt x="71" y="97"/>
                          <a:pt x="71" y="97"/>
                        </a:cubicBezTo>
                        <a:cubicBezTo>
                          <a:pt x="71" y="97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9"/>
                          <a:pt x="71" y="99"/>
                        </a:cubicBezTo>
                        <a:cubicBezTo>
                          <a:pt x="71" y="99"/>
                          <a:pt x="71" y="99"/>
                          <a:pt x="71" y="99"/>
                        </a:cubicBezTo>
                        <a:cubicBezTo>
                          <a:pt x="71" y="99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4" y="98"/>
                          <a:pt x="76" y="100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5" y="102"/>
                          <a:pt x="72" y="104"/>
                          <a:pt x="69" y="104"/>
                        </a:cubicBezTo>
                        <a:cubicBezTo>
                          <a:pt x="68" y="103"/>
                          <a:pt x="67" y="101"/>
                          <a:pt x="66" y="100"/>
                        </a:cubicBezTo>
                        <a:cubicBezTo>
                          <a:pt x="63" y="97"/>
                          <a:pt x="62" y="95"/>
                          <a:pt x="60" y="91"/>
                        </a:cubicBezTo>
                        <a:cubicBezTo>
                          <a:pt x="59" y="90"/>
                          <a:pt x="58" y="88"/>
                          <a:pt x="58" y="87"/>
                        </a:cubicBezTo>
                        <a:cubicBezTo>
                          <a:pt x="59" y="85"/>
                          <a:pt x="63" y="86"/>
                          <a:pt x="65" y="86"/>
                        </a:cubicBezTo>
                        <a:cubicBezTo>
                          <a:pt x="66" y="86"/>
                          <a:pt x="66" y="87"/>
                          <a:pt x="66" y="88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67" y="91"/>
                          <a:pt x="69" y="94"/>
                          <a:pt x="70" y="97"/>
                        </a:cubicBezTo>
                        <a:cubicBezTo>
                          <a:pt x="69" y="97"/>
                          <a:pt x="68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lose/>
                        <a:moveTo>
                          <a:pt x="61" y="55"/>
                        </a:moveTo>
                        <a:cubicBezTo>
                          <a:pt x="60" y="55"/>
                          <a:pt x="60" y="56"/>
                          <a:pt x="60" y="57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59" y="58"/>
                          <a:pt x="59" y="58"/>
                          <a:pt x="59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7"/>
                          <a:pt x="60" y="55"/>
                          <a:pt x="60" y="54"/>
                        </a:cubicBezTo>
                        <a:cubicBezTo>
                          <a:pt x="61" y="53"/>
                          <a:pt x="60" y="54"/>
                          <a:pt x="60" y="55"/>
                        </a:cubicBezTo>
                        <a:lnTo>
                          <a:pt x="61" y="55"/>
                        </a:lnTo>
                        <a:close/>
                        <a:moveTo>
                          <a:pt x="63" y="52"/>
                        </a:move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lose/>
                        <a:moveTo>
                          <a:pt x="64" y="53"/>
                        </a:move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4" y="53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1"/>
                          <a:pt x="62" y="49"/>
                          <a:pt x="63" y="48"/>
                        </a:cubicBezTo>
                        <a:cubicBezTo>
                          <a:pt x="63" y="48"/>
                          <a:pt x="63" y="49"/>
                          <a:pt x="63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4" y="50"/>
                          <a:pt x="64" y="51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lose/>
                        <a:moveTo>
                          <a:pt x="62" y="52"/>
                        </a:move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3" y="53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5"/>
                          <a:pt x="62" y="55"/>
                          <a:pt x="62" y="55"/>
                        </a:cubicBezTo>
                        <a:cubicBezTo>
                          <a:pt x="62" y="55"/>
                          <a:pt x="61" y="55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4"/>
                          <a:pt x="61" y="52"/>
                          <a:pt x="62" y="52"/>
                        </a:cubicBezTo>
                        <a:close/>
                        <a:moveTo>
                          <a:pt x="61" y="56"/>
                        </a:moveTo>
                        <a:cubicBezTo>
                          <a:pt x="61" y="56"/>
                          <a:pt x="61" y="56"/>
                          <a:pt x="61" y="56"/>
                        </a:cubicBezTo>
                        <a:cubicBezTo>
                          <a:pt x="61" y="56"/>
                          <a:pt x="61" y="56"/>
                          <a:pt x="61" y="57"/>
                        </a:cubicBezTo>
                        <a:cubicBezTo>
                          <a:pt x="61" y="57"/>
                          <a:pt x="61" y="57"/>
                          <a:pt x="61" y="57"/>
                        </a:cubicBezTo>
                        <a:cubicBezTo>
                          <a:pt x="61" y="57"/>
                          <a:pt x="61" y="58"/>
                          <a:pt x="60" y="58"/>
                        </a:cubicBezTo>
                        <a:cubicBezTo>
                          <a:pt x="60" y="58"/>
                          <a:pt x="60" y="57"/>
                          <a:pt x="60" y="57"/>
                        </a:cubicBezTo>
                        <a:cubicBezTo>
                          <a:pt x="60" y="57"/>
                          <a:pt x="61" y="56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5"/>
                          <a:pt x="61" y="56"/>
                          <a:pt x="61" y="56"/>
                        </a:cubicBezTo>
                        <a:close/>
                        <a:moveTo>
                          <a:pt x="60" y="59"/>
                        </a:moveTo>
                        <a:cubicBezTo>
                          <a:pt x="60" y="59"/>
                          <a:pt x="61" y="59"/>
                          <a:pt x="60" y="59"/>
                        </a:cubicBezTo>
                        <a:cubicBezTo>
                          <a:pt x="61" y="59"/>
                          <a:pt x="62" y="57"/>
                          <a:pt x="62" y="58"/>
                        </a:cubicBezTo>
                        <a:cubicBezTo>
                          <a:pt x="62" y="58"/>
                          <a:pt x="62" y="58"/>
                          <a:pt x="62" y="58"/>
                        </a:cubicBezTo>
                        <a:cubicBezTo>
                          <a:pt x="62" y="59"/>
                          <a:pt x="63" y="60"/>
                          <a:pt x="63" y="60"/>
                        </a:cubicBezTo>
                        <a:cubicBezTo>
                          <a:pt x="62" y="60"/>
                          <a:pt x="61" y="60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lose/>
                        <a:moveTo>
                          <a:pt x="62" y="57"/>
                        </a:move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6"/>
                          <a:pt x="62" y="56"/>
                          <a:pt x="62" y="56"/>
                        </a:cubicBezTo>
                        <a:cubicBezTo>
                          <a:pt x="62" y="56"/>
                          <a:pt x="62" y="55"/>
                          <a:pt x="62" y="55"/>
                        </a:cubicBezTo>
                        <a:cubicBezTo>
                          <a:pt x="62" y="55"/>
                          <a:pt x="63" y="55"/>
                          <a:pt x="63" y="55"/>
                        </a:cubicBezTo>
                        <a:cubicBezTo>
                          <a:pt x="63" y="55"/>
                          <a:pt x="63" y="56"/>
                          <a:pt x="63" y="57"/>
                        </a:cubicBezTo>
                        <a:cubicBezTo>
                          <a:pt x="63" y="57"/>
                          <a:pt x="63" y="57"/>
                          <a:pt x="62" y="57"/>
                        </a:cubicBezTo>
                        <a:close/>
                        <a:moveTo>
                          <a:pt x="63" y="54"/>
                        </a:move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5"/>
                          <a:pt x="64" y="55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6"/>
                          <a:pt x="63" y="55"/>
                          <a:pt x="63" y="54"/>
                        </a:cubicBezTo>
                        <a:close/>
                        <a:moveTo>
                          <a:pt x="64" y="54"/>
                        </a:move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6" y="52"/>
                          <a:pt x="68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3"/>
                          <a:pt x="69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71" y="53"/>
                          <a:pt x="71" y="51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5" y="53"/>
                          <a:pt x="77" y="55"/>
                          <a:pt x="79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81" y="56"/>
                          <a:pt x="83" y="56"/>
                          <a:pt x="84" y="58"/>
                        </a:cubicBezTo>
                        <a:cubicBezTo>
                          <a:pt x="78" y="57"/>
                          <a:pt x="72" y="55"/>
                          <a:pt x="65" y="56"/>
                        </a:cubicBezTo>
                        <a:cubicBezTo>
                          <a:pt x="65" y="56"/>
                          <a:pt x="65" y="56"/>
                          <a:pt x="65" y="56"/>
                        </a:cubicBezTo>
                        <a:cubicBezTo>
                          <a:pt x="65" y="55"/>
                          <a:pt x="64" y="55"/>
                          <a:pt x="64" y="54"/>
                        </a:cubicBezTo>
                        <a:close/>
                        <a:moveTo>
                          <a:pt x="79" y="38"/>
                        </a:move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6"/>
                          <a:pt x="79" y="35"/>
                        </a:cubicBezTo>
                        <a:cubicBezTo>
                          <a:pt x="80" y="35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8"/>
                          <a:pt x="82" y="40"/>
                          <a:pt x="82" y="42"/>
                        </a:cubicBezTo>
                        <a:cubicBezTo>
                          <a:pt x="82" y="42"/>
                          <a:pt x="82" y="42"/>
                          <a:pt x="82" y="42"/>
                        </a:cubicBezTo>
                        <a:cubicBezTo>
                          <a:pt x="82" y="42"/>
                          <a:pt x="82" y="43"/>
                          <a:pt x="82" y="43"/>
                        </a:cubicBezTo>
                        <a:cubicBezTo>
                          <a:pt x="82" y="43"/>
                          <a:pt x="82" y="43"/>
                          <a:pt x="82" y="43"/>
                        </a:cubicBezTo>
                        <a:cubicBezTo>
                          <a:pt x="82" y="43"/>
                          <a:pt x="83" y="42"/>
                          <a:pt x="83" y="42"/>
                        </a:cubicBez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3" y="40"/>
                          <a:pt x="81" y="38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5"/>
                          <a:pt x="79" y="34"/>
                          <a:pt x="79" y="32"/>
                        </a:cubicBezTo>
                        <a:cubicBezTo>
                          <a:pt x="81" y="32"/>
                          <a:pt x="82" y="31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3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4" y="32"/>
                          <a:pt x="84" y="31"/>
                        </a:cubicBezTo>
                        <a:cubicBezTo>
                          <a:pt x="85" y="31"/>
                          <a:pt x="85" y="31"/>
                          <a:pt x="85" y="31"/>
                        </a:cubicBezTo>
                        <a:cubicBezTo>
                          <a:pt x="85" y="33"/>
                          <a:pt x="86" y="34"/>
                          <a:pt x="87" y="35"/>
                        </a:cubicBezTo>
                        <a:cubicBezTo>
                          <a:pt x="87" y="36"/>
                          <a:pt x="87" y="36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8" y="37"/>
                          <a:pt x="89" y="38"/>
                          <a:pt x="89" y="39"/>
                        </a:cubicBezTo>
                        <a:cubicBezTo>
                          <a:pt x="89" y="39"/>
                          <a:pt x="89" y="39"/>
                          <a:pt x="89" y="39"/>
                        </a:cubicBezTo>
                        <a:cubicBezTo>
                          <a:pt x="90" y="41"/>
                          <a:pt x="90" y="42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2" y="48"/>
                          <a:pt x="95" y="50"/>
                          <a:pt x="95" y="54"/>
                        </a:cubicBezTo>
                        <a:cubicBezTo>
                          <a:pt x="92" y="54"/>
                          <a:pt x="88" y="53"/>
                          <a:pt x="85" y="52"/>
                        </a:cubicBezTo>
                        <a:cubicBezTo>
                          <a:pt x="85" y="51"/>
                          <a:pt x="85" y="49"/>
                          <a:pt x="84" y="48"/>
                        </a:cubicBezTo>
                        <a:cubicBezTo>
                          <a:pt x="84" y="48"/>
                          <a:pt x="84" y="48"/>
                          <a:pt x="84" y="48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7"/>
                          <a:pt x="84" y="46"/>
                          <a:pt x="84" y="45"/>
                        </a:cubicBezTo>
                        <a:cubicBezTo>
                          <a:pt x="84" y="43"/>
                          <a:pt x="84" y="42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4" y="42"/>
                          <a:pt x="84" y="43"/>
                          <a:pt x="84" y="45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9"/>
                          <a:pt x="84" y="51"/>
                          <a:pt x="84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1"/>
                          <a:pt x="82" y="49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1" y="44"/>
                          <a:pt x="79" y="42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lose/>
                        <a:moveTo>
                          <a:pt x="77" y="23"/>
                        </a:moveTo>
                        <a:cubicBezTo>
                          <a:pt x="78" y="23"/>
                          <a:pt x="78" y="25"/>
                          <a:pt x="79" y="26"/>
                        </a:cubicBezTo>
                        <a:cubicBezTo>
                          <a:pt x="80" y="27"/>
                          <a:pt x="82" y="28"/>
                          <a:pt x="83" y="30"/>
                        </a:cubicBezTo>
                        <a:cubicBezTo>
                          <a:pt x="81" y="30"/>
                          <a:pt x="80" y="31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8" y="29"/>
                          <a:pt x="78" y="26"/>
                          <a:pt x="77" y="23"/>
                        </a:cubicBezTo>
                        <a:close/>
                        <a:moveTo>
                          <a:pt x="85" y="29"/>
                        </a:move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4" y="29"/>
                          <a:pt x="84" y="29"/>
                          <a:pt x="85" y="29"/>
                        </a:cubicBezTo>
                        <a:cubicBezTo>
                          <a:pt x="85" y="29"/>
                          <a:pt x="85" y="28"/>
                          <a:pt x="85" y="28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86" y="30"/>
                        </a:move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lnTo>
                          <a:pt x="86" y="30"/>
                        </a:lnTo>
                        <a:close/>
                        <a:moveTo>
                          <a:pt x="85" y="29"/>
                        </a:move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99" y="11"/>
                        </a:moveTo>
                        <a:cubicBezTo>
                          <a:pt x="98" y="12"/>
                          <a:pt x="97" y="17"/>
                          <a:pt x="96" y="16"/>
                        </a:cubicBezTo>
                        <a:cubicBezTo>
                          <a:pt x="96" y="15"/>
                          <a:pt x="97" y="13"/>
                          <a:pt x="97" y="12"/>
                        </a:cubicBezTo>
                        <a:cubicBezTo>
                          <a:pt x="97" y="12"/>
                          <a:pt x="97" y="12"/>
                          <a:pt x="97" y="12"/>
                        </a:cubicBezTo>
                        <a:cubicBezTo>
                          <a:pt x="98" y="11"/>
                          <a:pt x="98" y="11"/>
                          <a:pt x="98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lose/>
                        <a:moveTo>
                          <a:pt x="99" y="9"/>
                        </a:move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9" y="7"/>
                          <a:pt x="100" y="7"/>
                        </a:cubicBezTo>
                        <a:cubicBezTo>
                          <a:pt x="100" y="7"/>
                          <a:pt x="100" y="9"/>
                          <a:pt x="99" y="9"/>
                        </a:cubicBezTo>
                        <a:close/>
                        <a:moveTo>
                          <a:pt x="100" y="14"/>
                        </a:move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3"/>
                          <a:pt x="101" y="13"/>
                        </a:cubicBezTo>
                        <a:cubicBezTo>
                          <a:pt x="101" y="13"/>
                          <a:pt x="101" y="13"/>
                          <a:pt x="101" y="13"/>
                        </a:cubicBezTo>
                        <a:cubicBezTo>
                          <a:pt x="101" y="13"/>
                          <a:pt x="101" y="12"/>
                          <a:pt x="102" y="11"/>
                        </a:cubicBezTo>
                        <a:cubicBezTo>
                          <a:pt x="103" y="12"/>
                          <a:pt x="102" y="13"/>
                          <a:pt x="102" y="14"/>
                        </a:cubicBezTo>
                        <a:cubicBezTo>
                          <a:pt x="102" y="16"/>
                          <a:pt x="102" y="16"/>
                          <a:pt x="102" y="16"/>
                        </a:cubicBezTo>
                        <a:cubicBezTo>
                          <a:pt x="101" y="17"/>
                          <a:pt x="99" y="17"/>
                          <a:pt x="98" y="17"/>
                        </a:cubicBezTo>
                        <a:cubicBezTo>
                          <a:pt x="98" y="15"/>
                          <a:pt x="100" y="15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lose/>
                        <a:moveTo>
                          <a:pt x="97" y="17"/>
                        </a:move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ubicBezTo>
                          <a:pt x="102" y="19"/>
                          <a:pt x="102" y="19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1"/>
                          <a:pt x="100" y="21"/>
                          <a:pt x="99" y="21"/>
                        </a:cubicBezTo>
                        <a:cubicBezTo>
                          <a:pt x="99" y="21"/>
                          <a:pt x="99" y="21"/>
                          <a:pt x="99" y="21"/>
                        </a:cubicBezTo>
                        <a:cubicBezTo>
                          <a:pt x="99" y="21"/>
                          <a:pt x="99" y="22"/>
                          <a:pt x="99" y="22"/>
                        </a:cubicBezTo>
                        <a:cubicBezTo>
                          <a:pt x="99" y="22"/>
                          <a:pt x="99" y="22"/>
                          <a:pt x="99" y="22"/>
                        </a:cubicBezTo>
                        <a:cubicBezTo>
                          <a:pt x="100" y="21"/>
                          <a:pt x="101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1" y="22"/>
                          <a:pt x="100" y="23"/>
                          <a:pt x="99" y="23"/>
                        </a:cubicBezTo>
                        <a:cubicBezTo>
                          <a:pt x="99" y="23"/>
                          <a:pt x="99" y="23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100" y="23"/>
                          <a:pt x="101" y="22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4"/>
                          <a:pt x="103" y="26"/>
                          <a:pt x="103" y="28"/>
                        </a:cubicBezTo>
                        <a:cubicBezTo>
                          <a:pt x="103" y="29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29"/>
                          <a:pt x="103" y="28"/>
                        </a:cubicBezTo>
                        <a:cubicBezTo>
                          <a:pt x="103" y="26"/>
                          <a:pt x="102" y="24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3" y="21"/>
                          <a:pt x="103" y="21"/>
                          <a:pt x="103" y="21"/>
                        </a:cubicBezTo>
                        <a:cubicBezTo>
                          <a:pt x="104" y="22"/>
                          <a:pt x="105" y="22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7" y="24"/>
                          <a:pt x="106" y="24"/>
                          <a:pt x="107" y="25"/>
                        </a:cubicBezTo>
                        <a:cubicBezTo>
                          <a:pt x="107" y="25"/>
                          <a:pt x="107" y="25"/>
                          <a:pt x="107" y="26"/>
                        </a:cubicBezTo>
                        <a:cubicBezTo>
                          <a:pt x="106" y="26"/>
                          <a:pt x="106" y="27"/>
                          <a:pt x="106" y="27"/>
                        </a:cubicBezTo>
                        <a:cubicBezTo>
                          <a:pt x="106" y="28"/>
                          <a:pt x="106" y="28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30"/>
                          <a:pt x="106" y="30"/>
                        </a:cubicBezTo>
                        <a:cubicBezTo>
                          <a:pt x="106" y="30"/>
                          <a:pt x="106" y="30"/>
                          <a:pt x="106" y="30"/>
                        </a:cubicBezTo>
                        <a:cubicBezTo>
                          <a:pt x="105" y="31"/>
                          <a:pt x="104" y="32"/>
                          <a:pt x="103" y="33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2" y="32"/>
                          <a:pt x="102" y="32"/>
                        </a:cubicBezTo>
                        <a:cubicBezTo>
                          <a:pt x="102" y="32"/>
                          <a:pt x="102" y="32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4"/>
                          <a:pt x="102" y="35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98" y="35"/>
                          <a:pt x="95" y="34"/>
                          <a:pt x="92" y="32"/>
                        </a:cubicBezTo>
                        <a:cubicBezTo>
                          <a:pt x="92" y="31"/>
                          <a:pt x="92" y="29"/>
                          <a:pt x="93" y="27"/>
                        </a:cubicBezTo>
                        <a:cubicBezTo>
                          <a:pt x="93" y="27"/>
                          <a:pt x="93" y="27"/>
                          <a:pt x="93" y="27"/>
                        </a:cubicBezTo>
                        <a:cubicBezTo>
                          <a:pt x="93" y="23"/>
                          <a:pt x="96" y="21"/>
                          <a:pt x="97" y="17"/>
                        </a:cubicBezTo>
                        <a:close/>
                        <a:moveTo>
                          <a:pt x="102" y="18"/>
                        </a:moveTo>
                        <a:cubicBezTo>
                          <a:pt x="103" y="17"/>
                          <a:pt x="104" y="17"/>
                          <a:pt x="105" y="17"/>
                        </a:cubicBezTo>
                        <a:cubicBezTo>
                          <a:pt x="105" y="18"/>
                          <a:pt x="105" y="18"/>
                          <a:pt x="105" y="18"/>
                        </a:cubicBezTo>
                        <a:cubicBezTo>
                          <a:pt x="105" y="18"/>
                          <a:pt x="105" y="19"/>
                          <a:pt x="105" y="19"/>
                        </a:cubicBezTo>
                        <a:cubicBezTo>
                          <a:pt x="104" y="19"/>
                          <a:pt x="103" y="19"/>
                          <a:pt x="103" y="20"/>
                        </a:cubicBezTo>
                        <a:cubicBezTo>
                          <a:pt x="103" y="20"/>
                          <a:pt x="103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19"/>
                          <a:pt x="102" y="19"/>
                          <a:pt x="102" y="18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lose/>
                        <a:moveTo>
                          <a:pt x="103" y="14"/>
                        </a:moveTo>
                        <a:cubicBezTo>
                          <a:pt x="104" y="14"/>
                          <a:pt x="104" y="16"/>
                          <a:pt x="104" y="17"/>
                        </a:cubicBezTo>
                        <a:cubicBezTo>
                          <a:pt x="104" y="17"/>
                          <a:pt x="103" y="17"/>
                          <a:pt x="103" y="16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lose/>
                        <a:moveTo>
                          <a:pt x="107" y="12"/>
                        </a:move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8" y="13"/>
                          <a:pt x="108" y="14"/>
                          <a:pt x="108" y="15"/>
                        </a:cubicBezTo>
                        <a:cubicBezTo>
                          <a:pt x="108" y="15"/>
                          <a:pt x="108" y="15"/>
                          <a:pt x="108" y="15"/>
                        </a:cubicBezTo>
                        <a:cubicBezTo>
                          <a:pt x="109" y="15"/>
                          <a:pt x="109" y="16"/>
                          <a:pt x="108" y="17"/>
                        </a:cubicBezTo>
                        <a:cubicBezTo>
                          <a:pt x="105" y="17"/>
                          <a:pt x="105" y="17"/>
                          <a:pt x="105" y="17"/>
                        </a:cubicBezTo>
                        <a:cubicBezTo>
                          <a:pt x="105" y="15"/>
                          <a:pt x="104" y="13"/>
                          <a:pt x="103" y="11"/>
                        </a:cubicBezTo>
                        <a:cubicBezTo>
                          <a:pt x="104" y="10"/>
                          <a:pt x="106" y="11"/>
                          <a:pt x="107" y="12"/>
                        </a:cubicBezTo>
                        <a:close/>
                        <a:moveTo>
                          <a:pt x="104" y="9"/>
                        </a:moveTo>
                        <a:cubicBezTo>
                          <a:pt x="104" y="8"/>
                          <a:pt x="104" y="7"/>
                          <a:pt x="105" y="7"/>
                        </a:cubicBezTo>
                        <a:cubicBezTo>
                          <a:pt x="105" y="8"/>
                          <a:pt x="106" y="9"/>
                          <a:pt x="106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9"/>
                          <a:pt x="105" y="9"/>
                          <a:pt x="104" y="9"/>
                        </a:cubicBezTo>
                        <a:close/>
                        <a:moveTo>
                          <a:pt x="116" y="17"/>
                        </a:moveTo>
                        <a:cubicBezTo>
                          <a:pt x="115" y="17"/>
                          <a:pt x="115" y="17"/>
                          <a:pt x="114" y="17"/>
                        </a:cubicBezTo>
                        <a:cubicBezTo>
                          <a:pt x="114" y="17"/>
                          <a:pt x="114" y="16"/>
                          <a:pt x="114" y="16"/>
                        </a:cubicBezTo>
                        <a:cubicBezTo>
                          <a:pt x="115" y="15"/>
                          <a:pt x="116" y="16"/>
                          <a:pt x="116" y="17"/>
                        </a:cubicBezTo>
                        <a:close/>
                        <a:moveTo>
                          <a:pt x="115" y="14"/>
                        </a:moveTo>
                        <a:cubicBezTo>
                          <a:pt x="116" y="14"/>
                          <a:pt x="116" y="15"/>
                          <a:pt x="116" y="15"/>
                        </a:cubicBezTo>
                        <a:cubicBezTo>
                          <a:pt x="115" y="15"/>
                          <a:pt x="114" y="15"/>
                          <a:pt x="115" y="14"/>
                        </a:cubicBezTo>
                        <a:close/>
                        <a:moveTo>
                          <a:pt x="117" y="18"/>
                        </a:moveTo>
                        <a:cubicBezTo>
                          <a:pt x="116" y="18"/>
                          <a:pt x="117" y="19"/>
                          <a:pt x="117" y="19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ubicBezTo>
                          <a:pt x="116" y="20"/>
                          <a:pt x="115" y="19"/>
                          <a:pt x="114" y="18"/>
                        </a:cubicBezTo>
                        <a:cubicBezTo>
                          <a:pt x="114" y="18"/>
                          <a:pt x="115" y="18"/>
                          <a:pt x="117" y="18"/>
                        </a:cubicBezTo>
                        <a:close/>
                        <a:moveTo>
                          <a:pt x="117" y="21"/>
                        </a:move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6" y="23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5"/>
                          <a:pt x="114" y="26"/>
                          <a:pt x="113" y="25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113" y="23"/>
                          <a:pt x="114" y="21"/>
                          <a:pt x="114" y="19"/>
                        </a:cubicBezTo>
                        <a:cubicBezTo>
                          <a:pt x="115" y="20"/>
                          <a:pt x="116" y="20"/>
                          <a:pt x="117" y="21"/>
                        </a:cubicBezTo>
                        <a:close/>
                        <a:moveTo>
                          <a:pt x="139" y="4"/>
                        </a:moveTo>
                        <a:cubicBezTo>
                          <a:pt x="139" y="4"/>
                          <a:pt x="138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7" y="4"/>
                          <a:pt x="137" y="4"/>
                          <a:pt x="137" y="3"/>
                        </a:cubicBezTo>
                        <a:cubicBezTo>
                          <a:pt x="137" y="3"/>
                          <a:pt x="137" y="3"/>
                          <a:pt x="137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9" y="4"/>
                          <a:pt x="139" y="4"/>
                          <a:pt x="139" y="4"/>
                        </a:cubicBezTo>
                        <a:close/>
                        <a:moveTo>
                          <a:pt x="137" y="6"/>
                        </a:moveTo>
                        <a:cubicBezTo>
                          <a:pt x="137" y="6"/>
                          <a:pt x="137" y="5"/>
                          <a:pt x="137" y="5"/>
                        </a:cubicBezTo>
                        <a:cubicBezTo>
                          <a:pt x="138" y="5"/>
                          <a:pt x="139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6"/>
                          <a:pt x="139" y="7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8" y="9"/>
                          <a:pt x="138" y="9"/>
                          <a:pt x="138" y="8"/>
                        </a:cubicBezTo>
                        <a:cubicBezTo>
                          <a:pt x="138" y="8"/>
                          <a:pt x="138" y="8"/>
                          <a:pt x="138" y="8"/>
                        </a:cubicBezTo>
                        <a:cubicBezTo>
                          <a:pt x="137" y="8"/>
                          <a:pt x="137" y="8"/>
                          <a:pt x="137" y="7"/>
                        </a:cubicBezTo>
                        <a:cubicBezTo>
                          <a:pt x="137" y="7"/>
                          <a:pt x="137" y="7"/>
                          <a:pt x="137" y="7"/>
                        </a:cubicBezTo>
                        <a:cubicBezTo>
                          <a:pt x="137" y="7"/>
                          <a:pt x="137" y="6"/>
                          <a:pt x="137" y="6"/>
                        </a:cubicBezTo>
                        <a:close/>
                        <a:moveTo>
                          <a:pt x="139" y="10"/>
                        </a:moveTo>
                        <a:cubicBezTo>
                          <a:pt x="139" y="10"/>
                          <a:pt x="139" y="11"/>
                          <a:pt x="140" y="11"/>
                        </a:cubicBezTo>
                        <a:cubicBezTo>
                          <a:pt x="140" y="12"/>
                          <a:pt x="141" y="12"/>
                          <a:pt x="141" y="13"/>
                        </a:cubicBezTo>
                        <a:cubicBezTo>
                          <a:pt x="141" y="13"/>
                          <a:pt x="141" y="13"/>
                          <a:pt x="141" y="13"/>
                        </a:cubicBezTo>
                        <a:cubicBezTo>
                          <a:pt x="141" y="13"/>
                          <a:pt x="139" y="13"/>
                          <a:pt x="138" y="12"/>
                        </a:cubicBezTo>
                        <a:cubicBezTo>
                          <a:pt x="138" y="12"/>
                          <a:pt x="138" y="12"/>
                          <a:pt x="138" y="12"/>
                        </a:cubicBezTo>
                        <a:cubicBezTo>
                          <a:pt x="138" y="11"/>
                          <a:pt x="139" y="11"/>
                          <a:pt x="139" y="10"/>
                        </a:cubicBezTo>
                        <a:close/>
                        <a:moveTo>
                          <a:pt x="141" y="10"/>
                        </a:moveTo>
                        <a:cubicBezTo>
                          <a:pt x="142" y="11"/>
                          <a:pt x="144" y="11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3"/>
                          <a:pt x="143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1" y="12"/>
                          <a:pt x="141" y="12"/>
                          <a:pt x="140" y="11"/>
                        </a:cubicBezTo>
                        <a:cubicBezTo>
                          <a:pt x="140" y="10"/>
                          <a:pt x="140" y="10"/>
                          <a:pt x="141" y="10"/>
                        </a:cubicBezTo>
                        <a:close/>
                        <a:moveTo>
                          <a:pt x="145" y="13"/>
                        </a:move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5" y="14"/>
                          <a:pt x="143" y="14"/>
                          <a:pt x="142" y="14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3" y="13"/>
                          <a:pt x="144" y="13"/>
                          <a:pt x="145" y="13"/>
                        </a:cubicBezTo>
                        <a:cubicBezTo>
                          <a:pt x="145" y="13"/>
                          <a:pt x="145" y="13"/>
                          <a:pt x="145" y="13"/>
                        </a:cubicBezTo>
                        <a:close/>
                        <a:moveTo>
                          <a:pt x="144" y="19"/>
                        </a:moveTo>
                        <a:cubicBezTo>
                          <a:pt x="144" y="20"/>
                          <a:pt x="144" y="20"/>
                          <a:pt x="144" y="20"/>
                        </a:cubicBezTo>
                        <a:cubicBezTo>
                          <a:pt x="146" y="19"/>
                          <a:pt x="150" y="21"/>
                          <a:pt x="152" y="21"/>
                        </a:cubicBezTo>
                        <a:cubicBezTo>
                          <a:pt x="152" y="24"/>
                          <a:pt x="150" y="25"/>
                          <a:pt x="149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7"/>
                          <a:pt x="147" y="26"/>
                          <a:pt x="146" y="25"/>
                        </a:cubicBezTo>
                        <a:cubicBezTo>
                          <a:pt x="146" y="25"/>
                          <a:pt x="146" y="25"/>
                          <a:pt x="146" y="25"/>
                        </a:cubicBezTo>
                        <a:cubicBezTo>
                          <a:pt x="146" y="25"/>
                          <a:pt x="146" y="26"/>
                          <a:pt x="146" y="26"/>
                        </a:cubicBezTo>
                        <a:cubicBezTo>
                          <a:pt x="146" y="26"/>
                          <a:pt x="146" y="26"/>
                          <a:pt x="146" y="26"/>
                        </a:cubicBezTo>
                        <a:cubicBezTo>
                          <a:pt x="147" y="26"/>
                          <a:pt x="147" y="27"/>
                          <a:pt x="148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9"/>
                          <a:pt x="147" y="31"/>
                          <a:pt x="147" y="33"/>
                        </a:cubicBezTo>
                        <a:cubicBezTo>
                          <a:pt x="144" y="32"/>
                          <a:pt x="142" y="31"/>
                          <a:pt x="139" y="30"/>
                        </a:cubicBezTo>
                        <a:cubicBezTo>
                          <a:pt x="139" y="26"/>
                          <a:pt x="138" y="22"/>
                          <a:pt x="138" y="18"/>
                        </a:cubicBezTo>
                        <a:cubicBezTo>
                          <a:pt x="139" y="18"/>
                          <a:pt x="142" y="19"/>
                          <a:pt x="144" y="19"/>
                        </a:cubicBezTo>
                        <a:close/>
                        <a:moveTo>
                          <a:pt x="149" y="15"/>
                        </a:moveTo>
                        <a:cubicBezTo>
                          <a:pt x="148" y="15"/>
                          <a:pt x="147" y="15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7" y="13"/>
                          <a:pt x="148" y="14"/>
                          <a:pt x="148" y="14"/>
                        </a:cubicBezTo>
                        <a:cubicBezTo>
                          <a:pt x="148" y="14"/>
                          <a:pt x="148" y="14"/>
                          <a:pt x="148" y="14"/>
                        </a:cubicBezTo>
                        <a:cubicBezTo>
                          <a:pt x="148" y="15"/>
                          <a:pt x="149" y="14"/>
                          <a:pt x="149" y="15"/>
                        </a:cubicBezTo>
                        <a:close/>
                        <a:moveTo>
                          <a:pt x="153" y="11"/>
                        </a:moveTo>
                        <a:cubicBezTo>
                          <a:pt x="155" y="12"/>
                          <a:pt x="156" y="14"/>
                          <a:pt x="158" y="16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6" y="15"/>
                          <a:pt x="155" y="15"/>
                          <a:pt x="154" y="14"/>
                        </a:cubicBezTo>
                        <a:cubicBezTo>
                          <a:pt x="154" y="14"/>
                          <a:pt x="153" y="14"/>
                          <a:pt x="153" y="14"/>
                        </a:cubicBezTo>
                        <a:cubicBezTo>
                          <a:pt x="153" y="13"/>
                          <a:pt x="153" y="12"/>
                          <a:pt x="153" y="11"/>
                        </a:cubicBezTo>
                        <a:close/>
                        <a:moveTo>
                          <a:pt x="153" y="15"/>
                        </a:moveTo>
                        <a:cubicBezTo>
                          <a:pt x="153" y="15"/>
                          <a:pt x="153" y="15"/>
                          <a:pt x="153" y="15"/>
                        </a:cubicBezTo>
                        <a:cubicBezTo>
                          <a:pt x="155" y="15"/>
                          <a:pt x="156" y="15"/>
                          <a:pt x="157" y="15"/>
                        </a:cubicBezTo>
                        <a:cubicBezTo>
                          <a:pt x="157" y="16"/>
                          <a:pt x="157" y="16"/>
                          <a:pt x="157" y="16"/>
                        </a:cubicBezTo>
                        <a:cubicBezTo>
                          <a:pt x="156" y="16"/>
                          <a:pt x="154" y="16"/>
                          <a:pt x="153" y="16"/>
                        </a:cubicBezTo>
                        <a:cubicBezTo>
                          <a:pt x="153" y="15"/>
                          <a:pt x="153" y="15"/>
                          <a:pt x="153" y="15"/>
                        </a:cubicBezTo>
                        <a:close/>
                        <a:moveTo>
                          <a:pt x="177" y="38"/>
                        </a:moveTo>
                        <a:cubicBezTo>
                          <a:pt x="174" y="37"/>
                          <a:pt x="169" y="40"/>
                          <a:pt x="166" y="38"/>
                        </a:cubicBezTo>
                        <a:cubicBezTo>
                          <a:pt x="167" y="36"/>
                          <a:pt x="168" y="34"/>
                          <a:pt x="169" y="32"/>
                        </a:cubicBez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71" y="30"/>
                          <a:pt x="173" y="32"/>
                          <a:pt x="174" y="34"/>
                        </a:cubicBezTo>
                        <a:cubicBezTo>
                          <a:pt x="176" y="35"/>
                          <a:pt x="177" y="37"/>
                          <a:pt x="177" y="38"/>
                        </a:cubicBezTo>
                        <a:close/>
                        <a:moveTo>
                          <a:pt x="175" y="31"/>
                        </a:moveTo>
                        <a:cubicBezTo>
                          <a:pt x="175" y="31"/>
                          <a:pt x="175" y="31"/>
                          <a:pt x="175" y="31"/>
                        </a:cubicBezTo>
                        <a:cubicBezTo>
                          <a:pt x="177" y="29"/>
                          <a:pt x="180" y="28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8"/>
                          <a:pt x="185" y="28"/>
                          <a:pt x="186" y="29"/>
                        </a:cubicBezTo>
                        <a:cubicBezTo>
                          <a:pt x="186" y="29"/>
                          <a:pt x="186" y="29"/>
                          <a:pt x="186" y="29"/>
                        </a:cubicBezTo>
                        <a:cubicBezTo>
                          <a:pt x="189" y="30"/>
                          <a:pt x="192" y="32"/>
                          <a:pt x="194" y="34"/>
                        </a:cubicBezTo>
                        <a:cubicBezTo>
                          <a:pt x="192" y="35"/>
                          <a:pt x="187" y="37"/>
                          <a:pt x="183" y="36"/>
                        </a:cubicBezTo>
                        <a:cubicBezTo>
                          <a:pt x="181" y="36"/>
                          <a:pt x="180" y="34"/>
                          <a:pt x="178" y="33"/>
                        </a:cubicBezTo>
                        <a:cubicBezTo>
                          <a:pt x="177" y="32"/>
                          <a:pt x="175" y="32"/>
                          <a:pt x="175" y="31"/>
                        </a:cubicBezTo>
                        <a:close/>
                        <a:moveTo>
                          <a:pt x="172" y="42"/>
                        </a:moveTo>
                        <a:cubicBezTo>
                          <a:pt x="169" y="44"/>
                          <a:pt x="167" y="46"/>
                          <a:pt x="163" y="46"/>
                        </a:cubicBezTo>
                        <a:cubicBezTo>
                          <a:pt x="166" y="45"/>
                          <a:pt x="168" y="42"/>
                          <a:pt x="172" y="42"/>
                        </a:cubicBezTo>
                        <a:close/>
                        <a:moveTo>
                          <a:pt x="169" y="32"/>
                        </a:move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67" y="34"/>
                          <a:pt x="166" y="36"/>
                          <a:pt x="166" y="38"/>
                        </a:cubicBezTo>
                        <a:cubicBezTo>
                          <a:pt x="162" y="37"/>
                          <a:pt x="158" y="36"/>
                          <a:pt x="154" y="36"/>
                        </a:cubicBezTo>
                        <a:cubicBezTo>
                          <a:pt x="157" y="33"/>
                          <a:pt x="163" y="33"/>
                          <a:pt x="168" y="32"/>
                        </a:cubicBezTo>
                        <a:cubicBezTo>
                          <a:pt x="168" y="32"/>
                          <a:pt x="169" y="32"/>
                          <a:pt x="169" y="32"/>
                        </a:cubicBezTo>
                        <a:close/>
                        <a:moveTo>
                          <a:pt x="164" y="41"/>
                        </a:moveTo>
                        <a:cubicBezTo>
                          <a:pt x="163" y="44"/>
                          <a:pt x="160" y="45"/>
                          <a:pt x="158" y="47"/>
                        </a:cubicBezTo>
                        <a:cubicBezTo>
                          <a:pt x="157" y="44"/>
                          <a:pt x="155" y="42"/>
                          <a:pt x="154" y="39"/>
                        </a:cubicBezTo>
                        <a:cubicBezTo>
                          <a:pt x="157" y="39"/>
                          <a:pt x="161" y="40"/>
                          <a:pt x="164" y="41"/>
                        </a:cubicBezTo>
                        <a:close/>
                        <a:moveTo>
                          <a:pt x="157" y="48"/>
                        </a:moveTo>
                        <a:cubicBezTo>
                          <a:pt x="155" y="49"/>
                          <a:pt x="153" y="50"/>
                          <a:pt x="150" y="50"/>
                        </a:cubicBezTo>
                        <a:cubicBezTo>
                          <a:pt x="149" y="49"/>
                          <a:pt x="149" y="48"/>
                          <a:pt x="150" y="46"/>
                        </a:cubicBezTo>
                        <a:cubicBezTo>
                          <a:pt x="151" y="45"/>
                          <a:pt x="152" y="42"/>
                          <a:pt x="153" y="39"/>
                        </a:cubicBezTo>
                        <a:cubicBezTo>
                          <a:pt x="154" y="42"/>
                          <a:pt x="156" y="45"/>
                          <a:pt x="157" y="48"/>
                        </a:cubicBezTo>
                        <a:close/>
                        <a:moveTo>
                          <a:pt x="149" y="55"/>
                        </a:moveTo>
                        <a:cubicBezTo>
                          <a:pt x="149" y="55"/>
                          <a:pt x="149" y="53"/>
                          <a:pt x="149" y="52"/>
                        </a:cubicBezTo>
                        <a:cubicBezTo>
                          <a:pt x="151" y="51"/>
                          <a:pt x="153" y="51"/>
                          <a:pt x="155" y="51"/>
                        </a:cubicBezTo>
                        <a:cubicBezTo>
                          <a:pt x="155" y="53"/>
                          <a:pt x="151" y="54"/>
                          <a:pt x="149" y="55"/>
                        </a:cubicBezTo>
                        <a:close/>
                        <a:moveTo>
                          <a:pt x="152" y="16"/>
                        </a:moveTo>
                        <a:cubicBezTo>
                          <a:pt x="151" y="15"/>
                          <a:pt x="150" y="16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1" y="14"/>
                          <a:pt x="151" y="14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lnTo>
                          <a:pt x="152" y="16"/>
                        </a:lnTo>
                        <a:close/>
                        <a:moveTo>
                          <a:pt x="149" y="89"/>
                        </a:moveTo>
                        <a:cubicBezTo>
                          <a:pt x="149" y="89"/>
                          <a:pt x="150" y="90"/>
                          <a:pt x="149" y="90"/>
                        </a:cubicBezTo>
                        <a:cubicBezTo>
                          <a:pt x="149" y="90"/>
                          <a:pt x="149" y="90"/>
                          <a:pt x="149" y="90"/>
                        </a:cubicBezTo>
                        <a:cubicBezTo>
                          <a:pt x="149" y="90"/>
                          <a:pt x="149" y="90"/>
                          <a:pt x="148" y="90"/>
                        </a:cubicBezTo>
                        <a:cubicBezTo>
                          <a:pt x="148" y="90"/>
                          <a:pt x="148" y="89"/>
                          <a:pt x="148" y="90"/>
                        </a:cubicBezTo>
                        <a:cubicBezTo>
                          <a:pt x="148" y="89"/>
                          <a:pt x="148" y="88"/>
                          <a:pt x="149" y="88"/>
                        </a:cubicBezTo>
                        <a:cubicBezTo>
                          <a:pt x="149" y="89"/>
                          <a:pt x="149" y="89"/>
                          <a:pt x="149" y="89"/>
                        </a:cubicBezTo>
                        <a:close/>
                        <a:moveTo>
                          <a:pt x="164" y="85"/>
                        </a:moveTo>
                        <a:cubicBezTo>
                          <a:pt x="164" y="85"/>
                          <a:pt x="164" y="85"/>
                          <a:pt x="164" y="85"/>
                        </a:cubicBezTo>
                        <a:cubicBezTo>
                          <a:pt x="164" y="87"/>
                          <a:pt x="163" y="88"/>
                          <a:pt x="161" y="89"/>
                        </a:cubicBezTo>
                        <a:cubicBezTo>
                          <a:pt x="161" y="89"/>
                          <a:pt x="161" y="89"/>
                          <a:pt x="161" y="89"/>
                        </a:cubicBezTo>
                        <a:cubicBezTo>
                          <a:pt x="161" y="89"/>
                          <a:pt x="161" y="90"/>
                          <a:pt x="160" y="90"/>
                        </a:cubicBezTo>
                        <a:cubicBezTo>
                          <a:pt x="160" y="90"/>
                          <a:pt x="160" y="90"/>
                          <a:pt x="160" y="90"/>
                        </a:cubicBezTo>
                        <a:cubicBezTo>
                          <a:pt x="158" y="89"/>
                          <a:pt x="156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8"/>
                          <a:pt x="153" y="88"/>
                          <a:pt x="153" y="87"/>
                        </a:cubicBezTo>
                        <a:cubicBezTo>
                          <a:pt x="156" y="86"/>
                          <a:pt x="159" y="86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lnTo>
                          <a:pt x="164" y="85"/>
                        </a:lnTo>
                        <a:close/>
                        <a:moveTo>
                          <a:pt x="167" y="84"/>
                        </a:moveTo>
                        <a:cubicBezTo>
                          <a:pt x="167" y="84"/>
                          <a:pt x="168" y="84"/>
                          <a:pt x="169" y="84"/>
                        </a:cubicBezTo>
                        <a:cubicBezTo>
                          <a:pt x="169" y="84"/>
                          <a:pt x="169" y="84"/>
                          <a:pt x="169" y="84"/>
                        </a:cubicBezTo>
                        <a:cubicBezTo>
                          <a:pt x="173" y="83"/>
                          <a:pt x="177" y="84"/>
                          <a:pt x="181" y="84"/>
                        </a:cubicBezTo>
                        <a:cubicBezTo>
                          <a:pt x="181" y="85"/>
                          <a:pt x="180" y="86"/>
                          <a:pt x="180" y="87"/>
                        </a:cubicBezTo>
                        <a:cubicBezTo>
                          <a:pt x="180" y="87"/>
                          <a:pt x="180" y="87"/>
                          <a:pt x="180" y="87"/>
                        </a:cubicBezTo>
                        <a:cubicBezTo>
                          <a:pt x="178" y="88"/>
                          <a:pt x="175" y="88"/>
                          <a:pt x="174" y="90"/>
                        </a:cubicBezTo>
                        <a:cubicBezTo>
                          <a:pt x="173" y="91"/>
                          <a:pt x="171" y="91"/>
                          <a:pt x="169" y="91"/>
                        </a:cubicBezTo>
                        <a:cubicBezTo>
                          <a:pt x="169" y="91"/>
                          <a:pt x="169" y="91"/>
                          <a:pt x="169" y="91"/>
                        </a:cubicBezTo>
                        <a:cubicBezTo>
                          <a:pt x="167" y="90"/>
                          <a:pt x="164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3" y="88"/>
                          <a:pt x="164" y="87"/>
                          <a:pt x="165" y="85"/>
                        </a:cubicBezTo>
                        <a:cubicBezTo>
                          <a:pt x="165" y="84"/>
                          <a:pt x="166" y="85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lose/>
                        <a:moveTo>
                          <a:pt x="173" y="92"/>
                        </a:moveTo>
                        <a:cubicBezTo>
                          <a:pt x="173" y="92"/>
                          <a:pt x="173" y="92"/>
                          <a:pt x="174" y="92"/>
                        </a:cubicBezTo>
                        <a:cubicBezTo>
                          <a:pt x="174" y="93"/>
                          <a:pt x="173" y="92"/>
                          <a:pt x="173" y="93"/>
                        </a:cubicBezTo>
                        <a:cubicBezTo>
                          <a:pt x="173" y="92"/>
                          <a:pt x="173" y="92"/>
                          <a:pt x="173" y="92"/>
                        </a:cubicBezTo>
                        <a:close/>
                        <a:moveTo>
                          <a:pt x="154" y="111"/>
                        </a:move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5" y="110"/>
                          <a:pt x="155" y="110"/>
                          <a:pt x="155" y="109"/>
                        </a:cubicBezTo>
                        <a:cubicBezTo>
                          <a:pt x="156" y="109"/>
                          <a:pt x="157" y="110"/>
                          <a:pt x="157" y="110"/>
                        </a:cubicBezTo>
                        <a:cubicBezTo>
                          <a:pt x="158" y="110"/>
                          <a:pt x="159" y="109"/>
                          <a:pt x="160" y="109"/>
                        </a:cubicBezTo>
                        <a:cubicBezTo>
                          <a:pt x="160" y="109"/>
                          <a:pt x="160" y="109"/>
                          <a:pt x="160" y="109"/>
                        </a:cubicBezTo>
                        <a:cubicBezTo>
                          <a:pt x="160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59" y="110"/>
                          <a:pt x="156" y="111"/>
                          <a:pt x="155" y="113"/>
                        </a:cubicBezTo>
                        <a:cubicBezTo>
                          <a:pt x="155" y="113"/>
                          <a:pt x="155" y="114"/>
                          <a:pt x="154" y="113"/>
                        </a:cubicBezTo>
                        <a:cubicBezTo>
                          <a:pt x="154" y="112"/>
                          <a:pt x="153" y="112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5" y="107"/>
                          <a:pt x="156" y="104"/>
                          <a:pt x="158" y="103"/>
                        </a:cubicBezTo>
                        <a:cubicBezTo>
                          <a:pt x="159" y="103"/>
                          <a:pt x="159" y="103"/>
                          <a:pt x="159" y="103"/>
                        </a:cubicBezTo>
                        <a:cubicBezTo>
                          <a:pt x="159" y="105"/>
                          <a:pt x="161" y="106"/>
                          <a:pt x="161" y="108"/>
                        </a:cubicBezTo>
                        <a:cubicBezTo>
                          <a:pt x="161" y="108"/>
                          <a:pt x="160" y="108"/>
                          <a:pt x="160" y="109"/>
                        </a:cubicBezTo>
                        <a:cubicBezTo>
                          <a:pt x="159" y="109"/>
                          <a:pt x="158" y="109"/>
                          <a:pt x="157" y="109"/>
                        </a:cubicBezTo>
                        <a:cubicBezTo>
                          <a:pt x="157" y="109"/>
                          <a:pt x="156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10"/>
                          <a:pt x="154" y="110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lose/>
                        <a:moveTo>
                          <a:pt x="161" y="109"/>
                        </a:moveTo>
                        <a:cubicBezTo>
                          <a:pt x="161" y="108"/>
                          <a:pt x="162" y="109"/>
                          <a:pt x="162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lose/>
                        <a:moveTo>
                          <a:pt x="149" y="100"/>
                        </a:moveTo>
                        <a:cubicBezTo>
                          <a:pt x="152" y="100"/>
                          <a:pt x="155" y="98"/>
                          <a:pt x="156" y="99"/>
                        </a:cubicBezTo>
                        <a:cubicBezTo>
                          <a:pt x="157" y="99"/>
                          <a:pt x="158" y="101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5" y="104"/>
                          <a:pt x="154" y="107"/>
                          <a:pt x="153" y="110"/>
                        </a:cubicBezTo>
                        <a:cubicBezTo>
                          <a:pt x="153" y="110"/>
                          <a:pt x="153" y="110"/>
                          <a:pt x="152" y="110"/>
                        </a:cubicBezTo>
                        <a:cubicBezTo>
                          <a:pt x="151" y="106"/>
                          <a:pt x="149" y="105"/>
                          <a:pt x="149" y="100"/>
                        </a:cubicBezTo>
                        <a:close/>
                        <a:moveTo>
                          <a:pt x="152" y="112"/>
                        </a:moveTo>
                        <a:cubicBezTo>
                          <a:pt x="152" y="112"/>
                          <a:pt x="152" y="112"/>
                          <a:pt x="152" y="112"/>
                        </a:cubicBezTo>
                        <a:cubicBezTo>
                          <a:pt x="152" y="113"/>
                          <a:pt x="151" y="114"/>
                          <a:pt x="151" y="114"/>
                        </a:cubicBezTo>
                        <a:cubicBezTo>
                          <a:pt x="151" y="114"/>
                          <a:pt x="151" y="114"/>
                          <a:pt x="151" y="114"/>
                        </a:cubicBezTo>
                        <a:cubicBezTo>
                          <a:pt x="150" y="113"/>
                          <a:pt x="151" y="111"/>
                          <a:pt x="150" y="109"/>
                        </a:cubicBezTo>
                        <a:cubicBezTo>
                          <a:pt x="151" y="110"/>
                          <a:pt x="152" y="111"/>
                          <a:pt x="152" y="112"/>
                        </a:cubicBezTo>
                        <a:close/>
                        <a:moveTo>
                          <a:pt x="143" y="101"/>
                        </a:moveTo>
                        <a:cubicBezTo>
                          <a:pt x="142" y="101"/>
                          <a:pt x="141" y="102"/>
                          <a:pt x="139" y="102"/>
                        </a:cubicBezTo>
                        <a:cubicBezTo>
                          <a:pt x="138" y="101"/>
                          <a:pt x="136" y="100"/>
                          <a:pt x="135" y="99"/>
                        </a:cubicBezTo>
                        <a:cubicBezTo>
                          <a:pt x="135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40" y="99"/>
                          <a:pt x="142" y="99"/>
                          <a:pt x="144" y="100"/>
                        </a:cubicBezTo>
                        <a:cubicBezTo>
                          <a:pt x="144" y="101"/>
                          <a:pt x="143" y="100"/>
                          <a:pt x="143" y="101"/>
                        </a:cubicBezTo>
                        <a:close/>
                        <a:moveTo>
                          <a:pt x="135" y="98"/>
                        </a:moveTo>
                        <a:cubicBezTo>
                          <a:pt x="134" y="98"/>
                          <a:pt x="133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8"/>
                          <a:pt x="131" y="98"/>
                        </a:cubicBezTo>
                        <a:cubicBezTo>
                          <a:pt x="131" y="98"/>
                          <a:pt x="131" y="98"/>
                          <a:pt x="131" y="98"/>
                        </a:cubicBezTo>
                        <a:cubicBezTo>
                          <a:pt x="134" y="95"/>
                          <a:pt x="138" y="91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44" y="89"/>
                          <a:pt x="144" y="89"/>
                          <a:pt x="144" y="89"/>
                        </a:cubicBezTo>
                        <a:cubicBezTo>
                          <a:pt x="144" y="90"/>
                          <a:pt x="143" y="90"/>
                          <a:pt x="143" y="91"/>
                        </a:cubicBezTo>
                        <a:cubicBezTo>
                          <a:pt x="141" y="92"/>
                          <a:pt x="139" y="94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9" y="94"/>
                          <a:pt x="141" y="92"/>
                          <a:pt x="143" y="91"/>
                        </a:cubicBezTo>
                        <a:cubicBezTo>
                          <a:pt x="143" y="91"/>
                          <a:pt x="143" y="91"/>
                          <a:pt x="143" y="91"/>
                        </a:cubicBezTo>
                        <a:cubicBezTo>
                          <a:pt x="142" y="93"/>
                          <a:pt x="138" y="94"/>
                          <a:pt x="137" y="97"/>
                        </a:cubicBezTo>
                        <a:cubicBezTo>
                          <a:pt x="137" y="97"/>
                          <a:pt x="136" y="97"/>
                          <a:pt x="136" y="97"/>
                        </a:cubicBezTo>
                        <a:cubicBezTo>
                          <a:pt x="136" y="97"/>
                          <a:pt x="136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lose/>
                        <a:moveTo>
                          <a:pt x="135" y="109"/>
                        </a:moveTo>
                        <a:cubicBezTo>
                          <a:pt x="135" y="110"/>
                          <a:pt x="137" y="110"/>
                          <a:pt x="136" y="112"/>
                        </a:cubicBezTo>
                        <a:cubicBezTo>
                          <a:pt x="136" y="113"/>
                          <a:pt x="134" y="115"/>
                          <a:pt x="132" y="115"/>
                        </a:cubicBezTo>
                        <a:cubicBezTo>
                          <a:pt x="132" y="112"/>
                          <a:pt x="132" y="108"/>
                          <a:pt x="131" y="105"/>
                        </a:cubicBezTo>
                        <a:cubicBezTo>
                          <a:pt x="132" y="106"/>
                          <a:pt x="134" y="107"/>
                          <a:pt x="134" y="109"/>
                        </a:cubicBezTo>
                        <a:cubicBezTo>
                          <a:pt x="134" y="110"/>
                          <a:pt x="134" y="108"/>
                          <a:pt x="135" y="109"/>
                        </a:cubicBezTo>
                        <a:close/>
                        <a:moveTo>
                          <a:pt x="132" y="102"/>
                        </a:moveTo>
                        <a:cubicBezTo>
                          <a:pt x="132" y="102"/>
                          <a:pt x="132" y="102"/>
                          <a:pt x="132" y="102"/>
                        </a:cubicBezTo>
                        <a:cubicBezTo>
                          <a:pt x="132" y="101"/>
                          <a:pt x="131" y="101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99"/>
                        </a:cubicBezTo>
                        <a:cubicBezTo>
                          <a:pt x="132" y="100"/>
                          <a:pt x="134" y="99"/>
                          <a:pt x="134" y="100"/>
                        </a:cubicBezTo>
                        <a:cubicBezTo>
                          <a:pt x="133" y="100"/>
                          <a:pt x="133" y="101"/>
                          <a:pt x="132" y="102"/>
                        </a:cubicBezTo>
                        <a:cubicBezTo>
                          <a:pt x="132" y="102"/>
                          <a:pt x="132" y="102"/>
                          <a:pt x="132" y="102"/>
                        </a:cubicBezTo>
                        <a:close/>
                        <a:moveTo>
                          <a:pt x="119" y="121"/>
                        </a:moveTo>
                        <a:cubicBezTo>
                          <a:pt x="121" y="121"/>
                          <a:pt x="121" y="123"/>
                          <a:pt x="122" y="123"/>
                        </a:cubicBezTo>
                        <a:cubicBezTo>
                          <a:pt x="121" y="124"/>
                          <a:pt x="120" y="126"/>
                          <a:pt x="119" y="126"/>
                        </a:cubicBezTo>
                        <a:cubicBezTo>
                          <a:pt x="119" y="125"/>
                          <a:pt x="120" y="123"/>
                          <a:pt x="119" y="121"/>
                        </a:cubicBezTo>
                        <a:close/>
                        <a:moveTo>
                          <a:pt x="119" y="120"/>
                        </a:moveTo>
                        <a:cubicBezTo>
                          <a:pt x="119" y="118"/>
                          <a:pt x="118" y="115"/>
                          <a:pt x="118" y="113"/>
                        </a:cubicBezTo>
                        <a:cubicBezTo>
                          <a:pt x="117" y="108"/>
                          <a:pt x="115" y="105"/>
                          <a:pt x="119" y="103"/>
                        </a:cubicBezTo>
                        <a:cubicBezTo>
                          <a:pt x="119" y="103"/>
                          <a:pt x="119" y="103"/>
                          <a:pt x="119" y="104"/>
                        </a:cubicBezTo>
                        <a:cubicBezTo>
                          <a:pt x="119" y="104"/>
                          <a:pt x="119" y="104"/>
                          <a:pt x="119" y="104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4"/>
                        </a:cubicBezTo>
                        <a:cubicBezTo>
                          <a:pt x="119" y="104"/>
                          <a:pt x="119" y="104"/>
                          <a:pt x="119" y="103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9" y="102"/>
                          <a:pt x="120" y="101"/>
                          <a:pt x="120" y="100"/>
                        </a:cubicBezTo>
                        <a:cubicBezTo>
                          <a:pt x="121" y="100"/>
                          <a:pt x="121" y="100"/>
                          <a:pt x="121" y="101"/>
                        </a:cubicBezTo>
                        <a:cubicBezTo>
                          <a:pt x="122" y="102"/>
                          <a:pt x="123" y="102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2"/>
                          <a:pt x="122" y="101"/>
                          <a:pt x="121" y="100"/>
                        </a:cubicBezTo>
                        <a:cubicBezTo>
                          <a:pt x="121" y="100"/>
                          <a:pt x="121" y="100"/>
                          <a:pt x="121" y="100"/>
                        </a:cubicBezTo>
                        <a:cubicBezTo>
                          <a:pt x="122" y="98"/>
                          <a:pt x="123" y="96"/>
                          <a:pt x="124" y="94"/>
                        </a:cubicBezTo>
                        <a:cubicBezTo>
                          <a:pt x="125" y="94"/>
                          <a:pt x="126" y="96"/>
                          <a:pt x="125" y="96"/>
                        </a:cubicBezTo>
                        <a:cubicBezTo>
                          <a:pt x="126" y="97"/>
                          <a:pt x="128" y="99"/>
                          <a:pt x="127" y="100"/>
                        </a:cubicBezTo>
                        <a:cubicBezTo>
                          <a:pt x="128" y="100"/>
                          <a:pt x="128" y="100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7" y="101"/>
                          <a:pt x="126" y="101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6" y="102"/>
                          <a:pt x="127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9" y="102"/>
                          <a:pt x="130" y="105"/>
                          <a:pt x="129" y="106"/>
                        </a:cubicBezTo>
                        <a:cubicBezTo>
                          <a:pt x="129" y="107"/>
                          <a:pt x="129" y="106"/>
                          <a:pt x="130" y="106"/>
                        </a:cubicBezTo>
                        <a:cubicBezTo>
                          <a:pt x="130" y="110"/>
                          <a:pt x="131" y="113"/>
                          <a:pt x="131" y="116"/>
                        </a:cubicBezTo>
                        <a:cubicBezTo>
                          <a:pt x="130" y="117"/>
                          <a:pt x="125" y="122"/>
                          <a:pt x="124" y="122"/>
                        </a:cubicBezTo>
                        <a:cubicBezTo>
                          <a:pt x="122" y="122"/>
                          <a:pt x="121" y="120"/>
                          <a:pt x="119" y="120"/>
                        </a:cubicBezTo>
                        <a:close/>
                        <a:moveTo>
                          <a:pt x="116" y="137"/>
                        </a:move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6"/>
                          <a:pt x="116" y="136"/>
                          <a:pt x="116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lose/>
                        <a:moveTo>
                          <a:pt x="113" y="133"/>
                        </a:moveTo>
                        <a:cubicBezTo>
                          <a:pt x="116" y="134"/>
                          <a:pt x="114" y="136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3" y="138"/>
                          <a:pt x="112" y="139"/>
                          <a:pt x="111" y="139"/>
                        </a:cubicBezTo>
                        <a:cubicBezTo>
                          <a:pt x="111" y="139"/>
                          <a:pt x="111" y="139"/>
                          <a:pt x="111" y="139"/>
                        </a:cubicBezTo>
                        <a:cubicBezTo>
                          <a:pt x="110" y="136"/>
                          <a:pt x="112" y="135"/>
                          <a:pt x="113" y="133"/>
                        </a:cubicBezTo>
                        <a:close/>
                        <a:moveTo>
                          <a:pt x="114" y="133"/>
                        </a:moveTo>
                        <a:cubicBezTo>
                          <a:pt x="114" y="132"/>
                          <a:pt x="115" y="131"/>
                          <a:pt x="116" y="131"/>
                        </a:cubicBezTo>
                        <a:cubicBezTo>
                          <a:pt x="116" y="132"/>
                          <a:pt x="116" y="133"/>
                          <a:pt x="116" y="133"/>
                        </a:cubicBezTo>
                        <a:cubicBezTo>
                          <a:pt x="115" y="133"/>
                          <a:pt x="115" y="133"/>
                          <a:pt x="114" y="133"/>
                        </a:cubicBezTo>
                        <a:close/>
                        <a:moveTo>
                          <a:pt x="117" y="135"/>
                        </a:move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6" y="135"/>
                          <a:pt x="116" y="134"/>
                          <a:pt x="117" y="134"/>
                        </a:cubicBezTo>
                        <a:cubicBezTo>
                          <a:pt x="117" y="134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lose/>
                        <a:moveTo>
                          <a:pt x="111" y="110"/>
                        </a:moveTo>
                        <a:cubicBezTo>
                          <a:pt x="111" y="106"/>
                          <a:pt x="112" y="100"/>
                          <a:pt x="113" y="98"/>
                        </a:cubicBezTo>
                        <a:cubicBezTo>
                          <a:pt x="114" y="98"/>
                          <a:pt x="114" y="98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8"/>
                          <a:pt x="114" y="98"/>
                          <a:pt x="114" y="98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5"/>
                          <a:pt x="115" y="94"/>
                          <a:pt x="115" y="92"/>
                        </a:cubicBezTo>
                        <a:cubicBezTo>
                          <a:pt x="116" y="92"/>
                          <a:pt x="117" y="92"/>
                          <a:pt x="118" y="92"/>
                        </a:cubicBezTo>
                        <a:cubicBezTo>
                          <a:pt x="118" y="92"/>
                          <a:pt x="118" y="93"/>
                          <a:pt x="118" y="93"/>
                        </a:cubicBezTo>
                        <a:cubicBezTo>
                          <a:pt x="118" y="93"/>
                          <a:pt x="118" y="93"/>
                          <a:pt x="118" y="93"/>
                        </a:cubicBezTo>
                        <a:cubicBezTo>
                          <a:pt x="118" y="93"/>
                          <a:pt x="117" y="94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4"/>
                          <a:pt x="118" y="94"/>
                          <a:pt x="118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4"/>
                          <a:pt x="119" y="94"/>
                        </a:cubicBezTo>
                        <a:cubicBezTo>
                          <a:pt x="119" y="94"/>
                          <a:pt x="119" y="94"/>
                          <a:pt x="119" y="94"/>
                        </a:cubicBezTo>
                        <a:cubicBezTo>
                          <a:pt x="119" y="95"/>
                          <a:pt x="118" y="96"/>
                          <a:pt x="117" y="98"/>
                        </a:cubicBezTo>
                        <a:cubicBezTo>
                          <a:pt x="114" y="101"/>
                          <a:pt x="113" y="106"/>
                          <a:pt x="111" y="110"/>
                        </a:cubicBezTo>
                        <a:close/>
                        <a:moveTo>
                          <a:pt x="116" y="118"/>
                        </a:move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4" y="117"/>
                          <a:pt x="113" y="116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3"/>
                          <a:pt x="113" y="112"/>
                          <a:pt x="114" y="110"/>
                        </a:cubicBezTo>
                        <a:cubicBezTo>
                          <a:pt x="115" y="110"/>
                          <a:pt x="116" y="117"/>
                          <a:pt x="116" y="118"/>
                        </a:cubicBezTo>
                        <a:close/>
                        <a:moveTo>
                          <a:pt x="105" y="100"/>
                        </a:moveTo>
                        <a:cubicBezTo>
                          <a:pt x="105" y="100"/>
                          <a:pt x="105" y="100"/>
                          <a:pt x="105" y="100"/>
                        </a:cubicBezTo>
                        <a:cubicBezTo>
                          <a:pt x="105" y="100"/>
                          <a:pt x="105" y="98"/>
                          <a:pt x="105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8"/>
                          <a:pt x="105" y="99"/>
                          <a:pt x="105" y="99"/>
                        </a:cubicBezTo>
                        <a:cubicBezTo>
                          <a:pt x="105" y="99"/>
                          <a:pt x="105" y="99"/>
                          <a:pt x="105" y="100"/>
                        </a:cubicBezTo>
                        <a:close/>
                        <a:moveTo>
                          <a:pt x="105" y="101"/>
                        </a:moveTo>
                        <a:cubicBezTo>
                          <a:pt x="106" y="101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99"/>
                          <a:pt x="106" y="99"/>
                          <a:pt x="106" y="99"/>
                        </a:cubicBezTo>
                        <a:cubicBezTo>
                          <a:pt x="106" y="99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2"/>
                          <a:pt x="108" y="91"/>
                          <a:pt x="110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2" y="89"/>
                          <a:pt x="113" y="91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7"/>
                          <a:pt x="111" y="100"/>
                          <a:pt x="111" y="103"/>
                        </a:cubicBezTo>
                        <a:cubicBezTo>
                          <a:pt x="110" y="103"/>
                          <a:pt x="109" y="103"/>
                          <a:pt x="109" y="104"/>
                        </a:cubicBezTo>
                        <a:cubicBezTo>
                          <a:pt x="108" y="104"/>
                          <a:pt x="107" y="104"/>
                          <a:pt x="106" y="104"/>
                        </a:cubicBezTo>
                        <a:cubicBezTo>
                          <a:pt x="105" y="104"/>
                          <a:pt x="105" y="103"/>
                          <a:pt x="105" y="103"/>
                        </a:cubicBezTo>
                        <a:cubicBezTo>
                          <a:pt x="105" y="103"/>
                          <a:pt x="105" y="102"/>
                          <a:pt x="105" y="102"/>
                        </a:cubicBezTo>
                        <a:cubicBezTo>
                          <a:pt x="105" y="102"/>
                          <a:pt x="105" y="101"/>
                          <a:pt x="105" y="101"/>
                        </a:cubicBezTo>
                        <a:close/>
                        <a:moveTo>
                          <a:pt x="106" y="82"/>
                        </a:moveTo>
                        <a:cubicBezTo>
                          <a:pt x="107" y="82"/>
                          <a:pt x="106" y="80"/>
                          <a:pt x="107" y="80"/>
                        </a:cubicBezTo>
                        <a:cubicBezTo>
                          <a:pt x="107" y="80"/>
                          <a:pt x="107" y="80"/>
                          <a:pt x="107" y="80"/>
                        </a:cubicBezTo>
                        <a:cubicBezTo>
                          <a:pt x="108" y="81"/>
                          <a:pt x="108" y="82"/>
                          <a:pt x="108" y="84"/>
                        </a:cubicBezTo>
                        <a:cubicBezTo>
                          <a:pt x="108" y="84"/>
                          <a:pt x="107" y="86"/>
                          <a:pt x="106" y="85"/>
                        </a:cubicBezTo>
                        <a:cubicBezTo>
                          <a:pt x="106" y="85"/>
                          <a:pt x="106" y="85"/>
                          <a:pt x="106" y="85"/>
                        </a:cubicBezTo>
                        <a:cubicBezTo>
                          <a:pt x="106" y="84"/>
                          <a:pt x="106" y="83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lose/>
                        <a:moveTo>
                          <a:pt x="106" y="70"/>
                        </a:moveTo>
                        <a:cubicBezTo>
                          <a:pt x="102" y="69"/>
                          <a:pt x="99" y="68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4" y="66"/>
                          <a:pt x="92" y="66"/>
                          <a:pt x="91" y="66"/>
                        </a:cubicBezTo>
                        <a:cubicBezTo>
                          <a:pt x="89" y="66"/>
                          <a:pt x="87" y="66"/>
                          <a:pt x="86" y="66"/>
                        </a:cubicBezTo>
                        <a:cubicBezTo>
                          <a:pt x="86" y="66"/>
                          <a:pt x="86" y="66"/>
                          <a:pt x="85" y="66"/>
                        </a:cubicBezTo>
                        <a:cubicBezTo>
                          <a:pt x="85" y="65"/>
                          <a:pt x="85" y="65"/>
                          <a:pt x="85" y="64"/>
                        </a:cubicBezTo>
                        <a:cubicBezTo>
                          <a:pt x="85" y="64"/>
                          <a:pt x="85" y="63"/>
                          <a:pt x="85" y="63"/>
                        </a:cubicBezTo>
                        <a:cubicBezTo>
                          <a:pt x="85" y="62"/>
                          <a:pt x="85" y="61"/>
                          <a:pt x="85" y="60"/>
                        </a:cubicBezTo>
                        <a:cubicBezTo>
                          <a:pt x="90" y="60"/>
                          <a:pt x="96" y="62"/>
                          <a:pt x="100" y="64"/>
                        </a:cubicBezTo>
                        <a:cubicBezTo>
                          <a:pt x="100" y="64"/>
                          <a:pt x="98" y="64"/>
                          <a:pt x="98" y="64"/>
                        </a:cubicBezTo>
                        <a:cubicBezTo>
                          <a:pt x="98" y="65"/>
                          <a:pt x="97" y="65"/>
                          <a:pt x="97" y="65"/>
                        </a:cubicBezTo>
                        <a:cubicBezTo>
                          <a:pt x="96" y="65"/>
                          <a:pt x="96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6" y="65"/>
                          <a:pt x="96" y="65"/>
                          <a:pt x="97" y="65"/>
                        </a:cubicBezTo>
                        <a:cubicBezTo>
                          <a:pt x="97" y="65"/>
                          <a:pt x="98" y="65"/>
                          <a:pt x="98" y="65"/>
                        </a:cubicBezTo>
                        <a:cubicBezTo>
                          <a:pt x="98" y="65"/>
                          <a:pt x="98" y="65"/>
                          <a:pt x="98" y="65"/>
                        </a:cubicBezTo>
                        <a:cubicBezTo>
                          <a:pt x="99" y="65"/>
                          <a:pt x="100" y="65"/>
                          <a:pt x="101" y="65"/>
                        </a:cubicBezTo>
                        <a:cubicBezTo>
                          <a:pt x="101" y="65"/>
                          <a:pt x="101" y="65"/>
                          <a:pt x="101" y="65"/>
                        </a:cubicBezTo>
                        <a:cubicBezTo>
                          <a:pt x="101" y="66"/>
                          <a:pt x="101" y="67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7"/>
                          <a:pt x="102" y="67"/>
                        </a:cubicBezTo>
                        <a:cubicBezTo>
                          <a:pt x="101" y="67"/>
                          <a:pt x="101" y="66"/>
                          <a:pt x="101" y="65"/>
                        </a:cubicBezTo>
                        <a:cubicBezTo>
                          <a:pt x="103" y="64"/>
                          <a:pt x="105" y="65"/>
                          <a:pt x="106" y="66"/>
                        </a:cubicBezTo>
                        <a:cubicBezTo>
                          <a:pt x="106" y="67"/>
                          <a:pt x="106" y="68"/>
                          <a:pt x="106" y="70"/>
                        </a:cubicBezTo>
                        <a:close/>
                        <a:moveTo>
                          <a:pt x="83" y="53"/>
                        </a:move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5" y="53"/>
                          <a:pt x="87" y="54"/>
                          <a:pt x="90" y="54"/>
                        </a:cubicBezTo>
                        <a:cubicBezTo>
                          <a:pt x="92" y="55"/>
                          <a:pt x="95" y="55"/>
                          <a:pt x="96" y="56"/>
                        </a:cubicBezTo>
                        <a:cubicBezTo>
                          <a:pt x="97" y="56"/>
                          <a:pt x="98" y="58"/>
                          <a:pt x="99" y="58"/>
                        </a:cubicBezTo>
                        <a:cubicBezTo>
                          <a:pt x="99" y="59"/>
                          <a:pt x="101" y="60"/>
                          <a:pt x="101" y="61"/>
                        </a:cubicBezTo>
                        <a:cubicBezTo>
                          <a:pt x="99" y="62"/>
                          <a:pt x="97" y="60"/>
                          <a:pt x="95" y="60"/>
                        </a:cubicBezTo>
                        <a:cubicBezTo>
                          <a:pt x="91" y="59"/>
                          <a:pt x="86" y="59"/>
                          <a:pt x="84" y="57"/>
                        </a:cubicBezTo>
                        <a:cubicBezTo>
                          <a:pt x="84" y="57"/>
                          <a:pt x="84" y="57"/>
                          <a:pt x="84" y="57"/>
                        </a:cubicBezTo>
                        <a:cubicBezTo>
                          <a:pt x="84" y="57"/>
                          <a:pt x="84" y="56"/>
                          <a:pt x="84" y="56"/>
                        </a:cubicBezTo>
                        <a:cubicBezTo>
                          <a:pt x="84" y="55"/>
                          <a:pt x="83" y="54"/>
                          <a:pt x="83" y="53"/>
                        </a:cubicBezTo>
                        <a:close/>
                        <a:moveTo>
                          <a:pt x="84" y="56"/>
                        </a:moveTo>
                        <a:cubicBezTo>
                          <a:pt x="82" y="56"/>
                          <a:pt x="81" y="55"/>
                          <a:pt x="79" y="55"/>
                        </a:cubicBezTo>
                        <a:cubicBezTo>
                          <a:pt x="77" y="55"/>
                          <a:pt x="76" y="53"/>
                          <a:pt x="75" y="52"/>
                        </a:cubicBezTo>
                        <a:cubicBezTo>
                          <a:pt x="75" y="52"/>
                          <a:pt x="76" y="52"/>
                          <a:pt x="76" y="52"/>
                        </a:cubicBezTo>
                        <a:cubicBezTo>
                          <a:pt x="78" y="52"/>
                          <a:pt x="80" y="52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4"/>
                          <a:pt x="83" y="55"/>
                          <a:pt x="84" y="56"/>
                        </a:cubicBezTo>
                        <a:close/>
                        <a:moveTo>
                          <a:pt x="86" y="30"/>
                        </a:moveTo>
                        <a:cubicBezTo>
                          <a:pt x="87" y="30"/>
                          <a:pt x="89" y="30"/>
                          <a:pt x="90" y="30"/>
                        </a:cubicBezTo>
                        <a:cubicBezTo>
                          <a:pt x="90" y="30"/>
                          <a:pt x="89" y="31"/>
                          <a:pt x="89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8" y="32"/>
                          <a:pt x="87" y="31"/>
                          <a:pt x="86" y="30"/>
                        </a:cubicBezTo>
                        <a:close/>
                        <a:moveTo>
                          <a:pt x="88" y="33"/>
                        </a:moveTo>
                        <a:cubicBezTo>
                          <a:pt x="88" y="33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7" y="33"/>
                          <a:pt x="87" y="33"/>
                        </a:cubicBezTo>
                        <a:cubicBezTo>
                          <a:pt x="87" y="33"/>
                          <a:pt x="88" y="33"/>
                          <a:pt x="88" y="33"/>
                        </a:cubicBezTo>
                        <a:close/>
                        <a:moveTo>
                          <a:pt x="90" y="30"/>
                        </a:moveTo>
                        <a:cubicBezTo>
                          <a:pt x="90" y="29"/>
                          <a:pt x="91" y="29"/>
                          <a:pt x="91" y="29"/>
                        </a:cubicBezTo>
                        <a:cubicBezTo>
                          <a:pt x="91" y="29"/>
                          <a:pt x="91" y="28"/>
                          <a:pt x="91" y="28"/>
                        </a:cubicBezTo>
                        <a:cubicBezTo>
                          <a:pt x="92" y="28"/>
                          <a:pt x="92" y="25"/>
                          <a:pt x="92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2" y="29"/>
                          <a:pt x="92" y="31"/>
                          <a:pt x="91" y="32"/>
                        </a:cubicBezTo>
                        <a:cubicBezTo>
                          <a:pt x="91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1"/>
                          <a:pt x="90" y="30"/>
                          <a:pt x="90" y="30"/>
                        </a:cubicBezTo>
                        <a:close/>
                        <a:moveTo>
                          <a:pt x="88" y="34"/>
                        </a:move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9" y="33"/>
                          <a:pt x="89" y="33"/>
                        </a:cubicBezTo>
                        <a:cubicBezTo>
                          <a:pt x="89" y="33"/>
                          <a:pt x="89" y="33"/>
                          <a:pt x="89" y="33"/>
                        </a:cubicBezTo>
                        <a:cubicBezTo>
                          <a:pt x="92" y="34"/>
                          <a:pt x="96" y="35"/>
                          <a:pt x="99" y="36"/>
                        </a:cubicBezTo>
                        <a:cubicBezTo>
                          <a:pt x="99" y="36"/>
                          <a:pt x="99" y="37"/>
                          <a:pt x="99" y="38"/>
                        </a:cubicBezTo>
                        <a:cubicBezTo>
                          <a:pt x="100" y="39"/>
                          <a:pt x="100" y="41"/>
                          <a:pt x="100" y="42"/>
                        </a:cubicBezTo>
                        <a:cubicBezTo>
                          <a:pt x="100" y="42"/>
                          <a:pt x="100" y="42"/>
                          <a:pt x="100" y="42"/>
                        </a:cubicBezTo>
                        <a:cubicBezTo>
                          <a:pt x="100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3"/>
                          <a:pt x="99" y="43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4"/>
                          <a:pt x="101" y="45"/>
                          <a:pt x="101" y="46"/>
                        </a:cubicBezTo>
                        <a:cubicBezTo>
                          <a:pt x="101" y="47"/>
                          <a:pt x="101" y="47"/>
                          <a:pt x="101" y="48"/>
                        </a:cubicBezTo>
                        <a:cubicBezTo>
                          <a:pt x="98" y="45"/>
                          <a:pt x="92" y="41"/>
                          <a:pt x="90" y="37"/>
                        </a:cubicBezTo>
                        <a:cubicBezTo>
                          <a:pt x="89" y="37"/>
                          <a:pt x="88" y="35"/>
                          <a:pt x="88" y="34"/>
                        </a:cubicBezTo>
                        <a:close/>
                        <a:moveTo>
                          <a:pt x="107" y="30"/>
                        </a:moveTo>
                        <a:cubicBezTo>
                          <a:pt x="107" y="30"/>
                          <a:pt x="107" y="29"/>
                          <a:pt x="107" y="29"/>
                        </a:cubicBezTo>
                        <a:cubicBezTo>
                          <a:pt x="108" y="29"/>
                          <a:pt x="108" y="28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9"/>
                          <a:pt x="110" y="30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2"/>
                          <a:pt x="111" y="32"/>
                          <a:pt x="111" y="32"/>
                        </a:cubicBezTo>
                        <a:cubicBezTo>
                          <a:pt x="109" y="33"/>
                          <a:pt x="108" y="34"/>
                          <a:pt x="106" y="35"/>
                        </a:cubicBezTo>
                        <a:cubicBezTo>
                          <a:pt x="106" y="35"/>
                          <a:pt x="106" y="34"/>
                          <a:pt x="106" y="34"/>
                        </a:cubicBezTo>
                        <a:cubicBezTo>
                          <a:pt x="106" y="33"/>
                          <a:pt x="107" y="32"/>
                          <a:pt x="107" y="31"/>
                        </a:cubicBezTo>
                        <a:cubicBezTo>
                          <a:pt x="107" y="31"/>
                          <a:pt x="107" y="30"/>
                          <a:pt x="107" y="30"/>
                        </a:cubicBezTo>
                        <a:close/>
                        <a:moveTo>
                          <a:pt x="106" y="19"/>
                        </a:moveTo>
                        <a:cubicBezTo>
                          <a:pt x="106" y="19"/>
                          <a:pt x="106" y="19"/>
                          <a:pt x="106" y="19"/>
                        </a:cubicBezTo>
                        <a:cubicBezTo>
                          <a:pt x="106" y="19"/>
                          <a:pt x="106" y="18"/>
                          <a:pt x="106" y="18"/>
                        </a:cubicBezTo>
                        <a:cubicBezTo>
                          <a:pt x="106" y="18"/>
                          <a:pt x="106" y="18"/>
                          <a:pt x="106" y="18"/>
                        </a:cubicBezTo>
                        <a:cubicBezTo>
                          <a:pt x="106" y="17"/>
                          <a:pt x="107" y="17"/>
                          <a:pt x="108" y="17"/>
                        </a:cubicBezTo>
                        <a:cubicBezTo>
                          <a:pt x="108" y="19"/>
                          <a:pt x="108" y="20"/>
                          <a:pt x="107" y="22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6" y="20"/>
                        </a:cubicBezTo>
                        <a:cubicBezTo>
                          <a:pt x="106" y="20"/>
                          <a:pt x="106" y="19"/>
                          <a:pt x="106" y="19"/>
                        </a:cubicBezTo>
                        <a:close/>
                        <a:moveTo>
                          <a:pt x="106" y="22"/>
                        </a:move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5" y="22"/>
                          <a:pt x="104" y="21"/>
                          <a:pt x="103" y="20"/>
                        </a:cubicBezTo>
                        <a:cubicBezTo>
                          <a:pt x="103" y="20"/>
                          <a:pt x="103" y="20"/>
                          <a:pt x="103" y="20"/>
                        </a:cubicBezTo>
                        <a:cubicBezTo>
                          <a:pt x="104" y="20"/>
                          <a:pt x="104" y="20"/>
                          <a:pt x="105" y="19"/>
                        </a:cubicBezTo>
                        <a:cubicBezTo>
                          <a:pt x="105" y="19"/>
                          <a:pt x="105" y="19"/>
                          <a:pt x="105" y="19"/>
                        </a:cubicBezTo>
                        <a:cubicBezTo>
                          <a:pt x="106" y="20"/>
                          <a:pt x="106" y="20"/>
                          <a:pt x="106" y="21"/>
                        </a:cubicBezTo>
                        <a:cubicBezTo>
                          <a:pt x="106" y="21"/>
                          <a:pt x="106" y="22"/>
                          <a:pt x="106" y="22"/>
                        </a:cubicBezTo>
                        <a:close/>
                        <a:moveTo>
                          <a:pt x="112" y="19"/>
                        </a:move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1" y="19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1" y="20"/>
                          <a:pt x="111" y="20"/>
                          <a:pt x="112" y="19"/>
                        </a:cubicBezTo>
                        <a:cubicBezTo>
                          <a:pt x="113" y="19"/>
                          <a:pt x="113" y="19"/>
                          <a:pt x="113" y="19"/>
                        </a:cubicBezTo>
                        <a:cubicBezTo>
                          <a:pt x="113" y="21"/>
                          <a:pt x="112" y="22"/>
                          <a:pt x="112" y="24"/>
                        </a:cubicBezTo>
                        <a:cubicBezTo>
                          <a:pt x="112" y="24"/>
                          <a:pt x="112" y="24"/>
                          <a:pt x="112" y="24"/>
                        </a:cubicBezTo>
                        <a:cubicBezTo>
                          <a:pt x="112" y="25"/>
                          <a:pt x="112" y="25"/>
                          <a:pt x="112" y="25"/>
                        </a:cubicBezTo>
                        <a:cubicBezTo>
                          <a:pt x="112" y="25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1" y="26"/>
                          <a:pt x="110" y="27"/>
                          <a:pt x="109" y="27"/>
                        </a:cubicBezTo>
                        <a:cubicBezTo>
                          <a:pt x="109" y="27"/>
                          <a:pt x="109" y="27"/>
                          <a:pt x="109" y="27"/>
                        </a:cubicBezTo>
                        <a:cubicBezTo>
                          <a:pt x="109" y="27"/>
                          <a:pt x="109" y="26"/>
                          <a:pt x="108" y="26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ubicBezTo>
                          <a:pt x="108" y="24"/>
                          <a:pt x="107" y="23"/>
                          <a:pt x="107" y="22"/>
                        </a:cubicBezTo>
                        <a:cubicBezTo>
                          <a:pt x="107" y="22"/>
                          <a:pt x="108" y="22"/>
                          <a:pt x="108" y="22"/>
                        </a:cubicBezTo>
                        <a:cubicBezTo>
                          <a:pt x="108" y="22"/>
                          <a:pt x="108" y="22"/>
                          <a:pt x="108" y="22"/>
                        </a:cubicBezTo>
                        <a:cubicBezTo>
                          <a:pt x="108" y="20"/>
                          <a:pt x="108" y="19"/>
                          <a:pt x="109" y="17"/>
                        </a:cubicBezTo>
                        <a:cubicBezTo>
                          <a:pt x="109" y="17"/>
                          <a:pt x="109" y="17"/>
                          <a:pt x="109" y="17"/>
                        </a:cubicBezTo>
                        <a:cubicBezTo>
                          <a:pt x="110" y="17"/>
                          <a:pt x="111" y="18"/>
                          <a:pt x="112" y="18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lose/>
                        <a:moveTo>
                          <a:pt x="114" y="30"/>
                        </a:moveTo>
                        <a:cubicBezTo>
                          <a:pt x="114" y="30"/>
                          <a:pt x="113" y="31"/>
                          <a:pt x="113" y="31"/>
                        </a:cubicBezTo>
                        <a:cubicBezTo>
                          <a:pt x="113" y="31"/>
                          <a:pt x="113" y="32"/>
                          <a:pt x="112" y="32"/>
                        </a:cubicBezTo>
                        <a:cubicBezTo>
                          <a:pt x="112" y="31"/>
                          <a:pt x="112" y="31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0"/>
                          <a:pt x="110" y="29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7"/>
                          <a:pt x="111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8"/>
                          <a:pt x="112" y="29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29"/>
                          <a:pt x="112" y="28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3" y="26"/>
                          <a:pt x="113" y="26"/>
                          <a:pt x="113" y="26"/>
                        </a:cubicBezTo>
                        <a:cubicBezTo>
                          <a:pt x="114" y="26"/>
                          <a:pt x="114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4" y="27"/>
                          <a:pt x="114" y="28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lose/>
                        <a:moveTo>
                          <a:pt x="117" y="33"/>
                        </a:move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19" y="33"/>
                          <a:pt x="118" y="34"/>
                          <a:pt x="117" y="35"/>
                        </a:cubicBezTo>
                        <a:cubicBezTo>
                          <a:pt x="117" y="35"/>
                          <a:pt x="117" y="35"/>
                          <a:pt x="117" y="35"/>
                        </a:cubicBezTo>
                        <a:cubicBezTo>
                          <a:pt x="117" y="36"/>
                          <a:pt x="116" y="36"/>
                          <a:pt x="117" y="35"/>
                        </a:cubicBezTo>
                        <a:cubicBezTo>
                          <a:pt x="116" y="35"/>
                          <a:pt x="116" y="36"/>
                          <a:pt x="116" y="36"/>
                        </a:cubicBezTo>
                        <a:cubicBezTo>
                          <a:pt x="116" y="36"/>
                          <a:pt x="116" y="36"/>
                          <a:pt x="116" y="36"/>
                        </a:cubicBezTo>
                        <a:cubicBezTo>
                          <a:pt x="116" y="37"/>
                          <a:pt x="116" y="37"/>
                          <a:pt x="116" y="37"/>
                        </a:cubicBezTo>
                        <a:cubicBezTo>
                          <a:pt x="115" y="37"/>
                          <a:pt x="115" y="38"/>
                          <a:pt x="115" y="38"/>
                        </a:cubicBezTo>
                        <a:cubicBezTo>
                          <a:pt x="115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3" y="38"/>
                          <a:pt x="113" y="38"/>
                          <a:pt x="113" y="37"/>
                        </a:cubicBezTo>
                        <a:cubicBezTo>
                          <a:pt x="113" y="37"/>
                          <a:pt x="113" y="37"/>
                          <a:pt x="113" y="37"/>
                        </a:cubicBezTo>
                        <a:cubicBezTo>
                          <a:pt x="113" y="37"/>
                          <a:pt x="113" y="36"/>
                          <a:pt x="113" y="35"/>
                        </a:cubicBezTo>
                        <a:cubicBezTo>
                          <a:pt x="113" y="34"/>
                          <a:pt x="113" y="33"/>
                          <a:pt x="113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5" y="32"/>
                          <a:pt x="116" y="32"/>
                          <a:pt x="116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6" y="33"/>
                          <a:pt x="117" y="33"/>
                          <a:pt x="117" y="33"/>
                        </a:cubicBezTo>
                        <a:close/>
                        <a:moveTo>
                          <a:pt x="117" y="42"/>
                        </a:moveTo>
                        <a:cubicBezTo>
                          <a:pt x="117" y="42"/>
                          <a:pt x="118" y="42"/>
                          <a:pt x="118" y="42"/>
                        </a:cubicBezTo>
                        <a:cubicBezTo>
                          <a:pt x="118" y="42"/>
                          <a:pt x="118" y="42"/>
                          <a:pt x="118" y="42"/>
                        </a:cubicBezTo>
                        <a:cubicBezTo>
                          <a:pt x="118" y="41"/>
                          <a:pt x="118" y="41"/>
                          <a:pt x="118" y="41"/>
                        </a:cubicBezTo>
                        <a:cubicBezTo>
                          <a:pt x="119" y="41"/>
                          <a:pt x="119" y="41"/>
                          <a:pt x="119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4" y="42"/>
                          <a:pt x="128" y="43"/>
                          <a:pt x="132" y="46"/>
                        </a:cubicBezTo>
                        <a:cubicBezTo>
                          <a:pt x="131" y="48"/>
                          <a:pt x="129" y="49"/>
                          <a:pt x="128" y="50"/>
                        </a:cubicBezTo>
                        <a:cubicBezTo>
                          <a:pt x="126" y="52"/>
                          <a:pt x="124" y="53"/>
                          <a:pt x="122" y="53"/>
                        </a:cubicBezTo>
                        <a:cubicBezTo>
                          <a:pt x="122" y="52"/>
                          <a:pt x="122" y="50"/>
                          <a:pt x="120" y="49"/>
                        </a:cubicBezTo>
                        <a:cubicBezTo>
                          <a:pt x="120" y="49"/>
                          <a:pt x="120" y="50"/>
                          <a:pt x="119" y="50"/>
                        </a:cubicBezTo>
                        <a:cubicBezTo>
                          <a:pt x="118" y="49"/>
                          <a:pt x="117" y="49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6" y="45"/>
                          <a:pt x="114" y="42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5" y="38"/>
                          <a:pt x="115" y="38"/>
                        </a:cubicBezTo>
                        <a:cubicBezTo>
                          <a:pt x="115" y="38"/>
                          <a:pt x="115" y="38"/>
                          <a:pt x="115" y="38"/>
                        </a:cubicBezTo>
                        <a:cubicBezTo>
                          <a:pt x="116" y="39"/>
                          <a:pt x="116" y="39"/>
                          <a:pt x="117" y="39"/>
                        </a:cubicBezTo>
                        <a:cubicBezTo>
                          <a:pt x="118" y="40"/>
                          <a:pt x="118" y="40"/>
                          <a:pt x="119" y="40"/>
                        </a:cubicBezTo>
                        <a:cubicBezTo>
                          <a:pt x="119" y="40"/>
                          <a:pt x="118" y="41"/>
                          <a:pt x="118" y="41"/>
                        </a:cubicBezTo>
                        <a:cubicBezTo>
                          <a:pt x="118" y="41"/>
                          <a:pt x="118" y="41"/>
                          <a:pt x="117" y="41"/>
                        </a:cubicBezTo>
                        <a:cubicBezTo>
                          <a:pt x="117" y="41"/>
                          <a:pt x="117" y="42"/>
                          <a:pt x="117" y="42"/>
                        </a:cubicBezTo>
                        <a:close/>
                        <a:moveTo>
                          <a:pt x="131" y="34"/>
                        </a:moveTo>
                        <a:cubicBezTo>
                          <a:pt x="131" y="34"/>
                          <a:pt x="131" y="34"/>
                          <a:pt x="132" y="34"/>
                        </a:cubicBezTo>
                        <a:cubicBezTo>
                          <a:pt x="132" y="34"/>
                          <a:pt x="132" y="34"/>
                          <a:pt x="132" y="34"/>
                        </a:cubicBezTo>
                        <a:cubicBezTo>
                          <a:pt x="134" y="37"/>
                          <a:pt x="137" y="40"/>
                          <a:pt x="140" y="43"/>
                        </a:cubicBezTo>
                        <a:cubicBezTo>
                          <a:pt x="140" y="43"/>
                          <a:pt x="141" y="43"/>
                          <a:pt x="141" y="43"/>
                        </a:cubicBezTo>
                        <a:cubicBezTo>
                          <a:pt x="139" y="44"/>
                          <a:pt x="137" y="44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5" y="45"/>
                          <a:pt x="134" y="45"/>
                          <a:pt x="133" y="46"/>
                        </a:cubicBezTo>
                        <a:cubicBezTo>
                          <a:pt x="133" y="46"/>
                          <a:pt x="133" y="46"/>
                          <a:pt x="133" y="46"/>
                        </a:cubicBezTo>
                        <a:cubicBezTo>
                          <a:pt x="133" y="46"/>
                          <a:pt x="132" y="46"/>
                          <a:pt x="132" y="46"/>
                        </a:cubicBezTo>
                        <a:cubicBezTo>
                          <a:pt x="132" y="46"/>
                          <a:pt x="132" y="46"/>
                          <a:pt x="132" y="46"/>
                        </a:cubicBezTo>
                        <a:cubicBezTo>
                          <a:pt x="129" y="43"/>
                          <a:pt x="124" y="42"/>
                          <a:pt x="120" y="40"/>
                        </a:cubicBezTo>
                        <a:cubicBezTo>
                          <a:pt x="123" y="38"/>
                          <a:pt x="127" y="36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1" y="34"/>
                          <a:pt x="131" y="34"/>
                        </a:cubicBezTo>
                        <a:close/>
                        <a:moveTo>
                          <a:pt x="145" y="52"/>
                        </a:moveTo>
                        <a:cubicBezTo>
                          <a:pt x="137" y="56"/>
                          <a:pt x="132" y="64"/>
                          <a:pt x="125" y="68"/>
                        </a:cubicBezTo>
                        <a:cubicBezTo>
                          <a:pt x="126" y="61"/>
                          <a:pt x="129" y="58"/>
                          <a:pt x="132" y="53"/>
                        </a:cubicBezTo>
                        <a:cubicBezTo>
                          <a:pt x="136" y="52"/>
                          <a:pt x="140" y="50"/>
                          <a:pt x="145" y="48"/>
                        </a:cubicBezTo>
                        <a:cubicBezTo>
                          <a:pt x="145" y="48"/>
                          <a:pt x="145" y="48"/>
                          <a:pt x="145" y="48"/>
                        </a:cubicBezTo>
                        <a:cubicBezTo>
                          <a:pt x="145" y="49"/>
                          <a:pt x="145" y="51"/>
                          <a:pt x="145" y="52"/>
                        </a:cubicBezTo>
                        <a:close/>
                        <a:moveTo>
                          <a:pt x="129" y="92"/>
                        </a:moveTo>
                        <a:cubicBezTo>
                          <a:pt x="128" y="91"/>
                          <a:pt x="127" y="91"/>
                          <a:pt x="127" y="91"/>
                        </a:cubicBezTo>
                        <a:cubicBezTo>
                          <a:pt x="127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5" y="87"/>
                          <a:pt x="128" y="86"/>
                          <a:pt x="129" y="84"/>
                        </a:cubicBezTo>
                        <a:cubicBezTo>
                          <a:pt x="130" y="82"/>
                          <a:pt x="131" y="80"/>
                          <a:pt x="132" y="79"/>
                        </a:cubicBezTo>
                        <a:cubicBezTo>
                          <a:pt x="136" y="81"/>
                          <a:pt x="140" y="83"/>
                          <a:pt x="143" y="87"/>
                        </a:cubicBezTo>
                        <a:cubicBezTo>
                          <a:pt x="143" y="87"/>
                          <a:pt x="143" y="87"/>
                          <a:pt x="143" y="87"/>
                        </a:cubicBezTo>
                        <a:cubicBezTo>
                          <a:pt x="144" y="87"/>
                          <a:pt x="144" y="88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38" y="90"/>
                          <a:pt x="134" y="94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29" y="96"/>
                          <a:pt x="127" y="94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7" y="91"/>
                          <a:pt x="127" y="91"/>
                        </a:cubicBezTo>
                        <a:cubicBezTo>
                          <a:pt x="127" y="91"/>
                          <a:pt x="128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lose/>
                        <a:moveTo>
                          <a:pt x="125" y="83"/>
                        </a:moveTo>
                        <a:cubicBezTo>
                          <a:pt x="125" y="82"/>
                          <a:pt x="126" y="83"/>
                          <a:pt x="127" y="83"/>
                        </a:cubicBezTo>
                        <a:cubicBezTo>
                          <a:pt x="127" y="84"/>
                          <a:pt x="126" y="84"/>
                          <a:pt x="126" y="85"/>
                        </a:cubicBezTo>
                        <a:cubicBezTo>
                          <a:pt x="125" y="85"/>
                          <a:pt x="126" y="83"/>
                          <a:pt x="125" y="83"/>
                        </a:cubicBezTo>
                        <a:close/>
                        <a:moveTo>
                          <a:pt x="134" y="65"/>
                        </a:moveTo>
                        <a:cubicBezTo>
                          <a:pt x="134" y="67"/>
                          <a:pt x="133" y="68"/>
                          <a:pt x="132" y="69"/>
                        </a:cubicBezTo>
                        <a:cubicBezTo>
                          <a:pt x="131" y="69"/>
                          <a:pt x="131" y="69"/>
                          <a:pt x="131" y="68"/>
                        </a:cubicBezTo>
                        <a:cubicBezTo>
                          <a:pt x="131" y="71"/>
                          <a:pt x="129" y="72"/>
                          <a:pt x="127" y="74"/>
                        </a:cubicBezTo>
                        <a:cubicBezTo>
                          <a:pt x="127" y="74"/>
                          <a:pt x="127" y="73"/>
                          <a:pt x="126" y="73"/>
                        </a:cubicBezTo>
                        <a:cubicBezTo>
                          <a:pt x="127" y="73"/>
                          <a:pt x="127" y="75"/>
                          <a:pt x="126" y="76"/>
                        </a:cubicBezTo>
                        <a:cubicBezTo>
                          <a:pt x="126" y="76"/>
                          <a:pt x="126" y="76"/>
                          <a:pt x="126" y="76"/>
                        </a:cubicBezTo>
                        <a:cubicBezTo>
                          <a:pt x="126" y="76"/>
                          <a:pt x="125" y="75"/>
                          <a:pt x="124" y="75"/>
                        </a:cubicBezTo>
                        <a:cubicBezTo>
                          <a:pt x="124" y="75"/>
                          <a:pt x="124" y="75"/>
                          <a:pt x="124" y="75"/>
                        </a:cubicBezTo>
                        <a:cubicBezTo>
                          <a:pt x="122" y="68"/>
                          <a:pt x="130" y="67"/>
                          <a:pt x="134" y="65"/>
                        </a:cubicBezTo>
                        <a:close/>
                        <a:moveTo>
                          <a:pt x="119" y="93"/>
                        </a:move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20" y="92"/>
                          <a:pt x="120" y="92"/>
                          <a:pt x="121" y="92"/>
                        </a:cubicBezTo>
                        <a:cubicBezTo>
                          <a:pt x="121" y="92"/>
                          <a:pt x="120" y="93"/>
                          <a:pt x="120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lose/>
                        <a:moveTo>
                          <a:pt x="108" y="67"/>
                        </a:moveTo>
                        <a:cubicBezTo>
                          <a:pt x="112" y="66"/>
                          <a:pt x="113" y="69"/>
                          <a:pt x="116" y="69"/>
                        </a:cubicBezTo>
                        <a:cubicBezTo>
                          <a:pt x="115" y="70"/>
                          <a:pt x="115" y="70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3" y="73"/>
                          <a:pt x="111" y="74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3"/>
                          <a:pt x="107" y="70"/>
                          <a:pt x="108" y="67"/>
                        </a:cubicBezTo>
                        <a:close/>
                        <a:moveTo>
                          <a:pt x="106" y="53"/>
                        </a:move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7" y="51"/>
                          <a:pt x="107" y="50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7" y="49"/>
                          <a:pt x="107" y="49"/>
                          <a:pt x="107" y="49"/>
                        </a:cubicBezTo>
                        <a:cubicBezTo>
                          <a:pt x="107" y="50"/>
                          <a:pt x="107" y="51"/>
                          <a:pt x="106" y="51"/>
                        </a:cubicBezTo>
                        <a:cubicBezTo>
                          <a:pt x="106" y="51"/>
                          <a:pt x="106" y="52"/>
                          <a:pt x="106" y="52"/>
                        </a:cubicBezTo>
                        <a:cubicBezTo>
                          <a:pt x="105" y="52"/>
                          <a:pt x="105" y="52"/>
                          <a:pt x="104" y="51"/>
                        </a:cubicBezTo>
                        <a:cubicBezTo>
                          <a:pt x="105" y="49"/>
                          <a:pt x="104" y="45"/>
                          <a:pt x="105" y="43"/>
                        </a:cubicBezTo>
                        <a:cubicBezTo>
                          <a:pt x="107" y="43"/>
                          <a:pt x="108" y="44"/>
                          <a:pt x="109" y="45"/>
                        </a:cubicBezTo>
                        <a:cubicBezTo>
                          <a:pt x="111" y="46"/>
                          <a:pt x="112" y="47"/>
                          <a:pt x="114" y="48"/>
                        </a:cubicBezTo>
                        <a:cubicBezTo>
                          <a:pt x="114" y="48"/>
                          <a:pt x="114" y="48"/>
                          <a:pt x="114" y="48"/>
                        </a:cubicBezTo>
                        <a:cubicBezTo>
                          <a:pt x="114" y="48"/>
                          <a:pt x="114" y="48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6" y="49"/>
                          <a:pt x="116" y="49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1"/>
                          <a:pt x="117" y="52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2"/>
                          <a:pt x="116" y="51"/>
                          <a:pt x="116" y="50"/>
                        </a:cubicBezTo>
                        <a:cubicBezTo>
                          <a:pt x="117" y="50"/>
                          <a:pt x="117" y="50"/>
                          <a:pt x="117" y="50"/>
                        </a:cubicBezTo>
                        <a:cubicBezTo>
                          <a:pt x="118" y="50"/>
                          <a:pt x="119" y="51"/>
                          <a:pt x="120" y="51"/>
                        </a:cubicBezTo>
                        <a:cubicBezTo>
                          <a:pt x="121" y="55"/>
                          <a:pt x="118" y="55"/>
                          <a:pt x="118" y="57"/>
                        </a:cubicBezTo>
                        <a:cubicBezTo>
                          <a:pt x="118" y="58"/>
                          <a:pt x="119" y="60"/>
                          <a:pt x="118" y="60"/>
                        </a:cubicBezTo>
                        <a:cubicBezTo>
                          <a:pt x="115" y="59"/>
                          <a:pt x="112" y="58"/>
                          <a:pt x="110" y="56"/>
                        </a:cubicBezTo>
                        <a:cubicBezTo>
                          <a:pt x="109" y="55"/>
                          <a:pt x="107" y="54"/>
                          <a:pt x="107" y="53"/>
                        </a:cubicBezTo>
                        <a:cubicBezTo>
                          <a:pt x="108" y="53"/>
                          <a:pt x="108" y="53"/>
                          <a:pt x="108" y="53"/>
                        </a:cubicBezTo>
                        <a:cubicBezTo>
                          <a:pt x="108" y="53"/>
                          <a:pt x="107" y="53"/>
                          <a:pt x="106" y="53"/>
                        </a:cubicBezTo>
                        <a:close/>
                        <a:moveTo>
                          <a:pt x="105" y="55"/>
                        </a:move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5" y="56"/>
                          <a:pt x="104" y="56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3" y="57"/>
                          <a:pt x="103" y="57"/>
                          <a:pt x="103" y="57"/>
                        </a:cubicBezTo>
                        <a:cubicBezTo>
                          <a:pt x="104" y="55"/>
                          <a:pt x="104" y="54"/>
                          <a:pt x="104" y="53"/>
                        </a:cubicBezTo>
                        <a:cubicBezTo>
                          <a:pt x="105" y="53"/>
                          <a:pt x="105" y="53"/>
                          <a:pt x="105" y="53"/>
                        </a:cubicBezTo>
                        <a:cubicBezTo>
                          <a:pt x="106" y="54"/>
                          <a:pt x="106" y="55"/>
                          <a:pt x="105" y="55"/>
                        </a:cubicBezTo>
                        <a:close/>
                        <a:moveTo>
                          <a:pt x="101" y="57"/>
                        </a:moveTo>
                        <a:cubicBezTo>
                          <a:pt x="100" y="56"/>
                          <a:pt x="99" y="55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100" y="53"/>
                          <a:pt x="100" y="53"/>
                        </a:cubicBezTo>
                        <a:cubicBezTo>
                          <a:pt x="101" y="53"/>
                          <a:pt x="101" y="53"/>
                          <a:pt x="101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3" y="55"/>
                          <a:pt x="102" y="56"/>
                          <a:pt x="102" y="58"/>
                        </a:cubicBezTo>
                        <a:cubicBezTo>
                          <a:pt x="101" y="58"/>
                          <a:pt x="101" y="57"/>
                          <a:pt x="101" y="57"/>
                        </a:cubicBezTo>
                        <a:cubicBezTo>
                          <a:pt x="101" y="57"/>
                          <a:pt x="101" y="57"/>
                          <a:pt x="101" y="57"/>
                        </a:cubicBezTo>
                        <a:close/>
                        <a:moveTo>
                          <a:pt x="102" y="53"/>
                        </a:moveTo>
                        <a:cubicBezTo>
                          <a:pt x="102" y="53"/>
                          <a:pt x="102" y="53"/>
                          <a:pt x="101" y="53"/>
                        </a:cubicBezTo>
                        <a:cubicBezTo>
                          <a:pt x="101" y="53"/>
                          <a:pt x="101" y="53"/>
                          <a:pt x="100" y="53"/>
                        </a:cubicBezTo>
                        <a:cubicBezTo>
                          <a:pt x="100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8" y="52"/>
                          <a:pt x="98" y="50"/>
                          <a:pt x="97" y="48"/>
                        </a:cubicBezTo>
                        <a:cubicBezTo>
                          <a:pt x="98" y="47"/>
                          <a:pt x="96" y="47"/>
                          <a:pt x="96" y="45"/>
                        </a:cubicBezTo>
                        <a:cubicBezTo>
                          <a:pt x="98" y="47"/>
                          <a:pt x="99" y="48"/>
                          <a:pt x="101" y="49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3" y="50"/>
                          <a:pt x="104" y="52"/>
                          <a:pt x="102" y="53"/>
                        </a:cubicBezTo>
                        <a:close/>
                        <a:moveTo>
                          <a:pt x="101" y="48"/>
                        </a:moveTo>
                        <a:cubicBezTo>
                          <a:pt x="101" y="48"/>
                          <a:pt x="101" y="48"/>
                          <a:pt x="101" y="48"/>
                        </a:cubicBezTo>
                        <a:cubicBezTo>
                          <a:pt x="101" y="47"/>
                          <a:pt x="101" y="47"/>
                          <a:pt x="101" y="46"/>
                        </a:cubicBezTo>
                        <a:cubicBezTo>
                          <a:pt x="101" y="45"/>
                          <a:pt x="101" y="44"/>
                          <a:pt x="101" y="43"/>
                        </a:cubicBezTo>
                        <a:cubicBezTo>
                          <a:pt x="102" y="43"/>
                          <a:pt x="103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5"/>
                          <a:pt x="104" y="48"/>
                          <a:pt x="103" y="50"/>
                        </a:cubicBezTo>
                        <a:cubicBezTo>
                          <a:pt x="102" y="49"/>
                          <a:pt x="101" y="49"/>
                          <a:pt x="101" y="48"/>
                        </a:cubicBezTo>
                        <a:close/>
                        <a:moveTo>
                          <a:pt x="113" y="38"/>
                        </a:move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4" y="42"/>
                          <a:pt x="115" y="45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5"/>
                          <a:pt x="112" y="42"/>
                          <a:pt x="112" y="40"/>
                        </a:cubicBezTo>
                        <a:cubicBezTo>
                          <a:pt x="112" y="39"/>
                          <a:pt x="112" y="39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3" y="38"/>
                          <a:pt x="113" y="38"/>
                        </a:cubicBezTo>
                        <a:close/>
                        <a:moveTo>
                          <a:pt x="112" y="32"/>
                        </a:moveTo>
                        <a:cubicBezTo>
                          <a:pt x="113" y="32"/>
                          <a:pt x="113" y="32"/>
                          <a:pt x="113" y="32"/>
                        </a:cubicBezTo>
                        <a:cubicBezTo>
                          <a:pt x="113" y="33"/>
                          <a:pt x="113" y="34"/>
                          <a:pt x="113" y="35"/>
                        </a:cubicBezTo>
                        <a:cubicBezTo>
                          <a:pt x="112" y="34"/>
                          <a:pt x="112" y="33"/>
                          <a:pt x="112" y="32"/>
                        </a:cubicBezTo>
                        <a:close/>
                        <a:moveTo>
                          <a:pt x="119" y="78"/>
                        </a:moveTo>
                        <a:cubicBezTo>
                          <a:pt x="120" y="78"/>
                          <a:pt x="120" y="79"/>
                          <a:pt x="120" y="80"/>
                        </a:cubicBezTo>
                        <a:cubicBezTo>
                          <a:pt x="120" y="80"/>
                          <a:pt x="120" y="79"/>
                          <a:pt x="119" y="79"/>
                        </a:cubicBezTo>
                        <a:cubicBezTo>
                          <a:pt x="119" y="79"/>
                          <a:pt x="120" y="79"/>
                          <a:pt x="119" y="78"/>
                        </a:cubicBezTo>
                        <a:close/>
                        <a:moveTo>
                          <a:pt x="120" y="69"/>
                        </a:moveTo>
                        <a:cubicBezTo>
                          <a:pt x="119" y="69"/>
                          <a:pt x="119" y="68"/>
                          <a:pt x="118" y="68"/>
                        </a:cubicBezTo>
                        <a:cubicBezTo>
                          <a:pt x="119" y="67"/>
                          <a:pt x="119" y="65"/>
                          <a:pt x="121" y="65"/>
                        </a:cubicBezTo>
                        <a:cubicBezTo>
                          <a:pt x="120" y="66"/>
                          <a:pt x="120" y="67"/>
                          <a:pt x="120" y="69"/>
                        </a:cubicBezTo>
                        <a:close/>
                        <a:moveTo>
                          <a:pt x="119" y="71"/>
                        </a:moveTo>
                        <a:cubicBezTo>
                          <a:pt x="118" y="71"/>
                          <a:pt x="118" y="71"/>
                          <a:pt x="118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0"/>
                          <a:pt x="117" y="70"/>
                          <a:pt x="117" y="70"/>
                        </a:cubicBezTo>
                        <a:cubicBezTo>
                          <a:pt x="118" y="70"/>
                          <a:pt x="119" y="70"/>
                          <a:pt x="119" y="71"/>
                        </a:cubicBezTo>
                        <a:close/>
                        <a:moveTo>
                          <a:pt x="109" y="57"/>
                        </a:moveTo>
                        <a:cubicBezTo>
                          <a:pt x="109" y="56"/>
                          <a:pt x="109" y="56"/>
                          <a:pt x="110" y="56"/>
                        </a:cubicBezTo>
                        <a:cubicBezTo>
                          <a:pt x="110" y="56"/>
                          <a:pt x="110" y="56"/>
                          <a:pt x="110" y="56"/>
                        </a:cubicBezTo>
                        <a:cubicBezTo>
                          <a:pt x="112" y="58"/>
                          <a:pt x="115" y="60"/>
                          <a:pt x="118" y="61"/>
                        </a:cubicBezTo>
                        <a:cubicBezTo>
                          <a:pt x="118" y="62"/>
                          <a:pt x="117" y="63"/>
                          <a:pt x="115" y="63"/>
                        </a:cubicBezTo>
                        <a:cubicBezTo>
                          <a:pt x="113" y="61"/>
                          <a:pt x="111" y="59"/>
                          <a:pt x="109" y="57"/>
                        </a:cubicBezTo>
                        <a:close/>
                        <a:moveTo>
                          <a:pt x="117" y="66"/>
                        </a:moveTo>
                        <a:cubicBezTo>
                          <a:pt x="117" y="68"/>
                          <a:pt x="117" y="68"/>
                          <a:pt x="117" y="68"/>
                        </a:cubicBezTo>
                        <a:cubicBezTo>
                          <a:pt x="116" y="68"/>
                          <a:pt x="115" y="67"/>
                          <a:pt x="114" y="67"/>
                        </a:cubicBezTo>
                        <a:cubicBezTo>
                          <a:pt x="115" y="67"/>
                          <a:pt x="116" y="67"/>
                          <a:pt x="117" y="66"/>
                        </a:cubicBezTo>
                        <a:close/>
                        <a:moveTo>
                          <a:pt x="116" y="71"/>
                        </a:moveTo>
                        <a:cubicBezTo>
                          <a:pt x="116" y="71"/>
                          <a:pt x="116" y="71"/>
                          <a:pt x="116" y="71"/>
                        </a:cubicBezTo>
                        <a:cubicBezTo>
                          <a:pt x="116" y="71"/>
                          <a:pt x="115" y="71"/>
                          <a:pt x="115" y="71"/>
                        </a:cubicBezTo>
                        <a:cubicBezTo>
                          <a:pt x="115" y="70"/>
                          <a:pt x="116" y="70"/>
                          <a:pt x="116" y="69"/>
                        </a:cubicBezTo>
                        <a:cubicBezTo>
                          <a:pt x="117" y="69"/>
                          <a:pt x="116" y="71"/>
                          <a:pt x="116" y="71"/>
                        </a:cubicBezTo>
                        <a:close/>
                        <a:moveTo>
                          <a:pt x="116" y="72"/>
                        </a:moveTo>
                        <a:cubicBezTo>
                          <a:pt x="115" y="73"/>
                          <a:pt x="116" y="76"/>
                          <a:pt x="115" y="78"/>
                        </a:cubicBezTo>
                        <a:cubicBezTo>
                          <a:pt x="114" y="77"/>
                          <a:pt x="113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1" y="77"/>
                          <a:pt x="110" y="76"/>
                          <a:pt x="110" y="76"/>
                        </a:cubicBezTo>
                        <a:cubicBezTo>
                          <a:pt x="110" y="76"/>
                          <a:pt x="110" y="76"/>
                          <a:pt x="110" y="76"/>
                        </a:cubicBezTo>
                        <a:cubicBezTo>
                          <a:pt x="111" y="74"/>
                          <a:pt x="113" y="73"/>
                          <a:pt x="115" y="72"/>
                        </a:cubicBezTo>
                        <a:cubicBezTo>
                          <a:pt x="115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lose/>
                        <a:moveTo>
                          <a:pt x="107" y="76"/>
                        </a:move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7"/>
                          <a:pt x="108" y="77"/>
                          <a:pt x="108" y="77"/>
                        </a:cubicBezTo>
                        <a:cubicBezTo>
                          <a:pt x="107" y="77"/>
                          <a:pt x="107" y="77"/>
                          <a:pt x="107" y="76"/>
                        </a:cubicBezTo>
                        <a:close/>
                        <a:moveTo>
                          <a:pt x="108" y="78"/>
                        </a:moveTo>
                        <a:cubicBezTo>
                          <a:pt x="108" y="78"/>
                          <a:pt x="108" y="77"/>
                          <a:pt x="108" y="77"/>
                        </a:cubicBezTo>
                        <a:cubicBezTo>
                          <a:pt x="109" y="77"/>
                          <a:pt x="109" y="77"/>
                          <a:pt x="109" y="77"/>
                        </a:cubicBezTo>
                        <a:cubicBezTo>
                          <a:pt x="109" y="77"/>
                          <a:pt x="109" y="77"/>
                          <a:pt x="110" y="77"/>
                        </a:cubicBezTo>
                        <a:cubicBezTo>
                          <a:pt x="110" y="77"/>
                          <a:pt x="111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2" y="78"/>
                          <a:pt x="113" y="78"/>
                          <a:pt x="114" y="78"/>
                        </a:cubicBezTo>
                        <a:cubicBezTo>
                          <a:pt x="113" y="80"/>
                          <a:pt x="111" y="82"/>
                          <a:pt x="109" y="83"/>
                        </a:cubicBezTo>
                        <a:cubicBezTo>
                          <a:pt x="109" y="81"/>
                          <a:pt x="107" y="79"/>
                          <a:pt x="108" y="78"/>
                        </a:cubicBezTo>
                        <a:close/>
                        <a:moveTo>
                          <a:pt x="111" y="87"/>
                        </a:moveTo>
                        <a:cubicBezTo>
                          <a:pt x="111" y="86"/>
                          <a:pt x="114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6" y="81"/>
                          <a:pt x="116" y="80"/>
                          <a:pt x="117" y="80"/>
                        </a:cubicBezTo>
                        <a:cubicBezTo>
                          <a:pt x="117" y="84"/>
                          <a:pt x="115" y="89"/>
                          <a:pt x="113" y="93"/>
                        </a:cubicBezTo>
                        <a:cubicBezTo>
                          <a:pt x="113" y="91"/>
                          <a:pt x="113" y="89"/>
                          <a:pt x="111" y="87"/>
                        </a:cubicBezTo>
                        <a:close/>
                        <a:moveTo>
                          <a:pt x="117" y="86"/>
                        </a:moveTo>
                        <a:cubicBezTo>
                          <a:pt x="118" y="87"/>
                          <a:pt x="117" y="90"/>
                          <a:pt x="118" y="91"/>
                        </a:cubicBezTo>
                        <a:cubicBezTo>
                          <a:pt x="116" y="91"/>
                          <a:pt x="116" y="91"/>
                          <a:pt x="116" y="91"/>
                        </a:cubicBezTo>
                        <a:cubicBezTo>
                          <a:pt x="116" y="89"/>
                          <a:pt x="116" y="88"/>
                          <a:pt x="117" y="86"/>
                        </a:cubicBezTo>
                        <a:close/>
                        <a:moveTo>
                          <a:pt x="116" y="75"/>
                        </a:moveTo>
                        <a:cubicBezTo>
                          <a:pt x="116" y="74"/>
                          <a:pt x="116" y="72"/>
                          <a:pt x="118" y="72"/>
                        </a:cubicBezTo>
                        <a:cubicBezTo>
                          <a:pt x="118" y="74"/>
                          <a:pt x="117" y="75"/>
                          <a:pt x="116" y="75"/>
                        </a:cubicBezTo>
                        <a:close/>
                        <a:moveTo>
                          <a:pt x="117" y="72"/>
                        </a:moveTo>
                        <a:cubicBezTo>
                          <a:pt x="117" y="71"/>
                          <a:pt x="117" y="71"/>
                          <a:pt x="118" y="71"/>
                        </a:cubicBezTo>
                        <a:cubicBezTo>
                          <a:pt x="119" y="71"/>
                          <a:pt x="119" y="71"/>
                          <a:pt x="119" y="71"/>
                        </a:cubicBezTo>
                        <a:cubicBezTo>
                          <a:pt x="119" y="72"/>
                          <a:pt x="119" y="72"/>
                          <a:pt x="119" y="72"/>
                        </a:cubicBezTo>
                        <a:cubicBezTo>
                          <a:pt x="118" y="72"/>
                          <a:pt x="117" y="72"/>
                          <a:pt x="117" y="72"/>
                        </a:cubicBezTo>
                        <a:close/>
                        <a:moveTo>
                          <a:pt x="119" y="80"/>
                        </a:moveTo>
                        <a:cubicBezTo>
                          <a:pt x="119" y="80"/>
                          <a:pt x="120" y="81"/>
                          <a:pt x="120" y="81"/>
                        </a:cubicBezTo>
                        <a:cubicBezTo>
                          <a:pt x="120" y="83"/>
                          <a:pt x="122" y="84"/>
                          <a:pt x="121" y="86"/>
                        </a:cubicBezTo>
                        <a:cubicBezTo>
                          <a:pt x="121" y="87"/>
                          <a:pt x="120" y="88"/>
                          <a:pt x="119" y="89"/>
                        </a:cubicBezTo>
                        <a:cubicBezTo>
                          <a:pt x="119" y="89"/>
                          <a:pt x="119" y="89"/>
                          <a:pt x="119" y="89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1"/>
                          <a:pt x="118" y="91"/>
                        </a:cubicBezTo>
                        <a:cubicBezTo>
                          <a:pt x="118" y="87"/>
                          <a:pt x="118" y="84"/>
                          <a:pt x="119" y="80"/>
                        </a:cubicBezTo>
                        <a:close/>
                        <a:moveTo>
                          <a:pt x="119" y="91"/>
                        </a:moveTo>
                        <a:cubicBezTo>
                          <a:pt x="119" y="91"/>
                          <a:pt x="119" y="91"/>
                          <a:pt x="119" y="91"/>
                        </a:cubicBezTo>
                        <a:cubicBezTo>
                          <a:pt x="119" y="91"/>
                          <a:pt x="120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89"/>
                          <a:pt x="121" y="88"/>
                          <a:pt x="121" y="87"/>
                        </a:cubicBezTo>
                        <a:cubicBezTo>
                          <a:pt x="122" y="88"/>
                          <a:pt x="122" y="90"/>
                          <a:pt x="122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0" y="91"/>
                          <a:pt x="120" y="91"/>
                          <a:pt x="119" y="91"/>
                        </a:cubicBezTo>
                        <a:close/>
                        <a:moveTo>
                          <a:pt x="120" y="60"/>
                        </a:moveTo>
                        <a:cubicBezTo>
                          <a:pt x="120" y="58"/>
                          <a:pt x="119" y="57"/>
                          <a:pt x="121" y="56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6"/>
                          <a:pt x="122" y="57"/>
                          <a:pt x="122" y="57"/>
                        </a:cubicBezTo>
                        <a:cubicBezTo>
                          <a:pt x="123" y="59"/>
                          <a:pt x="122" y="60"/>
                          <a:pt x="120" y="60"/>
                        </a:cubicBezTo>
                        <a:close/>
                        <a:moveTo>
                          <a:pt x="122" y="55"/>
                        </a:move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3" y="54"/>
                          <a:pt x="124" y="54"/>
                          <a:pt x="125" y="53"/>
                        </a:cubicBezTo>
                        <a:cubicBezTo>
                          <a:pt x="126" y="54"/>
                          <a:pt x="123" y="57"/>
                          <a:pt x="123" y="57"/>
                        </a:cubicBezTo>
                        <a:cubicBezTo>
                          <a:pt x="123" y="57"/>
                          <a:pt x="123" y="57"/>
                          <a:pt x="123" y="57"/>
                        </a:cubicBezTo>
                        <a:cubicBezTo>
                          <a:pt x="123" y="57"/>
                          <a:pt x="122" y="56"/>
                          <a:pt x="122" y="55"/>
                        </a:cubicBezTo>
                        <a:close/>
                        <a:moveTo>
                          <a:pt x="144" y="58"/>
                        </a:moveTo>
                        <a:cubicBezTo>
                          <a:pt x="142" y="60"/>
                          <a:pt x="140" y="62"/>
                          <a:pt x="137" y="63"/>
                        </a:cubicBezTo>
                        <a:cubicBezTo>
                          <a:pt x="136" y="60"/>
                          <a:pt x="138" y="59"/>
                          <a:pt x="140" y="57"/>
                        </a:cubicBezTo>
                        <a:cubicBezTo>
                          <a:pt x="141" y="56"/>
                          <a:pt x="143" y="55"/>
                          <a:pt x="144" y="54"/>
                        </a:cubicBezTo>
                        <a:cubicBezTo>
                          <a:pt x="145" y="55"/>
                          <a:pt x="144" y="57"/>
                          <a:pt x="144" y="58"/>
                        </a:cubicBezTo>
                        <a:close/>
                        <a:moveTo>
                          <a:pt x="138" y="65"/>
                        </a:moveTo>
                        <a:cubicBezTo>
                          <a:pt x="138" y="65"/>
                          <a:pt x="138" y="65"/>
                          <a:pt x="138" y="65"/>
                        </a:cubicBezTo>
                        <a:cubicBezTo>
                          <a:pt x="138" y="63"/>
                          <a:pt x="141" y="63"/>
                          <a:pt x="142" y="61"/>
                        </a:cubicBezTo>
                        <a:cubicBezTo>
                          <a:pt x="142" y="62"/>
                          <a:pt x="141" y="64"/>
                          <a:pt x="141" y="65"/>
                        </a:cubicBezTo>
                        <a:cubicBezTo>
                          <a:pt x="140" y="66"/>
                          <a:pt x="139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67"/>
                          <a:pt x="138" y="66"/>
                          <a:pt x="138" y="65"/>
                        </a:cubicBezTo>
                        <a:close/>
                        <a:moveTo>
                          <a:pt x="137" y="65"/>
                        </a:moveTo>
                        <a:cubicBezTo>
                          <a:pt x="137" y="65"/>
                          <a:pt x="137" y="65"/>
                          <a:pt x="137" y="65"/>
                        </a:cubicBezTo>
                        <a:cubicBezTo>
                          <a:pt x="137" y="66"/>
                          <a:pt x="138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71"/>
                          <a:pt x="133" y="73"/>
                          <a:pt x="132" y="75"/>
                        </a:cubicBezTo>
                        <a:cubicBezTo>
                          <a:pt x="132" y="75"/>
                          <a:pt x="132" y="75"/>
                          <a:pt x="132" y="74"/>
                        </a:cubicBezTo>
                        <a:cubicBezTo>
                          <a:pt x="131" y="74"/>
                          <a:pt x="131" y="74"/>
                          <a:pt x="131" y="73"/>
                        </a:cubicBezTo>
                        <a:cubicBezTo>
                          <a:pt x="131" y="73"/>
                          <a:pt x="131" y="72"/>
                          <a:pt x="131" y="72"/>
                        </a:cubicBezTo>
                        <a:cubicBezTo>
                          <a:pt x="131" y="72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3" y="69"/>
                          <a:pt x="135" y="67"/>
                          <a:pt x="136" y="65"/>
                        </a:cubicBezTo>
                        <a:cubicBezTo>
                          <a:pt x="137" y="65"/>
                          <a:pt x="137" y="65"/>
                          <a:pt x="137" y="65"/>
                        </a:cubicBezTo>
                        <a:close/>
                        <a:moveTo>
                          <a:pt x="130" y="66"/>
                        </a:moveTo>
                        <a:cubicBezTo>
                          <a:pt x="131" y="64"/>
                          <a:pt x="134" y="63"/>
                          <a:pt x="135" y="61"/>
                        </a:cubicBezTo>
                        <a:cubicBezTo>
                          <a:pt x="136" y="61"/>
                          <a:pt x="136" y="63"/>
                          <a:pt x="136" y="64"/>
                        </a:cubicBezTo>
                        <a:cubicBezTo>
                          <a:pt x="134" y="64"/>
                          <a:pt x="132" y="65"/>
                          <a:pt x="130" y="66"/>
                        </a:cubicBezTo>
                        <a:close/>
                        <a:moveTo>
                          <a:pt x="131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29" y="77"/>
                          <a:pt x="128" y="77"/>
                          <a:pt x="127" y="76"/>
                        </a:cubicBezTo>
                        <a:cubicBezTo>
                          <a:pt x="127" y="76"/>
                          <a:pt x="127" y="76"/>
                          <a:pt x="127" y="76"/>
                        </a:cubicBezTo>
                        <a:cubicBezTo>
                          <a:pt x="128" y="74"/>
                          <a:pt x="129" y="73"/>
                          <a:pt x="131" y="71"/>
                        </a:cubicBezTo>
                        <a:cubicBezTo>
                          <a:pt x="131" y="71"/>
                          <a:pt x="131" y="72"/>
                          <a:pt x="131" y="72"/>
                        </a:cubicBezTo>
                        <a:cubicBezTo>
                          <a:pt x="131" y="72"/>
                          <a:pt x="131" y="73"/>
                          <a:pt x="131" y="73"/>
                        </a:cubicBezTo>
                        <a:cubicBezTo>
                          <a:pt x="131" y="74"/>
                          <a:pt x="131" y="74"/>
                          <a:pt x="131" y="75"/>
                        </a:cubicBezTo>
                        <a:cubicBezTo>
                          <a:pt x="131" y="75"/>
                          <a:pt x="131" y="75"/>
                          <a:pt x="131" y="75"/>
                        </a:cubicBezTo>
                        <a:cubicBezTo>
                          <a:pt x="131" y="76"/>
                          <a:pt x="131" y="77"/>
                          <a:pt x="131" y="78"/>
                        </a:cubicBezTo>
                        <a:close/>
                        <a:moveTo>
                          <a:pt x="130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9"/>
                          <a:pt x="129" y="80"/>
                          <a:pt x="128" y="81"/>
                        </a:cubicBezTo>
                        <a:cubicBezTo>
                          <a:pt x="127" y="81"/>
                          <a:pt x="127" y="81"/>
                          <a:pt x="126" y="81"/>
                        </a:cubicBezTo>
                        <a:cubicBezTo>
                          <a:pt x="126" y="79"/>
                          <a:pt x="127" y="78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8" y="77"/>
                          <a:pt x="129" y="78"/>
                          <a:pt x="130" y="78"/>
                        </a:cubicBezTo>
                        <a:close/>
                        <a:moveTo>
                          <a:pt x="126" y="76"/>
                        </a:moveTo>
                        <a:cubicBezTo>
                          <a:pt x="126" y="77"/>
                          <a:pt x="125" y="78"/>
                          <a:pt x="125" y="80"/>
                        </a:cubicBezTo>
                        <a:cubicBezTo>
                          <a:pt x="124" y="79"/>
                          <a:pt x="124" y="77"/>
                          <a:pt x="124" y="75"/>
                        </a:cubicBezTo>
                        <a:cubicBezTo>
                          <a:pt x="125" y="75"/>
                          <a:pt x="125" y="76"/>
                          <a:pt x="126" y="76"/>
                        </a:cubicBezTo>
                        <a:close/>
                        <a:moveTo>
                          <a:pt x="143" y="86"/>
                        </a:moveTo>
                        <a:cubicBezTo>
                          <a:pt x="140" y="83"/>
                          <a:pt x="136" y="81"/>
                          <a:pt x="133" y="79"/>
                        </a:cubicBezTo>
                        <a:cubicBezTo>
                          <a:pt x="134" y="76"/>
                          <a:pt x="136" y="75"/>
                          <a:pt x="138" y="73"/>
                        </a:cubicBezTo>
                        <a:cubicBezTo>
                          <a:pt x="141" y="75"/>
                          <a:pt x="142" y="78"/>
                          <a:pt x="144" y="81"/>
                        </a:cubicBezTo>
                        <a:cubicBezTo>
                          <a:pt x="144" y="86"/>
                          <a:pt x="144" y="86"/>
                          <a:pt x="144" y="86"/>
                        </a:cubicBezTo>
                        <a:lnTo>
                          <a:pt x="143" y="86"/>
                        </a:lnTo>
                        <a:close/>
                        <a:moveTo>
                          <a:pt x="142" y="75"/>
                        </a:moveTo>
                        <a:cubicBezTo>
                          <a:pt x="141" y="74"/>
                          <a:pt x="140" y="72"/>
                          <a:pt x="140" y="71"/>
                        </a:cubicBezTo>
                        <a:cubicBezTo>
                          <a:pt x="140" y="69"/>
                          <a:pt x="144" y="67"/>
                          <a:pt x="144" y="65"/>
                        </a:cubicBezTo>
                        <a:cubicBezTo>
                          <a:pt x="145" y="65"/>
                          <a:pt x="145" y="65"/>
                          <a:pt x="145" y="65"/>
                        </a:cubicBezTo>
                        <a:cubicBezTo>
                          <a:pt x="145" y="70"/>
                          <a:pt x="144" y="74"/>
                          <a:pt x="144" y="78"/>
                        </a:cubicBezTo>
                        <a:cubicBezTo>
                          <a:pt x="143" y="77"/>
                          <a:pt x="143" y="76"/>
                          <a:pt x="142" y="75"/>
                        </a:cubicBezTo>
                        <a:close/>
                        <a:moveTo>
                          <a:pt x="133" y="46"/>
                        </a:moveTo>
                        <a:cubicBezTo>
                          <a:pt x="134" y="46"/>
                          <a:pt x="135" y="46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6"/>
                          <a:pt x="134" y="47"/>
                          <a:pt x="133" y="46"/>
                        </a:cubicBezTo>
                        <a:close/>
                        <a:moveTo>
                          <a:pt x="107" y="26"/>
                        </a:moveTo>
                        <a:cubicBezTo>
                          <a:pt x="107" y="26"/>
                          <a:pt x="107" y="26"/>
                          <a:pt x="107" y="26"/>
                        </a:cubicBezTo>
                        <a:cubicBezTo>
                          <a:pt x="107" y="25"/>
                          <a:pt x="108" y="26"/>
                          <a:pt x="108" y="26"/>
                        </a:cubicBezTo>
                        <a:cubicBezTo>
                          <a:pt x="108" y="26"/>
                          <a:pt x="108" y="27"/>
                          <a:pt x="109" y="27"/>
                        </a:cubicBezTo>
                        <a:cubicBezTo>
                          <a:pt x="108" y="27"/>
                          <a:pt x="108" y="27"/>
                          <a:pt x="108" y="27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8"/>
                          <a:pt x="107" y="29"/>
                          <a:pt x="107" y="29"/>
                        </a:cubicBezTo>
                        <a:cubicBezTo>
                          <a:pt x="107" y="28"/>
                          <a:pt x="107" y="28"/>
                          <a:pt x="107" y="27"/>
                        </a:cubicBezTo>
                        <a:cubicBezTo>
                          <a:pt x="107" y="27"/>
                          <a:pt x="107" y="26"/>
                          <a:pt x="107" y="26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6" y="35"/>
                          <a:pt x="107" y="35"/>
                        </a:cubicBezTo>
                        <a:cubicBezTo>
                          <a:pt x="108" y="35"/>
                          <a:pt x="110" y="33"/>
                          <a:pt x="111" y="33"/>
                        </a:cubicBezTo>
                        <a:cubicBezTo>
                          <a:pt x="112" y="33"/>
                          <a:pt x="112" y="34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6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0" y="37"/>
                          <a:pt x="108" y="37"/>
                          <a:pt x="106" y="36"/>
                        </a:cubicBezTo>
                        <a:cubicBezTo>
                          <a:pt x="106" y="36"/>
                          <a:pt x="106" y="36"/>
                          <a:pt x="106" y="36"/>
                        </a:cubicBezTo>
                        <a:cubicBezTo>
                          <a:pt x="106" y="36"/>
                          <a:pt x="106" y="35"/>
                          <a:pt x="106" y="35"/>
                        </a:cubicBezTo>
                        <a:close/>
                        <a:moveTo>
                          <a:pt x="112" y="38"/>
                        </a:move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9"/>
                          <a:pt x="112" y="39"/>
                          <a:pt x="112" y="40"/>
                        </a:cubicBezTo>
                        <a:cubicBezTo>
                          <a:pt x="112" y="43"/>
                          <a:pt x="114" y="45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2" y="47"/>
                          <a:pt x="111" y="46"/>
                          <a:pt x="110" y="45"/>
                        </a:cubicBezTo>
                        <a:cubicBezTo>
                          <a:pt x="108" y="44"/>
                          <a:pt x="107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1"/>
                          <a:pt x="106" y="39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8" y="37"/>
                          <a:pt x="110" y="38"/>
                          <a:pt x="112" y="38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5" y="35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4" y="36"/>
                        </a:cubicBezTo>
                        <a:cubicBezTo>
                          <a:pt x="104" y="36"/>
                          <a:pt x="104" y="36"/>
                          <a:pt x="104" y="36"/>
                        </a:cubicBezTo>
                        <a:cubicBezTo>
                          <a:pt x="104" y="36"/>
                          <a:pt x="103" y="36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102" y="35"/>
                          <a:pt x="102" y="34"/>
                          <a:pt x="103" y="33"/>
                        </a:cubicBezTo>
                        <a:cubicBezTo>
                          <a:pt x="104" y="32"/>
                          <a:pt x="105" y="31"/>
                          <a:pt x="106" y="30"/>
                        </a:cubicBezTo>
                        <a:cubicBezTo>
                          <a:pt x="106" y="31"/>
                          <a:pt x="106" y="31"/>
                          <a:pt x="106" y="31"/>
                        </a:cubicBezTo>
                        <a:cubicBezTo>
                          <a:pt x="106" y="32"/>
                          <a:pt x="106" y="33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lose/>
                        <a:moveTo>
                          <a:pt x="104" y="36"/>
                        </a:moveTo>
                        <a:cubicBezTo>
                          <a:pt x="104" y="37"/>
                          <a:pt x="104" y="37"/>
                          <a:pt x="104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9"/>
                          <a:pt x="105" y="41"/>
                          <a:pt x="104" y="42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3" y="43"/>
                          <a:pt x="102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2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0" y="39"/>
                          <a:pt x="100" y="38"/>
                        </a:cubicBezTo>
                        <a:cubicBezTo>
                          <a:pt x="100" y="37"/>
                          <a:pt x="100" y="37"/>
                          <a:pt x="100" y="36"/>
                        </a:cubicBezTo>
                        <a:cubicBezTo>
                          <a:pt x="102" y="36"/>
                          <a:pt x="102" y="36"/>
                          <a:pt x="104" y="36"/>
                        </a:cubicBezTo>
                        <a:close/>
                        <a:moveTo>
                          <a:pt x="95" y="44"/>
                        </a:moveTo>
                        <a:cubicBezTo>
                          <a:pt x="95" y="45"/>
                          <a:pt x="96" y="46"/>
                          <a:pt x="96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4" y="47"/>
                          <a:pt x="93" y="47"/>
                        </a:cubicBezTo>
                        <a:cubicBezTo>
                          <a:pt x="93" y="46"/>
                          <a:pt x="92" y="45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2"/>
                          <a:pt x="90" y="41"/>
                          <a:pt x="90" y="40"/>
                        </a:cubicBezTo>
                        <a:cubicBezTo>
                          <a:pt x="92" y="40"/>
                          <a:pt x="93" y="43"/>
                          <a:pt x="95" y="44"/>
                        </a:cubicBezTo>
                        <a:close/>
                        <a:moveTo>
                          <a:pt x="95" y="48"/>
                        </a:moveTo>
                        <a:cubicBezTo>
                          <a:pt x="95" y="48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7" y="48"/>
                        </a:cubicBezTo>
                        <a:cubicBezTo>
                          <a:pt x="97" y="48"/>
                          <a:pt x="97" y="48"/>
                          <a:pt x="97" y="48"/>
                        </a:cubicBezTo>
                        <a:cubicBezTo>
                          <a:pt x="97" y="50"/>
                          <a:pt x="98" y="52"/>
                          <a:pt x="98" y="53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5"/>
                          <a:pt x="100" y="56"/>
                          <a:pt x="100" y="57"/>
                        </a:cubicBezTo>
                        <a:cubicBezTo>
                          <a:pt x="97" y="56"/>
                          <a:pt x="96" y="51"/>
                          <a:pt x="94" y="48"/>
                        </a:cubicBezTo>
                        <a:lnTo>
                          <a:pt x="95" y="48"/>
                        </a:lnTo>
                        <a:close/>
                        <a:moveTo>
                          <a:pt x="104" y="57"/>
                        </a:move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5" y="56"/>
                          <a:pt x="105" y="56"/>
                          <a:pt x="106" y="56"/>
                        </a:cubicBezTo>
                        <a:cubicBezTo>
                          <a:pt x="106" y="56"/>
                          <a:pt x="106" y="55"/>
                          <a:pt x="106" y="54"/>
                        </a:cubicBezTo>
                        <a:cubicBezTo>
                          <a:pt x="108" y="55"/>
                          <a:pt x="108" y="56"/>
                          <a:pt x="109" y="57"/>
                        </a:cubicBezTo>
                        <a:cubicBezTo>
                          <a:pt x="111" y="59"/>
                          <a:pt x="113" y="61"/>
                          <a:pt x="115" y="63"/>
                        </a:cubicBezTo>
                        <a:cubicBezTo>
                          <a:pt x="115" y="63"/>
                          <a:pt x="115" y="63"/>
                          <a:pt x="115" y="63"/>
                        </a:cubicBezTo>
                        <a:cubicBezTo>
                          <a:pt x="115" y="64"/>
                          <a:pt x="115" y="64"/>
                          <a:pt x="115" y="64"/>
                        </a:cubicBezTo>
                        <a:cubicBezTo>
                          <a:pt x="109" y="64"/>
                          <a:pt x="100" y="62"/>
                          <a:pt x="104" y="57"/>
                        </a:cubicBezTo>
                        <a:close/>
                        <a:moveTo>
                          <a:pt x="131" y="99"/>
                        </a:move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0" y="99"/>
                          <a:pt x="130" y="99"/>
                          <a:pt x="130" y="99"/>
                        </a:cubicBezTo>
                        <a:cubicBezTo>
                          <a:pt x="130" y="98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lose/>
                        <a:moveTo>
                          <a:pt x="137" y="99"/>
                        </a:move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8"/>
                          <a:pt x="136" y="98"/>
                          <a:pt x="137" y="98"/>
                        </a:cubicBezTo>
                        <a:cubicBezTo>
                          <a:pt x="137" y="97"/>
                          <a:pt x="137" y="97"/>
                          <a:pt x="137" y="97"/>
                        </a:cubicBezTo>
                        <a:cubicBezTo>
                          <a:pt x="139" y="96"/>
                          <a:pt x="142" y="94"/>
                          <a:pt x="144" y="93"/>
                        </a:cubicBezTo>
                        <a:cubicBezTo>
                          <a:pt x="145" y="94"/>
                          <a:pt x="144" y="97"/>
                          <a:pt x="145" y="99"/>
                        </a:cubicBezTo>
                        <a:cubicBezTo>
                          <a:pt x="143" y="99"/>
                          <a:pt x="139" y="98"/>
                          <a:pt x="137" y="99"/>
                        </a:cubicBezTo>
                        <a:close/>
                        <a:moveTo>
                          <a:pt x="145" y="128"/>
                        </a:moveTo>
                        <a:cubicBezTo>
                          <a:pt x="145" y="128"/>
                          <a:pt x="146" y="128"/>
                          <a:pt x="146" y="128"/>
                        </a:cubicBezTo>
                        <a:cubicBezTo>
                          <a:pt x="146" y="128"/>
                          <a:pt x="146" y="128"/>
                          <a:pt x="146" y="127"/>
                        </a:cubicBezTo>
                        <a:cubicBezTo>
                          <a:pt x="146" y="127"/>
                          <a:pt x="146" y="127"/>
                          <a:pt x="147" y="127"/>
                        </a:cubicBezTo>
                        <a:cubicBezTo>
                          <a:pt x="148" y="126"/>
                          <a:pt x="149" y="129"/>
                          <a:pt x="150" y="129"/>
                        </a:cubicBezTo>
                        <a:cubicBezTo>
                          <a:pt x="148" y="130"/>
                          <a:pt x="146" y="131"/>
                          <a:pt x="145" y="132"/>
                        </a:cubicBezTo>
                        <a:cubicBezTo>
                          <a:pt x="145" y="131"/>
                          <a:pt x="145" y="129"/>
                          <a:pt x="145" y="128"/>
                        </a:cubicBezTo>
                        <a:close/>
                        <a:moveTo>
                          <a:pt x="145" y="125"/>
                        </a:moveTo>
                        <a:cubicBezTo>
                          <a:pt x="146" y="125"/>
                          <a:pt x="147" y="125"/>
                          <a:pt x="146" y="126"/>
                        </a:cubicBezTo>
                        <a:cubicBezTo>
                          <a:pt x="146" y="127"/>
                          <a:pt x="146" y="127"/>
                          <a:pt x="146" y="127"/>
                        </a:cubicBezTo>
                        <a:cubicBezTo>
                          <a:pt x="146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8"/>
                          <a:pt x="145" y="128"/>
                        </a:cubicBezTo>
                        <a:cubicBezTo>
                          <a:pt x="145" y="128"/>
                          <a:pt x="145" y="128"/>
                          <a:pt x="145" y="128"/>
                        </a:cubicBezTo>
                        <a:cubicBezTo>
                          <a:pt x="145" y="127"/>
                          <a:pt x="146" y="126"/>
                          <a:pt x="145" y="125"/>
                        </a:cubicBezTo>
                        <a:close/>
                        <a:moveTo>
                          <a:pt x="146" y="116"/>
                        </a:moveTo>
                        <a:cubicBezTo>
                          <a:pt x="147" y="116"/>
                          <a:pt x="148" y="116"/>
                          <a:pt x="149" y="117"/>
                        </a:cubicBezTo>
                        <a:cubicBezTo>
                          <a:pt x="149" y="119"/>
                          <a:pt x="150" y="121"/>
                          <a:pt x="150" y="123"/>
                        </a:cubicBezTo>
                        <a:cubicBezTo>
                          <a:pt x="147" y="122"/>
                          <a:pt x="145" y="120"/>
                          <a:pt x="146" y="116"/>
                        </a:cubicBezTo>
                        <a:close/>
                        <a:moveTo>
                          <a:pt x="151" y="93"/>
                        </a:move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4"/>
                          <a:pt x="151" y="94"/>
                          <a:pt x="151" y="95"/>
                        </a:cubicBezTo>
                        <a:cubicBezTo>
                          <a:pt x="151" y="95"/>
                          <a:pt x="151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4"/>
                          <a:pt x="151" y="94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3" y="93"/>
                          <a:pt x="156" y="95"/>
                          <a:pt x="156" y="98"/>
                        </a:cubicBezTo>
                        <a:cubicBezTo>
                          <a:pt x="153" y="98"/>
                          <a:pt x="151" y="99"/>
                          <a:pt x="148" y="99"/>
                        </a:cubicBezTo>
                        <a:cubicBezTo>
                          <a:pt x="148" y="96"/>
                          <a:pt x="147" y="92"/>
                          <a:pt x="148" y="90"/>
                        </a:cubicBezTo>
                        <a:cubicBezTo>
                          <a:pt x="148" y="90"/>
                          <a:pt x="149" y="91"/>
                          <a:pt x="149" y="91"/>
                        </a:cubicBezTo>
                        <a:cubicBezTo>
                          <a:pt x="149" y="91"/>
                          <a:pt x="149" y="91"/>
                          <a:pt x="149" y="91"/>
                        </a:cubicBezTo>
                        <a:cubicBezTo>
                          <a:pt x="150" y="92"/>
                          <a:pt x="150" y="92"/>
                          <a:pt x="151" y="93"/>
                        </a:cubicBezTo>
                        <a:close/>
                        <a:moveTo>
                          <a:pt x="154" y="89"/>
                        </a:moveTo>
                        <a:cubicBezTo>
                          <a:pt x="156" y="90"/>
                          <a:pt x="158" y="90"/>
                          <a:pt x="160" y="90"/>
                        </a:cubicBezTo>
                        <a:cubicBezTo>
                          <a:pt x="159" y="91"/>
                          <a:pt x="158" y="93"/>
                          <a:pt x="156" y="94"/>
                        </a:cubicBezTo>
                        <a:cubicBezTo>
                          <a:pt x="156" y="92"/>
                          <a:pt x="155" y="91"/>
                          <a:pt x="154" y="89"/>
                        </a:cubicBezTo>
                        <a:close/>
                        <a:moveTo>
                          <a:pt x="149" y="115"/>
                        </a:moveTo>
                        <a:cubicBezTo>
                          <a:pt x="148" y="115"/>
                          <a:pt x="147" y="114"/>
                          <a:pt x="146" y="114"/>
                        </a:cubicBezTo>
                        <a:cubicBezTo>
                          <a:pt x="146" y="110"/>
                          <a:pt x="146" y="107"/>
                          <a:pt x="146" y="104"/>
                        </a:cubicBezTo>
                        <a:cubicBezTo>
                          <a:pt x="148" y="107"/>
                          <a:pt x="149" y="111"/>
                          <a:pt x="149" y="115"/>
                        </a:cubicBezTo>
                        <a:close/>
                        <a:moveTo>
                          <a:pt x="157" y="97"/>
                        </a:moveTo>
                        <a:cubicBezTo>
                          <a:pt x="158" y="97"/>
                          <a:pt x="158" y="97"/>
                          <a:pt x="158" y="98"/>
                        </a:cubicBezTo>
                        <a:cubicBezTo>
                          <a:pt x="158" y="98"/>
                          <a:pt x="157" y="97"/>
                          <a:pt x="157" y="97"/>
                        </a:cubicBezTo>
                        <a:close/>
                        <a:moveTo>
                          <a:pt x="161" y="103"/>
                        </a:moveTo>
                        <a:cubicBezTo>
                          <a:pt x="160" y="103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1" y="101"/>
                          <a:pt x="161" y="102"/>
                          <a:pt x="161" y="102"/>
                        </a:cubicBezTo>
                        <a:cubicBezTo>
                          <a:pt x="161" y="102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lose/>
                        <a:moveTo>
                          <a:pt x="160" y="101"/>
                        </a:move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59" y="101"/>
                          <a:pt x="159" y="101"/>
                          <a:pt x="159" y="101"/>
                        </a:cubicBezTo>
                        <a:cubicBezTo>
                          <a:pt x="159" y="100"/>
                          <a:pt x="159" y="100"/>
                          <a:pt x="159" y="99"/>
                        </a:cubicBezTo>
                        <a:cubicBezTo>
                          <a:pt x="160" y="98"/>
                          <a:pt x="162" y="98"/>
                          <a:pt x="164" y="98"/>
                        </a:cubicBezTo>
                        <a:cubicBezTo>
                          <a:pt x="164" y="98"/>
                          <a:pt x="164" y="98"/>
                          <a:pt x="164" y="99"/>
                        </a:cubicBezTo>
                        <a:cubicBezTo>
                          <a:pt x="163" y="99"/>
                          <a:pt x="161" y="100"/>
                          <a:pt x="160" y="101"/>
                        </a:cubicBezTo>
                        <a:close/>
                        <a:moveTo>
                          <a:pt x="157" y="95"/>
                        </a:moveTo>
                        <a:cubicBezTo>
                          <a:pt x="159" y="93"/>
                          <a:pt x="159" y="91"/>
                          <a:pt x="162" y="90"/>
                        </a:cubicBezTo>
                        <a:cubicBezTo>
                          <a:pt x="164" y="91"/>
                          <a:pt x="167" y="91"/>
                          <a:pt x="169" y="91"/>
                        </a:cubicBezTo>
                        <a:cubicBezTo>
                          <a:pt x="170" y="91"/>
                          <a:pt x="171" y="92"/>
                          <a:pt x="172" y="92"/>
                        </a:cubicBezTo>
                        <a:cubicBezTo>
                          <a:pt x="172" y="93"/>
                          <a:pt x="169" y="96"/>
                          <a:pt x="167" y="96"/>
                        </a:cubicBezTo>
                        <a:cubicBezTo>
                          <a:pt x="163" y="97"/>
                          <a:pt x="159" y="97"/>
                          <a:pt x="157" y="95"/>
                        </a:cubicBezTo>
                        <a:close/>
                        <a:moveTo>
                          <a:pt x="154" y="93"/>
                        </a:moveTo>
                        <a:cubicBezTo>
                          <a:pt x="152" y="92"/>
                          <a:pt x="150" y="92"/>
                          <a:pt x="150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2" y="89"/>
                          <a:pt x="152" y="89"/>
                          <a:pt x="152" y="89"/>
                        </a:cubicBezTo>
                        <a:cubicBezTo>
                          <a:pt x="153" y="90"/>
                          <a:pt x="154" y="91"/>
                          <a:pt x="154" y="93"/>
                        </a:cubicBezTo>
                        <a:close/>
                        <a:moveTo>
                          <a:pt x="150" y="89"/>
                        </a:moveTo>
                        <a:cubicBezTo>
                          <a:pt x="149" y="88"/>
                          <a:pt x="149" y="87"/>
                          <a:pt x="150" y="87"/>
                        </a:cubicBezTo>
                        <a:cubicBezTo>
                          <a:pt x="151" y="87"/>
                          <a:pt x="151" y="88"/>
                          <a:pt x="151" y="89"/>
                        </a:cubicBezTo>
                        <a:lnTo>
                          <a:pt x="150" y="89"/>
                        </a:lnTo>
                        <a:close/>
                        <a:moveTo>
                          <a:pt x="145" y="36"/>
                        </a:moveTo>
                        <a:cubicBezTo>
                          <a:pt x="143" y="36"/>
                          <a:pt x="142" y="37"/>
                          <a:pt x="140" y="37"/>
                        </a:cubicBezTo>
                        <a:cubicBezTo>
                          <a:pt x="140" y="37"/>
                          <a:pt x="140" y="37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2" y="37"/>
                          <a:pt x="144" y="37"/>
                          <a:pt x="145" y="36"/>
                        </a:cubicBezTo>
                        <a:cubicBezTo>
                          <a:pt x="145" y="36"/>
                          <a:pt x="145" y="36"/>
                          <a:pt x="145" y="36"/>
                        </a:cubicBezTo>
                        <a:cubicBezTo>
                          <a:pt x="146" y="36"/>
                          <a:pt x="146" y="36"/>
                          <a:pt x="146" y="36"/>
                        </a:cubicBezTo>
                        <a:cubicBezTo>
                          <a:pt x="146" y="38"/>
                          <a:pt x="145" y="39"/>
                          <a:pt x="145" y="41"/>
                        </a:cubicBezTo>
                        <a:cubicBezTo>
                          <a:pt x="143" y="42"/>
                          <a:pt x="142" y="43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37" y="40"/>
                          <a:pt x="134" y="37"/>
                          <a:pt x="132" y="34"/>
                        </a:cubicBezTo>
                        <a:cubicBezTo>
                          <a:pt x="133" y="34"/>
                          <a:pt x="134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4"/>
                          <a:pt x="135" y="34"/>
                        </a:cubicBezTo>
                        <a:cubicBezTo>
                          <a:pt x="135" y="34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8" y="31"/>
                          <a:pt x="142" y="34"/>
                          <a:pt x="145" y="36"/>
                        </a:cubicBezTo>
                        <a:close/>
                        <a:moveTo>
                          <a:pt x="134" y="32"/>
                        </a:moveTo>
                        <a:cubicBezTo>
                          <a:pt x="134" y="31"/>
                          <a:pt x="134" y="30"/>
                          <a:pt x="134" y="30"/>
                        </a:cubicBezTo>
                        <a:cubicBezTo>
                          <a:pt x="135" y="30"/>
                          <a:pt x="136" y="30"/>
                          <a:pt x="136" y="31"/>
                        </a:cubicBezTo>
                        <a:cubicBezTo>
                          <a:pt x="135" y="31"/>
                          <a:pt x="135" y="32"/>
                          <a:pt x="134" y="32"/>
                        </a:cubicBezTo>
                        <a:close/>
                        <a:moveTo>
                          <a:pt x="134" y="32"/>
                        </a:moveTo>
                        <a:cubicBezTo>
                          <a:pt x="133" y="33"/>
                          <a:pt x="132" y="33"/>
                          <a:pt x="131" y="33"/>
                        </a:cubicBezTo>
                        <a:cubicBezTo>
                          <a:pt x="131" y="33"/>
                          <a:pt x="131" y="33"/>
                          <a:pt x="131" y="33"/>
                        </a:cubicBezTo>
                        <a:cubicBezTo>
                          <a:pt x="129" y="33"/>
                          <a:pt x="129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8" y="32"/>
                          <a:pt x="129" y="33"/>
                          <a:pt x="130" y="33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6" y="35"/>
                          <a:pt x="123" y="38"/>
                          <a:pt x="120" y="40"/>
                        </a:cubicBezTo>
                        <a:cubicBezTo>
                          <a:pt x="119" y="40"/>
                          <a:pt x="119" y="40"/>
                          <a:pt x="119" y="40"/>
                        </a:cubicBezTo>
                        <a:cubicBezTo>
                          <a:pt x="118" y="39"/>
                          <a:pt x="118" y="39"/>
                          <a:pt x="117" y="39"/>
                        </a:cubicBezTo>
                        <a:cubicBezTo>
                          <a:pt x="116" y="39"/>
                          <a:pt x="116" y="39"/>
                          <a:pt x="115" y="38"/>
                        </a:cubicBezTo>
                        <a:cubicBezTo>
                          <a:pt x="115" y="38"/>
                          <a:pt x="116" y="38"/>
                          <a:pt x="116" y="37"/>
                        </a:cubicBezTo>
                        <a:cubicBezTo>
                          <a:pt x="116" y="37"/>
                          <a:pt x="116" y="37"/>
                          <a:pt x="117" y="36"/>
                        </a:cubicBezTo>
                        <a:cubicBezTo>
                          <a:pt x="117" y="37"/>
                          <a:pt x="117" y="36"/>
                          <a:pt x="117" y="36"/>
                        </a:cubicBezTo>
                        <a:cubicBezTo>
                          <a:pt x="117" y="36"/>
                          <a:pt x="117" y="36"/>
                          <a:pt x="117" y="36"/>
                        </a:cubicBezTo>
                        <a:cubicBezTo>
                          <a:pt x="118" y="35"/>
                          <a:pt x="119" y="34"/>
                          <a:pt x="120" y="33"/>
                        </a:cubicBezTo>
                        <a:cubicBezTo>
                          <a:pt x="120" y="33"/>
                          <a:pt x="120" y="33"/>
                          <a:pt x="120" y="33"/>
                        </a:cubicBezTo>
                        <a:cubicBezTo>
                          <a:pt x="121" y="33"/>
                          <a:pt x="120" y="32"/>
                          <a:pt x="121" y="32"/>
                        </a:cubicBezTo>
                        <a:cubicBezTo>
                          <a:pt x="121" y="31"/>
                          <a:pt x="120" y="32"/>
                          <a:pt x="120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2"/>
                          <a:pt x="115" y="32"/>
                          <a:pt x="114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4" y="32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5" y="30"/>
                          <a:pt x="115" y="30"/>
                          <a:pt x="115" y="30"/>
                        </a:cubicBezTo>
                        <a:cubicBezTo>
                          <a:pt x="115" y="30"/>
                          <a:pt x="115" y="30"/>
                          <a:pt x="115" y="29"/>
                        </a:cubicBezTo>
                        <a:cubicBezTo>
                          <a:pt x="115" y="29"/>
                          <a:pt x="115" y="29"/>
                          <a:pt x="115" y="30"/>
                        </a:cubicBezTo>
                        <a:cubicBezTo>
                          <a:pt x="115" y="30"/>
                          <a:pt x="114" y="30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4" y="29"/>
                          <a:pt x="115" y="27"/>
                          <a:pt x="115" y="26"/>
                        </a:cubicBezTo>
                        <a:cubicBezTo>
                          <a:pt x="116" y="26"/>
                          <a:pt x="116" y="25"/>
                          <a:pt x="117" y="25"/>
                        </a:cubicBezTo>
                        <a:cubicBezTo>
                          <a:pt x="117" y="25"/>
                          <a:pt x="117" y="26"/>
                          <a:pt x="117" y="26"/>
                        </a:cubicBezTo>
                        <a:cubicBezTo>
                          <a:pt x="117" y="26"/>
                          <a:pt x="117" y="27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9"/>
                          <a:pt x="117" y="30"/>
                          <a:pt x="117" y="30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0"/>
                        </a:cubicBezTo>
                        <a:cubicBezTo>
                          <a:pt x="117" y="30"/>
                          <a:pt x="117" y="29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9"/>
                          <a:pt x="119" y="30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0"/>
                          <a:pt x="119" y="29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20" y="27"/>
                          <a:pt x="120" y="28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0" y="27"/>
                          <a:pt x="120" y="27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7"/>
                          <a:pt x="119" y="27"/>
                        </a:cubicBezTo>
                        <a:cubicBezTo>
                          <a:pt x="118" y="27"/>
                          <a:pt x="118" y="26"/>
                          <a:pt x="118" y="25"/>
                        </a:cubicBezTo>
                        <a:cubicBezTo>
                          <a:pt x="120" y="24"/>
                          <a:pt x="122" y="23"/>
                          <a:pt x="124" y="24"/>
                        </a:cubicBezTo>
                        <a:cubicBezTo>
                          <a:pt x="124" y="26"/>
                          <a:pt x="124" y="26"/>
                          <a:pt x="123" y="27"/>
                        </a:cubicBezTo>
                        <a:cubicBezTo>
                          <a:pt x="123" y="27"/>
                          <a:pt x="124" y="27"/>
                          <a:pt x="124" y="27"/>
                        </a:cubicBezTo>
                        <a:cubicBezTo>
                          <a:pt x="124" y="26"/>
                          <a:pt x="124" y="27"/>
                          <a:pt x="124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8"/>
                          <a:pt x="125" y="28"/>
                        </a:cubicBezTo>
                        <a:cubicBezTo>
                          <a:pt x="125" y="29"/>
                          <a:pt x="125" y="30"/>
                          <a:pt x="125" y="30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0"/>
                        </a:cubicBezTo>
                        <a:cubicBezTo>
                          <a:pt x="125" y="30"/>
                          <a:pt x="126" y="29"/>
                          <a:pt x="126" y="28"/>
                        </a:cubicBezTo>
                        <a:cubicBezTo>
                          <a:pt x="126" y="28"/>
                          <a:pt x="125" y="27"/>
                          <a:pt x="125" y="27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4" y="26"/>
                          <a:pt x="125" y="25"/>
                          <a:pt x="125" y="25"/>
                        </a:cubicBezTo>
                        <a:cubicBezTo>
                          <a:pt x="127" y="26"/>
                          <a:pt x="133" y="28"/>
                          <a:pt x="133" y="30"/>
                        </a:cubicBezTo>
                        <a:cubicBezTo>
                          <a:pt x="133" y="30"/>
                          <a:pt x="133" y="30"/>
                          <a:pt x="133" y="30"/>
                        </a:cubicBezTo>
                        <a:cubicBezTo>
                          <a:pt x="133" y="30"/>
                          <a:pt x="134" y="31"/>
                          <a:pt x="134" y="32"/>
                        </a:cubicBezTo>
                        <a:close/>
                        <a:moveTo>
                          <a:pt x="117" y="20"/>
                        </a:moveTo>
                        <a:cubicBezTo>
                          <a:pt x="117" y="19"/>
                          <a:pt x="117" y="19"/>
                          <a:pt x="117" y="19"/>
                        </a:cubicBezTo>
                        <a:cubicBezTo>
                          <a:pt x="117" y="19"/>
                          <a:pt x="117" y="19"/>
                          <a:pt x="118" y="19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7" y="20"/>
                          <a:pt x="117" y="20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lose/>
                        <a:moveTo>
                          <a:pt x="118" y="18"/>
                        </a:moveTo>
                        <a:cubicBezTo>
                          <a:pt x="119" y="19"/>
                          <a:pt x="121" y="20"/>
                          <a:pt x="122" y="22"/>
                        </a:cubicBezTo>
                        <a:cubicBezTo>
                          <a:pt x="120" y="22"/>
                          <a:pt x="119" y="21"/>
                          <a:pt x="118" y="20"/>
                        </a:cubicBezTo>
                        <a:cubicBezTo>
                          <a:pt x="118" y="19"/>
                          <a:pt x="118" y="19"/>
                          <a:pt x="118" y="19"/>
                        </a:cubicBezTo>
                        <a:cubicBezTo>
                          <a:pt x="118" y="19"/>
                          <a:pt x="118" y="19"/>
                          <a:pt x="118" y="18"/>
                        </a:cubicBezTo>
                        <a:close/>
                        <a:moveTo>
                          <a:pt x="118" y="22"/>
                        </a:moveTo>
                        <a:cubicBezTo>
                          <a:pt x="119" y="22"/>
                          <a:pt x="120" y="22"/>
                          <a:pt x="120" y="23"/>
                        </a:cubicBezTo>
                        <a:cubicBezTo>
                          <a:pt x="119" y="23"/>
                          <a:pt x="119" y="23"/>
                          <a:pt x="118" y="24"/>
                        </a:cubicBezTo>
                        <a:cubicBezTo>
                          <a:pt x="118" y="24"/>
                          <a:pt x="118" y="24"/>
                          <a:pt x="118" y="24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lose/>
                        <a:moveTo>
                          <a:pt x="117" y="25"/>
                        </a:moveTo>
                        <a:cubicBezTo>
                          <a:pt x="117" y="25"/>
                          <a:pt x="117" y="25"/>
                          <a:pt x="117" y="25"/>
                        </a:cubicBezTo>
                        <a:cubicBezTo>
                          <a:pt x="118" y="25"/>
                          <a:pt x="118" y="25"/>
                          <a:pt x="118" y="25"/>
                        </a:cubicBezTo>
                        <a:cubicBezTo>
                          <a:pt x="118" y="26"/>
                          <a:pt x="118" y="27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7"/>
                          <a:pt x="117" y="26"/>
                          <a:pt x="117" y="26"/>
                        </a:cubicBezTo>
                        <a:cubicBezTo>
                          <a:pt x="117" y="26"/>
                          <a:pt x="117" y="25"/>
                          <a:pt x="117" y="25"/>
                        </a:cubicBezTo>
                        <a:close/>
                        <a:moveTo>
                          <a:pt x="117" y="24"/>
                        </a:move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4"/>
                        </a:cubicBezTo>
                        <a:close/>
                        <a:moveTo>
                          <a:pt x="128" y="24"/>
                        </a:moveTo>
                        <a:cubicBezTo>
                          <a:pt x="128" y="23"/>
                          <a:pt x="128" y="23"/>
                          <a:pt x="128" y="23"/>
                        </a:cubicBezTo>
                        <a:cubicBezTo>
                          <a:pt x="128" y="22"/>
                          <a:pt x="129" y="22"/>
                          <a:pt x="130" y="21"/>
                        </a:cubicBezTo>
                        <a:cubicBezTo>
                          <a:pt x="131" y="23"/>
                          <a:pt x="131" y="24"/>
                          <a:pt x="132" y="26"/>
                        </a:cubicBezTo>
                        <a:cubicBezTo>
                          <a:pt x="130" y="25"/>
                          <a:pt x="129" y="24"/>
                          <a:pt x="128" y="24"/>
                        </a:cubicBezTo>
                        <a:close/>
                        <a:moveTo>
                          <a:pt x="127" y="23"/>
                        </a:moveTo>
                        <a:cubicBezTo>
                          <a:pt x="127" y="23"/>
                          <a:pt x="127" y="23"/>
                          <a:pt x="127" y="23"/>
                        </a:cubicBezTo>
                        <a:cubicBezTo>
                          <a:pt x="123" y="22"/>
                          <a:pt x="121" y="19"/>
                          <a:pt x="118" y="17"/>
                        </a:cubicBezTo>
                        <a:cubicBezTo>
                          <a:pt x="121" y="16"/>
                          <a:pt x="125" y="16"/>
                          <a:pt x="128" y="17"/>
                        </a:cubicBezTo>
                        <a:cubicBezTo>
                          <a:pt x="129" y="19"/>
                          <a:pt x="130" y="20"/>
                          <a:pt x="130" y="21"/>
                        </a:cubicBezTo>
                        <a:cubicBezTo>
                          <a:pt x="129" y="22"/>
                          <a:pt x="128" y="22"/>
                          <a:pt x="127" y="23"/>
                        </a:cubicBezTo>
                        <a:close/>
                        <a:moveTo>
                          <a:pt x="117" y="16"/>
                        </a:moveTo>
                        <a:cubicBezTo>
                          <a:pt x="117" y="16"/>
                          <a:pt x="117" y="15"/>
                          <a:pt x="117" y="15"/>
                        </a:cubicBezTo>
                        <a:cubicBezTo>
                          <a:pt x="117" y="15"/>
                          <a:pt x="118" y="15"/>
                          <a:pt x="119" y="15"/>
                        </a:cubicBezTo>
                        <a:cubicBezTo>
                          <a:pt x="118" y="16"/>
                          <a:pt x="118" y="16"/>
                          <a:pt x="117" y="16"/>
                        </a:cubicBezTo>
                        <a:close/>
                        <a:moveTo>
                          <a:pt x="113" y="18"/>
                        </a:moveTo>
                        <a:cubicBezTo>
                          <a:pt x="111" y="17"/>
                          <a:pt x="109" y="17"/>
                          <a:pt x="109" y="15"/>
                        </a:cubicBezTo>
                        <a:cubicBezTo>
                          <a:pt x="109" y="15"/>
                          <a:pt x="109" y="15"/>
                          <a:pt x="109" y="15"/>
                        </a:cubicBezTo>
                        <a:cubicBezTo>
                          <a:pt x="110" y="14"/>
                          <a:pt x="110" y="13"/>
                          <a:pt x="110" y="13"/>
                        </a:cubicBezTo>
                        <a:cubicBezTo>
                          <a:pt x="111" y="12"/>
                          <a:pt x="112" y="13"/>
                          <a:pt x="113" y="14"/>
                        </a:cubicBezTo>
                        <a:cubicBezTo>
                          <a:pt x="113" y="15"/>
                          <a:pt x="113" y="16"/>
                          <a:pt x="113" y="18"/>
                        </a:cubicBezTo>
                        <a:close/>
                        <a:moveTo>
                          <a:pt x="109" y="14"/>
                        </a:moveTo>
                        <a:cubicBezTo>
                          <a:pt x="109" y="14"/>
                          <a:pt x="109" y="14"/>
                          <a:pt x="109" y="14"/>
                        </a:cubicBezTo>
                        <a:cubicBezTo>
                          <a:pt x="108" y="13"/>
                          <a:pt x="108" y="13"/>
                          <a:pt x="108" y="12"/>
                        </a:cubicBezTo>
                        <a:cubicBezTo>
                          <a:pt x="108" y="12"/>
                          <a:pt x="110" y="12"/>
                          <a:pt x="110" y="13"/>
                        </a:cubicBezTo>
                        <a:cubicBezTo>
                          <a:pt x="110" y="13"/>
                          <a:pt x="110" y="13"/>
                          <a:pt x="110" y="13"/>
                        </a:cubicBezTo>
                        <a:cubicBezTo>
                          <a:pt x="109" y="13"/>
                          <a:pt x="109" y="14"/>
                          <a:pt x="109" y="14"/>
                        </a:cubicBezTo>
                        <a:close/>
                        <a:moveTo>
                          <a:pt x="91" y="28"/>
                        </a:move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0" y="28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88" y="29"/>
                          <a:pt x="87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27"/>
                          <a:pt x="89" y="27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4"/>
                          <a:pt x="91" y="23"/>
                          <a:pt x="92" y="22"/>
                        </a:cubicBezTo>
                        <a:cubicBezTo>
                          <a:pt x="92" y="22"/>
                          <a:pt x="92" y="22"/>
                          <a:pt x="93" y="22"/>
                        </a:cubicBezTo>
                        <a:cubicBezTo>
                          <a:pt x="93" y="24"/>
                          <a:pt x="91" y="26"/>
                          <a:pt x="91" y="28"/>
                        </a:cubicBezTo>
                        <a:close/>
                        <a:moveTo>
                          <a:pt x="82" y="52"/>
                        </a:moveTo>
                        <a:cubicBezTo>
                          <a:pt x="80" y="52"/>
                          <a:pt x="79" y="51"/>
                          <a:pt x="76" y="51"/>
                        </a:cubicBezTo>
                        <a:cubicBezTo>
                          <a:pt x="76" y="51"/>
                          <a:pt x="75" y="51"/>
                          <a:pt x="74" y="51"/>
                        </a:cubicBezTo>
                        <a:cubicBezTo>
                          <a:pt x="74" y="51"/>
                          <a:pt x="74" y="51"/>
                          <a:pt x="74" y="51"/>
                        </a:cubicBezTo>
                        <a:cubicBezTo>
                          <a:pt x="74" y="51"/>
                          <a:pt x="74" y="51"/>
                          <a:pt x="73" y="51"/>
                        </a:cubicBezTo>
                        <a:cubicBezTo>
                          <a:pt x="76" y="50"/>
                          <a:pt x="79" y="49"/>
                          <a:pt x="81" y="48"/>
                        </a:cubicBezTo>
                        <a:cubicBezTo>
                          <a:pt x="82" y="49"/>
                          <a:pt x="82" y="51"/>
                          <a:pt x="82" y="52"/>
                        </a:cubicBezTo>
                        <a:close/>
                        <a:moveTo>
                          <a:pt x="75" y="57"/>
                        </a:moveTo>
                        <a:cubicBezTo>
                          <a:pt x="76" y="59"/>
                          <a:pt x="75" y="61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64"/>
                          <a:pt x="75" y="65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3" y="63"/>
                          <a:pt x="72" y="60"/>
                          <a:pt x="71" y="57"/>
                        </a:cubicBezTo>
                        <a:cubicBezTo>
                          <a:pt x="72" y="57"/>
                          <a:pt x="74" y="58"/>
                          <a:pt x="75" y="57"/>
                        </a:cubicBezTo>
                        <a:close/>
                        <a:moveTo>
                          <a:pt x="74" y="68"/>
                        </a:moveTo>
                        <a:cubicBezTo>
                          <a:pt x="74" y="68"/>
                          <a:pt x="74" y="68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5" y="66"/>
                          <a:pt x="75" y="64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6" y="61"/>
                          <a:pt x="76" y="59"/>
                          <a:pt x="77" y="58"/>
                        </a:cubicBezTo>
                        <a:cubicBezTo>
                          <a:pt x="79" y="59"/>
                          <a:pt x="82" y="59"/>
                          <a:pt x="85" y="60"/>
                        </a:cubicBezTo>
                        <a:cubicBezTo>
                          <a:pt x="84" y="60"/>
                          <a:pt x="84" y="60"/>
                          <a:pt x="84" y="60"/>
                        </a:cubicBezTo>
                        <a:cubicBezTo>
                          <a:pt x="85" y="61"/>
                          <a:pt x="85" y="62"/>
                          <a:pt x="85" y="63"/>
                        </a:cubicBezTo>
                        <a:cubicBezTo>
                          <a:pt x="85" y="63"/>
                          <a:pt x="85" y="64"/>
                          <a:pt x="85" y="64"/>
                        </a:cubicBezTo>
                        <a:cubicBezTo>
                          <a:pt x="85" y="65"/>
                          <a:pt x="85" y="65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4" y="66"/>
                          <a:pt x="83" y="66"/>
                          <a:pt x="82" y="66"/>
                        </a:cubicBezTo>
                        <a:cubicBezTo>
                          <a:pt x="82" y="66"/>
                          <a:pt x="82" y="66"/>
                          <a:pt x="82" y="66"/>
                        </a:cubicBezTo>
                        <a:cubicBezTo>
                          <a:pt x="82" y="66"/>
                          <a:pt x="82" y="66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3" y="67"/>
                          <a:pt x="84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6" y="66"/>
                          <a:pt x="86" y="66"/>
                        </a:cubicBezTo>
                        <a:cubicBezTo>
                          <a:pt x="88" y="66"/>
                          <a:pt x="89" y="66"/>
                          <a:pt x="91" y="66"/>
                        </a:cubicBezTo>
                        <a:cubicBezTo>
                          <a:pt x="92" y="66"/>
                          <a:pt x="94" y="66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8" y="69"/>
                          <a:pt x="102" y="70"/>
                          <a:pt x="106" y="71"/>
                        </a:cubicBezTo>
                        <a:cubicBezTo>
                          <a:pt x="106" y="73"/>
                          <a:pt x="107" y="74"/>
                          <a:pt x="106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4" y="76"/>
                          <a:pt x="104" y="76"/>
                        </a:cubicBezTo>
                        <a:cubicBezTo>
                          <a:pt x="104" y="76"/>
                          <a:pt x="103" y="76"/>
                          <a:pt x="103" y="76"/>
                        </a:cubicBezTo>
                        <a:cubicBezTo>
                          <a:pt x="103" y="76"/>
                          <a:pt x="103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3" y="76"/>
                          <a:pt x="103" y="76"/>
                          <a:pt x="103" y="76"/>
                        </a:cubicBezTo>
                        <a:cubicBezTo>
                          <a:pt x="103" y="76"/>
                          <a:pt x="104" y="76"/>
                          <a:pt x="104" y="76"/>
                        </a:cubicBezTo>
                        <a:cubicBezTo>
                          <a:pt x="104" y="76"/>
                          <a:pt x="105" y="76"/>
                          <a:pt x="105" y="76"/>
                        </a:cubicBezTo>
                        <a:cubicBezTo>
                          <a:pt x="105" y="76"/>
                          <a:pt x="106" y="76"/>
                          <a:pt x="106" y="76"/>
                        </a:cubicBezTo>
                        <a:cubicBezTo>
                          <a:pt x="106" y="78"/>
                          <a:pt x="106" y="80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ubicBezTo>
                          <a:pt x="106" y="83"/>
                          <a:pt x="105" y="84"/>
                          <a:pt x="105" y="85"/>
                        </a:cubicBezTo>
                        <a:cubicBezTo>
                          <a:pt x="105" y="85"/>
                          <a:pt x="105" y="85"/>
                          <a:pt x="105" y="85"/>
                        </a:cubicBezTo>
                        <a:cubicBezTo>
                          <a:pt x="105" y="85"/>
                          <a:pt x="105" y="86"/>
                          <a:pt x="105" y="86"/>
                        </a:cubicBezTo>
                        <a:cubicBezTo>
                          <a:pt x="105" y="87"/>
                          <a:pt x="104" y="87"/>
                          <a:pt x="103" y="87"/>
                        </a:cubicBezTo>
                        <a:cubicBezTo>
                          <a:pt x="103" y="87"/>
                          <a:pt x="103" y="87"/>
                          <a:pt x="103" y="87"/>
                        </a:cubicBezTo>
                        <a:cubicBezTo>
                          <a:pt x="103" y="87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3" y="88"/>
                          <a:pt x="103" y="88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3" y="89"/>
                          <a:pt x="101" y="88"/>
                          <a:pt x="100" y="88"/>
                        </a:cubicBezTo>
                        <a:cubicBezTo>
                          <a:pt x="99" y="88"/>
                          <a:pt x="99" y="89"/>
                          <a:pt x="98" y="89"/>
                        </a:cubicBezTo>
                        <a:cubicBezTo>
                          <a:pt x="90" y="89"/>
                          <a:pt x="83" y="87"/>
                          <a:pt x="78" y="86"/>
                        </a:cubicBezTo>
                        <a:cubicBezTo>
                          <a:pt x="77" y="83"/>
                          <a:pt x="77" y="80"/>
                          <a:pt x="76" y="78"/>
                        </a:cubicBezTo>
                        <a:cubicBezTo>
                          <a:pt x="76" y="78"/>
                          <a:pt x="76" y="78"/>
                          <a:pt x="76" y="78"/>
                        </a:cubicBezTo>
                        <a:cubicBezTo>
                          <a:pt x="75" y="76"/>
                          <a:pt x="75" y="75"/>
                          <a:pt x="75" y="73"/>
                        </a:cubicBezTo>
                        <a:cubicBezTo>
                          <a:pt x="75" y="71"/>
                          <a:pt x="75" y="70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lose/>
                        <a:moveTo>
                          <a:pt x="83" y="101"/>
                        </a:moveTo>
                        <a:cubicBezTo>
                          <a:pt x="83" y="99"/>
                          <a:pt x="84" y="98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7" y="95"/>
                          <a:pt x="89" y="93"/>
                          <a:pt x="91" y="91"/>
                        </a:cubicBezTo>
                        <a:cubicBezTo>
                          <a:pt x="92" y="90"/>
                          <a:pt x="96" y="92"/>
                          <a:pt x="98" y="91"/>
                        </a:cubicBezTo>
                        <a:cubicBezTo>
                          <a:pt x="94" y="96"/>
                          <a:pt x="89" y="98"/>
                          <a:pt x="83" y="101"/>
                        </a:cubicBezTo>
                        <a:cubicBezTo>
                          <a:pt x="83" y="101"/>
                          <a:pt x="83" y="101"/>
                          <a:pt x="82" y="101"/>
                        </a:cubicBezTo>
                        <a:cubicBezTo>
                          <a:pt x="83" y="101"/>
                          <a:pt x="83" y="101"/>
                          <a:pt x="83" y="101"/>
                        </a:cubicBezTo>
                        <a:close/>
                        <a:moveTo>
                          <a:pt x="90" y="101"/>
                        </a:moveTo>
                        <a:cubicBezTo>
                          <a:pt x="90" y="101"/>
                          <a:pt x="90" y="101"/>
                          <a:pt x="90" y="101"/>
                        </a:cubicBezTo>
                        <a:cubicBezTo>
                          <a:pt x="89" y="103"/>
                          <a:pt x="89" y="104"/>
                          <a:pt x="88" y="106"/>
                        </a:cubicBezTo>
                        <a:cubicBezTo>
                          <a:pt x="86" y="106"/>
                          <a:pt x="84" y="105"/>
                          <a:pt x="83" y="104"/>
                        </a:cubicBezTo>
                        <a:cubicBezTo>
                          <a:pt x="85" y="103"/>
                          <a:pt x="88" y="102"/>
                          <a:pt x="90" y="101"/>
                        </a:cubicBezTo>
                        <a:close/>
                        <a:moveTo>
                          <a:pt x="90" y="106"/>
                        </a:moveTo>
                        <a:cubicBezTo>
                          <a:pt x="91" y="104"/>
                          <a:pt x="92" y="101"/>
                          <a:pt x="94" y="99"/>
                        </a:cubicBezTo>
                        <a:cubicBezTo>
                          <a:pt x="95" y="97"/>
                          <a:pt x="97" y="96"/>
                          <a:pt x="99" y="95"/>
                        </a:cubicBezTo>
                        <a:cubicBezTo>
                          <a:pt x="101" y="94"/>
                          <a:pt x="103" y="92"/>
                          <a:pt x="105" y="91"/>
                        </a:cubicBezTo>
                        <a:cubicBezTo>
                          <a:pt x="105" y="91"/>
                          <a:pt x="105" y="91"/>
                          <a:pt x="105" y="91"/>
                        </a:cubicBezTo>
                        <a:cubicBezTo>
                          <a:pt x="103" y="94"/>
                          <a:pt x="102" y="97"/>
                          <a:pt x="100" y="99"/>
                        </a:cubicBezTo>
                        <a:cubicBezTo>
                          <a:pt x="99" y="100"/>
                          <a:pt x="98" y="101"/>
                          <a:pt x="97" y="102"/>
                        </a:cubicBezTo>
                        <a:cubicBezTo>
                          <a:pt x="93" y="105"/>
                          <a:pt x="90" y="110"/>
                          <a:pt x="86" y="113"/>
                        </a:cubicBezTo>
                        <a:cubicBezTo>
                          <a:pt x="87" y="110"/>
                          <a:pt x="89" y="109"/>
                          <a:pt x="90" y="106"/>
                        </a:cubicBezTo>
                        <a:close/>
                        <a:moveTo>
                          <a:pt x="90" y="110"/>
                        </a:moveTo>
                        <a:cubicBezTo>
                          <a:pt x="92" y="109"/>
                          <a:pt x="93" y="107"/>
                          <a:pt x="95" y="106"/>
                        </a:cubicBezTo>
                        <a:cubicBezTo>
                          <a:pt x="96" y="108"/>
                          <a:pt x="97" y="109"/>
                          <a:pt x="97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9" y="112"/>
                          <a:pt x="101" y="114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4"/>
                          <a:pt x="99" y="112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08"/>
                          <a:pt x="97" y="107"/>
                          <a:pt x="96" y="105"/>
                        </a:cubicBezTo>
                        <a:cubicBezTo>
                          <a:pt x="98" y="102"/>
                          <a:pt x="102" y="100"/>
                          <a:pt x="104" y="96"/>
                        </a:cubicBezTo>
                        <a:cubicBezTo>
                          <a:pt x="105" y="98"/>
                          <a:pt x="104" y="100"/>
                          <a:pt x="105" y="101"/>
                        </a:cubicBezTo>
                        <a:cubicBezTo>
                          <a:pt x="105" y="101"/>
                          <a:pt x="105" y="102"/>
                          <a:pt x="105" y="102"/>
                        </a:cubicBezTo>
                        <a:cubicBezTo>
                          <a:pt x="105" y="102"/>
                          <a:pt x="105" y="103"/>
                          <a:pt x="105" y="103"/>
                        </a:cubicBezTo>
                        <a:cubicBezTo>
                          <a:pt x="105" y="103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5" y="107"/>
                          <a:pt x="105" y="108"/>
                          <a:pt x="105" y="109"/>
                        </a:cubicBezTo>
                        <a:cubicBezTo>
                          <a:pt x="105" y="110"/>
                          <a:pt x="105" y="110"/>
                          <a:pt x="105" y="111"/>
                        </a:cubicBezTo>
                        <a:cubicBezTo>
                          <a:pt x="104" y="110"/>
                          <a:pt x="102" y="110"/>
                          <a:pt x="101" y="109"/>
                        </a:cubicBezTo>
                        <a:cubicBezTo>
                          <a:pt x="101" y="109"/>
                          <a:pt x="101" y="109"/>
                          <a:pt x="101" y="109"/>
                        </a:cubicBezTo>
                        <a:cubicBezTo>
                          <a:pt x="101" y="109"/>
                          <a:pt x="101" y="110"/>
                          <a:pt x="101" y="110"/>
                        </a:cubicBezTo>
                        <a:cubicBezTo>
                          <a:pt x="101" y="110"/>
                          <a:pt x="101" y="110"/>
                          <a:pt x="101" y="110"/>
                        </a:cubicBezTo>
                        <a:cubicBezTo>
                          <a:pt x="102" y="110"/>
                          <a:pt x="104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2"/>
                          <a:pt x="105" y="112"/>
                          <a:pt x="105" y="112"/>
                        </a:cubicBezTo>
                        <a:cubicBezTo>
                          <a:pt x="105" y="112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6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6" y="113"/>
                          <a:pt x="105" y="112"/>
                          <a:pt x="105" y="112"/>
                        </a:cubicBezTo>
                        <a:cubicBezTo>
                          <a:pt x="105" y="112"/>
                          <a:pt x="106" y="112"/>
                          <a:pt x="106" y="112"/>
                        </a:cubicBezTo>
                        <a:cubicBezTo>
                          <a:pt x="106" y="112"/>
                          <a:pt x="106" y="112"/>
                          <a:pt x="106" y="112"/>
                        </a:cubicBezTo>
                        <a:cubicBezTo>
                          <a:pt x="107" y="112"/>
                          <a:pt x="108" y="113"/>
                          <a:pt x="109" y="113"/>
                        </a:cubicBez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9" y="117"/>
                          <a:pt x="105" y="124"/>
                          <a:pt x="100" y="125"/>
                        </a:cubicBezTo>
                        <a:cubicBezTo>
                          <a:pt x="100" y="125"/>
                          <a:pt x="100" y="125"/>
                          <a:pt x="100" y="125"/>
                        </a:cubicBezTo>
                        <a:cubicBezTo>
                          <a:pt x="97" y="124"/>
                          <a:pt x="95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3" y="119"/>
                          <a:pt x="93" y="117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2" y="117"/>
                          <a:pt x="93" y="119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1" y="121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89" y="119"/>
                          <a:pt x="87" y="119"/>
                          <a:pt x="85" y="118"/>
                        </a:cubicBezTo>
                        <a:cubicBezTo>
                          <a:pt x="86" y="114"/>
                          <a:pt x="88" y="113"/>
                          <a:pt x="90" y="110"/>
                        </a:cubicBezTo>
                        <a:close/>
                        <a:moveTo>
                          <a:pt x="109" y="128"/>
                        </a:moveTo>
                        <a:cubicBezTo>
                          <a:pt x="109" y="128"/>
                          <a:pt x="108" y="128"/>
                          <a:pt x="108" y="128"/>
                        </a:cubicBezTo>
                        <a:cubicBezTo>
                          <a:pt x="108" y="130"/>
                          <a:pt x="105" y="130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2" y="131"/>
                          <a:pt x="100" y="132"/>
                          <a:pt x="99" y="132"/>
                        </a:cubicBezTo>
                        <a:cubicBezTo>
                          <a:pt x="100" y="130"/>
                          <a:pt x="102" y="128"/>
                          <a:pt x="104" y="126"/>
                        </a:cubicBezTo>
                        <a:cubicBezTo>
                          <a:pt x="104" y="126"/>
                          <a:pt x="105" y="126"/>
                          <a:pt x="105" y="126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7"/>
                          <a:pt x="105" y="127"/>
                        </a:cubicBezTo>
                        <a:cubicBezTo>
                          <a:pt x="105" y="127"/>
                          <a:pt x="106" y="127"/>
                          <a:pt x="106" y="127"/>
                        </a:cubicBezTo>
                        <a:cubicBezTo>
                          <a:pt x="106" y="127"/>
                          <a:pt x="107" y="127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7"/>
                          <a:pt x="106" y="127"/>
                          <a:pt x="106" y="127"/>
                        </a:cubicBezTo>
                        <a:cubicBezTo>
                          <a:pt x="106" y="127"/>
                          <a:pt x="106" y="127"/>
                          <a:pt x="106" y="127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5"/>
                          <a:pt x="106" y="125"/>
                          <a:pt x="106" y="124"/>
                        </a:cubicBezTo>
                        <a:cubicBezTo>
                          <a:pt x="107" y="122"/>
                          <a:pt x="108" y="121"/>
                          <a:pt x="109" y="120"/>
                        </a:cubicBezTo>
                        <a:cubicBezTo>
                          <a:pt x="109" y="120"/>
                          <a:pt x="108" y="122"/>
                          <a:pt x="109" y="123"/>
                        </a:cubicBezTo>
                        <a:cubicBezTo>
                          <a:pt x="109" y="123"/>
                          <a:pt x="108" y="123"/>
                          <a:pt x="108" y="124"/>
                        </a:cubicBezTo>
                        <a:cubicBezTo>
                          <a:pt x="108" y="124"/>
                          <a:pt x="108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3"/>
                          <a:pt x="109" y="123"/>
                        </a:cubicBezTo>
                        <a:cubicBezTo>
                          <a:pt x="109" y="123"/>
                          <a:pt x="109" y="123"/>
                          <a:pt x="109" y="123"/>
                        </a:cubicBezTo>
                        <a:cubicBezTo>
                          <a:pt x="109" y="124"/>
                          <a:pt x="109" y="127"/>
                          <a:pt x="109" y="128"/>
                        </a:cubicBezTo>
                        <a:close/>
                        <a:moveTo>
                          <a:pt x="104" y="125"/>
                        </a:moveTo>
                        <a:cubicBezTo>
                          <a:pt x="104" y="125"/>
                          <a:pt x="105" y="124"/>
                          <a:pt x="106" y="124"/>
                        </a:cubicBezTo>
                        <a:cubicBezTo>
                          <a:pt x="106" y="125"/>
                          <a:pt x="105" y="125"/>
                          <a:pt x="105" y="126"/>
                        </a:cubicBezTo>
                        <a:cubicBezTo>
                          <a:pt x="105" y="126"/>
                          <a:pt x="105" y="126"/>
                          <a:pt x="105" y="126"/>
                        </a:cubicBezTo>
                        <a:cubicBezTo>
                          <a:pt x="105" y="126"/>
                          <a:pt x="105" y="126"/>
                          <a:pt x="104" y="125"/>
                        </a:cubicBezTo>
                        <a:close/>
                        <a:moveTo>
                          <a:pt x="90" y="121"/>
                        </a:move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1" y="123"/>
                          <a:pt x="90" y="125"/>
                          <a:pt x="90" y="127"/>
                        </a:cubicBezTo>
                        <a:cubicBezTo>
                          <a:pt x="90" y="127"/>
                          <a:pt x="90" y="127"/>
                          <a:pt x="90" y="127"/>
                        </a:cubicBezTo>
                        <a:cubicBezTo>
                          <a:pt x="87" y="128"/>
                          <a:pt x="84" y="129"/>
                          <a:pt x="82" y="130"/>
                        </a:cubicBezTo>
                        <a:cubicBezTo>
                          <a:pt x="82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26"/>
                          <a:pt x="83" y="123"/>
                          <a:pt x="85" y="119"/>
                        </a:cubicBezTo>
                        <a:cubicBezTo>
                          <a:pt x="87" y="119"/>
                          <a:pt x="88" y="120"/>
                          <a:pt x="90" y="121"/>
                        </a:cubicBezTo>
                        <a:close/>
                        <a:moveTo>
                          <a:pt x="80" y="130"/>
                        </a:move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1"/>
                          <a:pt x="81" y="131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lose/>
                        <a:moveTo>
                          <a:pt x="80" y="131"/>
                        </a:move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78" y="132"/>
                          <a:pt x="78" y="134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6" y="135"/>
                          <a:pt x="78" y="130"/>
                          <a:pt x="80" y="131"/>
                        </a:cubicBezTo>
                        <a:close/>
                        <a:moveTo>
                          <a:pt x="92" y="127"/>
                        </a:move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1" y="127"/>
                          <a:pt x="91" y="127"/>
                          <a:pt x="90" y="127"/>
                        </a:cubicBezTo>
                        <a:cubicBezTo>
                          <a:pt x="91" y="125"/>
                          <a:pt x="92" y="123"/>
                          <a:pt x="92" y="122"/>
                        </a:cubicBezTo>
                        <a:cubicBezTo>
                          <a:pt x="92" y="122"/>
                          <a:pt x="92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5" y="122"/>
                          <a:pt x="97" y="125"/>
                          <a:pt x="100" y="125"/>
                        </a:cubicBezTo>
                        <a:cubicBezTo>
                          <a:pt x="99" y="127"/>
                          <a:pt x="94" y="126"/>
                          <a:pt x="92" y="127"/>
                        </a:cubicBezTo>
                        <a:close/>
                        <a:moveTo>
                          <a:pt x="110" y="113"/>
                        </a:move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8" y="112"/>
                          <a:pt x="107" y="112"/>
                          <a:pt x="106" y="111"/>
                        </a:cubicBezTo>
                        <a:cubicBezTo>
                          <a:pt x="106" y="111"/>
                          <a:pt x="106" y="111"/>
                          <a:pt x="105" y="111"/>
                        </a:cubicBezTo>
                        <a:cubicBezTo>
                          <a:pt x="106" y="110"/>
                          <a:pt x="106" y="110"/>
                          <a:pt x="106" y="109"/>
                        </a:cubicBezTo>
                        <a:cubicBezTo>
                          <a:pt x="106" y="108"/>
                          <a:pt x="105" y="107"/>
                          <a:pt x="105" y="105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7" y="104"/>
                          <a:pt x="108" y="104"/>
                          <a:pt x="109" y="104"/>
                        </a:cubicBezTo>
                        <a:cubicBezTo>
                          <a:pt x="109" y="104"/>
                          <a:pt x="109" y="104"/>
                          <a:pt x="109" y="104"/>
                        </a:cubicBezTo>
                        <a:cubicBezTo>
                          <a:pt x="111" y="104"/>
                          <a:pt x="111" y="104"/>
                          <a:pt x="111" y="104"/>
                        </a:cubicBezTo>
                        <a:cubicBezTo>
                          <a:pt x="111" y="107"/>
                          <a:pt x="110" y="110"/>
                          <a:pt x="110" y="113"/>
                        </a:cubicBezTo>
                        <a:close/>
                        <a:moveTo>
                          <a:pt x="111" y="115"/>
                        </a:moveTo>
                        <a:cubicBezTo>
                          <a:pt x="111" y="115"/>
                          <a:pt x="111" y="115"/>
                          <a:pt x="111" y="115"/>
                        </a:cubicBezTo>
                        <a:cubicBezTo>
                          <a:pt x="113" y="116"/>
                          <a:pt x="114" y="118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8" y="120"/>
                          <a:pt x="117" y="123"/>
                          <a:pt x="117" y="125"/>
                        </a:cubicBezTo>
                        <a:cubicBezTo>
                          <a:pt x="116" y="129"/>
                          <a:pt x="116" y="129"/>
                          <a:pt x="114" y="131"/>
                        </a:cubicBezTo>
                        <a:cubicBezTo>
                          <a:pt x="113" y="132"/>
                          <a:pt x="112" y="133"/>
                          <a:pt x="111" y="134"/>
                        </a:cubicBezTo>
                        <a:cubicBezTo>
                          <a:pt x="110" y="133"/>
                          <a:pt x="111" y="130"/>
                          <a:pt x="110" y="129"/>
                        </a:cubicBezTo>
                        <a:cubicBezTo>
                          <a:pt x="110" y="124"/>
                          <a:pt x="111" y="120"/>
                          <a:pt x="111" y="115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8"/>
                        </a:cubicBezTo>
                        <a:cubicBezTo>
                          <a:pt x="112" y="148"/>
                          <a:pt x="112" y="149"/>
                          <a:pt x="112" y="150"/>
                        </a:cubicBezTo>
                        <a:cubicBezTo>
                          <a:pt x="112" y="150"/>
                          <a:pt x="111" y="150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12" y="144"/>
                        </a:moveTo>
                        <a:cubicBezTo>
                          <a:pt x="112" y="144"/>
                          <a:pt x="112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3"/>
                          <a:pt x="112" y="143"/>
                          <a:pt x="113" y="143"/>
                        </a:cubicBezTo>
                        <a:cubicBezTo>
                          <a:pt x="113" y="143"/>
                          <a:pt x="113" y="144"/>
                          <a:pt x="112" y="144"/>
                        </a:cubicBezTo>
                        <a:close/>
                        <a:moveTo>
                          <a:pt x="111" y="142"/>
                        </a:moveTo>
                        <a:cubicBezTo>
                          <a:pt x="111" y="141"/>
                          <a:pt x="111" y="140"/>
                          <a:pt x="111" y="139"/>
                        </a:cubicBezTo>
                        <a:cubicBezTo>
                          <a:pt x="112" y="139"/>
                          <a:pt x="113" y="138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4" y="139"/>
                          <a:pt x="113" y="140"/>
                          <a:pt x="113" y="141"/>
                        </a:cubicBezTo>
                        <a:cubicBezTo>
                          <a:pt x="112" y="141"/>
                          <a:pt x="112" y="142"/>
                          <a:pt x="111" y="142"/>
                        </a:cubicBezTo>
                        <a:close/>
                        <a:moveTo>
                          <a:pt x="113" y="147"/>
                        </a:move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9"/>
                          <a:pt x="114" y="150"/>
                          <a:pt x="114" y="151"/>
                        </a:cubicBezTo>
                        <a:cubicBezTo>
                          <a:pt x="113" y="151"/>
                          <a:pt x="113" y="149"/>
                          <a:pt x="113" y="147"/>
                        </a:cubicBezTo>
                        <a:close/>
                        <a:moveTo>
                          <a:pt x="115" y="147"/>
                        </a:moveTo>
                        <a:cubicBezTo>
                          <a:pt x="115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lose/>
                        <a:moveTo>
                          <a:pt x="115" y="146"/>
                        </a:move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3"/>
                          <a:pt x="115" y="139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6"/>
                        </a:cubicBezTo>
                        <a:cubicBezTo>
                          <a:pt x="118" y="136"/>
                          <a:pt x="118" y="137"/>
                          <a:pt x="119" y="138"/>
                        </a:cubicBezTo>
                        <a:cubicBezTo>
                          <a:pt x="119" y="139"/>
                          <a:pt x="116" y="146"/>
                          <a:pt x="116" y="146"/>
                        </a:cubicBezTo>
                        <a:cubicBezTo>
                          <a:pt x="116" y="147"/>
                          <a:pt x="115" y="146"/>
                          <a:pt x="115" y="146"/>
                        </a:cubicBezTo>
                        <a:close/>
                        <a:moveTo>
                          <a:pt x="136" y="133"/>
                        </a:moveTo>
                        <a:cubicBezTo>
                          <a:pt x="137" y="134"/>
                          <a:pt x="138" y="134"/>
                          <a:pt x="139" y="134"/>
                        </a:cubicBezTo>
                        <a:cubicBezTo>
                          <a:pt x="139" y="134"/>
                          <a:pt x="139" y="134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7" y="136"/>
                          <a:pt x="136" y="137"/>
                          <a:pt x="135" y="137"/>
                        </a:cubicBezTo>
                        <a:cubicBezTo>
                          <a:pt x="135" y="136"/>
                          <a:pt x="135" y="134"/>
                          <a:pt x="136" y="133"/>
                        </a:cubicBezTo>
                        <a:close/>
                        <a:moveTo>
                          <a:pt x="135" y="138"/>
                        </a:moveTo>
                        <a:cubicBezTo>
                          <a:pt x="136" y="137"/>
                          <a:pt x="137" y="136"/>
                          <a:pt x="139" y="136"/>
                        </a:cubicBezTo>
                        <a:cubicBezTo>
                          <a:pt x="138" y="138"/>
                          <a:pt x="136" y="141"/>
                          <a:pt x="135" y="143"/>
                        </a:cubicBezTo>
                        <a:cubicBezTo>
                          <a:pt x="134" y="142"/>
                          <a:pt x="134" y="140"/>
                          <a:pt x="135" y="138"/>
                        </a:cubicBezTo>
                        <a:close/>
                        <a:moveTo>
                          <a:pt x="142" y="134"/>
                        </a:move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1" y="133"/>
                          <a:pt x="141" y="132"/>
                          <a:pt x="142" y="131"/>
                        </a:cubicBezTo>
                        <a:cubicBezTo>
                          <a:pt x="143" y="132"/>
                          <a:pt x="142" y="133"/>
                          <a:pt x="142" y="134"/>
                        </a:cubicBezTo>
                        <a:close/>
                        <a:moveTo>
                          <a:pt x="143" y="131"/>
                        </a:moveTo>
                        <a:cubicBezTo>
                          <a:pt x="141" y="131"/>
                          <a:pt x="141" y="133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39" y="134"/>
                          <a:pt x="139" y="134"/>
                          <a:pt x="139" y="134"/>
                        </a:cubicBezTo>
                        <a:cubicBezTo>
                          <a:pt x="138" y="133"/>
                          <a:pt x="137" y="133"/>
                          <a:pt x="136" y="133"/>
                        </a:cubicBezTo>
                        <a:cubicBezTo>
                          <a:pt x="136" y="132"/>
                          <a:pt x="136" y="131"/>
                          <a:pt x="136" y="130"/>
                        </a:cubicBezTo>
                        <a:cubicBezTo>
                          <a:pt x="136" y="129"/>
                          <a:pt x="136" y="127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3"/>
                          <a:pt x="135" y="121"/>
                          <a:pt x="135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7" y="119"/>
                          <a:pt x="138" y="120"/>
                          <a:pt x="139" y="120"/>
                        </a:cubicBezTo>
                        <a:cubicBezTo>
                          <a:pt x="139" y="120"/>
                          <a:pt x="140" y="120"/>
                          <a:pt x="141" y="120"/>
                        </a:cubicBezTo>
                        <a:cubicBezTo>
                          <a:pt x="141" y="121"/>
                          <a:pt x="142" y="123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6"/>
                          <a:pt x="143" y="129"/>
                          <a:pt x="142" y="131"/>
                        </a:cubicBezTo>
                        <a:lnTo>
                          <a:pt x="143" y="131"/>
                        </a:lnTo>
                        <a:close/>
                        <a:moveTo>
                          <a:pt x="143" y="123"/>
                        </a:moveTo>
                        <a:cubicBezTo>
                          <a:pt x="142" y="122"/>
                          <a:pt x="142" y="121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0" y="119"/>
                          <a:pt x="139" y="119"/>
                          <a:pt x="139" y="119"/>
                        </a:cubicBezTo>
                        <a:cubicBezTo>
                          <a:pt x="138" y="119"/>
                          <a:pt x="137" y="119"/>
                          <a:pt x="137" y="118"/>
                        </a:cubicBezTo>
                        <a:cubicBezTo>
                          <a:pt x="137" y="118"/>
                          <a:pt x="136" y="118"/>
                          <a:pt x="136" y="118"/>
                        </a:cubicBezTo>
                        <a:cubicBezTo>
                          <a:pt x="134" y="117"/>
                          <a:pt x="136" y="115"/>
                          <a:pt x="138" y="114"/>
                        </a:cubicBezTo>
                        <a:cubicBezTo>
                          <a:pt x="139" y="114"/>
                          <a:pt x="139" y="115"/>
                          <a:pt x="141" y="117"/>
                        </a:cubicBezTo>
                        <a:cubicBezTo>
                          <a:pt x="142" y="119"/>
                          <a:pt x="144" y="120"/>
                          <a:pt x="143" y="123"/>
                        </a:cubicBezTo>
                        <a:close/>
                        <a:moveTo>
                          <a:pt x="143" y="113"/>
                        </a:moveTo>
                        <a:cubicBezTo>
                          <a:pt x="142" y="112"/>
                          <a:pt x="141" y="112"/>
                          <a:pt x="141" y="112"/>
                        </a:cubicBezTo>
                        <a:cubicBezTo>
                          <a:pt x="141" y="110"/>
                          <a:pt x="142" y="110"/>
                          <a:pt x="143" y="109"/>
                        </a:cubicBezTo>
                        <a:cubicBezTo>
                          <a:pt x="144" y="110"/>
                          <a:pt x="143" y="112"/>
                          <a:pt x="143" y="113"/>
                        </a:cubicBezTo>
                        <a:close/>
                        <a:moveTo>
                          <a:pt x="143" y="116"/>
                        </a:moveTo>
                        <a:cubicBezTo>
                          <a:pt x="142" y="116"/>
                          <a:pt x="142" y="115"/>
                          <a:pt x="142" y="114"/>
                        </a:cubicBezTo>
                        <a:cubicBezTo>
                          <a:pt x="143" y="114"/>
                          <a:pt x="143" y="114"/>
                          <a:pt x="143" y="116"/>
                        </a:cubicBezTo>
                        <a:close/>
                        <a:moveTo>
                          <a:pt x="139" y="110"/>
                        </a:moveTo>
                        <a:cubicBezTo>
                          <a:pt x="137" y="109"/>
                          <a:pt x="137" y="107"/>
                          <a:pt x="136" y="106"/>
                        </a:cubicBezTo>
                        <a:cubicBezTo>
                          <a:pt x="135" y="105"/>
                          <a:pt x="136" y="106"/>
                          <a:pt x="136" y="105"/>
                        </a:cubicBezTo>
                        <a:cubicBezTo>
                          <a:pt x="134" y="106"/>
                          <a:pt x="133" y="103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1"/>
                          <a:pt x="134" y="101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5" y="100"/>
                          <a:pt x="135" y="100"/>
                          <a:pt x="135" y="100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6" y="101"/>
                          <a:pt x="138" y="101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8" y="103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9" y="103"/>
                          <a:pt x="139" y="103"/>
                        </a:cubicBezTo>
                        <a:cubicBezTo>
                          <a:pt x="141" y="103"/>
                          <a:pt x="142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6"/>
                          <a:pt x="141" y="107"/>
                          <a:pt x="139" y="110"/>
                        </a:cubicBezTo>
                        <a:close/>
                        <a:moveTo>
                          <a:pt x="151" y="133"/>
                        </a:moveTo>
                        <a:cubicBezTo>
                          <a:pt x="151" y="132"/>
                          <a:pt x="151" y="132"/>
                          <a:pt x="151" y="131"/>
                        </a:cubicBezTo>
                        <a:cubicBezTo>
                          <a:pt x="152" y="131"/>
                          <a:pt x="151" y="133"/>
                          <a:pt x="151" y="133"/>
                        </a:cubicBezTo>
                        <a:close/>
                        <a:moveTo>
                          <a:pt x="151" y="115"/>
                        </a:move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2" y="114"/>
                          <a:pt x="152" y="113"/>
                          <a:pt x="152" y="112"/>
                        </a:cubicBezTo>
                        <a:cubicBezTo>
                          <a:pt x="153" y="112"/>
                          <a:pt x="153" y="113"/>
                          <a:pt x="153" y="113"/>
                        </a:cubicBezTo>
                        <a:cubicBezTo>
                          <a:pt x="153" y="113"/>
                          <a:pt x="153" y="113"/>
                          <a:pt x="153" y="113"/>
                        </a:cubicBezTo>
                        <a:cubicBezTo>
                          <a:pt x="153" y="114"/>
                          <a:pt x="154" y="113"/>
                          <a:pt x="154" y="114"/>
                        </a:cubicBezTo>
                        <a:cubicBezTo>
                          <a:pt x="153" y="114"/>
                          <a:pt x="152" y="115"/>
                          <a:pt x="151" y="115"/>
                        </a:cubicBezTo>
                        <a:close/>
                        <a:moveTo>
                          <a:pt x="152" y="116"/>
                        </a:moveTo>
                        <a:cubicBezTo>
                          <a:pt x="153" y="115"/>
                          <a:pt x="155" y="114"/>
                          <a:pt x="155" y="116"/>
                        </a:cubicBezTo>
                        <a:cubicBezTo>
                          <a:pt x="154" y="117"/>
                          <a:pt x="154" y="116"/>
                          <a:pt x="152" y="116"/>
                        </a:cubicBezTo>
                        <a:close/>
                        <a:moveTo>
                          <a:pt x="155" y="114"/>
                        </a:move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6" y="112"/>
                          <a:pt x="159" y="111"/>
                          <a:pt x="161" y="111"/>
                        </a:cubicBezTo>
                        <a:cubicBezTo>
                          <a:pt x="161" y="111"/>
                          <a:pt x="161" y="111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59" y="113"/>
                          <a:pt x="159" y="115"/>
                          <a:pt x="157" y="116"/>
                        </a:cubicBezTo>
                        <a:cubicBezTo>
                          <a:pt x="156" y="117"/>
                          <a:pt x="156" y="115"/>
                          <a:pt x="155" y="114"/>
                        </a:cubicBezTo>
                        <a:close/>
                        <a:moveTo>
                          <a:pt x="172" y="97"/>
                        </a:moveTo>
                        <a:cubicBezTo>
                          <a:pt x="169" y="100"/>
                          <a:pt x="166" y="104"/>
                          <a:pt x="163" y="107"/>
                        </a:cubicBezTo>
                        <a:cubicBezTo>
                          <a:pt x="162" y="107"/>
                          <a:pt x="161" y="106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2"/>
                          <a:pt x="161" y="102"/>
                        </a:cubicBezTo>
                        <a:cubicBezTo>
                          <a:pt x="161" y="102"/>
                          <a:pt x="161" y="101"/>
                          <a:pt x="161" y="101"/>
                        </a:cubicBezTo>
                        <a:cubicBezTo>
                          <a:pt x="162" y="100"/>
                          <a:pt x="163" y="100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6" y="98"/>
                          <a:pt x="169" y="98"/>
                          <a:pt x="172" y="96"/>
                        </a:cubicBezTo>
                        <a:cubicBezTo>
                          <a:pt x="172" y="96"/>
                          <a:pt x="172" y="97"/>
                          <a:pt x="172" y="97"/>
                        </a:cubicBezTo>
                        <a:close/>
                        <a:moveTo>
                          <a:pt x="171" y="95"/>
                        </a:moveTo>
                        <a:cubicBezTo>
                          <a:pt x="171" y="94"/>
                          <a:pt x="173" y="93"/>
                          <a:pt x="175" y="93"/>
                        </a:cubicBezTo>
                        <a:cubicBezTo>
                          <a:pt x="174" y="94"/>
                          <a:pt x="172" y="94"/>
                          <a:pt x="171" y="95"/>
                        </a:cubicBezTo>
                        <a:close/>
                        <a:moveTo>
                          <a:pt x="179" y="91"/>
                        </a:moveTo>
                        <a:cubicBezTo>
                          <a:pt x="178" y="92"/>
                          <a:pt x="175" y="92"/>
                          <a:pt x="174" y="91"/>
                        </a:cubicBezTo>
                        <a:cubicBezTo>
                          <a:pt x="174" y="91"/>
                          <a:pt x="174" y="91"/>
                          <a:pt x="174" y="91"/>
                        </a:cubicBezTo>
                        <a:cubicBezTo>
                          <a:pt x="175" y="89"/>
                          <a:pt x="178" y="89"/>
                          <a:pt x="180" y="88"/>
                        </a:cubicBezTo>
                        <a:cubicBezTo>
                          <a:pt x="180" y="88"/>
                          <a:pt x="179" y="90"/>
                          <a:pt x="179" y="91"/>
                        </a:cubicBezTo>
                        <a:close/>
                        <a:moveTo>
                          <a:pt x="184" y="88"/>
                        </a:moveTo>
                        <a:cubicBezTo>
                          <a:pt x="183" y="89"/>
                          <a:pt x="182" y="90"/>
                          <a:pt x="181" y="90"/>
                        </a:cubicBezTo>
                        <a:cubicBezTo>
                          <a:pt x="181" y="87"/>
                          <a:pt x="181" y="83"/>
                          <a:pt x="185" y="83"/>
                        </a:cubicBezTo>
                        <a:cubicBezTo>
                          <a:pt x="186" y="84"/>
                          <a:pt x="184" y="86"/>
                          <a:pt x="184" y="88"/>
                        </a:cubicBezTo>
                        <a:close/>
                        <a:moveTo>
                          <a:pt x="198" y="81"/>
                        </a:move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3"/>
                          <a:pt x="197" y="85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6" y="87"/>
                          <a:pt x="195" y="86"/>
                          <a:pt x="194" y="86"/>
                        </a:cubicBezTo>
                        <a:cubicBezTo>
                          <a:pt x="194" y="84"/>
                          <a:pt x="197" y="83"/>
                          <a:pt x="198" y="81"/>
                        </a:cubicBezTo>
                        <a:close/>
                        <a:moveTo>
                          <a:pt x="194" y="82"/>
                        </a:moveTo>
                        <a:cubicBezTo>
                          <a:pt x="193" y="85"/>
                          <a:pt x="189" y="86"/>
                          <a:pt x="186" y="87"/>
                        </a:cubicBezTo>
                        <a:cubicBezTo>
                          <a:pt x="186" y="86"/>
                          <a:pt x="186" y="85"/>
                          <a:pt x="187" y="83"/>
                        </a:cubicBezTo>
                        <a:cubicBezTo>
                          <a:pt x="189" y="83"/>
                          <a:pt x="192" y="82"/>
                          <a:pt x="194" y="82"/>
                        </a:cubicBezTo>
                        <a:close/>
                        <a:moveTo>
                          <a:pt x="188" y="71"/>
                        </a:moveTo>
                        <a:cubicBezTo>
                          <a:pt x="188" y="69"/>
                          <a:pt x="189" y="68"/>
                          <a:pt x="190" y="67"/>
                        </a:cubicBezTo>
                        <a:cubicBezTo>
                          <a:pt x="190" y="68"/>
                          <a:pt x="189" y="70"/>
                          <a:pt x="188" y="71"/>
                        </a:cubicBezTo>
                        <a:close/>
                        <a:moveTo>
                          <a:pt x="186" y="70"/>
                        </a:move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7" y="68"/>
                          <a:pt x="188" y="67"/>
                          <a:pt x="189" y="66"/>
                        </a:cubicBezTo>
                        <a:cubicBezTo>
                          <a:pt x="189" y="67"/>
                          <a:pt x="188" y="69"/>
                          <a:pt x="187" y="70"/>
                        </a:cubicBezTo>
                        <a:cubicBezTo>
                          <a:pt x="187" y="70"/>
                          <a:pt x="187" y="70"/>
                          <a:pt x="186" y="70"/>
                        </a:cubicBezTo>
                        <a:close/>
                        <a:moveTo>
                          <a:pt x="187" y="71"/>
                        </a:move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4"/>
                          <a:pt x="185" y="75"/>
                          <a:pt x="183" y="77"/>
                        </a:cubicBezTo>
                        <a:cubicBezTo>
                          <a:pt x="184" y="75"/>
                          <a:pt x="185" y="72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1"/>
                          <a:pt x="187" y="71"/>
                          <a:pt x="187" y="71"/>
                        </a:cubicBezTo>
                        <a:close/>
                        <a:moveTo>
                          <a:pt x="190" y="65"/>
                        </a:move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4"/>
                        </a:cubicBezTo>
                        <a:cubicBezTo>
                          <a:pt x="188" y="64"/>
                          <a:pt x="188" y="64"/>
                          <a:pt x="188" y="64"/>
                        </a:cubicBezTo>
                        <a:cubicBezTo>
                          <a:pt x="188" y="64"/>
                          <a:pt x="190" y="63"/>
                          <a:pt x="190" y="62"/>
                        </a:cubicBezTo>
                        <a:cubicBezTo>
                          <a:pt x="191" y="63"/>
                          <a:pt x="190" y="64"/>
                          <a:pt x="190" y="65"/>
                        </a:cubicBezTo>
                        <a:close/>
                        <a:moveTo>
                          <a:pt x="191" y="62"/>
                        </a:moveTo>
                        <a:cubicBezTo>
                          <a:pt x="191" y="62"/>
                          <a:pt x="191" y="62"/>
                          <a:pt x="191" y="62"/>
                        </a:cubicBezTo>
                        <a:cubicBezTo>
                          <a:pt x="191" y="61"/>
                          <a:pt x="192" y="61"/>
                          <a:pt x="192" y="61"/>
                        </a:cubicBezTo>
                        <a:cubicBezTo>
                          <a:pt x="192" y="61"/>
                          <a:pt x="191" y="62"/>
                          <a:pt x="191" y="62"/>
                        </a:cubicBezTo>
                        <a:close/>
                        <a:moveTo>
                          <a:pt x="192" y="60"/>
                        </a:move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0" y="61"/>
                          <a:pt x="190" y="62"/>
                          <a:pt x="190" y="62"/>
                        </a:cubicBezTo>
                        <a:cubicBezTo>
                          <a:pt x="189" y="63"/>
                          <a:pt x="188" y="63"/>
                          <a:pt x="188" y="64"/>
                        </a:cubicBezTo>
                        <a:cubicBezTo>
                          <a:pt x="188" y="64"/>
                          <a:pt x="187" y="64"/>
                          <a:pt x="187" y="64"/>
                        </a:cubicBezTo>
                        <a:cubicBezTo>
                          <a:pt x="187" y="64"/>
                          <a:pt x="187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5"/>
                          <a:pt x="185" y="65"/>
                          <a:pt x="185" y="65"/>
                        </a:cubicBezTo>
                        <a:cubicBezTo>
                          <a:pt x="185" y="65"/>
                          <a:pt x="185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6"/>
                          <a:pt x="184" y="67"/>
                          <a:pt x="183" y="67"/>
                        </a:cubicBezTo>
                        <a:cubicBezTo>
                          <a:pt x="182" y="67"/>
                          <a:pt x="182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2" y="67"/>
                          <a:pt x="182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4" y="67"/>
                          <a:pt x="185" y="66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7" y="65"/>
                          <a:pt x="187" y="65"/>
                        </a:cubicBezTo>
                        <a:cubicBezTo>
                          <a:pt x="187" y="65"/>
                          <a:pt x="187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8" y="67"/>
                          <a:pt x="187" y="68"/>
                          <a:pt x="186" y="69"/>
                        </a:cubicBezTo>
                        <a:cubicBezTo>
                          <a:pt x="186" y="69"/>
                          <a:pt x="186" y="69"/>
                          <a:pt x="186" y="69"/>
                        </a:cubicBezTo>
                        <a:cubicBezTo>
                          <a:pt x="186" y="69"/>
                          <a:pt x="185" y="69"/>
                          <a:pt x="185" y="70"/>
                        </a:cubicBezTo>
                        <a:cubicBezTo>
                          <a:pt x="185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4" y="72"/>
                          <a:pt x="184" y="75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2" y="78"/>
                          <a:pt x="181" y="80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1" y="82"/>
                          <a:pt x="181" y="82"/>
                          <a:pt x="181" y="82"/>
                        </a:cubicBezTo>
                        <a:cubicBezTo>
                          <a:pt x="182" y="81"/>
                          <a:pt x="182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7"/>
                        </a:cubicBezTo>
                        <a:cubicBezTo>
                          <a:pt x="186" y="76"/>
                          <a:pt x="187" y="74"/>
                          <a:pt x="187" y="72"/>
                        </a:cubicBezTo>
                        <a:cubicBezTo>
                          <a:pt x="189" y="73"/>
                          <a:pt x="186" y="79"/>
                          <a:pt x="186" y="82"/>
                        </a:cubicBezTo>
                        <a:cubicBezTo>
                          <a:pt x="181" y="84"/>
                          <a:pt x="174" y="82"/>
                          <a:pt x="169" y="83"/>
                        </a:cubicBezTo>
                        <a:cubicBezTo>
                          <a:pt x="169" y="83"/>
                          <a:pt x="169" y="83"/>
                          <a:pt x="168" y="83"/>
                        </a:cubicBezTo>
                        <a:cubicBezTo>
                          <a:pt x="168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6" y="84"/>
                          <a:pt x="166" y="84"/>
                          <a:pt x="166" y="84"/>
                        </a:cubicBezTo>
                        <a:cubicBezTo>
                          <a:pt x="167" y="83"/>
                          <a:pt x="168" y="82"/>
                          <a:pt x="170" y="81"/>
                        </a:cubicBezTo>
                        <a:cubicBezTo>
                          <a:pt x="170" y="81"/>
                          <a:pt x="170" y="81"/>
                          <a:pt x="170" y="81"/>
                        </a:cubicBezTo>
                        <a:cubicBezTo>
                          <a:pt x="170" y="81"/>
                          <a:pt x="169" y="81"/>
                          <a:pt x="169" y="81"/>
                        </a:cubicBezTo>
                        <a:cubicBezTo>
                          <a:pt x="168" y="82"/>
                          <a:pt x="167" y="82"/>
                          <a:pt x="166" y="83"/>
                        </a:cubicBezTo>
                        <a:cubicBezTo>
                          <a:pt x="166" y="83"/>
                          <a:pt x="166" y="83"/>
                          <a:pt x="166" y="83"/>
                        </a:cubicBezTo>
                        <a:cubicBezTo>
                          <a:pt x="165" y="83"/>
                          <a:pt x="165" y="83"/>
                          <a:pt x="165" y="84"/>
                        </a:cubicBezTo>
                        <a:cubicBezTo>
                          <a:pt x="165" y="83"/>
                          <a:pt x="165" y="83"/>
                          <a:pt x="165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5" y="83"/>
                          <a:pt x="165" y="84"/>
                        </a:cubicBezTo>
                        <a:cubicBezTo>
                          <a:pt x="165" y="84"/>
                          <a:pt x="165" y="84"/>
                          <a:pt x="165" y="84"/>
                        </a:cubicBezTo>
                        <a:cubicBezTo>
                          <a:pt x="164" y="84"/>
                          <a:pt x="164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1" y="80"/>
                          <a:pt x="158" y="77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8" y="77"/>
                          <a:pt x="160" y="81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59" y="85"/>
                          <a:pt x="156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1" y="83"/>
                          <a:pt x="149" y="79"/>
                          <a:pt x="148" y="75"/>
                        </a:cubicBezTo>
                        <a:cubicBezTo>
                          <a:pt x="148" y="72"/>
                          <a:pt x="149" y="68"/>
                          <a:pt x="149" y="64"/>
                        </a:cubicBezTo>
                        <a:cubicBezTo>
                          <a:pt x="149" y="63"/>
                          <a:pt x="149" y="61"/>
                          <a:pt x="148" y="59"/>
                        </a:cubicBezTo>
                        <a:cubicBezTo>
                          <a:pt x="150" y="61"/>
                          <a:pt x="152" y="64"/>
                          <a:pt x="154" y="66"/>
                        </a:cubicBezTo>
                        <a:cubicBezTo>
                          <a:pt x="156" y="72"/>
                          <a:pt x="161" y="76"/>
                          <a:pt x="164" y="81"/>
                        </a:cubicBezTo>
                        <a:cubicBezTo>
                          <a:pt x="164" y="81"/>
                          <a:pt x="164" y="82"/>
                          <a:pt x="164" y="82"/>
                        </a:cubicBezTo>
                        <a:cubicBezTo>
                          <a:pt x="164" y="82"/>
                          <a:pt x="164" y="82"/>
                          <a:pt x="164" y="81"/>
                        </a:cubicBezTo>
                        <a:cubicBezTo>
                          <a:pt x="164" y="81"/>
                          <a:pt x="164" y="81"/>
                          <a:pt x="164" y="81"/>
                        </a:cubicBezTo>
                        <a:cubicBezTo>
                          <a:pt x="162" y="75"/>
                          <a:pt x="156" y="72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3" y="63"/>
                          <a:pt x="150" y="60"/>
                          <a:pt x="149" y="57"/>
                        </a:cubicBezTo>
                        <a:cubicBezTo>
                          <a:pt x="151" y="56"/>
                          <a:pt x="153" y="56"/>
                          <a:pt x="154" y="55"/>
                        </a:cubicBezTo>
                        <a:cubicBezTo>
                          <a:pt x="157" y="53"/>
                          <a:pt x="158" y="49"/>
                          <a:pt x="161" y="49"/>
                        </a:cubicBezTo>
                        <a:cubicBezTo>
                          <a:pt x="162" y="49"/>
                          <a:pt x="162" y="49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1" y="51"/>
                          <a:pt x="161" y="53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1" y="54"/>
                          <a:pt x="161" y="54"/>
                          <a:pt x="161" y="54"/>
                        </a:cubicBezTo>
                        <a:cubicBezTo>
                          <a:pt x="161" y="53"/>
                          <a:pt x="161" y="51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2" y="50"/>
                          <a:pt x="162" y="49"/>
                          <a:pt x="162" y="49"/>
                        </a:cubicBezTo>
                        <a:cubicBezTo>
                          <a:pt x="163" y="49"/>
                          <a:pt x="163" y="48"/>
                          <a:pt x="164" y="48"/>
                        </a:cubicBezTo>
                        <a:cubicBezTo>
                          <a:pt x="164" y="51"/>
                          <a:pt x="162" y="52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7"/>
                          <a:pt x="163" y="59"/>
                          <a:pt x="162" y="62"/>
                        </a:cubicBezTo>
                        <a:cubicBezTo>
                          <a:pt x="162" y="62"/>
                          <a:pt x="162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0"/>
                          <a:pt x="164" y="57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1"/>
                          <a:pt x="166" y="51"/>
                          <a:pt x="166" y="48"/>
                        </a:cubicBezTo>
                        <a:cubicBezTo>
                          <a:pt x="170" y="46"/>
                          <a:pt x="173" y="43"/>
                          <a:pt x="180" y="44"/>
                        </a:cubicBezTo>
                        <a:cubicBezTo>
                          <a:pt x="180" y="46"/>
                          <a:pt x="179" y="47"/>
                          <a:pt x="178" y="49"/>
                        </a:cubicBezTo>
                        <a:cubicBezTo>
                          <a:pt x="178" y="50"/>
                          <a:pt x="178" y="51"/>
                          <a:pt x="178" y="52"/>
                        </a:cubicBezTo>
                        <a:cubicBezTo>
                          <a:pt x="178" y="54"/>
                          <a:pt x="176" y="56"/>
                          <a:pt x="176" y="58"/>
                        </a:cubicBezTo>
                        <a:cubicBezTo>
                          <a:pt x="176" y="60"/>
                          <a:pt x="175" y="62"/>
                          <a:pt x="174" y="64"/>
                        </a:cubicBezTo>
                        <a:cubicBezTo>
                          <a:pt x="174" y="65"/>
                          <a:pt x="174" y="65"/>
                          <a:pt x="174" y="65"/>
                        </a:cubicBezTo>
                        <a:cubicBezTo>
                          <a:pt x="174" y="65"/>
                          <a:pt x="174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2"/>
                          <a:pt x="176" y="60"/>
                          <a:pt x="177" y="58"/>
                        </a:cubicBezTo>
                        <a:cubicBezTo>
                          <a:pt x="177" y="58"/>
                          <a:pt x="177" y="58"/>
                          <a:pt x="177" y="58"/>
                        </a:cubicBezTo>
                        <a:cubicBezTo>
                          <a:pt x="177" y="57"/>
                          <a:pt x="177" y="56"/>
                          <a:pt x="178" y="56"/>
                        </a:cubicBezTo>
                        <a:cubicBezTo>
                          <a:pt x="178" y="56"/>
                          <a:pt x="178" y="56"/>
                          <a:pt x="178" y="56"/>
                        </a:cubicBezTo>
                        <a:cubicBezTo>
                          <a:pt x="182" y="53"/>
                          <a:pt x="187" y="51"/>
                          <a:pt x="193" y="50"/>
                        </a:cubicBezTo>
                        <a:cubicBezTo>
                          <a:pt x="193" y="52"/>
                          <a:pt x="194" y="53"/>
                          <a:pt x="195" y="55"/>
                        </a:cubicBezTo>
                        <a:cubicBezTo>
                          <a:pt x="195" y="55"/>
                          <a:pt x="195" y="55"/>
                          <a:pt x="195" y="55"/>
                        </a:cubicBezTo>
                        <a:cubicBezTo>
                          <a:pt x="194" y="58"/>
                          <a:pt x="192" y="58"/>
                          <a:pt x="192" y="60"/>
                        </a:cubicBezTo>
                        <a:close/>
                        <a:moveTo>
                          <a:pt x="195" y="55"/>
                        </a:moveTo>
                        <a:cubicBezTo>
                          <a:pt x="194" y="53"/>
                          <a:pt x="194" y="51"/>
                          <a:pt x="193" y="50"/>
                        </a:cubicBezTo>
                        <a:cubicBezTo>
                          <a:pt x="194" y="49"/>
                          <a:pt x="194" y="49"/>
                          <a:pt x="195" y="49"/>
                        </a:cubicBezTo>
                        <a:cubicBezTo>
                          <a:pt x="195" y="49"/>
                          <a:pt x="195" y="49"/>
                          <a:pt x="195" y="49"/>
                        </a:cubicBezTo>
                        <a:cubicBezTo>
                          <a:pt x="195" y="51"/>
                          <a:pt x="195" y="53"/>
                          <a:pt x="195" y="55"/>
                        </a:cubicBezTo>
                        <a:close/>
                        <a:moveTo>
                          <a:pt x="196" y="48"/>
                        </a:moveTo>
                        <a:cubicBezTo>
                          <a:pt x="198" y="48"/>
                          <a:pt x="198" y="47"/>
                          <a:pt x="199" y="47"/>
                        </a:cubicBezTo>
                        <a:cubicBezTo>
                          <a:pt x="199" y="47"/>
                          <a:pt x="199" y="47"/>
                          <a:pt x="199" y="47"/>
                        </a:cubicBezTo>
                        <a:cubicBezTo>
                          <a:pt x="200" y="47"/>
                          <a:pt x="200" y="47"/>
                          <a:pt x="200" y="47"/>
                        </a:cubicBezTo>
                        <a:cubicBezTo>
                          <a:pt x="200" y="47"/>
                          <a:pt x="199" y="48"/>
                          <a:pt x="199" y="48"/>
                        </a:cubicBezTo>
                        <a:cubicBezTo>
                          <a:pt x="198" y="50"/>
                          <a:pt x="197" y="52"/>
                          <a:pt x="196" y="54"/>
                        </a:cubicBezTo>
                        <a:cubicBezTo>
                          <a:pt x="196" y="53"/>
                          <a:pt x="196" y="50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lose/>
                        <a:moveTo>
                          <a:pt x="195" y="47"/>
                        </a:moveTo>
                        <a:cubicBezTo>
                          <a:pt x="195" y="47"/>
                          <a:pt x="195" y="47"/>
                          <a:pt x="195" y="48"/>
                        </a:cubicBezTo>
                        <a:cubicBezTo>
                          <a:pt x="195" y="48"/>
                          <a:pt x="195" y="48"/>
                          <a:pt x="195" y="48"/>
                        </a:cubicBezTo>
                        <a:cubicBezTo>
                          <a:pt x="194" y="49"/>
                          <a:pt x="193" y="49"/>
                          <a:pt x="193" y="49"/>
                        </a:cubicBezTo>
                        <a:cubicBezTo>
                          <a:pt x="193" y="49"/>
                          <a:pt x="193" y="49"/>
                          <a:pt x="193" y="49"/>
                        </a:cubicBezTo>
                        <a:cubicBezTo>
                          <a:pt x="187" y="50"/>
                          <a:pt x="182" y="52"/>
                          <a:pt x="178" y="55"/>
                        </a:cubicBezTo>
                        <a:cubicBezTo>
                          <a:pt x="178" y="55"/>
                          <a:pt x="178" y="55"/>
                          <a:pt x="178" y="55"/>
                        </a:cubicBezTo>
                        <a:cubicBezTo>
                          <a:pt x="179" y="54"/>
                          <a:pt x="179" y="51"/>
                          <a:pt x="180" y="48"/>
                        </a:cubicBezTo>
                        <a:cubicBezTo>
                          <a:pt x="180" y="47"/>
                          <a:pt x="182" y="45"/>
                          <a:pt x="182" y="43"/>
                        </a:cubicBezTo>
                        <a:cubicBezTo>
                          <a:pt x="187" y="42"/>
                          <a:pt x="191" y="40"/>
                          <a:pt x="196" y="38"/>
                        </a:cubicBezTo>
                        <a:cubicBezTo>
                          <a:pt x="196" y="41"/>
                          <a:pt x="196" y="45"/>
                          <a:pt x="195" y="47"/>
                        </a:cubicBezTo>
                        <a:close/>
                        <a:moveTo>
                          <a:pt x="197" y="16"/>
                        </a:moveTo>
                        <a:cubicBezTo>
                          <a:pt x="196" y="14"/>
                          <a:pt x="194" y="12"/>
                          <a:pt x="194" y="10"/>
                        </a:cubicBezTo>
                        <a:cubicBezTo>
                          <a:pt x="193" y="10"/>
                          <a:pt x="193" y="9"/>
                          <a:pt x="192" y="8"/>
                        </a:cubicBezTo>
                        <a:cubicBezTo>
                          <a:pt x="192" y="8"/>
                          <a:pt x="192" y="8"/>
                          <a:pt x="192" y="8"/>
                        </a:cubicBezTo>
                        <a:cubicBezTo>
                          <a:pt x="194" y="8"/>
                          <a:pt x="195" y="6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6" y="8"/>
                          <a:pt x="198" y="13"/>
                          <a:pt x="197" y="16"/>
                        </a:cubicBezTo>
                        <a:close/>
                        <a:moveTo>
                          <a:pt x="195" y="3"/>
                        </a:move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lose/>
                        <a:moveTo>
                          <a:pt x="195" y="2"/>
                        </a:moveTo>
                        <a:cubicBezTo>
                          <a:pt x="194" y="2"/>
                          <a:pt x="194" y="3"/>
                          <a:pt x="193" y="3"/>
                        </a:cubicBezTo>
                        <a:cubicBezTo>
                          <a:pt x="193" y="3"/>
                          <a:pt x="194" y="1"/>
                          <a:pt x="195" y="2"/>
                        </a:cubicBezTo>
                        <a:close/>
                        <a:moveTo>
                          <a:pt x="196" y="4"/>
                        </a:moveTo>
                        <a:cubicBezTo>
                          <a:pt x="197" y="5"/>
                          <a:pt x="196" y="5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4" y="6"/>
                          <a:pt x="193" y="7"/>
                          <a:pt x="192" y="7"/>
                        </a:cubicBezTo>
                        <a:cubicBezTo>
                          <a:pt x="192" y="7"/>
                          <a:pt x="192" y="7"/>
                          <a:pt x="192" y="7"/>
                        </a:cubicBezTo>
                        <a:cubicBezTo>
                          <a:pt x="193" y="6"/>
                          <a:pt x="195" y="4"/>
                          <a:pt x="196" y="4"/>
                        </a:cubicBezTo>
                        <a:close/>
                        <a:moveTo>
                          <a:pt x="191" y="5"/>
                        </a:moveTo>
                        <a:cubicBezTo>
                          <a:pt x="192" y="5"/>
                          <a:pt x="192" y="5"/>
                          <a:pt x="192" y="5"/>
                        </a:cubicBezTo>
                        <a:cubicBezTo>
                          <a:pt x="192" y="6"/>
                          <a:pt x="192" y="6"/>
                          <a:pt x="192" y="6"/>
                        </a:cubicBezTo>
                        <a:cubicBezTo>
                          <a:pt x="191" y="6"/>
                          <a:pt x="191" y="6"/>
                          <a:pt x="191" y="6"/>
                        </a:cubicBezTo>
                        <a:cubicBezTo>
                          <a:pt x="191" y="6"/>
                          <a:pt x="191" y="6"/>
                          <a:pt x="191" y="5"/>
                        </a:cubicBezTo>
                        <a:close/>
                        <a:moveTo>
                          <a:pt x="190" y="27"/>
                        </a:moveTo>
                        <a:cubicBezTo>
                          <a:pt x="192" y="28"/>
                          <a:pt x="192" y="30"/>
                          <a:pt x="194" y="32"/>
                        </a:cubicBezTo>
                        <a:cubicBezTo>
                          <a:pt x="191" y="31"/>
                          <a:pt x="190" y="29"/>
                          <a:pt x="187" y="28"/>
                        </a:cubicBezTo>
                        <a:cubicBezTo>
                          <a:pt x="187" y="28"/>
                          <a:pt x="187" y="28"/>
                          <a:pt x="187" y="28"/>
                        </a:cubicBezTo>
                        <a:cubicBezTo>
                          <a:pt x="186" y="28"/>
                          <a:pt x="185" y="27"/>
                          <a:pt x="184" y="27"/>
                        </a:cubicBezTo>
                        <a:cubicBezTo>
                          <a:pt x="185" y="26"/>
                          <a:pt x="186" y="26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8" y="25"/>
                          <a:pt x="188" y="24"/>
                        </a:cubicBezTo>
                        <a:cubicBezTo>
                          <a:pt x="189" y="25"/>
                          <a:pt x="190" y="26"/>
                          <a:pt x="190" y="27"/>
                        </a:cubicBezTo>
                        <a:close/>
                        <a:moveTo>
                          <a:pt x="188" y="24"/>
                        </a:moveTo>
                        <a:cubicBezTo>
                          <a:pt x="187" y="24"/>
                          <a:pt x="187" y="24"/>
                          <a:pt x="186" y="25"/>
                        </a:cubicBezTo>
                        <a:cubicBezTo>
                          <a:pt x="186" y="25"/>
                          <a:pt x="186" y="25"/>
                          <a:pt x="186" y="25"/>
                        </a:cubicBezTo>
                        <a:cubicBezTo>
                          <a:pt x="186" y="25"/>
                          <a:pt x="184" y="26"/>
                          <a:pt x="184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0" y="26"/>
                          <a:pt x="179" y="26"/>
                          <a:pt x="177" y="25"/>
                        </a:cubicBezTo>
                        <a:cubicBezTo>
                          <a:pt x="177" y="25"/>
                          <a:pt x="177" y="25"/>
                          <a:pt x="177" y="25"/>
                        </a:cubicBezTo>
                        <a:cubicBezTo>
                          <a:pt x="177" y="26"/>
                          <a:pt x="177" y="26"/>
                          <a:pt x="177" y="26"/>
                        </a:cubicBezTo>
                        <a:cubicBezTo>
                          <a:pt x="179" y="26"/>
                          <a:pt x="180" y="26"/>
                          <a:pt x="182" y="27"/>
                        </a:cubicBezTo>
                        <a:cubicBezTo>
                          <a:pt x="179" y="28"/>
                          <a:pt x="177" y="28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4" y="30"/>
                          <a:pt x="173" y="29"/>
                          <a:pt x="172" y="29"/>
                        </a:cubicBezTo>
                        <a:cubicBezTo>
                          <a:pt x="173" y="26"/>
                          <a:pt x="175" y="25"/>
                          <a:pt x="177" y="23"/>
                        </a:cubicBezTo>
                        <a:cubicBezTo>
                          <a:pt x="179" y="23"/>
                          <a:pt x="181" y="23"/>
                          <a:pt x="183" y="23"/>
                        </a:cubicBezTo>
                        <a:cubicBezTo>
                          <a:pt x="185" y="23"/>
                          <a:pt x="187" y="22"/>
                          <a:pt x="188" y="24"/>
                        </a:cubicBezTo>
                        <a:close/>
                        <a:moveTo>
                          <a:pt x="177" y="9"/>
                        </a:moveTo>
                        <a:cubicBezTo>
                          <a:pt x="178" y="9"/>
                          <a:pt x="178" y="8"/>
                          <a:pt x="178" y="7"/>
                        </a:cubicBezTo>
                        <a:cubicBezTo>
                          <a:pt x="178" y="7"/>
                          <a:pt x="178" y="7"/>
                          <a:pt x="178" y="7"/>
                        </a:cubicBezTo>
                        <a:cubicBezTo>
                          <a:pt x="179" y="7"/>
                          <a:pt x="179" y="7"/>
                          <a:pt x="179" y="7"/>
                        </a:cubicBezTo>
                        <a:cubicBezTo>
                          <a:pt x="180" y="9"/>
                          <a:pt x="181" y="11"/>
                          <a:pt x="182" y="13"/>
                        </a:cubicBezTo>
                        <a:cubicBezTo>
                          <a:pt x="180" y="14"/>
                          <a:pt x="177" y="14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6" y="12"/>
                          <a:pt x="177" y="11"/>
                          <a:pt x="177" y="9"/>
                        </a:cubicBezTo>
                        <a:close/>
                        <a:moveTo>
                          <a:pt x="175" y="23"/>
                        </a:moveTo>
                        <a:cubicBezTo>
                          <a:pt x="174" y="25"/>
                          <a:pt x="173" y="26"/>
                          <a:pt x="172" y="28"/>
                        </a:cubicBezTo>
                        <a:cubicBezTo>
                          <a:pt x="170" y="27"/>
                          <a:pt x="167" y="25"/>
                          <a:pt x="166" y="23"/>
                        </a:cubicBezTo>
                        <a:cubicBezTo>
                          <a:pt x="169" y="23"/>
                          <a:pt x="172" y="23"/>
                          <a:pt x="175" y="23"/>
                        </a:cubicBezTo>
                        <a:close/>
                        <a:moveTo>
                          <a:pt x="169" y="30"/>
                        </a:moveTo>
                        <a:cubicBezTo>
                          <a:pt x="164" y="31"/>
                          <a:pt x="159" y="32"/>
                          <a:pt x="154" y="35"/>
                        </a:cubicBezTo>
                        <a:cubicBezTo>
                          <a:pt x="155" y="30"/>
                          <a:pt x="158" y="27"/>
                          <a:pt x="160" y="23"/>
                        </a:cubicBezTo>
                        <a:cubicBezTo>
                          <a:pt x="164" y="23"/>
                          <a:pt x="164" y="23"/>
                          <a:pt x="164" y="23"/>
                        </a:cubicBezTo>
                        <a:cubicBezTo>
                          <a:pt x="165" y="26"/>
                          <a:pt x="167" y="27"/>
                          <a:pt x="169" y="30"/>
                        </a:cubicBezTo>
                        <a:close/>
                        <a:moveTo>
                          <a:pt x="146" y="3"/>
                        </a:move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7" y="3"/>
                          <a:pt x="148" y="3"/>
                          <a:pt x="149" y="3"/>
                        </a:cubicBezTo>
                        <a:cubicBezTo>
                          <a:pt x="152" y="3"/>
                          <a:pt x="154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60" y="4"/>
                          <a:pt x="164" y="5"/>
                          <a:pt x="167" y="6"/>
                        </a:cubicBezTo>
                        <a:cubicBezTo>
                          <a:pt x="166" y="9"/>
                          <a:pt x="165" y="12"/>
                          <a:pt x="163" y="15"/>
                        </a:cubicBezTo>
                        <a:cubicBezTo>
                          <a:pt x="160" y="16"/>
                          <a:pt x="158" y="14"/>
                          <a:pt x="156" y="12"/>
                        </a:cubicBezTo>
                        <a:cubicBezTo>
                          <a:pt x="156" y="11"/>
                          <a:pt x="156" y="10"/>
                          <a:pt x="156" y="10"/>
                        </a:cubicBezTo>
                        <a:cubicBezTo>
                          <a:pt x="155" y="10"/>
                          <a:pt x="155" y="10"/>
                          <a:pt x="154" y="10"/>
                        </a:cubicBezTo>
                        <a:cubicBezTo>
                          <a:pt x="152" y="7"/>
                          <a:pt x="148" y="5"/>
                          <a:pt x="145" y="4"/>
                        </a:cubicBezTo>
                        <a:cubicBezTo>
                          <a:pt x="145" y="3"/>
                          <a:pt x="146" y="3"/>
                          <a:pt x="146" y="3"/>
                        </a:cubicBezTo>
                        <a:close/>
                        <a:moveTo>
                          <a:pt x="143" y="4"/>
                        </a:moveTo>
                        <a:cubicBezTo>
                          <a:pt x="145" y="5"/>
                          <a:pt x="146" y="6"/>
                          <a:pt x="148" y="7"/>
                        </a:cubicBezTo>
                        <a:cubicBezTo>
                          <a:pt x="149" y="8"/>
                          <a:pt x="151" y="9"/>
                          <a:pt x="152" y="10"/>
                        </a:cubicBezTo>
                        <a:cubicBezTo>
                          <a:pt x="152" y="11"/>
                          <a:pt x="152" y="11"/>
                          <a:pt x="151" y="11"/>
                        </a:cubicBezTo>
                        <a:cubicBezTo>
                          <a:pt x="153" y="11"/>
                          <a:pt x="152" y="13"/>
                          <a:pt x="152" y="14"/>
                        </a:cubicBezTo>
                        <a:cubicBezTo>
                          <a:pt x="151" y="14"/>
                          <a:pt x="151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8" y="14"/>
                          <a:pt x="147" y="13"/>
                          <a:pt x="147" y="13"/>
                        </a:cubicBezTo>
                        <a:cubicBezTo>
                          <a:pt x="147" y="13"/>
                          <a:pt x="147" y="13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7" y="12"/>
                        </a:cubicBezTo>
                        <a:cubicBezTo>
                          <a:pt x="147" y="12"/>
                          <a:pt x="147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5" y="9"/>
                          <a:pt x="144" y="7"/>
                          <a:pt x="143" y="4"/>
                        </a:cubicBezTo>
                        <a:close/>
                        <a:moveTo>
                          <a:pt x="143" y="4"/>
                        </a:move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4" y="7"/>
                          <a:pt x="145" y="9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1"/>
                          <a:pt x="142" y="10"/>
                          <a:pt x="141" y="10"/>
                        </a:cubicBezTo>
                        <a:cubicBezTo>
                          <a:pt x="140" y="10"/>
                          <a:pt x="140" y="9"/>
                          <a:pt x="139" y="10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40" y="7"/>
                          <a:pt x="140" y="6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lnTo>
                          <a:pt x="143" y="4"/>
                        </a:lnTo>
                        <a:close/>
                        <a:moveTo>
                          <a:pt x="137" y="2"/>
                        </a:moveTo>
                        <a:cubicBezTo>
                          <a:pt x="138" y="2"/>
                          <a:pt x="140" y="2"/>
                          <a:pt x="141" y="2"/>
                        </a:cubicBezTo>
                        <a:cubicBezTo>
                          <a:pt x="141" y="3"/>
                          <a:pt x="140" y="3"/>
                          <a:pt x="140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8" y="2"/>
                          <a:pt x="137" y="3"/>
                          <a:pt x="137" y="3"/>
                        </a:cubicBezTo>
                        <a:lnTo>
                          <a:pt x="137" y="2"/>
                        </a:lnTo>
                        <a:close/>
                        <a:moveTo>
                          <a:pt x="137" y="9"/>
                        </a:move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8" y="9"/>
                          <a:pt x="138" y="9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1"/>
                          <a:pt x="138" y="11"/>
                          <a:pt x="138" y="12"/>
                        </a:cubicBezTo>
                        <a:cubicBezTo>
                          <a:pt x="138" y="12"/>
                          <a:pt x="137" y="12"/>
                          <a:pt x="137" y="12"/>
                        </a:cubicBezTo>
                        <a:cubicBezTo>
                          <a:pt x="137" y="10"/>
                          <a:pt x="137" y="10"/>
                          <a:pt x="137" y="9"/>
                        </a:cubicBezTo>
                        <a:close/>
                        <a:moveTo>
                          <a:pt x="130" y="2"/>
                        </a:move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1" y="1"/>
                          <a:pt x="132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2"/>
                          <a:pt x="136" y="1"/>
                          <a:pt x="136" y="2"/>
                        </a:cubicBezTo>
                        <a:cubicBezTo>
                          <a:pt x="135" y="3"/>
                          <a:pt x="132" y="2"/>
                          <a:pt x="130" y="2"/>
                        </a:cubicBezTo>
                        <a:close/>
                        <a:moveTo>
                          <a:pt x="132" y="3"/>
                        </a:moveTo>
                        <a:cubicBezTo>
                          <a:pt x="133" y="3"/>
                          <a:pt x="135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4"/>
                          <a:pt x="136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6" y="5"/>
                          <a:pt x="136" y="5"/>
                          <a:pt x="136" y="6"/>
                        </a:cubicBezTo>
                        <a:cubicBezTo>
                          <a:pt x="136" y="6"/>
                          <a:pt x="136" y="7"/>
                          <a:pt x="136" y="7"/>
                        </a:cubicBezTo>
                        <a:cubicBezTo>
                          <a:pt x="136" y="7"/>
                          <a:pt x="136" y="7"/>
                          <a:pt x="136" y="7"/>
                        </a:cubicBezTo>
                        <a:cubicBezTo>
                          <a:pt x="135" y="6"/>
                          <a:pt x="133" y="4"/>
                          <a:pt x="132" y="3"/>
                        </a:cubicBezTo>
                        <a:close/>
                        <a:moveTo>
                          <a:pt x="136" y="18"/>
                        </a:moveTo>
                        <a:cubicBezTo>
                          <a:pt x="137" y="21"/>
                          <a:pt x="137" y="25"/>
                          <a:pt x="137" y="29"/>
                        </a:cubicBezTo>
                        <a:cubicBezTo>
                          <a:pt x="135" y="28"/>
                          <a:pt x="133" y="27"/>
                          <a:pt x="132" y="26"/>
                        </a:cubicBezTo>
                        <a:cubicBezTo>
                          <a:pt x="132" y="26"/>
                          <a:pt x="132" y="26"/>
                          <a:pt x="132" y="26"/>
                        </a:cubicBezTo>
                        <a:cubicBezTo>
                          <a:pt x="132" y="24"/>
                          <a:pt x="131" y="22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19"/>
                          <a:pt x="129" y="18"/>
                          <a:pt x="128" y="17"/>
                        </a:cubicBezTo>
                        <a:cubicBezTo>
                          <a:pt x="128" y="17"/>
                          <a:pt x="128" y="17"/>
                          <a:pt x="128" y="17"/>
                        </a:cubicBezTo>
                        <a:cubicBezTo>
                          <a:pt x="131" y="17"/>
                          <a:pt x="134" y="18"/>
                          <a:pt x="136" y="18"/>
                        </a:cubicBezTo>
                        <a:close/>
                        <a:moveTo>
                          <a:pt x="127" y="12"/>
                        </a:moveTo>
                        <a:cubicBezTo>
                          <a:pt x="128" y="13"/>
                          <a:pt x="129" y="13"/>
                          <a:pt x="130" y="14"/>
                        </a:cubicBezTo>
                        <a:cubicBezTo>
                          <a:pt x="129" y="14"/>
                          <a:pt x="127" y="14"/>
                          <a:pt x="127" y="14"/>
                        </a:cubicBezTo>
                        <a:cubicBezTo>
                          <a:pt x="127" y="14"/>
                          <a:pt x="127" y="14"/>
                          <a:pt x="127" y="14"/>
                        </a:cubicBezTo>
                        <a:cubicBezTo>
                          <a:pt x="127" y="13"/>
                          <a:pt x="127" y="13"/>
                          <a:pt x="127" y="12"/>
                        </a:cubicBezTo>
                        <a:close/>
                        <a:moveTo>
                          <a:pt x="113" y="4"/>
                        </a:moveTo>
                        <a:cubicBezTo>
                          <a:pt x="117" y="7"/>
                          <a:pt x="122" y="9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3"/>
                          <a:pt x="126" y="13"/>
                          <a:pt x="126" y="14"/>
                        </a:cubicBezTo>
                        <a:cubicBezTo>
                          <a:pt x="126" y="14"/>
                          <a:pt x="126" y="14"/>
                          <a:pt x="126" y="14"/>
                        </a:cubicBezTo>
                        <a:cubicBezTo>
                          <a:pt x="122" y="15"/>
                          <a:pt x="118" y="13"/>
                          <a:pt x="115" y="12"/>
                        </a:cubicBezTo>
                        <a:cubicBezTo>
                          <a:pt x="114" y="9"/>
                          <a:pt x="114" y="7"/>
                          <a:pt x="112" y="4"/>
                        </a:cubicBezTo>
                        <a:cubicBezTo>
                          <a:pt x="112" y="4"/>
                          <a:pt x="113" y="4"/>
                          <a:pt x="113" y="4"/>
                        </a:cubicBezTo>
                        <a:close/>
                        <a:moveTo>
                          <a:pt x="110" y="3"/>
                        </a:moveTo>
                        <a:cubicBezTo>
                          <a:pt x="111" y="6"/>
                          <a:pt x="113" y="8"/>
                          <a:pt x="114" y="11"/>
                        </a:cubicBezTo>
                        <a:cubicBezTo>
                          <a:pt x="113" y="11"/>
                          <a:pt x="112" y="11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09" y="10"/>
                          <a:pt x="108" y="10"/>
                          <a:pt x="107" y="10"/>
                        </a:cubicBezTo>
                        <a:cubicBezTo>
                          <a:pt x="107" y="10"/>
                          <a:pt x="107" y="9"/>
                          <a:pt x="106" y="9"/>
                        </a:cubicBezTo>
                        <a:cubicBezTo>
                          <a:pt x="106" y="8"/>
                          <a:pt x="106" y="7"/>
                          <a:pt x="105" y="6"/>
                        </a:cubicBezTo>
                        <a:cubicBezTo>
                          <a:pt x="105" y="6"/>
                          <a:pt x="105" y="6"/>
                          <a:pt x="105" y="6"/>
                        </a:cubicBezTo>
                        <a:cubicBezTo>
                          <a:pt x="105" y="4"/>
                          <a:pt x="107" y="4"/>
                          <a:pt x="107" y="2"/>
                        </a:cubicBezTo>
                        <a:cubicBezTo>
                          <a:pt x="108" y="2"/>
                          <a:pt x="109" y="3"/>
                          <a:pt x="110" y="3"/>
                        </a:cubicBezTo>
                        <a:close/>
                        <a:moveTo>
                          <a:pt x="103" y="1"/>
                        </a:moveTo>
                        <a:cubicBezTo>
                          <a:pt x="105" y="1"/>
                          <a:pt x="105" y="2"/>
                          <a:pt x="106" y="2"/>
                        </a:cubicBezTo>
                        <a:cubicBezTo>
                          <a:pt x="105" y="4"/>
                          <a:pt x="104" y="7"/>
                          <a:pt x="102" y="9"/>
                        </a:cubicBezTo>
                        <a:cubicBezTo>
                          <a:pt x="101" y="6"/>
                          <a:pt x="103" y="4"/>
                          <a:pt x="103" y="1"/>
                        </a:cubicBezTo>
                        <a:close/>
                        <a:moveTo>
                          <a:pt x="100" y="13"/>
                        </a:move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9" y="14"/>
                          <a:pt x="99" y="15"/>
                          <a:pt x="98" y="15"/>
                        </a:cubicBezTo>
                        <a:cubicBezTo>
                          <a:pt x="100" y="13"/>
                          <a:pt x="99" y="10"/>
                          <a:pt x="102" y="10"/>
                        </a:cubicBezTo>
                        <a:cubicBezTo>
                          <a:pt x="101" y="11"/>
                          <a:pt x="100" y="12"/>
                          <a:pt x="100" y="13"/>
                        </a:cubicBezTo>
                        <a:close/>
                        <a:moveTo>
                          <a:pt x="101" y="6"/>
                        </a:moveTo>
                        <a:cubicBezTo>
                          <a:pt x="100" y="5"/>
                          <a:pt x="101" y="4"/>
                          <a:pt x="101" y="3"/>
                        </a:cubicBezTo>
                        <a:cubicBezTo>
                          <a:pt x="102" y="3"/>
                          <a:pt x="101" y="4"/>
                          <a:pt x="101" y="6"/>
                        </a:cubicBezTo>
                        <a:close/>
                        <a:moveTo>
                          <a:pt x="101" y="1"/>
                        </a:moveTo>
                        <a:cubicBezTo>
                          <a:pt x="101" y="2"/>
                          <a:pt x="101" y="3"/>
                          <a:pt x="100" y="4"/>
                        </a:cubicBezTo>
                        <a:cubicBezTo>
                          <a:pt x="99" y="3"/>
                          <a:pt x="99" y="2"/>
                          <a:pt x="99" y="1"/>
                        </a:cubicBezTo>
                        <a:cubicBezTo>
                          <a:pt x="100" y="1"/>
                          <a:pt x="101" y="1"/>
                          <a:pt x="101" y="1"/>
                        </a:cubicBezTo>
                        <a:close/>
                        <a:moveTo>
                          <a:pt x="96" y="4"/>
                        </a:moveTo>
                        <a:cubicBezTo>
                          <a:pt x="97" y="3"/>
                          <a:pt x="97" y="2"/>
                          <a:pt x="98" y="1"/>
                        </a:cubicBezTo>
                        <a:cubicBezTo>
                          <a:pt x="99" y="2"/>
                          <a:pt x="100" y="5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8" y="8"/>
                          <a:pt x="98" y="8"/>
                        </a:cubicBezTo>
                        <a:cubicBezTo>
                          <a:pt x="98" y="8"/>
                          <a:pt x="98" y="8"/>
                          <a:pt x="98" y="8"/>
                        </a:cubicBezTo>
                        <a:cubicBezTo>
                          <a:pt x="98" y="8"/>
                          <a:pt x="98" y="9"/>
                          <a:pt x="97" y="10"/>
                        </a:cubicBezTo>
                        <a:cubicBezTo>
                          <a:pt x="96" y="10"/>
                          <a:pt x="94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8"/>
                          <a:pt x="95" y="6"/>
                          <a:pt x="96" y="4"/>
                        </a:cubicBezTo>
                        <a:close/>
                        <a:moveTo>
                          <a:pt x="89" y="6"/>
                        </a:move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90" y="6"/>
                          <a:pt x="91" y="6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3" y="5"/>
                          <a:pt x="94" y="4"/>
                          <a:pt x="95" y="3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4" y="6"/>
                          <a:pt x="93" y="8"/>
                          <a:pt x="92" y="10"/>
                        </a:cubicBezTo>
                        <a:cubicBezTo>
                          <a:pt x="92" y="10"/>
                          <a:pt x="92" y="10"/>
                          <a:pt x="92" y="10"/>
                        </a:cubicBezTo>
                        <a:cubicBezTo>
                          <a:pt x="92" y="11"/>
                          <a:pt x="89" y="11"/>
                          <a:pt x="87" y="12"/>
                        </a:cubicBezTo>
                        <a:cubicBezTo>
                          <a:pt x="85" y="12"/>
                          <a:pt x="83" y="14"/>
                          <a:pt x="83" y="13"/>
                        </a:cubicBezTo>
                        <a:cubicBezTo>
                          <a:pt x="85" y="11"/>
                          <a:pt x="87" y="9"/>
                          <a:pt x="89" y="6"/>
                        </a:cubicBezTo>
                        <a:close/>
                        <a:moveTo>
                          <a:pt x="82" y="10"/>
                        </a:moveTo>
                        <a:cubicBezTo>
                          <a:pt x="82" y="8"/>
                          <a:pt x="83" y="4"/>
                          <a:pt x="84" y="1"/>
                        </a:cubicBezTo>
                        <a:cubicBezTo>
                          <a:pt x="85" y="2"/>
                          <a:pt x="85" y="2"/>
                          <a:pt x="85" y="3"/>
                        </a:cubicBezTo>
                        <a:cubicBezTo>
                          <a:pt x="85" y="3"/>
                          <a:pt x="85" y="3"/>
                          <a:pt x="85" y="3"/>
                        </a:cubicBezTo>
                        <a:cubicBezTo>
                          <a:pt x="85" y="3"/>
                          <a:pt x="85" y="3"/>
                          <a:pt x="85" y="4"/>
                        </a:cubicBezTo>
                        <a:cubicBezTo>
                          <a:pt x="85" y="4"/>
                          <a:pt x="85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7" y="4"/>
                          <a:pt x="87" y="5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7" y="9"/>
                          <a:pt x="84" y="11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lnTo>
                          <a:pt x="82" y="10"/>
                        </a:lnTo>
                        <a:close/>
                        <a:moveTo>
                          <a:pt x="81" y="16"/>
                        </a:move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7"/>
                          <a:pt x="81" y="18"/>
                          <a:pt x="80" y="18"/>
                        </a:cubicBezTo>
                        <a:cubicBezTo>
                          <a:pt x="80" y="18"/>
                          <a:pt x="80" y="18"/>
                          <a:pt x="80" y="19"/>
                        </a:cubicBezTo>
                        <a:cubicBezTo>
                          <a:pt x="81" y="19"/>
                          <a:pt x="81" y="19"/>
                          <a:pt x="81" y="19"/>
                        </a:cubicBezTo>
                        <a:cubicBezTo>
                          <a:pt x="81" y="19"/>
                          <a:pt x="81" y="19"/>
                          <a:pt x="81" y="18"/>
                        </a:cubicBezTo>
                        <a:cubicBezTo>
                          <a:pt x="81" y="18"/>
                          <a:pt x="81" y="17"/>
                          <a:pt x="81" y="16"/>
                        </a:cubicBezTo>
                        <a:cubicBezTo>
                          <a:pt x="81" y="16"/>
                          <a:pt x="81" y="16"/>
                          <a:pt x="81" y="15"/>
                        </a:cubicBezTo>
                        <a:cubicBezTo>
                          <a:pt x="82" y="15"/>
                          <a:pt x="83" y="14"/>
                          <a:pt x="84" y="15"/>
                        </a:cubicBezTo>
                        <a:cubicBezTo>
                          <a:pt x="85" y="15"/>
                          <a:pt x="83" y="15"/>
                          <a:pt x="84" y="14"/>
                        </a:cubicBezTo>
                        <a:cubicBezTo>
                          <a:pt x="85" y="14"/>
                          <a:pt x="86" y="13"/>
                          <a:pt x="86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7" y="13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8" y="12"/>
                          <a:pt x="90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3"/>
                          <a:pt x="92" y="14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2" y="14"/>
                          <a:pt x="92" y="13"/>
                          <a:pt x="92" y="12"/>
                        </a:cubicBezTo>
                        <a:cubicBezTo>
                          <a:pt x="93" y="11"/>
                          <a:pt x="95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6" y="13"/>
                          <a:pt x="95" y="14"/>
                          <a:pt x="95" y="16"/>
                        </a:cubicBezTo>
                        <a:cubicBezTo>
                          <a:pt x="95" y="16"/>
                          <a:pt x="95" y="16"/>
                          <a:pt x="95" y="16"/>
                        </a:cubicBezTo>
                        <a:cubicBezTo>
                          <a:pt x="95" y="16"/>
                          <a:pt x="95" y="17"/>
                          <a:pt x="95" y="17"/>
                        </a:cubicBezTo>
                        <a:cubicBezTo>
                          <a:pt x="94" y="17"/>
                          <a:pt x="94" y="17"/>
                          <a:pt x="93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2" y="18"/>
                          <a:pt x="91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1" y="18"/>
                          <a:pt x="92" y="18"/>
                          <a:pt x="93" y="18"/>
                        </a:cubicBezTo>
                        <a:cubicBezTo>
                          <a:pt x="93" y="18"/>
                          <a:pt x="93" y="18"/>
                          <a:pt x="93" y="18"/>
                        </a:cubicBezTo>
                        <a:cubicBezTo>
                          <a:pt x="94" y="18"/>
                          <a:pt x="94" y="18"/>
                          <a:pt x="94" y="18"/>
                        </a:cubicBezTo>
                        <a:cubicBezTo>
                          <a:pt x="95" y="18"/>
                          <a:pt x="94" y="18"/>
                          <a:pt x="94" y="18"/>
                        </a:cubicBezTo>
                        <a:cubicBezTo>
                          <a:pt x="94" y="18"/>
                          <a:pt x="93" y="18"/>
                          <a:pt x="93" y="18"/>
                        </a:cubicBezTo>
                        <a:cubicBezTo>
                          <a:pt x="92" y="19"/>
                          <a:pt x="90" y="19"/>
                          <a:pt x="88" y="19"/>
                        </a:cubicBezTo>
                        <a:cubicBezTo>
                          <a:pt x="88" y="19"/>
                          <a:pt x="88" y="19"/>
                          <a:pt x="89" y="19"/>
                        </a:cubicBezTo>
                        <a:cubicBezTo>
                          <a:pt x="89" y="19"/>
                          <a:pt x="89" y="19"/>
                          <a:pt x="89" y="19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88" y="19"/>
                          <a:pt x="88" y="19"/>
                          <a:pt x="88" y="19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6" y="20"/>
                          <a:pt x="84" y="20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4" y="21"/>
                          <a:pt x="86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90" y="20"/>
                          <a:pt x="92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3" y="20"/>
                          <a:pt x="93" y="21"/>
                          <a:pt x="91" y="21"/>
                        </a:cubicBezTo>
                        <a:cubicBezTo>
                          <a:pt x="91" y="22"/>
                          <a:pt x="92" y="21"/>
                          <a:pt x="92" y="22"/>
                        </a:cubicBezTo>
                        <a:cubicBezTo>
                          <a:pt x="92" y="22"/>
                          <a:pt x="92" y="22"/>
                          <a:pt x="92" y="22"/>
                        </a:cubicBezTo>
                        <a:cubicBezTo>
                          <a:pt x="91" y="23"/>
                          <a:pt x="90" y="23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7" y="26"/>
                          <a:pt x="86" y="27"/>
                          <a:pt x="85" y="28"/>
                        </a:cubicBezTo>
                        <a:cubicBezTo>
                          <a:pt x="85" y="28"/>
                          <a:pt x="85" y="28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3" y="29"/>
                          <a:pt x="78" y="22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9" y="19"/>
                          <a:pt x="80" y="17"/>
                          <a:pt x="81" y="16"/>
                        </a:cubicBezTo>
                        <a:close/>
                        <a:moveTo>
                          <a:pt x="79" y="16"/>
                        </a:move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79" y="17"/>
                          <a:pt x="79" y="19"/>
                          <a:pt x="78" y="20"/>
                        </a:cubicBezTo>
                        <a:cubicBezTo>
                          <a:pt x="77" y="19"/>
                          <a:pt x="77" y="18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7" y="17"/>
                          <a:pt x="78" y="16"/>
                          <a:pt x="79" y="16"/>
                        </a:cubicBezTo>
                        <a:close/>
                        <a:moveTo>
                          <a:pt x="69" y="6"/>
                        </a:moveTo>
                        <a:cubicBezTo>
                          <a:pt x="71" y="10"/>
                          <a:pt x="73" y="14"/>
                          <a:pt x="74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4" y="18"/>
                          <a:pt x="74" y="18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4" y="19"/>
                          <a:pt x="74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6" y="19"/>
                          <a:pt x="76" y="21"/>
                          <a:pt x="76" y="23"/>
                        </a:cubicBezTo>
                        <a:cubicBezTo>
                          <a:pt x="77" y="27"/>
                          <a:pt x="79" y="31"/>
                          <a:pt x="77" y="34"/>
                        </a:cubicBezTo>
                        <a:cubicBezTo>
                          <a:pt x="78" y="34"/>
                          <a:pt x="78" y="33"/>
                          <a:pt x="78" y="33"/>
                        </a:cubicBezTo>
                        <a:cubicBezTo>
                          <a:pt x="78" y="35"/>
                          <a:pt x="78" y="36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42"/>
                          <a:pt x="81" y="44"/>
                          <a:pt x="81" y="47"/>
                        </a:cubicBezTo>
                        <a:cubicBezTo>
                          <a:pt x="78" y="49"/>
                          <a:pt x="75" y="50"/>
                          <a:pt x="73" y="51"/>
                        </a:cubicBezTo>
                        <a:cubicBezTo>
                          <a:pt x="73" y="51"/>
                          <a:pt x="73" y="51"/>
                          <a:pt x="73" y="51"/>
                        </a:cubicBezTo>
                        <a:cubicBezTo>
                          <a:pt x="72" y="51"/>
                          <a:pt x="71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69" y="50"/>
                          <a:pt x="68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8" y="50"/>
                          <a:pt x="69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69" y="51"/>
                        </a:cubicBezTo>
                        <a:cubicBezTo>
                          <a:pt x="68" y="51"/>
                          <a:pt x="66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1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7"/>
                          <a:pt x="63" y="45"/>
                          <a:pt x="63" y="44"/>
                        </a:cubicBezTo>
                        <a:cubicBezTo>
                          <a:pt x="64" y="35"/>
                          <a:pt x="59" y="27"/>
                          <a:pt x="57" y="20"/>
                        </a:cubicBezTo>
                        <a:cubicBezTo>
                          <a:pt x="60" y="14"/>
                          <a:pt x="64" y="9"/>
                          <a:pt x="69" y="6"/>
                        </a:cubicBezTo>
                        <a:close/>
                        <a:moveTo>
                          <a:pt x="52" y="79"/>
                        </a:move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1" y="79"/>
                        </a:cubicBezTo>
                        <a:cubicBezTo>
                          <a:pt x="51" y="79"/>
                          <a:pt x="51" y="79"/>
                          <a:pt x="51" y="79"/>
                        </a:cubicBezTo>
                        <a:cubicBezTo>
                          <a:pt x="50" y="78"/>
                          <a:pt x="50" y="76"/>
                          <a:pt x="49" y="76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3"/>
                          <a:pt x="42" y="70"/>
                          <a:pt x="38" y="69"/>
                        </a:cubicBezTo>
                        <a:cubicBezTo>
                          <a:pt x="39" y="66"/>
                          <a:pt x="40" y="64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42" y="62"/>
                          <a:pt x="42" y="63"/>
                          <a:pt x="43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3" y="62"/>
                          <a:pt x="42" y="61"/>
                          <a:pt x="41" y="61"/>
                        </a:cubicBezTo>
                        <a:cubicBezTo>
                          <a:pt x="42" y="56"/>
                          <a:pt x="44" y="52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5"/>
                          <a:pt x="44" y="44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6" y="39"/>
                          <a:pt x="46" y="35"/>
                          <a:pt x="48" y="31"/>
                        </a:cubicBezTo>
                        <a:cubicBezTo>
                          <a:pt x="49" y="30"/>
                          <a:pt x="51" y="28"/>
                          <a:pt x="52" y="27"/>
                        </a:cubicBezTo>
                        <a:cubicBezTo>
                          <a:pt x="53" y="25"/>
                          <a:pt x="54" y="23"/>
                          <a:pt x="56" y="22"/>
                        </a:cubicBezTo>
                        <a:cubicBezTo>
                          <a:pt x="57" y="24"/>
                          <a:pt x="58" y="26"/>
                          <a:pt x="59" y="29"/>
                        </a:cubicBezTo>
                        <a:cubicBezTo>
                          <a:pt x="60" y="32"/>
                          <a:pt x="61" y="34"/>
                          <a:pt x="62" y="36"/>
                        </a:cubicBezTo>
                        <a:cubicBezTo>
                          <a:pt x="63" y="42"/>
                          <a:pt x="62" y="47"/>
                          <a:pt x="60" y="52"/>
                        </a:cubicBezTo>
                        <a:cubicBezTo>
                          <a:pt x="60" y="52"/>
                          <a:pt x="59" y="52"/>
                          <a:pt x="59" y="52"/>
                        </a:cubicBezTo>
                        <a:cubicBezTo>
                          <a:pt x="60" y="52"/>
                          <a:pt x="60" y="53"/>
                          <a:pt x="60" y="53"/>
                        </a:cubicBezTo>
                        <a:cubicBezTo>
                          <a:pt x="60" y="53"/>
                          <a:pt x="60" y="54"/>
                          <a:pt x="60" y="54"/>
                        </a:cubicBezTo>
                        <a:cubicBezTo>
                          <a:pt x="59" y="55"/>
                          <a:pt x="58" y="57"/>
                          <a:pt x="58" y="5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2" y="60"/>
                          <a:pt x="48" y="63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9" y="64"/>
                          <a:pt x="52" y="61"/>
                          <a:pt x="57" y="60"/>
                        </a:cubicBezTo>
                        <a:cubicBezTo>
                          <a:pt x="55" y="63"/>
                          <a:pt x="54" y="66"/>
                          <a:pt x="54" y="70"/>
                        </a:cubicBezTo>
                        <a:cubicBezTo>
                          <a:pt x="54" y="72"/>
                          <a:pt x="55" y="74"/>
                          <a:pt x="56" y="76"/>
                        </a:cubicBezTo>
                        <a:cubicBezTo>
                          <a:pt x="56" y="76"/>
                          <a:pt x="56" y="76"/>
                          <a:pt x="56" y="76"/>
                        </a:cubicBezTo>
                        <a:cubicBezTo>
                          <a:pt x="56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5" y="74"/>
                          <a:pt x="55" y="72"/>
                          <a:pt x="55" y="70"/>
                        </a:cubicBezTo>
                        <a:cubicBezTo>
                          <a:pt x="55" y="66"/>
                          <a:pt x="56" y="63"/>
                          <a:pt x="57" y="60"/>
                        </a:cubicBezTo>
                        <a:cubicBezTo>
                          <a:pt x="57" y="60"/>
                          <a:pt x="57" y="60"/>
                          <a:pt x="57" y="60"/>
                        </a:cubicBezTo>
                        <a:cubicBezTo>
                          <a:pt x="57" y="60"/>
                          <a:pt x="58" y="59"/>
                          <a:pt x="58" y="59"/>
                        </a:cubicBezTo>
                        <a:cubicBezTo>
                          <a:pt x="58" y="59"/>
                          <a:pt x="58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60"/>
                        </a:cubicBezTo>
                        <a:cubicBezTo>
                          <a:pt x="59" y="60"/>
                          <a:pt x="59" y="60"/>
                          <a:pt x="59" y="60"/>
                        </a:cubicBezTo>
                        <a:cubicBezTo>
                          <a:pt x="58" y="63"/>
                          <a:pt x="57" y="67"/>
                          <a:pt x="56" y="71"/>
                        </a:cubicBezTo>
                        <a:cubicBezTo>
                          <a:pt x="56" y="71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1"/>
                        </a:cubicBezTo>
                        <a:cubicBezTo>
                          <a:pt x="57" y="67"/>
                          <a:pt x="58" y="63"/>
                          <a:pt x="60" y="60"/>
                        </a:cubicBezTo>
                        <a:cubicBezTo>
                          <a:pt x="60" y="60"/>
                          <a:pt x="60" y="60"/>
                          <a:pt x="60" y="60"/>
                        </a:cubicBezTo>
                        <a:cubicBezTo>
                          <a:pt x="61" y="60"/>
                          <a:pt x="62" y="61"/>
                          <a:pt x="63" y="61"/>
                        </a:cubicBezTo>
                        <a:cubicBezTo>
                          <a:pt x="64" y="64"/>
                          <a:pt x="65" y="67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2"/>
                          <a:pt x="67" y="73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3"/>
                          <a:pt x="66" y="72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2"/>
                          <a:pt x="68" y="73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9" y="74"/>
                          <a:pt x="69" y="74"/>
                          <a:pt x="68" y="74"/>
                        </a:cubicBezTo>
                        <a:cubicBezTo>
                          <a:pt x="68" y="73"/>
                          <a:pt x="68" y="72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0"/>
                          <a:pt x="66" y="70"/>
                        </a:cubicBezTo>
                        <a:cubicBezTo>
                          <a:pt x="65" y="67"/>
                          <a:pt x="64" y="64"/>
                          <a:pt x="63" y="61"/>
                        </a:cubicBezTo>
                        <a:cubicBezTo>
                          <a:pt x="63" y="61"/>
                          <a:pt x="63" y="61"/>
                          <a:pt x="63" y="61"/>
                        </a:cubicBezTo>
                        <a:cubicBezTo>
                          <a:pt x="63" y="60"/>
                          <a:pt x="63" y="59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5" y="57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5" y="57"/>
                          <a:pt x="65" y="58"/>
                          <a:pt x="65" y="58"/>
                        </a:cubicBezTo>
                        <a:cubicBezTo>
                          <a:pt x="65" y="59"/>
                          <a:pt x="65" y="61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2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7" y="63"/>
                          <a:pt x="67" y="63"/>
                        </a:cubicBezTo>
                        <a:cubicBezTo>
                          <a:pt x="66" y="63"/>
                          <a:pt x="66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8" y="63"/>
                          <a:pt x="69" y="63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69" y="63"/>
                          <a:pt x="68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1"/>
                          <a:pt x="66" y="59"/>
                          <a:pt x="65" y="58"/>
                        </a:cubicBezTo>
                        <a:cubicBezTo>
                          <a:pt x="65" y="58"/>
                          <a:pt x="65" y="58"/>
                          <a:pt x="65" y="58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7" y="57"/>
                          <a:pt x="69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2" y="60"/>
                          <a:pt x="72" y="63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4" y="68"/>
                          <a:pt x="74" y="68"/>
                          <a:pt x="74" y="69"/>
                        </a:cubicBezTo>
                        <a:cubicBezTo>
                          <a:pt x="73" y="69"/>
                          <a:pt x="73" y="70"/>
                          <a:pt x="73" y="71"/>
                        </a:cubicBezTo>
                        <a:cubicBezTo>
                          <a:pt x="73" y="73"/>
                          <a:pt x="74" y="75"/>
                          <a:pt x="74" y="77"/>
                        </a:cubicBezTo>
                        <a:cubicBezTo>
                          <a:pt x="74" y="77"/>
                          <a:pt x="74" y="77"/>
                          <a:pt x="73" y="78"/>
                        </a:cubicBezTo>
                        <a:cubicBezTo>
                          <a:pt x="73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7"/>
                          <a:pt x="74" y="77"/>
                          <a:pt x="74" y="77"/>
                        </a:cubicBezTo>
                        <a:cubicBezTo>
                          <a:pt x="74" y="75"/>
                          <a:pt x="73" y="73"/>
                          <a:pt x="73" y="71"/>
                        </a:cubicBezTo>
                        <a:cubicBezTo>
                          <a:pt x="73" y="70"/>
                          <a:pt x="73" y="70"/>
                          <a:pt x="74" y="69"/>
                        </a:cubicBezTo>
                        <a:cubicBezTo>
                          <a:pt x="75" y="70"/>
                          <a:pt x="75" y="71"/>
                          <a:pt x="75" y="73"/>
                        </a:cubicBezTo>
                        <a:cubicBezTo>
                          <a:pt x="75" y="75"/>
                          <a:pt x="75" y="76"/>
                          <a:pt x="75" y="78"/>
                        </a:cubicBezTo>
                        <a:cubicBezTo>
                          <a:pt x="75" y="78"/>
                          <a:pt x="75" y="78"/>
                          <a:pt x="75" y="78"/>
                        </a:cubicBezTo>
                        <a:cubicBezTo>
                          <a:pt x="75" y="81"/>
                          <a:pt x="77" y="83"/>
                          <a:pt x="77" y="86"/>
                        </a:cubicBezTo>
                        <a:cubicBezTo>
                          <a:pt x="74" y="85"/>
                          <a:pt x="72" y="86"/>
                          <a:pt x="69" y="85"/>
                        </a:cubicBezTo>
                        <a:cubicBezTo>
                          <a:pt x="69" y="85"/>
                          <a:pt x="69" y="85"/>
                          <a:pt x="69" y="85"/>
                        </a:cubicBezTo>
                        <a:cubicBezTo>
                          <a:pt x="65" y="84"/>
                          <a:pt x="60" y="86"/>
                          <a:pt x="56" y="85"/>
                        </a:cubicBezTo>
                        <a:cubicBezTo>
                          <a:pt x="56" y="85"/>
                          <a:pt x="56" y="85"/>
                          <a:pt x="56" y="84"/>
                        </a:cubicBezTo>
                        <a:cubicBezTo>
                          <a:pt x="57" y="83"/>
                          <a:pt x="58" y="81"/>
                          <a:pt x="59" y="80"/>
                        </a:cubicBezTo>
                        <a:cubicBezTo>
                          <a:pt x="59" y="80"/>
                          <a:pt x="59" y="81"/>
                          <a:pt x="59" y="81"/>
                        </a:cubicBezTo>
                        <a:cubicBezTo>
                          <a:pt x="59" y="82"/>
                          <a:pt x="58" y="83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8" y="84"/>
                          <a:pt x="58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3"/>
                          <a:pt x="60" y="82"/>
                          <a:pt x="60" y="81"/>
                        </a:cubicBezTo>
                        <a:cubicBezTo>
                          <a:pt x="60" y="81"/>
                          <a:pt x="60" y="80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60" y="78"/>
                          <a:pt x="61" y="77"/>
                          <a:pt x="63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0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8" y="81"/>
                          <a:pt x="57" y="82"/>
                          <a:pt x="56" y="84"/>
                        </a:cubicBezTo>
                        <a:cubicBezTo>
                          <a:pt x="54" y="84"/>
                          <a:pt x="53" y="81"/>
                          <a:pt x="52" y="79"/>
                        </a:cubicBezTo>
                        <a:close/>
                        <a:moveTo>
                          <a:pt x="66" y="70"/>
                        </a:move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0"/>
                          <a:pt x="66" y="70"/>
                        </a:cubicBezTo>
                        <a:close/>
                        <a:moveTo>
                          <a:pt x="39" y="93"/>
                        </a:move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3" y="92"/>
                          <a:pt x="47" y="89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48" y="90"/>
                          <a:pt x="47" y="90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8" y="90"/>
                          <a:pt x="48" y="90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51" y="88"/>
                          <a:pt x="53" y="87"/>
                          <a:pt x="56" y="87"/>
                        </a:cubicBezTo>
                        <a:cubicBezTo>
                          <a:pt x="58" y="90"/>
                          <a:pt x="59" y="92"/>
                          <a:pt x="60" y="95"/>
                        </a:cubicBezTo>
                        <a:cubicBezTo>
                          <a:pt x="58" y="95"/>
                          <a:pt x="56" y="94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3" y="95"/>
                          <a:pt x="53" y="95"/>
                          <a:pt x="53" y="95"/>
                        </a:cubicBezTo>
                        <a:cubicBezTo>
                          <a:pt x="49" y="95"/>
                          <a:pt x="46" y="95"/>
                          <a:pt x="43" y="95"/>
                        </a:cubicBezTo>
                        <a:cubicBezTo>
                          <a:pt x="41" y="95"/>
                          <a:pt x="40" y="95"/>
                          <a:pt x="38" y="94"/>
                        </a:cubicBezTo>
                        <a:cubicBezTo>
                          <a:pt x="38" y="94"/>
                          <a:pt x="39" y="93"/>
                          <a:pt x="39" y="93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2" y="95"/>
                          <a:pt x="33" y="96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2" y="97"/>
                          <a:pt x="31" y="97"/>
                          <a:pt x="30" y="96"/>
                        </a:cubicBezTo>
                        <a:close/>
                        <a:moveTo>
                          <a:pt x="34" y="98"/>
                        </a:move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8"/>
                          <a:pt x="36" y="98"/>
                          <a:pt x="37" y="99"/>
                        </a:cubicBezTo>
                        <a:cubicBezTo>
                          <a:pt x="36" y="98"/>
                          <a:pt x="35" y="98"/>
                          <a:pt x="34" y="98"/>
                        </a:cubicBezTo>
                        <a:close/>
                        <a:moveTo>
                          <a:pt x="49" y="104"/>
                        </a:moveTo>
                        <a:cubicBezTo>
                          <a:pt x="46" y="103"/>
                          <a:pt x="44" y="101"/>
                          <a:pt x="42" y="100"/>
                        </a:cubicBezTo>
                        <a:cubicBezTo>
                          <a:pt x="40" y="99"/>
                          <a:pt x="37" y="98"/>
                          <a:pt x="35" y="97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5"/>
                          <a:pt x="36" y="95"/>
                          <a:pt x="36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9" y="95"/>
                          <a:pt x="41" y="95"/>
                          <a:pt x="43" y="95"/>
                        </a:cubicBezTo>
                        <a:cubicBezTo>
                          <a:pt x="46" y="95"/>
                          <a:pt x="49" y="95"/>
                          <a:pt x="53" y="95"/>
                        </a:cubicBezTo>
                        <a:cubicBezTo>
                          <a:pt x="53" y="95"/>
                          <a:pt x="53" y="95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6" y="95"/>
                          <a:pt x="58" y="96"/>
                          <a:pt x="61" y="96"/>
                        </a:cubicBezTo>
                        <a:cubicBezTo>
                          <a:pt x="63" y="99"/>
                          <a:pt x="65" y="101"/>
                          <a:pt x="66" y="104"/>
                        </a:cubicBezTo>
                        <a:cubicBezTo>
                          <a:pt x="60" y="104"/>
                          <a:pt x="54" y="105"/>
                          <a:pt x="49" y="104"/>
                        </a:cubicBezTo>
                        <a:close/>
                        <a:moveTo>
                          <a:pt x="55" y="107"/>
                        </a:moveTo>
                        <a:cubicBezTo>
                          <a:pt x="55" y="104"/>
                          <a:pt x="62" y="106"/>
                          <a:pt x="66" y="106"/>
                        </a:cubicBezTo>
                        <a:cubicBezTo>
                          <a:pt x="63" y="107"/>
                          <a:pt x="58" y="107"/>
                          <a:pt x="55" y="107"/>
                        </a:cubicBezTo>
                        <a:close/>
                        <a:moveTo>
                          <a:pt x="72" y="106"/>
                        </a:moveTo>
                        <a:cubicBezTo>
                          <a:pt x="73" y="106"/>
                          <a:pt x="76" y="105"/>
                          <a:pt x="76" y="106"/>
                        </a:cubicBezTo>
                        <a:cubicBezTo>
                          <a:pt x="76" y="107"/>
                          <a:pt x="75" y="107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5" y="108"/>
                          <a:pt x="76" y="107"/>
                          <a:pt x="76" y="106"/>
                        </a:cubicBezTo>
                        <a:cubicBezTo>
                          <a:pt x="76" y="106"/>
                          <a:pt x="76" y="106"/>
                          <a:pt x="76" y="106"/>
                        </a:cubicBezTo>
                        <a:cubicBezTo>
                          <a:pt x="78" y="105"/>
                          <a:pt x="79" y="104"/>
                          <a:pt x="81" y="104"/>
                        </a:cubicBezTo>
                        <a:cubicBezTo>
                          <a:pt x="83" y="104"/>
                          <a:pt x="85" y="107"/>
                          <a:pt x="87" y="107"/>
                        </a:cubicBezTo>
                        <a:cubicBezTo>
                          <a:pt x="86" y="110"/>
                          <a:pt x="84" y="111"/>
                          <a:pt x="84" y="114"/>
                        </a:cubicBezTo>
                        <a:cubicBezTo>
                          <a:pt x="82" y="114"/>
                          <a:pt x="80" y="113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74" y="112"/>
                          <a:pt x="70" y="112"/>
                          <a:pt x="66" y="110"/>
                        </a:cubicBezTo>
                        <a:cubicBezTo>
                          <a:pt x="66" y="108"/>
                          <a:pt x="69" y="107"/>
                          <a:pt x="72" y="106"/>
                        </a:cubicBezTo>
                        <a:close/>
                        <a:moveTo>
                          <a:pt x="66" y="128"/>
                        </a:moveTo>
                        <a:cubicBezTo>
                          <a:pt x="66" y="127"/>
                          <a:pt x="66" y="126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6"/>
                          <a:pt x="66" y="127"/>
                          <a:pt x="65" y="127"/>
                        </a:cubicBezTo>
                        <a:cubicBezTo>
                          <a:pt x="63" y="126"/>
                          <a:pt x="61" y="125"/>
                          <a:pt x="58" y="124"/>
                        </a:cubicBezTo>
                        <a:cubicBezTo>
                          <a:pt x="58" y="124"/>
                          <a:pt x="58" y="123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60" y="120"/>
                          <a:pt x="62" y="116"/>
                          <a:pt x="64" y="112"/>
                        </a:cubicBezTo>
                        <a:cubicBezTo>
                          <a:pt x="65" y="112"/>
                          <a:pt x="65" y="111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1"/>
                          <a:pt x="66" y="111"/>
                          <a:pt x="66" y="111"/>
                        </a:cubicBezTo>
                        <a:cubicBezTo>
                          <a:pt x="66" y="111"/>
                          <a:pt x="66" y="111"/>
                          <a:pt x="66" y="111"/>
                        </a:cubicBezTo>
                        <a:cubicBezTo>
                          <a:pt x="70" y="112"/>
                          <a:pt x="74" y="112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80" y="114"/>
                          <a:pt x="82" y="115"/>
                          <a:pt x="84" y="115"/>
                        </a:cubicBezTo>
                        <a:cubicBezTo>
                          <a:pt x="82" y="122"/>
                          <a:pt x="78" y="126"/>
                          <a:pt x="76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6" y="131"/>
                        </a:cubicBezTo>
                        <a:cubicBezTo>
                          <a:pt x="75" y="133"/>
                          <a:pt x="74" y="134"/>
                          <a:pt x="74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1" y="132"/>
                          <a:pt x="68" y="130"/>
                          <a:pt x="66" y="128"/>
                        </a:cubicBezTo>
                        <a:close/>
                        <a:moveTo>
                          <a:pt x="76" y="136"/>
                        </a:move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6" y="136"/>
                          <a:pt x="75" y="137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4" y="135"/>
                          <a:pt x="76" y="133"/>
                          <a:pt x="76" y="132"/>
                        </a:cubicBezTo>
                        <a:cubicBezTo>
                          <a:pt x="77" y="133"/>
                          <a:pt x="76" y="134"/>
                          <a:pt x="76" y="136"/>
                        </a:cubicBezTo>
                        <a:close/>
                        <a:moveTo>
                          <a:pt x="74" y="137"/>
                        </a:move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6" y="138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8"/>
                          <a:pt x="74" y="138"/>
                        </a:cubicBezTo>
                        <a:cubicBezTo>
                          <a:pt x="74" y="138"/>
                          <a:pt x="74" y="138"/>
                          <a:pt x="74" y="137"/>
                        </a:cubicBezTo>
                        <a:close/>
                        <a:moveTo>
                          <a:pt x="74" y="138"/>
                        </a:moveTo>
                        <a:cubicBezTo>
                          <a:pt x="74" y="138"/>
                          <a:pt x="74" y="138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3" y="139"/>
                          <a:pt x="73" y="139"/>
                          <a:pt x="73" y="138"/>
                        </a:cubicBezTo>
                        <a:cubicBezTo>
                          <a:pt x="73" y="138"/>
                          <a:pt x="73" y="138"/>
                          <a:pt x="73" y="138"/>
                        </a:cubicBezTo>
                        <a:cubicBezTo>
                          <a:pt x="73" y="138"/>
                          <a:pt x="73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lose/>
                        <a:moveTo>
                          <a:pt x="69" y="147"/>
                        </a:moveTo>
                        <a:cubicBezTo>
                          <a:pt x="69" y="147"/>
                          <a:pt x="68" y="147"/>
                          <a:pt x="68" y="147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7"/>
                          <a:pt x="69" y="147"/>
                        </a:cubicBezTo>
                        <a:close/>
                        <a:moveTo>
                          <a:pt x="70" y="147"/>
                        </a:moveTo>
                        <a:cubicBezTo>
                          <a:pt x="70" y="147"/>
                          <a:pt x="70" y="147"/>
                          <a:pt x="70" y="147"/>
                        </a:cubicBezTo>
                        <a:cubicBezTo>
                          <a:pt x="70" y="147"/>
                          <a:pt x="70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6"/>
                        </a:cubicBezTo>
                        <a:cubicBezTo>
                          <a:pt x="70" y="146"/>
                          <a:pt x="71" y="146"/>
                          <a:pt x="72" y="146"/>
                        </a:cubicBezTo>
                        <a:cubicBezTo>
                          <a:pt x="72" y="147"/>
                          <a:pt x="71" y="148"/>
                          <a:pt x="70" y="147"/>
                        </a:cubicBezTo>
                        <a:close/>
                        <a:moveTo>
                          <a:pt x="74" y="145"/>
                        </a:moveTo>
                        <a:cubicBezTo>
                          <a:pt x="72" y="145"/>
                          <a:pt x="71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5"/>
                        </a:cubicBezTo>
                        <a:cubicBezTo>
                          <a:pt x="71" y="143"/>
                          <a:pt x="71" y="141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40"/>
                          <a:pt x="73" y="140"/>
                          <a:pt x="73" y="140"/>
                        </a:cubicBezTo>
                        <a:cubicBezTo>
                          <a:pt x="73" y="140"/>
                          <a:pt x="74" y="140"/>
                          <a:pt x="74" y="141"/>
                        </a:cubicBezTo>
                        <a:cubicBezTo>
                          <a:pt x="74" y="141"/>
                          <a:pt x="73" y="141"/>
                          <a:pt x="73" y="141"/>
                        </a:cubicBezTo>
                        <a:cubicBezTo>
                          <a:pt x="73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5" y="140"/>
                          <a:pt x="75" y="140"/>
                        </a:cubicBezTo>
                        <a:cubicBezTo>
                          <a:pt x="75" y="142"/>
                          <a:pt x="74" y="143"/>
                          <a:pt x="74" y="145"/>
                        </a:cubicBezTo>
                        <a:close/>
                        <a:moveTo>
                          <a:pt x="75" y="145"/>
                        </a:moveTo>
                        <a:cubicBezTo>
                          <a:pt x="75" y="143"/>
                          <a:pt x="76" y="140"/>
                          <a:pt x="76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9"/>
                          <a:pt x="77" y="139"/>
                          <a:pt x="78" y="139"/>
                        </a:cubicBez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40"/>
                          <a:pt x="80" y="141"/>
                          <a:pt x="80" y="142"/>
                        </a:cubicBezTo>
                        <a:cubicBezTo>
                          <a:pt x="78" y="142"/>
                          <a:pt x="77" y="144"/>
                          <a:pt x="75" y="145"/>
                        </a:cubicBezTo>
                        <a:close/>
                        <a:moveTo>
                          <a:pt x="78" y="139"/>
                        </a:move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39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7"/>
                          <a:pt x="77" y="137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8" y="136"/>
                          <a:pt x="79" y="136"/>
                          <a:pt x="79" y="137"/>
                        </a:cubicBezTo>
                        <a:cubicBezTo>
                          <a:pt x="80" y="138"/>
                          <a:pt x="81" y="139"/>
                          <a:pt x="82" y="139"/>
                        </a:cubicBezTo>
                        <a:cubicBezTo>
                          <a:pt x="83" y="140"/>
                          <a:pt x="84" y="139"/>
                          <a:pt x="84" y="140"/>
                        </a:cubicBezTo>
                        <a:cubicBezTo>
                          <a:pt x="83" y="141"/>
                          <a:pt x="82" y="141"/>
                          <a:pt x="82" y="141"/>
                        </a:cubicBezTo>
                        <a:cubicBezTo>
                          <a:pt x="80" y="141"/>
                          <a:pt x="79" y="139"/>
                          <a:pt x="78" y="139"/>
                        </a:cubicBezTo>
                        <a:close/>
                        <a:moveTo>
                          <a:pt x="89" y="139"/>
                        </a:moveTo>
                        <a:cubicBezTo>
                          <a:pt x="88" y="140"/>
                          <a:pt x="86" y="141"/>
                          <a:pt x="83" y="142"/>
                        </a:cubicBezTo>
                        <a:cubicBezTo>
                          <a:pt x="87" y="140"/>
                          <a:pt x="90" y="138"/>
                          <a:pt x="93" y="136"/>
                        </a:cubicBezTo>
                        <a:cubicBezTo>
                          <a:pt x="92" y="137"/>
                          <a:pt x="91" y="138"/>
                          <a:pt x="89" y="139"/>
                        </a:cubicBezTo>
                        <a:close/>
                        <a:moveTo>
                          <a:pt x="92" y="153"/>
                        </a:moveTo>
                        <a:cubicBezTo>
                          <a:pt x="92" y="152"/>
                          <a:pt x="91" y="150"/>
                          <a:pt x="91" y="148"/>
                        </a:cubicBezTo>
                        <a:cubicBezTo>
                          <a:pt x="91" y="148"/>
                          <a:pt x="91" y="148"/>
                          <a:pt x="91" y="148"/>
                        </a:cubicBezTo>
                        <a:cubicBezTo>
                          <a:pt x="90" y="145"/>
                          <a:pt x="91" y="142"/>
                          <a:pt x="91" y="139"/>
                        </a:cubicBezTo>
                        <a:cubicBezTo>
                          <a:pt x="95" y="139"/>
                          <a:pt x="95" y="135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7"/>
                          <a:pt x="99" y="141"/>
                          <a:pt x="99" y="144"/>
                        </a:cubicBezTo>
                        <a:cubicBezTo>
                          <a:pt x="99" y="144"/>
                          <a:pt x="99" y="144"/>
                          <a:pt x="99" y="144"/>
                        </a:cubicBezTo>
                        <a:cubicBezTo>
                          <a:pt x="99" y="143"/>
                          <a:pt x="99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9" y="144"/>
                        </a:cubicBezTo>
                        <a:cubicBezTo>
                          <a:pt x="99" y="144"/>
                          <a:pt x="99" y="144"/>
                          <a:pt x="99" y="145"/>
                        </a:cubicBezTo>
                        <a:cubicBezTo>
                          <a:pt x="99" y="145"/>
                          <a:pt x="99" y="145"/>
                          <a:pt x="99" y="145"/>
                        </a:cubicBezTo>
                        <a:cubicBezTo>
                          <a:pt x="100" y="145"/>
                          <a:pt x="100" y="146"/>
                          <a:pt x="100" y="146"/>
                        </a:cubicBezTo>
                        <a:cubicBezTo>
                          <a:pt x="100" y="146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97" y="149"/>
                          <a:pt x="94" y="151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4" y="152"/>
                          <a:pt x="97" y="149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8"/>
                          <a:pt x="100" y="148"/>
                          <a:pt x="100" y="148"/>
                        </a:cubicBezTo>
                        <a:cubicBezTo>
                          <a:pt x="100" y="148"/>
                          <a:pt x="100" y="148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0" y="151"/>
                          <a:pt x="99" y="153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9" y="153"/>
                          <a:pt x="100" y="151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2" y="148"/>
                          <a:pt x="102" y="148"/>
                          <a:pt x="102" y="147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ubicBezTo>
                          <a:pt x="103" y="147"/>
                          <a:pt x="103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5" y="146"/>
                          <a:pt x="106" y="145"/>
                          <a:pt x="107" y="145"/>
                        </a:cubicBezTo>
                        <a:cubicBezTo>
                          <a:pt x="106" y="149"/>
                          <a:pt x="103" y="153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3" y="158"/>
                          <a:pt x="103" y="158"/>
                          <a:pt x="103" y="157"/>
                        </a:cubicBezTo>
                        <a:cubicBezTo>
                          <a:pt x="104" y="158"/>
                          <a:pt x="104" y="159"/>
                          <a:pt x="104" y="160"/>
                        </a:cubicBezTo>
                        <a:cubicBezTo>
                          <a:pt x="105" y="160"/>
                          <a:pt x="105" y="160"/>
                          <a:pt x="105" y="160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3" y="161"/>
                          <a:pt x="103" y="163"/>
                          <a:pt x="102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98" y="162"/>
                          <a:pt x="95" y="159"/>
                          <a:pt x="91" y="157"/>
                        </a:cubicBezTo>
                        <a:cubicBezTo>
                          <a:pt x="92" y="156"/>
                          <a:pt x="92" y="155"/>
                          <a:pt x="92" y="153"/>
                        </a:cubicBezTo>
                        <a:close/>
                        <a:moveTo>
                          <a:pt x="99" y="167"/>
                        </a:move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96" y="168"/>
                          <a:pt x="94" y="170"/>
                          <a:pt x="91" y="172"/>
                        </a:cubicBezTo>
                        <a:cubicBezTo>
                          <a:pt x="91" y="169"/>
                          <a:pt x="91" y="166"/>
                          <a:pt x="91" y="163"/>
                        </a:cubicBezTo>
                        <a:cubicBezTo>
                          <a:pt x="91" y="161"/>
                          <a:pt x="91" y="159"/>
                          <a:pt x="91" y="157"/>
                        </a:cubicBezTo>
                        <a:cubicBezTo>
                          <a:pt x="95" y="159"/>
                          <a:pt x="98" y="162"/>
                          <a:pt x="102" y="163"/>
                        </a:cubicBezTo>
                        <a:cubicBezTo>
                          <a:pt x="101" y="164"/>
                          <a:pt x="99" y="165"/>
                          <a:pt x="99" y="167"/>
                        </a:cubicBezTo>
                        <a:close/>
                        <a:moveTo>
                          <a:pt x="103" y="170"/>
                        </a:moveTo>
                        <a:cubicBezTo>
                          <a:pt x="103" y="170"/>
                          <a:pt x="103" y="170"/>
                          <a:pt x="103" y="171"/>
                        </a:cubicBezTo>
                        <a:cubicBezTo>
                          <a:pt x="103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1" y="169"/>
                          <a:pt x="100" y="168"/>
                          <a:pt x="99" y="167"/>
                        </a:cubicBezTo>
                        <a:cubicBezTo>
                          <a:pt x="100" y="166"/>
                          <a:pt x="101" y="165"/>
                          <a:pt x="102" y="164"/>
                        </a:cubicBezTo>
                        <a:cubicBezTo>
                          <a:pt x="102" y="164"/>
                          <a:pt x="102" y="163"/>
                          <a:pt x="102" y="163"/>
                        </a:cubicBezTo>
                        <a:cubicBezTo>
                          <a:pt x="103" y="163"/>
                          <a:pt x="104" y="162"/>
                          <a:pt x="105" y="161"/>
                        </a:cubicBezTo>
                        <a:cubicBezTo>
                          <a:pt x="105" y="161"/>
                          <a:pt x="105" y="162"/>
                          <a:pt x="106" y="162"/>
                        </a:cubicBezTo>
                        <a:cubicBezTo>
                          <a:pt x="105" y="162"/>
                          <a:pt x="105" y="162"/>
                          <a:pt x="105" y="162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4"/>
                          <a:pt x="105" y="165"/>
                          <a:pt x="104" y="166"/>
                        </a:cubicBezTo>
                        <a:cubicBezTo>
                          <a:pt x="104" y="166"/>
                          <a:pt x="104" y="166"/>
                          <a:pt x="104" y="166"/>
                        </a:cubicBezTo>
                        <a:cubicBezTo>
                          <a:pt x="103" y="166"/>
                          <a:pt x="103" y="167"/>
                          <a:pt x="102" y="167"/>
                        </a:cubicBezTo>
                        <a:cubicBezTo>
                          <a:pt x="102" y="167"/>
                          <a:pt x="102" y="167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3" y="168"/>
                          <a:pt x="103" y="168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70"/>
                          <a:pt x="103" y="170"/>
                        </a:cubicBezTo>
                        <a:close/>
                        <a:moveTo>
                          <a:pt x="106" y="161"/>
                        </a:moveTo>
                        <a:cubicBezTo>
                          <a:pt x="106" y="161"/>
                          <a:pt x="106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6" y="160"/>
                          <a:pt x="106" y="160"/>
                          <a:pt x="106" y="160"/>
                        </a:cubicBezTo>
                        <a:cubicBezTo>
                          <a:pt x="106" y="160"/>
                          <a:pt x="106" y="161"/>
                          <a:pt x="106" y="161"/>
                        </a:cubicBezTo>
                        <a:close/>
                        <a:moveTo>
                          <a:pt x="103" y="169"/>
                        </a:move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8"/>
                          <a:pt x="103" y="168"/>
                          <a:pt x="103" y="167"/>
                        </a:cubicBezTo>
                        <a:cubicBezTo>
                          <a:pt x="103" y="167"/>
                          <a:pt x="104" y="166"/>
                          <a:pt x="104" y="166"/>
                        </a:cubicBezTo>
                        <a:cubicBezTo>
                          <a:pt x="104" y="167"/>
                          <a:pt x="104" y="168"/>
                          <a:pt x="103" y="169"/>
                        </a:cubicBezTo>
                        <a:close/>
                        <a:moveTo>
                          <a:pt x="110" y="161"/>
                        </a:moveTo>
                        <a:cubicBezTo>
                          <a:pt x="109" y="162"/>
                          <a:pt x="109" y="162"/>
                          <a:pt x="109" y="163"/>
                        </a:cubicBezTo>
                        <a:cubicBezTo>
                          <a:pt x="109" y="163"/>
                          <a:pt x="108" y="163"/>
                          <a:pt x="108" y="164"/>
                        </a:cubicBezTo>
                        <a:cubicBezTo>
                          <a:pt x="108" y="164"/>
                          <a:pt x="108" y="164"/>
                          <a:pt x="108" y="164"/>
                        </a:cubicBezTo>
                        <a:cubicBezTo>
                          <a:pt x="107" y="165"/>
                          <a:pt x="107" y="166"/>
                          <a:pt x="106" y="167"/>
                        </a:cubicBezTo>
                        <a:cubicBezTo>
                          <a:pt x="106" y="168"/>
                          <a:pt x="105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8"/>
                          <a:pt x="105" y="167"/>
                          <a:pt x="105" y="166"/>
                        </a:cubicBezTo>
                        <a:cubicBezTo>
                          <a:pt x="105" y="166"/>
                          <a:pt x="105" y="166"/>
                          <a:pt x="105" y="166"/>
                        </a:cubicBezTo>
                        <a:cubicBezTo>
                          <a:pt x="105" y="165"/>
                          <a:pt x="105" y="164"/>
                          <a:pt x="106" y="163"/>
                        </a:cubicBezTo>
                        <a:cubicBezTo>
                          <a:pt x="106" y="163"/>
                          <a:pt x="106" y="163"/>
                          <a:pt x="106" y="163"/>
                        </a:cubicBezTo>
                        <a:cubicBezTo>
                          <a:pt x="106" y="163"/>
                          <a:pt x="106" y="163"/>
                          <a:pt x="106" y="164"/>
                        </a:cubicBezTo>
                        <a:cubicBezTo>
                          <a:pt x="107" y="161"/>
                          <a:pt x="108" y="159"/>
                          <a:pt x="109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8"/>
                          <a:pt x="110" y="158"/>
                          <a:pt x="110" y="159"/>
                        </a:cubicBezTo>
                        <a:cubicBezTo>
                          <a:pt x="110" y="159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1"/>
                          <a:pt x="110" y="161"/>
                          <a:pt x="110" y="161"/>
                        </a:cubicBezTo>
                        <a:close/>
                        <a:moveTo>
                          <a:pt x="110" y="149"/>
                        </a:move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5"/>
                          <a:pt x="108" y="158"/>
                          <a:pt x="105" y="160"/>
                        </a:cubicBezTo>
                        <a:cubicBezTo>
                          <a:pt x="105" y="159"/>
                          <a:pt x="104" y="158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3"/>
                          <a:pt x="106" y="149"/>
                          <a:pt x="108" y="145"/>
                        </a:cubicBezTo>
                        <a:cubicBezTo>
                          <a:pt x="108" y="145"/>
                          <a:pt x="108" y="145"/>
                          <a:pt x="108" y="145"/>
                        </a:cubicBezTo>
                        <a:cubicBezTo>
                          <a:pt x="108" y="145"/>
                          <a:pt x="109" y="144"/>
                          <a:pt x="110" y="144"/>
                        </a:cubicBezTo>
                        <a:cubicBezTo>
                          <a:pt x="110" y="146"/>
                          <a:pt x="110" y="147"/>
                          <a:pt x="110" y="149"/>
                        </a:cubicBezTo>
                        <a:close/>
                        <a:moveTo>
                          <a:pt x="107" y="144"/>
                        </a:moveTo>
                        <a:cubicBezTo>
                          <a:pt x="107" y="144"/>
                          <a:pt x="107" y="144"/>
                          <a:pt x="107" y="144"/>
                        </a:cubicBezTo>
                        <a:cubicBezTo>
                          <a:pt x="106" y="144"/>
                          <a:pt x="105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5" y="142"/>
                          <a:pt x="108" y="140"/>
                          <a:pt x="110" y="137"/>
                        </a:cubicBezTo>
                        <a:cubicBezTo>
                          <a:pt x="110" y="139"/>
                          <a:pt x="110" y="141"/>
                          <a:pt x="109" y="141"/>
                        </a:cubicBezTo>
                        <a:cubicBezTo>
                          <a:pt x="109" y="141"/>
                          <a:pt x="109" y="140"/>
                          <a:pt x="110" y="141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09" y="143"/>
                          <a:pt x="108" y="144"/>
                          <a:pt x="107" y="144"/>
                        </a:cubicBezTo>
                        <a:close/>
                        <a:moveTo>
                          <a:pt x="110" y="160"/>
                        </a:moveTo>
                        <a:cubicBezTo>
                          <a:pt x="110" y="159"/>
                          <a:pt x="110" y="159"/>
                          <a:pt x="110" y="159"/>
                        </a:cubicBezTo>
                        <a:cubicBezTo>
                          <a:pt x="110" y="158"/>
                          <a:pt x="110" y="158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1" y="157"/>
                          <a:pt x="111" y="157"/>
                          <a:pt x="111" y="157"/>
                        </a:cubicBezTo>
                        <a:cubicBezTo>
                          <a:pt x="111" y="157"/>
                          <a:pt x="111" y="157"/>
                          <a:pt x="111" y="158"/>
                        </a:cubicBezTo>
                        <a:cubicBezTo>
                          <a:pt x="111" y="158"/>
                          <a:pt x="111" y="159"/>
                          <a:pt x="110" y="160"/>
                        </a:cubicBezTo>
                        <a:close/>
                        <a:moveTo>
                          <a:pt x="112" y="157"/>
                        </a:moveTo>
                        <a:cubicBezTo>
                          <a:pt x="112" y="157"/>
                          <a:pt x="112" y="157"/>
                          <a:pt x="112" y="157"/>
                        </a:cubicBezTo>
                        <a:cubicBezTo>
                          <a:pt x="111" y="157"/>
                          <a:pt x="111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4"/>
                          <a:pt x="111" y="153"/>
                          <a:pt x="112" y="151"/>
                        </a:cubicBezTo>
                        <a:cubicBezTo>
                          <a:pt x="114" y="151"/>
                          <a:pt x="114" y="154"/>
                          <a:pt x="113" y="155"/>
                        </a:cubicBezTo>
                        <a:cubicBezTo>
                          <a:pt x="113" y="155"/>
                          <a:pt x="113" y="155"/>
                          <a:pt x="113" y="155"/>
                        </a:cubicBezTo>
                        <a:cubicBezTo>
                          <a:pt x="112" y="156"/>
                          <a:pt x="112" y="156"/>
                          <a:pt x="112" y="157"/>
                        </a:cubicBezTo>
                        <a:close/>
                        <a:moveTo>
                          <a:pt x="114" y="158"/>
                        </a:moveTo>
                        <a:cubicBezTo>
                          <a:pt x="114" y="158"/>
                          <a:pt x="113" y="158"/>
                          <a:pt x="113" y="157"/>
                        </a:cubicBezTo>
                        <a:cubicBezTo>
                          <a:pt x="113" y="157"/>
                          <a:pt x="113" y="157"/>
                          <a:pt x="113" y="157"/>
                        </a:cubicBezTo>
                        <a:cubicBezTo>
                          <a:pt x="113" y="157"/>
                          <a:pt x="113" y="156"/>
                          <a:pt x="113" y="156"/>
                        </a:cubicBezTo>
                        <a:cubicBezTo>
                          <a:pt x="114" y="155"/>
                          <a:pt x="114" y="155"/>
                          <a:pt x="114" y="155"/>
                        </a:cubicBezTo>
                        <a:cubicBezTo>
                          <a:pt x="114" y="156"/>
                          <a:pt x="115" y="157"/>
                          <a:pt x="115" y="158"/>
                        </a:cubicBezTo>
                        <a:cubicBezTo>
                          <a:pt x="115" y="158"/>
                          <a:pt x="114" y="158"/>
                          <a:pt x="114" y="158"/>
                        </a:cubicBezTo>
                        <a:close/>
                        <a:moveTo>
                          <a:pt x="116" y="158"/>
                        </a:move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5" y="157"/>
                          <a:pt x="115" y="156"/>
                          <a:pt x="115" y="155"/>
                        </a:cubicBezTo>
                        <a:cubicBezTo>
                          <a:pt x="115" y="154"/>
                          <a:pt x="115" y="155"/>
                          <a:pt x="115" y="156"/>
                        </a:cubicBezTo>
                        <a:cubicBezTo>
                          <a:pt x="116" y="157"/>
                          <a:pt x="117" y="157"/>
                          <a:pt x="117" y="158"/>
                        </a:cubicBezTo>
                        <a:cubicBezTo>
                          <a:pt x="117" y="158"/>
                          <a:pt x="116" y="158"/>
                          <a:pt x="116" y="158"/>
                        </a:cubicBezTo>
                        <a:close/>
                        <a:moveTo>
                          <a:pt x="128" y="163"/>
                        </a:move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4"/>
                          <a:pt x="128" y="164"/>
                          <a:pt x="128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7" y="169"/>
                          <a:pt x="126" y="169"/>
                          <a:pt x="125" y="170"/>
                        </a:cubicBezTo>
                        <a:cubicBezTo>
                          <a:pt x="122" y="166"/>
                          <a:pt x="120" y="162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7" y="157"/>
                          <a:pt x="116" y="156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4" y="153"/>
                          <a:pt x="115" y="151"/>
                          <a:pt x="116" y="149"/>
                        </a:cubicBezTo>
                        <a:cubicBezTo>
                          <a:pt x="116" y="149"/>
                          <a:pt x="117" y="149"/>
                          <a:pt x="117" y="149"/>
                        </a:cubicBezTo>
                        <a:cubicBezTo>
                          <a:pt x="118" y="151"/>
                          <a:pt x="120" y="151"/>
                          <a:pt x="121" y="152"/>
                        </a:cubicBezTo>
                        <a:cubicBezTo>
                          <a:pt x="121" y="152"/>
                          <a:pt x="121" y="152"/>
                          <a:pt x="121" y="152"/>
                        </a:cubicBezTo>
                        <a:cubicBezTo>
                          <a:pt x="121" y="152"/>
                          <a:pt x="122" y="152"/>
                          <a:pt x="122" y="152"/>
                        </a:cubicBezTo>
                        <a:cubicBezTo>
                          <a:pt x="122" y="152"/>
                          <a:pt x="122" y="152"/>
                          <a:pt x="121" y="152"/>
                        </a:cubicBezTo>
                        <a:cubicBezTo>
                          <a:pt x="120" y="151"/>
                          <a:pt x="118" y="150"/>
                          <a:pt x="117" y="149"/>
                        </a:cubicBezTo>
                        <a:cubicBezTo>
                          <a:pt x="117" y="149"/>
                          <a:pt x="117" y="149"/>
                          <a:pt x="117" y="149"/>
                        </a:cubicBezTo>
                        <a:cubicBezTo>
                          <a:pt x="117" y="149"/>
                          <a:pt x="116" y="149"/>
                          <a:pt x="116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9" y="149"/>
                          <a:pt x="120" y="150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3" y="150"/>
                          <a:pt x="122" y="150"/>
                          <a:pt x="122" y="150"/>
                        </a:cubicBezTo>
                        <a:cubicBezTo>
                          <a:pt x="121" y="150"/>
                          <a:pt x="119" y="149"/>
                          <a:pt x="117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7" y="145"/>
                          <a:pt x="119" y="143"/>
                          <a:pt x="119" y="140"/>
                        </a:cubicBezTo>
                        <a:cubicBezTo>
                          <a:pt x="122" y="143"/>
                          <a:pt x="123" y="146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6" y="155"/>
                          <a:pt x="127" y="159"/>
                          <a:pt x="128" y="163"/>
                        </a:cubicBezTo>
                        <a:close/>
                        <a:moveTo>
                          <a:pt x="130" y="155"/>
                        </a:move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5"/>
                          <a:pt x="130" y="154"/>
                          <a:pt x="130" y="154"/>
                        </a:cubicBezTo>
                        <a:cubicBezTo>
                          <a:pt x="130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6" y="149"/>
                          <a:pt x="123" y="145"/>
                          <a:pt x="122" y="141"/>
                        </a:cubicBezTo>
                        <a:cubicBezTo>
                          <a:pt x="120" y="140"/>
                          <a:pt x="120" y="138"/>
                          <a:pt x="119" y="136"/>
                        </a:cubicBezTo>
                        <a:cubicBezTo>
                          <a:pt x="119" y="136"/>
                          <a:pt x="119" y="136"/>
                          <a:pt x="119" y="136"/>
                        </a:cubicBezTo>
                        <a:cubicBezTo>
                          <a:pt x="122" y="135"/>
                          <a:pt x="124" y="134"/>
                          <a:pt x="126" y="134"/>
                        </a:cubicBezTo>
                        <a:cubicBezTo>
                          <a:pt x="126" y="134"/>
                          <a:pt x="126" y="134"/>
                          <a:pt x="126" y="133"/>
                        </a:cubicBezTo>
                        <a:cubicBezTo>
                          <a:pt x="128" y="133"/>
                          <a:pt x="130" y="132"/>
                          <a:pt x="132" y="131"/>
                        </a:cubicBezTo>
                        <a:cubicBezTo>
                          <a:pt x="132" y="133"/>
                          <a:pt x="133" y="136"/>
                          <a:pt x="133" y="138"/>
                        </a:cubicBezTo>
                        <a:cubicBezTo>
                          <a:pt x="132" y="139"/>
                          <a:pt x="131" y="139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1" y="140"/>
                        </a:cubicBezTo>
                        <a:cubicBezTo>
                          <a:pt x="131" y="139"/>
                          <a:pt x="132" y="139"/>
                          <a:pt x="133" y="139"/>
                        </a:cubicBezTo>
                        <a:cubicBezTo>
                          <a:pt x="133" y="139"/>
                          <a:pt x="133" y="139"/>
                          <a:pt x="133" y="139"/>
                        </a:cubicBezTo>
                        <a:cubicBezTo>
                          <a:pt x="135" y="143"/>
                          <a:pt x="134" y="147"/>
                          <a:pt x="134" y="152"/>
                        </a:cubicBezTo>
                        <a:cubicBezTo>
                          <a:pt x="134" y="152"/>
                          <a:pt x="134" y="152"/>
                          <a:pt x="134" y="152"/>
                        </a:cubicBezTo>
                        <a:cubicBezTo>
                          <a:pt x="135" y="154"/>
                          <a:pt x="135" y="155"/>
                          <a:pt x="135" y="157"/>
                        </a:cubicBezTo>
                        <a:cubicBezTo>
                          <a:pt x="134" y="157"/>
                          <a:pt x="134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2" y="156"/>
                          <a:pt x="131" y="156"/>
                          <a:pt x="130" y="155"/>
                        </a:cubicBezTo>
                        <a:close/>
                        <a:moveTo>
                          <a:pt x="135" y="162"/>
                        </a:moveTo>
                        <a:cubicBezTo>
                          <a:pt x="134" y="161"/>
                          <a:pt x="133" y="159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7"/>
                          <a:pt x="132" y="157"/>
                          <a:pt x="132" y="157"/>
                        </a:cubicBezTo>
                        <a:cubicBezTo>
                          <a:pt x="132" y="157"/>
                          <a:pt x="133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4" y="157"/>
                          <a:pt x="134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9"/>
                          <a:pt x="135" y="160"/>
                          <a:pt x="135" y="161"/>
                        </a:cubicBezTo>
                        <a:cubicBezTo>
                          <a:pt x="135" y="161"/>
                          <a:pt x="135" y="161"/>
                          <a:pt x="135" y="162"/>
                        </a:cubicBezTo>
                        <a:close/>
                        <a:moveTo>
                          <a:pt x="136" y="163"/>
                        </a:move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2"/>
                          <a:pt x="136" y="162"/>
                        </a:cubicBezTo>
                        <a:cubicBezTo>
                          <a:pt x="136" y="162"/>
                          <a:pt x="136" y="161"/>
                          <a:pt x="136" y="161"/>
                        </a:cubicBezTo>
                        <a:cubicBezTo>
                          <a:pt x="136" y="160"/>
                          <a:pt x="136" y="159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7" y="158"/>
                          <a:pt x="137" y="158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37" y="160"/>
                          <a:pt x="137" y="162"/>
                          <a:pt x="136" y="163"/>
                        </a:cubicBezTo>
                        <a:close/>
                        <a:moveTo>
                          <a:pt x="138" y="158"/>
                        </a:move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8"/>
                          <a:pt x="137" y="158"/>
                          <a:pt x="136" y="158"/>
                        </a:cubicBezTo>
                        <a:cubicBezTo>
                          <a:pt x="136" y="158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5"/>
                          <a:pt x="135" y="154"/>
                          <a:pt x="135" y="152"/>
                        </a:cubicBezTo>
                        <a:cubicBezTo>
                          <a:pt x="135" y="152"/>
                          <a:pt x="135" y="152"/>
                          <a:pt x="135" y="152"/>
                        </a:cubicBezTo>
                        <a:cubicBezTo>
                          <a:pt x="135" y="149"/>
                          <a:pt x="135" y="147"/>
                          <a:pt x="135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7" y="145"/>
                          <a:pt x="139" y="145"/>
                          <a:pt x="141" y="146"/>
                        </a:cubicBezTo>
                        <a:cubicBezTo>
                          <a:pt x="141" y="147"/>
                          <a:pt x="140" y="149"/>
                          <a:pt x="140" y="150"/>
                        </a:cubicBezTo>
                        <a:cubicBezTo>
                          <a:pt x="140" y="150"/>
                          <a:pt x="140" y="150"/>
                          <a:pt x="140" y="150"/>
                        </a:cubicBezTo>
                        <a:cubicBezTo>
                          <a:pt x="140" y="151"/>
                          <a:pt x="139" y="152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8" y="154"/>
                          <a:pt x="138" y="154"/>
                          <a:pt x="137" y="154"/>
                        </a:cubicBezTo>
                        <a:cubicBezTo>
                          <a:pt x="137" y="154"/>
                          <a:pt x="137" y="154"/>
                          <a:pt x="137" y="154"/>
                        </a:cubicBezTo>
                        <a:cubicBezTo>
                          <a:pt x="137" y="155"/>
                          <a:pt x="137" y="155"/>
                          <a:pt x="138" y="155"/>
                        </a:cubicBezTo>
                        <a:cubicBezTo>
                          <a:pt x="138" y="155"/>
                          <a:pt x="138" y="155"/>
                          <a:pt x="138" y="155"/>
                        </a:cubicBezTo>
                        <a:cubicBezTo>
                          <a:pt x="138" y="154"/>
                          <a:pt x="138" y="154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9" y="155"/>
                          <a:pt x="138" y="157"/>
                          <a:pt x="138" y="158"/>
                        </a:cubicBezTo>
                        <a:close/>
                        <a:moveTo>
                          <a:pt x="154" y="157"/>
                        </a:moveTo>
                        <a:cubicBezTo>
                          <a:pt x="154" y="158"/>
                          <a:pt x="154" y="158"/>
                          <a:pt x="154" y="158"/>
                        </a:cubicBezTo>
                        <a:cubicBezTo>
                          <a:pt x="154" y="160"/>
                          <a:pt x="154" y="161"/>
                          <a:pt x="154" y="162"/>
                        </a:cubicBezTo>
                        <a:cubicBezTo>
                          <a:pt x="154" y="162"/>
                          <a:pt x="154" y="163"/>
                          <a:pt x="154" y="163"/>
                        </a:cubicBezTo>
                        <a:cubicBezTo>
                          <a:pt x="151" y="162"/>
                          <a:pt x="147" y="160"/>
                          <a:pt x="144" y="160"/>
                        </a:cubicBezTo>
                        <a:cubicBezTo>
                          <a:pt x="144" y="160"/>
                          <a:pt x="144" y="160"/>
                          <a:pt x="144" y="160"/>
                        </a:cubicBezTo>
                        <a:cubicBezTo>
                          <a:pt x="142" y="159"/>
                          <a:pt x="140" y="159"/>
                          <a:pt x="139" y="158"/>
                        </a:cubicBezTo>
                        <a:cubicBezTo>
                          <a:pt x="139" y="158"/>
                          <a:pt x="139" y="158"/>
                          <a:pt x="138" y="158"/>
                        </a:cubicBezTo>
                        <a:cubicBezTo>
                          <a:pt x="139" y="157"/>
                          <a:pt x="139" y="156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40" y="154"/>
                          <a:pt x="140" y="153"/>
                          <a:pt x="140" y="153"/>
                        </a:cubicBezTo>
                        <a:cubicBezTo>
                          <a:pt x="140" y="153"/>
                          <a:pt x="141" y="153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4"/>
                          <a:pt x="141" y="156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6"/>
                          <a:pt x="142" y="155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3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3" y="153"/>
                          <a:pt x="144" y="154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4" y="154"/>
                          <a:pt x="143" y="153"/>
                          <a:pt x="143" y="152"/>
                        </a:cubicBezTo>
                        <a:cubicBezTo>
                          <a:pt x="143" y="152"/>
                          <a:pt x="143" y="152"/>
                          <a:pt x="143" y="152"/>
                        </a:cubicBezTo>
                        <a:cubicBezTo>
                          <a:pt x="142" y="150"/>
                          <a:pt x="143" y="148"/>
                          <a:pt x="143" y="147"/>
                        </a:cubicBezTo>
                        <a:cubicBezTo>
                          <a:pt x="144" y="147"/>
                          <a:pt x="145" y="147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5" y="147"/>
                          <a:pt x="144" y="147"/>
                          <a:pt x="143" y="146"/>
                        </a:cubicBezTo>
                        <a:cubicBezTo>
                          <a:pt x="143" y="146"/>
                          <a:pt x="143" y="146"/>
                          <a:pt x="143" y="146"/>
                        </a:cubicBezTo>
                        <a:cubicBezTo>
                          <a:pt x="143" y="144"/>
                          <a:pt x="143" y="142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6" y="139"/>
                          <a:pt x="149" y="137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8"/>
                          <a:pt x="152" y="141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1"/>
                          <a:pt x="152" y="138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6"/>
                          <a:pt x="153" y="140"/>
                          <a:pt x="153" y="143"/>
                        </a:cubicBezTo>
                        <a:cubicBezTo>
                          <a:pt x="153" y="148"/>
                          <a:pt x="154" y="153"/>
                          <a:pt x="154" y="157"/>
                        </a:cubicBezTo>
                        <a:close/>
                        <a:moveTo>
                          <a:pt x="153" y="125"/>
                        </a:moveTo>
                        <a:cubicBezTo>
                          <a:pt x="153" y="125"/>
                          <a:pt x="152" y="124"/>
                          <a:pt x="152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5"/>
                        </a:cubicBezTo>
                        <a:close/>
                        <a:moveTo>
                          <a:pt x="156" y="129"/>
                        </a:moveTo>
                        <a:cubicBezTo>
                          <a:pt x="155" y="128"/>
                          <a:pt x="155" y="126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2" y="123"/>
                          <a:pt x="152" y="121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4" y="120"/>
                          <a:pt x="154" y="119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6" y="117"/>
                          <a:pt x="157" y="118"/>
                          <a:pt x="158" y="119"/>
                        </a:cubicBezTo>
                        <a:cubicBezTo>
                          <a:pt x="158" y="119"/>
                          <a:pt x="158" y="119"/>
                          <a:pt x="158" y="119"/>
                        </a:cubicBezTo>
                        <a:cubicBezTo>
                          <a:pt x="158" y="120"/>
                          <a:pt x="158" y="120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8" y="122"/>
                          <a:pt x="158" y="122"/>
                          <a:pt x="157" y="122"/>
                        </a:cubicBezTo>
                        <a:cubicBezTo>
                          <a:pt x="157" y="122"/>
                          <a:pt x="157" y="122"/>
                          <a:pt x="157" y="122"/>
                        </a:cubicBezTo>
                        <a:cubicBezTo>
                          <a:pt x="157" y="122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8" y="122"/>
                          <a:pt x="158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60" y="123"/>
                          <a:pt x="160" y="124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4"/>
                          <a:pt x="160" y="123"/>
                          <a:pt x="160" y="122"/>
                        </a:cubicBezTo>
                        <a:cubicBezTo>
                          <a:pt x="160" y="122"/>
                          <a:pt x="160" y="122"/>
                          <a:pt x="160" y="122"/>
                        </a:cubicBezTo>
                        <a:cubicBezTo>
                          <a:pt x="160" y="121"/>
                          <a:pt x="161" y="121"/>
                          <a:pt x="162" y="121"/>
                        </a:cubicBezTo>
                        <a:cubicBezTo>
                          <a:pt x="162" y="121"/>
                          <a:pt x="162" y="121"/>
                          <a:pt x="162" y="121"/>
                        </a:cubicBezTo>
                        <a:cubicBezTo>
                          <a:pt x="163" y="120"/>
                          <a:pt x="164" y="120"/>
                          <a:pt x="165" y="119"/>
                        </a:cubicBezTo>
                        <a:cubicBezTo>
                          <a:pt x="166" y="122"/>
                          <a:pt x="167" y="126"/>
                          <a:pt x="168" y="129"/>
                        </a:cubicBezTo>
                        <a:cubicBezTo>
                          <a:pt x="168" y="129"/>
                          <a:pt x="168" y="129"/>
                          <a:pt x="168" y="129"/>
                        </a:cubicBezTo>
                        <a:cubicBezTo>
                          <a:pt x="166" y="129"/>
                          <a:pt x="165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1" y="129"/>
                          <a:pt x="159" y="130"/>
                          <a:pt x="156" y="129"/>
                        </a:cubicBezTo>
                        <a:close/>
                        <a:moveTo>
                          <a:pt x="165" y="145"/>
                        </a:moveTo>
                        <a:cubicBezTo>
                          <a:pt x="165" y="145"/>
                          <a:pt x="166" y="145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5" y="146"/>
                          <a:pt x="165" y="145"/>
                          <a:pt x="165" y="145"/>
                        </a:cubicBezTo>
                        <a:close/>
                        <a:moveTo>
                          <a:pt x="170" y="154"/>
                        </a:moveTo>
                        <a:cubicBezTo>
                          <a:pt x="168" y="156"/>
                          <a:pt x="166" y="158"/>
                          <a:pt x="163" y="159"/>
                        </a:cubicBezTo>
                        <a:cubicBezTo>
                          <a:pt x="164" y="156"/>
                          <a:pt x="165" y="152"/>
                          <a:pt x="165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8" y="150"/>
                          <a:pt x="169" y="152"/>
                          <a:pt x="170" y="154"/>
                        </a:cubicBezTo>
                        <a:cubicBezTo>
                          <a:pt x="170" y="154"/>
                          <a:pt x="170" y="154"/>
                          <a:pt x="170" y="154"/>
                        </a:cubicBezTo>
                        <a:close/>
                        <a:moveTo>
                          <a:pt x="172" y="154"/>
                        </a:move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1" y="154"/>
                          <a:pt x="171" y="154"/>
                        </a:cubicBezTo>
                        <a:cubicBezTo>
                          <a:pt x="171" y="154"/>
                          <a:pt x="171" y="154"/>
                          <a:pt x="171" y="154"/>
                        </a:cubicBezTo>
                        <a:cubicBezTo>
                          <a:pt x="170" y="152"/>
                          <a:pt x="168" y="150"/>
                          <a:pt x="166" y="148"/>
                        </a:cubicBezTo>
                        <a:cubicBezTo>
                          <a:pt x="166" y="148"/>
                          <a:pt x="166" y="148"/>
                          <a:pt x="166" y="148"/>
                        </a:cubicBezTo>
                        <a:cubicBezTo>
                          <a:pt x="166" y="148"/>
                          <a:pt x="166" y="147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7" y="146"/>
                          <a:pt x="168" y="147"/>
                          <a:pt x="168" y="147"/>
                        </a:cubicBezTo>
                        <a:cubicBezTo>
                          <a:pt x="168" y="148"/>
                          <a:pt x="168" y="148"/>
                          <a:pt x="168" y="148"/>
                        </a:cubicBezTo>
                        <a:cubicBezTo>
                          <a:pt x="169" y="148"/>
                          <a:pt x="170" y="149"/>
                          <a:pt x="170" y="150"/>
                        </a:cubicBezTo>
                        <a:cubicBezTo>
                          <a:pt x="171" y="152"/>
                          <a:pt x="171" y="153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lose/>
                        <a:moveTo>
                          <a:pt x="168" y="144"/>
                        </a:moveTo>
                        <a:cubicBezTo>
                          <a:pt x="168" y="144"/>
                          <a:pt x="168" y="145"/>
                          <a:pt x="168" y="145"/>
                        </a:cubicBezTo>
                        <a:cubicBezTo>
                          <a:pt x="168" y="145"/>
                          <a:pt x="168" y="145"/>
                          <a:pt x="168" y="145"/>
                        </a:cubicBezTo>
                        <a:cubicBezTo>
                          <a:pt x="168" y="145"/>
                          <a:pt x="169" y="145"/>
                          <a:pt x="169" y="146"/>
                        </a:cubicBezTo>
                        <a:cubicBezTo>
                          <a:pt x="169" y="146"/>
                          <a:pt x="169" y="146"/>
                          <a:pt x="169" y="146"/>
                        </a:cubicBezTo>
                        <a:cubicBezTo>
                          <a:pt x="171" y="148"/>
                          <a:pt x="173" y="150"/>
                          <a:pt x="175" y="153"/>
                        </a:cubicBezTo>
                        <a:cubicBezTo>
                          <a:pt x="174" y="153"/>
                          <a:pt x="173" y="153"/>
                          <a:pt x="173" y="153"/>
                        </a:cubicBezTo>
                        <a:cubicBezTo>
                          <a:pt x="173" y="153"/>
                          <a:pt x="172" y="153"/>
                          <a:pt x="172" y="153"/>
                        </a:cubicBezTo>
                        <a:cubicBezTo>
                          <a:pt x="172" y="152"/>
                          <a:pt x="172" y="151"/>
                          <a:pt x="171" y="150"/>
                        </a:cubicBezTo>
                        <a:cubicBezTo>
                          <a:pt x="171" y="149"/>
                          <a:pt x="170" y="148"/>
                          <a:pt x="169" y="147"/>
                        </a:cubicBezTo>
                        <a:cubicBezTo>
                          <a:pt x="169" y="147"/>
                          <a:pt x="169" y="147"/>
                          <a:pt x="169" y="147"/>
                        </a:cubicBezTo>
                        <a:cubicBezTo>
                          <a:pt x="167" y="144"/>
                          <a:pt x="164" y="142"/>
                          <a:pt x="162" y="139"/>
                        </a:cubicBezTo>
                        <a:cubicBezTo>
                          <a:pt x="165" y="140"/>
                          <a:pt x="166" y="143"/>
                          <a:pt x="168" y="144"/>
                        </a:cubicBezTo>
                        <a:close/>
                        <a:moveTo>
                          <a:pt x="167" y="137"/>
                        </a:moveTo>
                        <a:cubicBezTo>
                          <a:pt x="167" y="137"/>
                          <a:pt x="167" y="137"/>
                          <a:pt x="167" y="137"/>
                        </a:cubicBezTo>
                        <a:cubicBezTo>
                          <a:pt x="166" y="137"/>
                          <a:pt x="166" y="137"/>
                          <a:pt x="165" y="138"/>
                        </a:cubicBezTo>
                        <a:cubicBezTo>
                          <a:pt x="165" y="138"/>
                          <a:pt x="165" y="138"/>
                          <a:pt x="165" y="138"/>
                        </a:cubicBezTo>
                        <a:cubicBezTo>
                          <a:pt x="163" y="139"/>
                          <a:pt x="159" y="134"/>
                          <a:pt x="159" y="132"/>
                        </a:cubicBezTo>
                        <a:cubicBezTo>
                          <a:pt x="162" y="133"/>
                          <a:pt x="164" y="135"/>
                          <a:pt x="167" y="136"/>
                        </a:cubicBezTo>
                        <a:lnTo>
                          <a:pt x="167" y="137"/>
                        </a:lnTo>
                        <a:close/>
                        <a:moveTo>
                          <a:pt x="169" y="135"/>
                        </a:moveTo>
                        <a:cubicBezTo>
                          <a:pt x="165" y="134"/>
                          <a:pt x="163" y="131"/>
                          <a:pt x="159" y="130"/>
                        </a:cubicBezTo>
                        <a:cubicBezTo>
                          <a:pt x="160" y="130"/>
                          <a:pt x="163" y="131"/>
                          <a:pt x="164" y="130"/>
                        </a:cubicBezTo>
                        <a:cubicBezTo>
                          <a:pt x="164" y="130"/>
                          <a:pt x="164" y="130"/>
                          <a:pt x="164" y="130"/>
                        </a:cubicBezTo>
                        <a:cubicBezTo>
                          <a:pt x="166" y="130"/>
                          <a:pt x="167" y="130"/>
                          <a:pt x="168" y="130"/>
                        </a:cubicBezTo>
                        <a:cubicBezTo>
                          <a:pt x="168" y="130"/>
                          <a:pt x="168" y="130"/>
                          <a:pt x="168" y="130"/>
                        </a:cubicBezTo>
                        <a:cubicBezTo>
                          <a:pt x="169" y="131"/>
                          <a:pt x="169" y="133"/>
                          <a:pt x="169" y="135"/>
                        </a:cubicBezTo>
                        <a:close/>
                        <a:moveTo>
                          <a:pt x="170" y="134"/>
                        </a:moveTo>
                        <a:cubicBezTo>
                          <a:pt x="170" y="132"/>
                          <a:pt x="169" y="131"/>
                          <a:pt x="169" y="129"/>
                        </a:cubicBezTo>
                        <a:cubicBezTo>
                          <a:pt x="169" y="129"/>
                          <a:pt x="170" y="129"/>
                          <a:pt x="170" y="129"/>
                        </a:cubicBezTo>
                        <a:cubicBezTo>
                          <a:pt x="171" y="129"/>
                          <a:pt x="172" y="129"/>
                          <a:pt x="174" y="129"/>
                        </a:cubicBezTo>
                        <a:cubicBezTo>
                          <a:pt x="175" y="129"/>
                          <a:pt x="177" y="130"/>
                          <a:pt x="178" y="130"/>
                        </a:cubicBezTo>
                        <a:cubicBezTo>
                          <a:pt x="178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7" y="129"/>
                          <a:pt x="175" y="129"/>
                          <a:pt x="174" y="129"/>
                        </a:cubicBezTo>
                        <a:cubicBezTo>
                          <a:pt x="172" y="129"/>
                          <a:pt x="171" y="129"/>
                          <a:pt x="170" y="129"/>
                        </a:cubicBezTo>
                        <a:cubicBezTo>
                          <a:pt x="170" y="129"/>
                          <a:pt x="169" y="129"/>
                          <a:pt x="169" y="129"/>
                        </a:cubicBezTo>
                        <a:cubicBezTo>
                          <a:pt x="168" y="126"/>
                          <a:pt x="167" y="123"/>
                          <a:pt x="166" y="120"/>
                        </a:cubicBezTo>
                        <a:cubicBezTo>
                          <a:pt x="169" y="121"/>
                          <a:pt x="173" y="121"/>
                          <a:pt x="175" y="123"/>
                        </a:cubicBezTo>
                        <a:cubicBezTo>
                          <a:pt x="175" y="123"/>
                          <a:pt x="175" y="123"/>
                          <a:pt x="175" y="123"/>
                        </a:cubicBezTo>
                        <a:cubicBezTo>
                          <a:pt x="175" y="123"/>
                          <a:pt x="175" y="123"/>
                          <a:pt x="176" y="123"/>
                        </a:cubicBezTo>
                        <a:cubicBezTo>
                          <a:pt x="176" y="124"/>
                          <a:pt x="176" y="124"/>
                          <a:pt x="176" y="124"/>
                        </a:cubicBezTo>
                        <a:cubicBezTo>
                          <a:pt x="176" y="124"/>
                          <a:pt x="176" y="124"/>
                          <a:pt x="176" y="123"/>
                        </a:cubicBezTo>
                        <a:cubicBezTo>
                          <a:pt x="176" y="123"/>
                          <a:pt x="176" y="123"/>
                          <a:pt x="176" y="123"/>
                        </a:cubicBezTo>
                        <a:cubicBezTo>
                          <a:pt x="176" y="123"/>
                          <a:pt x="175" y="123"/>
                          <a:pt x="175" y="123"/>
                        </a:cubicBezTo>
                        <a:cubicBezTo>
                          <a:pt x="175" y="123"/>
                          <a:pt x="176" y="122"/>
                          <a:pt x="176" y="122"/>
                        </a:cubicBezTo>
                        <a:cubicBezTo>
                          <a:pt x="176" y="122"/>
                          <a:pt x="176" y="122"/>
                          <a:pt x="176" y="122"/>
                        </a:cubicBezTo>
                        <a:cubicBezTo>
                          <a:pt x="179" y="123"/>
                          <a:pt x="182" y="125"/>
                          <a:pt x="185" y="126"/>
                        </a:cubicBezTo>
                        <a:cubicBezTo>
                          <a:pt x="186" y="126"/>
                          <a:pt x="186" y="126"/>
                          <a:pt x="187" y="126"/>
                        </a:cubicBezTo>
                        <a:cubicBezTo>
                          <a:pt x="183" y="130"/>
                          <a:pt x="177" y="132"/>
                          <a:pt x="172" y="134"/>
                        </a:cubicBezTo>
                        <a:cubicBezTo>
                          <a:pt x="174" y="133"/>
                          <a:pt x="176" y="132"/>
                          <a:pt x="178" y="131"/>
                        </a:cubicBezTo>
                        <a:cubicBezTo>
                          <a:pt x="178" y="131"/>
                          <a:pt x="178" y="131"/>
                          <a:pt x="178" y="131"/>
                        </a:cubicBezTo>
                        <a:cubicBezTo>
                          <a:pt x="178" y="131"/>
                          <a:pt x="178" y="131"/>
                          <a:pt x="177" y="131"/>
                        </a:cubicBezTo>
                        <a:cubicBezTo>
                          <a:pt x="176" y="132"/>
                          <a:pt x="174" y="132"/>
                          <a:pt x="172" y="133"/>
                        </a:cubicBezTo>
                        <a:cubicBezTo>
                          <a:pt x="172" y="133"/>
                          <a:pt x="172" y="133"/>
                          <a:pt x="172" y="133"/>
                        </a:cubicBezTo>
                        <a:cubicBezTo>
                          <a:pt x="171" y="134"/>
                          <a:pt x="171" y="134"/>
                          <a:pt x="170" y="134"/>
                        </a:cubicBezTo>
                        <a:close/>
                        <a:moveTo>
                          <a:pt x="171" y="136"/>
                        </a:moveTo>
                        <a:cubicBezTo>
                          <a:pt x="174" y="134"/>
                          <a:pt x="178" y="133"/>
                          <a:pt x="181" y="131"/>
                        </a:cubicBezTo>
                        <a:cubicBezTo>
                          <a:pt x="182" y="132"/>
                          <a:pt x="183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6" y="135"/>
                          <a:pt x="188" y="137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1"/>
                          <a:pt x="190" y="142"/>
                          <a:pt x="190" y="143"/>
                        </a:cubicBezTo>
                        <a:cubicBezTo>
                          <a:pt x="189" y="143"/>
                          <a:pt x="187" y="143"/>
                          <a:pt x="186" y="143"/>
                        </a:cubicBezTo>
                        <a:cubicBezTo>
                          <a:pt x="183" y="143"/>
                          <a:pt x="181" y="141"/>
                          <a:pt x="178" y="140"/>
                        </a:cubicBezTo>
                        <a:cubicBezTo>
                          <a:pt x="175" y="138"/>
                          <a:pt x="173" y="138"/>
                          <a:pt x="171" y="136"/>
                        </a:cubicBezTo>
                        <a:close/>
                        <a:moveTo>
                          <a:pt x="184" y="145"/>
                        </a:moveTo>
                        <a:cubicBezTo>
                          <a:pt x="184" y="145"/>
                          <a:pt x="184" y="145"/>
                          <a:pt x="184" y="145"/>
                        </a:cubicBezTo>
                        <a:cubicBezTo>
                          <a:pt x="183" y="144"/>
                          <a:pt x="182" y="144"/>
                          <a:pt x="182" y="143"/>
                        </a:cubicBezTo>
                        <a:cubicBezTo>
                          <a:pt x="184" y="144"/>
                          <a:pt x="186" y="144"/>
                          <a:pt x="189" y="144"/>
                        </a:cubicBezTo>
                        <a:cubicBezTo>
                          <a:pt x="189" y="144"/>
                          <a:pt x="189" y="144"/>
                          <a:pt x="189" y="144"/>
                        </a:cubicBezTo>
                        <a:cubicBezTo>
                          <a:pt x="190" y="144"/>
                          <a:pt x="192" y="143"/>
                          <a:pt x="192" y="144"/>
                        </a:cubicBezTo>
                        <a:cubicBezTo>
                          <a:pt x="190" y="145"/>
                          <a:pt x="188" y="146"/>
                          <a:pt x="186" y="147"/>
                        </a:cubicBezTo>
                        <a:cubicBezTo>
                          <a:pt x="185" y="147"/>
                          <a:pt x="185" y="146"/>
                          <a:pt x="184" y="14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4985"/>
                  <p:cNvSpPr>
                    <a:spLocks/>
                  </p:cNvSpPr>
                  <p:nvPr/>
                </p:nvSpPr>
                <p:spPr bwMode="auto">
                  <a:xfrm>
                    <a:off x="6998" y="1051"/>
                    <a:ext cx="13" cy="2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" name="Group 4988"/>
                <p:cNvGrpSpPr>
                  <a:grpSpLocks noChangeAspect="1"/>
                </p:cNvGrpSpPr>
                <p:nvPr/>
              </p:nvGrpSpPr>
              <p:grpSpPr bwMode="auto">
                <a:xfrm>
                  <a:off x="20638" y="-42194"/>
                  <a:ext cx="5219019" cy="2532929"/>
                  <a:chOff x="13" y="-22"/>
                  <a:chExt cx="2726" cy="1323"/>
                </a:xfrm>
              </p:grpSpPr>
              <p:sp>
                <p:nvSpPr>
                  <p:cNvPr id="45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" name="Group 4988"/>
                <p:cNvGrpSpPr>
                  <a:grpSpLocks noChangeAspect="1"/>
                </p:cNvGrpSpPr>
                <p:nvPr/>
              </p:nvGrpSpPr>
              <p:grpSpPr bwMode="auto">
                <a:xfrm flipH="1">
                  <a:off x="5198859" y="-34925"/>
                  <a:ext cx="4031231" cy="1577833"/>
                  <a:chOff x="13" y="-22"/>
                  <a:chExt cx="2726" cy="1323"/>
                </a:xfrm>
              </p:grpSpPr>
              <p:sp>
                <p:nvSpPr>
                  <p:cNvPr id="38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20638" y="-42194"/>
              <a:ext cx="12171363" cy="3471194"/>
              <a:chOff x="20638" y="-42194"/>
              <a:chExt cx="12171363" cy="3471194"/>
            </a:xfrm>
          </p:grpSpPr>
          <p:grpSp>
            <p:nvGrpSpPr>
              <p:cNvPr id="10" name="Group 4979"/>
              <p:cNvGrpSpPr>
                <a:grpSpLocks noChangeAspect="1"/>
              </p:cNvGrpSpPr>
              <p:nvPr/>
            </p:nvGrpSpPr>
            <p:grpSpPr bwMode="auto">
              <a:xfrm>
                <a:off x="8044995" y="0"/>
                <a:ext cx="4147006" cy="3429000"/>
                <a:chOff x="5164" y="0"/>
                <a:chExt cx="2516" cy="2548"/>
              </a:xfrm>
            </p:grpSpPr>
            <p:sp>
              <p:nvSpPr>
                <p:cNvPr id="27" name="Freeform 4980"/>
                <p:cNvSpPr>
                  <a:spLocks/>
                </p:cNvSpPr>
                <p:nvPr/>
              </p:nvSpPr>
              <p:spPr bwMode="auto">
                <a:xfrm>
                  <a:off x="5821" y="0"/>
                  <a:ext cx="62" cy="25"/>
                </a:xfrm>
                <a:custGeom>
                  <a:avLst/>
                  <a:gdLst>
                    <a:gd name="T0" fmla="*/ 5 w 5"/>
                    <a:gd name="T1" fmla="*/ 1 h 2"/>
                    <a:gd name="T2" fmla="*/ 5 w 5"/>
                    <a:gd name="T3" fmla="*/ 1 h 2"/>
                    <a:gd name="T4" fmla="*/ 1 w 5"/>
                    <a:gd name="T5" fmla="*/ 0 h 2"/>
                    <a:gd name="T6" fmla="*/ 0 w 5"/>
                    <a:gd name="T7" fmla="*/ 0 h 2"/>
                    <a:gd name="T8" fmla="*/ 1 w 5"/>
                    <a:gd name="T9" fmla="*/ 0 h 2"/>
                    <a:gd name="T10" fmla="*/ 5 w 5"/>
                    <a:gd name="T11" fmla="*/ 1 h 2"/>
                    <a:gd name="T12" fmla="*/ 5 w 5"/>
                    <a:gd name="T13" fmla="*/ 2 h 2"/>
                    <a:gd name="T14" fmla="*/ 5 w 5"/>
                    <a:gd name="T15" fmla="*/ 2 h 2"/>
                    <a:gd name="T16" fmla="*/ 5 w 5"/>
                    <a:gd name="T17" fmla="*/ 2 h 2"/>
                    <a:gd name="T18" fmla="*/ 5 w 5"/>
                    <a:gd name="T19" fmla="*/ 2 h 2"/>
                    <a:gd name="T20" fmla="*/ 5 w 5"/>
                    <a:gd name="T21" fmla="*/ 2 h 2"/>
                    <a:gd name="T22" fmla="*/ 5 w 5"/>
                    <a:gd name="T23" fmla="*/ 2 h 2"/>
                    <a:gd name="T24" fmla="*/ 5 w 5"/>
                    <a:gd name="T2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2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4" y="0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981"/>
                <p:cNvSpPr>
                  <a:spLocks/>
                </p:cNvSpPr>
                <p:nvPr/>
              </p:nvSpPr>
              <p:spPr bwMode="auto">
                <a:xfrm>
                  <a:off x="5462" y="0"/>
                  <a:ext cx="347" cy="334"/>
                </a:xfrm>
                <a:custGeom>
                  <a:avLst/>
                  <a:gdLst>
                    <a:gd name="T0" fmla="*/ 26 w 28"/>
                    <a:gd name="T1" fmla="*/ 2 h 27"/>
                    <a:gd name="T2" fmla="*/ 27 w 28"/>
                    <a:gd name="T3" fmla="*/ 0 h 27"/>
                    <a:gd name="T4" fmla="*/ 25 w 28"/>
                    <a:gd name="T5" fmla="*/ 0 h 27"/>
                    <a:gd name="T6" fmla="*/ 22 w 28"/>
                    <a:gd name="T7" fmla="*/ 2 h 27"/>
                    <a:gd name="T8" fmla="*/ 21 w 28"/>
                    <a:gd name="T9" fmla="*/ 1 h 27"/>
                    <a:gd name="T10" fmla="*/ 21 w 28"/>
                    <a:gd name="T11" fmla="*/ 0 h 27"/>
                    <a:gd name="T12" fmla="*/ 21 w 28"/>
                    <a:gd name="T13" fmla="*/ 2 h 27"/>
                    <a:gd name="T14" fmla="*/ 18 w 28"/>
                    <a:gd name="T15" fmla="*/ 4 h 27"/>
                    <a:gd name="T16" fmla="*/ 18 w 28"/>
                    <a:gd name="T17" fmla="*/ 5 h 27"/>
                    <a:gd name="T18" fmla="*/ 21 w 28"/>
                    <a:gd name="T19" fmla="*/ 3 h 27"/>
                    <a:gd name="T20" fmla="*/ 23 w 28"/>
                    <a:gd name="T21" fmla="*/ 2 h 27"/>
                    <a:gd name="T22" fmla="*/ 14 w 28"/>
                    <a:gd name="T23" fmla="*/ 9 h 27"/>
                    <a:gd name="T24" fmla="*/ 5 w 28"/>
                    <a:gd name="T25" fmla="*/ 17 h 27"/>
                    <a:gd name="T26" fmla="*/ 5 w 28"/>
                    <a:gd name="T27" fmla="*/ 17 h 27"/>
                    <a:gd name="T28" fmla="*/ 5 w 28"/>
                    <a:gd name="T29" fmla="*/ 17 h 27"/>
                    <a:gd name="T30" fmla="*/ 0 w 28"/>
                    <a:gd name="T31" fmla="*/ 27 h 27"/>
                    <a:gd name="T32" fmla="*/ 0 w 28"/>
                    <a:gd name="T33" fmla="*/ 27 h 27"/>
                    <a:gd name="T34" fmla="*/ 6 w 28"/>
                    <a:gd name="T35" fmla="*/ 17 h 27"/>
                    <a:gd name="T36" fmla="*/ 15 w 28"/>
                    <a:gd name="T37" fmla="*/ 9 h 27"/>
                    <a:gd name="T38" fmla="*/ 15 w 28"/>
                    <a:gd name="T39" fmla="*/ 10 h 27"/>
                    <a:gd name="T40" fmla="*/ 12 w 28"/>
                    <a:gd name="T41" fmla="*/ 20 h 27"/>
                    <a:gd name="T42" fmla="*/ 12 w 28"/>
                    <a:gd name="T43" fmla="*/ 20 h 27"/>
                    <a:gd name="T44" fmla="*/ 12 w 28"/>
                    <a:gd name="T45" fmla="*/ 20 h 27"/>
                    <a:gd name="T46" fmla="*/ 16 w 28"/>
                    <a:gd name="T47" fmla="*/ 10 h 27"/>
                    <a:gd name="T48" fmla="*/ 22 w 28"/>
                    <a:gd name="T49" fmla="*/ 5 h 27"/>
                    <a:gd name="T50" fmla="*/ 16 w 28"/>
                    <a:gd name="T51" fmla="*/ 16 h 27"/>
                    <a:gd name="T52" fmla="*/ 16 w 28"/>
                    <a:gd name="T53" fmla="*/ 17 h 27"/>
                    <a:gd name="T54" fmla="*/ 22 w 28"/>
                    <a:gd name="T55" fmla="*/ 5 h 27"/>
                    <a:gd name="T56" fmla="*/ 22 w 28"/>
                    <a:gd name="T57" fmla="*/ 5 h 27"/>
                    <a:gd name="T58" fmla="*/ 26 w 28"/>
                    <a:gd name="T59" fmla="*/ 2 h 27"/>
                    <a:gd name="T60" fmla="*/ 28 w 28"/>
                    <a:gd name="T61" fmla="*/ 9 h 27"/>
                    <a:gd name="T62" fmla="*/ 28 w 28"/>
                    <a:gd name="T63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8" h="27">
                      <a:moveTo>
                        <a:pt x="26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1"/>
                        <a:pt x="23" y="1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1"/>
                      </a:cubicBezTo>
                      <a:cubicBezTo>
                        <a:pt x="21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3"/>
                        <a:pt x="19" y="4"/>
                        <a:pt x="18" y="4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5"/>
                        <a:pt x="19" y="5"/>
                      </a:cubicBezTo>
                      <a:cubicBezTo>
                        <a:pt x="19" y="4"/>
                        <a:pt x="21" y="4"/>
                        <a:pt x="21" y="3"/>
                      </a:cubicBezTo>
                      <a:cubicBezTo>
                        <a:pt x="22" y="3"/>
                        <a:pt x="22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1" y="5"/>
                        <a:pt x="17" y="6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1" y="11"/>
                        <a:pt x="8" y="14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20"/>
                        <a:pt x="2" y="23"/>
                        <a:pt x="0" y="26"/>
                      </a:cubicBezTo>
                      <a:cubicBezTo>
                        <a:pt x="0" y="26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" y="24"/>
                        <a:pt x="4" y="20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9" y="15"/>
                        <a:pt x="12" y="12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3"/>
                        <a:pt x="14" y="17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17"/>
                        <a:pt x="15" y="13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8" y="7"/>
                        <a:pt x="19" y="6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9" y="9"/>
                        <a:pt x="17" y="12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7" y="13"/>
                        <a:pt x="20" y="9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4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7" y="4"/>
                        <a:pt x="27" y="7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7" y="7"/>
                        <a:pt x="27" y="4"/>
                        <a:pt x="26" y="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982"/>
                <p:cNvSpPr>
                  <a:spLocks/>
                </p:cNvSpPr>
                <p:nvPr/>
              </p:nvSpPr>
              <p:spPr bwMode="auto">
                <a:xfrm>
                  <a:off x="7184" y="0"/>
                  <a:ext cx="13" cy="37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3 h 3"/>
                    <a:gd name="T10" fmla="*/ 1 w 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983"/>
                <p:cNvSpPr>
                  <a:spLocks/>
                </p:cNvSpPr>
                <p:nvPr/>
              </p:nvSpPr>
              <p:spPr bwMode="auto">
                <a:xfrm>
                  <a:off x="7618" y="829"/>
                  <a:ext cx="62" cy="37"/>
                </a:xfrm>
                <a:custGeom>
                  <a:avLst/>
                  <a:gdLst>
                    <a:gd name="T0" fmla="*/ 0 w 5"/>
                    <a:gd name="T1" fmla="*/ 3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1 h 3"/>
                    <a:gd name="T8" fmla="*/ 5 w 5"/>
                    <a:gd name="T9" fmla="*/ 0 h 3"/>
                    <a:gd name="T10" fmla="*/ 0 w 5"/>
                    <a:gd name="T11" fmla="*/ 2 h 3"/>
                    <a:gd name="T12" fmla="*/ 0 w 5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984"/>
                <p:cNvSpPr>
                  <a:spLocks noEditPoints="1"/>
                </p:cNvSpPr>
                <p:nvPr/>
              </p:nvSpPr>
              <p:spPr bwMode="auto">
                <a:xfrm>
                  <a:off x="5164" y="0"/>
                  <a:ext cx="2516" cy="2548"/>
                </a:xfrm>
                <a:custGeom>
                  <a:avLst/>
                  <a:gdLst>
                    <a:gd name="T0" fmla="*/ 193 w 203"/>
                    <a:gd name="T1" fmla="*/ 120 h 206"/>
                    <a:gd name="T2" fmla="*/ 197 w 203"/>
                    <a:gd name="T3" fmla="*/ 88 h 206"/>
                    <a:gd name="T4" fmla="*/ 199 w 203"/>
                    <a:gd name="T5" fmla="*/ 19 h 206"/>
                    <a:gd name="T6" fmla="*/ 159 w 203"/>
                    <a:gd name="T7" fmla="*/ 1 h 206"/>
                    <a:gd name="T8" fmla="*/ 56 w 203"/>
                    <a:gd name="T9" fmla="*/ 20 h 206"/>
                    <a:gd name="T10" fmla="*/ 36 w 203"/>
                    <a:gd name="T11" fmla="*/ 76 h 206"/>
                    <a:gd name="T12" fmla="*/ 43 w 203"/>
                    <a:gd name="T13" fmla="*/ 108 h 206"/>
                    <a:gd name="T14" fmla="*/ 64 w 203"/>
                    <a:gd name="T15" fmla="*/ 112 h 206"/>
                    <a:gd name="T16" fmla="*/ 53 w 203"/>
                    <a:gd name="T17" fmla="*/ 161 h 206"/>
                    <a:gd name="T18" fmla="*/ 104 w 203"/>
                    <a:gd name="T19" fmla="*/ 171 h 206"/>
                    <a:gd name="T20" fmla="*/ 128 w 203"/>
                    <a:gd name="T21" fmla="*/ 164 h 206"/>
                    <a:gd name="T22" fmla="*/ 144 w 203"/>
                    <a:gd name="T23" fmla="*/ 166 h 206"/>
                    <a:gd name="T24" fmla="*/ 188 w 203"/>
                    <a:gd name="T25" fmla="*/ 189 h 206"/>
                    <a:gd name="T26" fmla="*/ 199 w 203"/>
                    <a:gd name="T27" fmla="*/ 0 h 206"/>
                    <a:gd name="T28" fmla="*/ 158 w 203"/>
                    <a:gd name="T29" fmla="*/ 119 h 206"/>
                    <a:gd name="T30" fmla="*/ 110 w 203"/>
                    <a:gd name="T31" fmla="*/ 150 h 206"/>
                    <a:gd name="T32" fmla="*/ 67 w 203"/>
                    <a:gd name="T33" fmla="*/ 88 h 206"/>
                    <a:gd name="T34" fmla="*/ 62 w 203"/>
                    <a:gd name="T35" fmla="*/ 53 h 206"/>
                    <a:gd name="T36" fmla="*/ 79 w 203"/>
                    <a:gd name="T37" fmla="*/ 35 h 206"/>
                    <a:gd name="T38" fmla="*/ 85 w 203"/>
                    <a:gd name="T39" fmla="*/ 30 h 206"/>
                    <a:gd name="T40" fmla="*/ 102 w 203"/>
                    <a:gd name="T41" fmla="*/ 32 h 206"/>
                    <a:gd name="T42" fmla="*/ 139 w 203"/>
                    <a:gd name="T43" fmla="*/ 9 h 206"/>
                    <a:gd name="T44" fmla="*/ 182 w 203"/>
                    <a:gd name="T45" fmla="*/ 27 h 206"/>
                    <a:gd name="T46" fmla="*/ 173 w 203"/>
                    <a:gd name="T47" fmla="*/ 93 h 206"/>
                    <a:gd name="T48" fmla="*/ 135 w 203"/>
                    <a:gd name="T49" fmla="*/ 98 h 206"/>
                    <a:gd name="T50" fmla="*/ 116 w 203"/>
                    <a:gd name="T51" fmla="*/ 133 h 206"/>
                    <a:gd name="T52" fmla="*/ 106 w 203"/>
                    <a:gd name="T53" fmla="*/ 82 h 206"/>
                    <a:gd name="T54" fmla="*/ 100 w 203"/>
                    <a:gd name="T55" fmla="*/ 42 h 206"/>
                    <a:gd name="T56" fmla="*/ 111 w 203"/>
                    <a:gd name="T57" fmla="*/ 31 h 206"/>
                    <a:gd name="T58" fmla="*/ 131 w 203"/>
                    <a:gd name="T59" fmla="*/ 34 h 206"/>
                    <a:gd name="T60" fmla="*/ 115 w 203"/>
                    <a:gd name="T61" fmla="*/ 49 h 206"/>
                    <a:gd name="T62" fmla="*/ 113 w 203"/>
                    <a:gd name="T63" fmla="*/ 38 h 206"/>
                    <a:gd name="T64" fmla="*/ 115 w 203"/>
                    <a:gd name="T65" fmla="*/ 83 h 206"/>
                    <a:gd name="T66" fmla="*/ 131 w 203"/>
                    <a:gd name="T67" fmla="*/ 71 h 206"/>
                    <a:gd name="T68" fmla="*/ 105 w 203"/>
                    <a:gd name="T69" fmla="*/ 43 h 206"/>
                    <a:gd name="T70" fmla="*/ 144 w 203"/>
                    <a:gd name="T71" fmla="*/ 93 h 206"/>
                    <a:gd name="T72" fmla="*/ 151 w 203"/>
                    <a:gd name="T73" fmla="*/ 89 h 206"/>
                    <a:gd name="T74" fmla="*/ 117 w 203"/>
                    <a:gd name="T75" fmla="*/ 28 h 206"/>
                    <a:gd name="T76" fmla="*/ 117 w 203"/>
                    <a:gd name="T77" fmla="*/ 24 h 206"/>
                    <a:gd name="T78" fmla="*/ 85 w 203"/>
                    <a:gd name="T79" fmla="*/ 66 h 206"/>
                    <a:gd name="T80" fmla="*/ 98 w 203"/>
                    <a:gd name="T81" fmla="*/ 110 h 206"/>
                    <a:gd name="T82" fmla="*/ 109 w 203"/>
                    <a:gd name="T83" fmla="*/ 124 h 206"/>
                    <a:gd name="T84" fmla="*/ 112 w 203"/>
                    <a:gd name="T85" fmla="*/ 149 h 206"/>
                    <a:gd name="T86" fmla="*/ 135 w 203"/>
                    <a:gd name="T87" fmla="*/ 126 h 206"/>
                    <a:gd name="T88" fmla="*/ 172 w 203"/>
                    <a:gd name="T89" fmla="*/ 97 h 206"/>
                    <a:gd name="T90" fmla="*/ 186 w 203"/>
                    <a:gd name="T91" fmla="*/ 65 h 206"/>
                    <a:gd name="T92" fmla="*/ 164 w 203"/>
                    <a:gd name="T93" fmla="*/ 82 h 206"/>
                    <a:gd name="T94" fmla="*/ 196 w 203"/>
                    <a:gd name="T95" fmla="*/ 3 h 206"/>
                    <a:gd name="T96" fmla="*/ 150 w 203"/>
                    <a:gd name="T97" fmla="*/ 14 h 206"/>
                    <a:gd name="T98" fmla="*/ 136 w 203"/>
                    <a:gd name="T99" fmla="*/ 18 h 206"/>
                    <a:gd name="T100" fmla="*/ 86 w 203"/>
                    <a:gd name="T101" fmla="*/ 3 h 206"/>
                    <a:gd name="T102" fmla="*/ 84 w 203"/>
                    <a:gd name="T103" fmla="*/ 28 h 206"/>
                    <a:gd name="T104" fmla="*/ 58 w 203"/>
                    <a:gd name="T105" fmla="*/ 58 h 206"/>
                    <a:gd name="T106" fmla="*/ 65 w 203"/>
                    <a:gd name="T107" fmla="*/ 58 h 206"/>
                    <a:gd name="T108" fmla="*/ 30 w 203"/>
                    <a:gd name="T109" fmla="*/ 95 h 206"/>
                    <a:gd name="T110" fmla="*/ 76 w 203"/>
                    <a:gd name="T111" fmla="*/ 132 h 206"/>
                    <a:gd name="T112" fmla="*/ 82 w 203"/>
                    <a:gd name="T113" fmla="*/ 141 h 206"/>
                    <a:gd name="T114" fmla="*/ 102 w 203"/>
                    <a:gd name="T115" fmla="*/ 163 h 206"/>
                    <a:gd name="T116" fmla="*/ 111 w 203"/>
                    <a:gd name="T117" fmla="*/ 157 h 206"/>
                    <a:gd name="T118" fmla="*/ 131 w 203"/>
                    <a:gd name="T119" fmla="*/ 140 h 206"/>
                    <a:gd name="T120" fmla="*/ 142 w 203"/>
                    <a:gd name="T121" fmla="*/ 153 h 206"/>
                    <a:gd name="T122" fmla="*/ 162 w 203"/>
                    <a:gd name="T123" fmla="*/ 121 h 206"/>
                    <a:gd name="T124" fmla="*/ 176 w 203"/>
                    <a:gd name="T125" fmla="*/ 12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3" h="206">
                      <a:moveTo>
                        <a:pt x="191" y="156"/>
                      </a:move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1" y="152"/>
                        <a:pt x="188" y="150"/>
                        <a:pt x="186" y="148"/>
                      </a:cubicBezTo>
                      <a:cubicBezTo>
                        <a:pt x="188" y="146"/>
                        <a:pt x="191" y="145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4" y="144"/>
                        <a:pt x="194" y="145"/>
                        <a:pt x="195" y="145"/>
                      </a:cubicBezTo>
                      <a:cubicBezTo>
                        <a:pt x="198" y="146"/>
                        <a:pt x="200" y="147"/>
                        <a:pt x="203" y="148"/>
                      </a:cubicBezTo>
                      <a:cubicBezTo>
                        <a:pt x="203" y="148"/>
                        <a:pt x="203" y="148"/>
                        <a:pt x="203" y="148"/>
                      </a:cubicBezTo>
                      <a:cubicBezTo>
                        <a:pt x="200" y="146"/>
                        <a:pt x="198" y="146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9" y="144"/>
                        <a:pt x="199" y="144"/>
                        <a:pt x="199" y="144"/>
                      </a:cubicBezTo>
                      <a:cubicBezTo>
                        <a:pt x="199" y="144"/>
                        <a:pt x="200" y="144"/>
                        <a:pt x="200" y="144"/>
                      </a:cubicBezTo>
                      <a:cubicBezTo>
                        <a:pt x="200" y="144"/>
                        <a:pt x="200" y="144"/>
                        <a:pt x="200" y="144"/>
                      </a:cubicBezTo>
                      <a:cubicBezTo>
                        <a:pt x="201" y="144"/>
                        <a:pt x="202" y="144"/>
                        <a:pt x="203" y="144"/>
                      </a:cubicBezTo>
                      <a:cubicBezTo>
                        <a:pt x="203" y="143"/>
                        <a:pt x="203" y="143"/>
                        <a:pt x="203" y="143"/>
                      </a:cubicBezTo>
                      <a:cubicBezTo>
                        <a:pt x="202" y="143"/>
                        <a:pt x="201" y="143"/>
                        <a:pt x="200" y="143"/>
                      </a:cubicBezTo>
                      <a:cubicBezTo>
                        <a:pt x="200" y="143"/>
                        <a:pt x="200" y="143"/>
                        <a:pt x="200" y="143"/>
                      </a:cubicBezTo>
                      <a:cubicBezTo>
                        <a:pt x="200" y="143"/>
                        <a:pt x="199" y="143"/>
                        <a:pt x="199" y="143"/>
                      </a:cubicBezTo>
                      <a:cubicBezTo>
                        <a:pt x="196" y="143"/>
                        <a:pt x="193" y="142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2"/>
                        <a:pt x="190" y="141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1" y="140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0"/>
                        <a:pt x="191" y="140"/>
                      </a:cubicBezTo>
                      <a:cubicBezTo>
                        <a:pt x="191" y="140"/>
                        <a:pt x="191" y="140"/>
                        <a:pt x="191" y="140"/>
                      </a:cubicBezTo>
                      <a:cubicBezTo>
                        <a:pt x="190" y="140"/>
                        <a:pt x="191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1" y="137"/>
                        <a:pt x="191" y="135"/>
                        <a:pt x="192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192" y="133"/>
                        <a:pt x="192" y="132"/>
                        <a:pt x="193" y="131"/>
                      </a:cubicBezTo>
                      <a:cubicBezTo>
                        <a:pt x="193" y="131"/>
                        <a:pt x="193" y="131"/>
                        <a:pt x="193" y="131"/>
                      </a:cubicBezTo>
                      <a:cubicBezTo>
                        <a:pt x="196" y="134"/>
                        <a:pt x="200" y="137"/>
                        <a:pt x="203" y="140"/>
                      </a:cubicBezTo>
                      <a:cubicBezTo>
                        <a:pt x="203" y="139"/>
                        <a:pt x="203" y="139"/>
                        <a:pt x="203" y="139"/>
                      </a:cubicBezTo>
                      <a:cubicBezTo>
                        <a:pt x="200" y="136"/>
                        <a:pt x="196" y="134"/>
                        <a:pt x="193" y="131"/>
                      </a:cubicBezTo>
                      <a:cubicBezTo>
                        <a:pt x="193" y="131"/>
                        <a:pt x="193" y="131"/>
                        <a:pt x="193" y="130"/>
                      </a:cubicBezTo>
                      <a:cubicBezTo>
                        <a:pt x="193" y="130"/>
                        <a:pt x="193" y="130"/>
                        <a:pt x="193" y="130"/>
                      </a:cubicBezTo>
                      <a:cubicBezTo>
                        <a:pt x="193" y="129"/>
                        <a:pt x="193" y="127"/>
                        <a:pt x="193" y="125"/>
                      </a:cubicBezTo>
                      <a:cubicBezTo>
                        <a:pt x="193" y="125"/>
                        <a:pt x="193" y="124"/>
                        <a:pt x="193" y="124"/>
                      </a:cubicBezTo>
                      <a:cubicBezTo>
                        <a:pt x="193" y="124"/>
                        <a:pt x="194" y="124"/>
                        <a:pt x="194" y="124"/>
                      </a:cubicBezTo>
                      <a:cubicBezTo>
                        <a:pt x="194" y="124"/>
                        <a:pt x="194" y="124"/>
                        <a:pt x="194" y="124"/>
                      </a:cubicBezTo>
                      <a:cubicBezTo>
                        <a:pt x="194" y="124"/>
                        <a:pt x="195" y="124"/>
                        <a:pt x="195" y="123"/>
                      </a:cubicBezTo>
                      <a:cubicBezTo>
                        <a:pt x="195" y="123"/>
                        <a:pt x="195" y="123"/>
                        <a:pt x="195" y="123"/>
                      </a:cubicBezTo>
                      <a:cubicBezTo>
                        <a:pt x="198" y="122"/>
                        <a:pt x="200" y="121"/>
                        <a:pt x="203" y="120"/>
                      </a:cubicBezTo>
                      <a:cubicBezTo>
                        <a:pt x="203" y="119"/>
                        <a:pt x="203" y="119"/>
                        <a:pt x="203" y="119"/>
                      </a:cubicBezTo>
                      <a:cubicBezTo>
                        <a:pt x="200" y="121"/>
                        <a:pt x="198" y="122"/>
                        <a:pt x="195" y="123"/>
                      </a:cubicBezTo>
                      <a:cubicBezTo>
                        <a:pt x="194" y="123"/>
                        <a:pt x="194" y="123"/>
                        <a:pt x="194" y="123"/>
                      </a:cubicBezTo>
                      <a:cubicBezTo>
                        <a:pt x="194" y="122"/>
                        <a:pt x="194" y="121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4" y="119"/>
                        <a:pt x="194" y="119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6" y="117"/>
                        <a:pt x="196" y="114"/>
                        <a:pt x="196" y="113"/>
                      </a:cubicBezTo>
                      <a:cubicBezTo>
                        <a:pt x="196" y="113"/>
                        <a:pt x="196" y="113"/>
                        <a:pt x="196" y="113"/>
                      </a:cubicBezTo>
                      <a:cubicBezTo>
                        <a:pt x="198" y="110"/>
                        <a:pt x="198" y="108"/>
                        <a:pt x="199" y="105"/>
                      </a:cubicBezTo>
                      <a:cubicBezTo>
                        <a:pt x="201" y="106"/>
                        <a:pt x="202" y="107"/>
                        <a:pt x="203" y="107"/>
                      </a:cubicBezTo>
                      <a:cubicBezTo>
                        <a:pt x="203" y="106"/>
                        <a:pt x="203" y="106"/>
                        <a:pt x="203" y="106"/>
                      </a:cubicBezTo>
                      <a:cubicBezTo>
                        <a:pt x="202" y="106"/>
                        <a:pt x="201" y="105"/>
                        <a:pt x="200" y="104"/>
                      </a:cubicBezTo>
                      <a:cubicBezTo>
                        <a:pt x="200" y="102"/>
                        <a:pt x="202" y="100"/>
                        <a:pt x="203" y="98"/>
                      </a:cubicBezTo>
                      <a:cubicBezTo>
                        <a:pt x="203" y="94"/>
                        <a:pt x="203" y="94"/>
                        <a:pt x="203" y="94"/>
                      </a:cubicBezTo>
                      <a:cubicBezTo>
                        <a:pt x="202" y="98"/>
                        <a:pt x="200" y="101"/>
                        <a:pt x="199" y="104"/>
                      </a:cubicBezTo>
                      <a:cubicBezTo>
                        <a:pt x="198" y="107"/>
                        <a:pt x="197" y="109"/>
                        <a:pt x="196" y="112"/>
                      </a:cubicBezTo>
                      <a:cubicBezTo>
                        <a:pt x="196" y="112"/>
                        <a:pt x="196" y="113"/>
                        <a:pt x="196" y="113"/>
                      </a:cubicBezTo>
                      <a:cubicBezTo>
                        <a:pt x="195" y="114"/>
                        <a:pt x="195" y="116"/>
                        <a:pt x="194" y="118"/>
                      </a:cubicBezTo>
                      <a:cubicBezTo>
                        <a:pt x="194" y="116"/>
                        <a:pt x="194" y="113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4" y="113"/>
                        <a:pt x="193" y="116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9"/>
                        <a:pt x="194" y="119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1" y="120"/>
                        <a:pt x="189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90" y="121"/>
                        <a:pt x="191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3"/>
                        <a:pt x="193" y="123"/>
                      </a:cubicBezTo>
                      <a:cubicBezTo>
                        <a:pt x="193" y="124"/>
                        <a:pt x="193" y="124"/>
                        <a:pt x="193" y="124"/>
                      </a:cubicBezTo>
                      <a:cubicBezTo>
                        <a:pt x="191" y="124"/>
                        <a:pt x="189" y="125"/>
                        <a:pt x="188" y="126"/>
                      </a:cubicBezTo>
                      <a:cubicBezTo>
                        <a:pt x="188" y="126"/>
                        <a:pt x="188" y="126"/>
                        <a:pt x="188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5"/>
                        <a:pt x="187" y="125"/>
                      </a:cubicBezTo>
                      <a:cubicBezTo>
                        <a:pt x="187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3" y="124"/>
                        <a:pt x="179" y="122"/>
                        <a:pt x="176" y="122"/>
                      </a:cubicBezTo>
                      <a:cubicBezTo>
                        <a:pt x="175" y="121"/>
                        <a:pt x="175" y="121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3" y="119"/>
                        <a:pt x="172" y="116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3"/>
                      </a:cubicBezTo>
                      <a:cubicBezTo>
                        <a:pt x="172" y="110"/>
                        <a:pt x="173" y="107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3" y="107"/>
                        <a:pt x="171" y="110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7" y="111"/>
                        <a:pt x="165" y="110"/>
                        <a:pt x="164" y="108"/>
                      </a:cubicBezTo>
                      <a:cubicBezTo>
                        <a:pt x="169" y="103"/>
                        <a:pt x="172" y="96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5"/>
                        <a:pt x="179" y="96"/>
                        <a:pt x="179" y="97"/>
                      </a:cubicBezTo>
                      <a:cubicBezTo>
                        <a:pt x="179" y="98"/>
                        <a:pt x="179" y="100"/>
                        <a:pt x="179" y="101"/>
                      </a:cubicBezTo>
                      <a:cubicBezTo>
                        <a:pt x="179" y="102"/>
                        <a:pt x="179" y="104"/>
                        <a:pt x="178" y="106"/>
                      </a:cubicBezTo>
                      <a:cubicBezTo>
                        <a:pt x="177" y="108"/>
                        <a:pt x="176" y="109"/>
                        <a:pt x="176" y="111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7" y="109"/>
                        <a:pt x="178" y="108"/>
                        <a:pt x="178" y="106"/>
                      </a:cubicBezTo>
                      <a:cubicBezTo>
                        <a:pt x="179" y="104"/>
                        <a:pt x="179" y="102"/>
                        <a:pt x="179" y="101"/>
                      </a:cubicBezTo>
                      <a:cubicBezTo>
                        <a:pt x="179" y="99"/>
                        <a:pt x="179" y="98"/>
                        <a:pt x="179" y="97"/>
                      </a:cubicBezTo>
                      <a:cubicBezTo>
                        <a:pt x="179" y="96"/>
                        <a:pt x="179" y="95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3"/>
                        <a:pt x="184" y="91"/>
                        <a:pt x="184" y="91"/>
                      </a:cubicBezTo>
                      <a:cubicBezTo>
                        <a:pt x="183" y="92"/>
                        <a:pt x="183" y="94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4" y="94"/>
                        <a:pt x="184" y="92"/>
                        <a:pt x="184" y="91"/>
                      </a:cubicBezTo>
                      <a:cubicBezTo>
                        <a:pt x="184" y="91"/>
                        <a:pt x="184" y="91"/>
                        <a:pt x="184" y="91"/>
                      </a:cubicBezTo>
                      <a:cubicBezTo>
                        <a:pt x="186" y="89"/>
                        <a:pt x="190" y="88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2" y="87"/>
                        <a:pt x="192" y="87"/>
                        <a:pt x="192" y="87"/>
                      </a:cubicBezTo>
                      <a:cubicBezTo>
                        <a:pt x="192" y="87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6"/>
                        <a:pt x="193" y="87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4" y="87"/>
                        <a:pt x="195" y="87"/>
                        <a:pt x="196" y="87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6" y="91"/>
                        <a:pt x="195" y="93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5" y="94"/>
                        <a:pt x="196" y="91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9" y="88"/>
                        <a:pt x="201" y="88"/>
                        <a:pt x="203" y="88"/>
                      </a:cubicBezTo>
                      <a:cubicBezTo>
                        <a:pt x="203" y="86"/>
                        <a:pt x="203" y="86"/>
                        <a:pt x="203" y="86"/>
                      </a:cubicBezTo>
                      <a:cubicBezTo>
                        <a:pt x="201" y="87"/>
                        <a:pt x="199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8" y="85"/>
                        <a:pt x="198" y="83"/>
                        <a:pt x="199" y="81"/>
                      </a:cubicBezTo>
                      <a:cubicBezTo>
                        <a:pt x="199" y="81"/>
                        <a:pt x="199" y="81"/>
                        <a:pt x="199" y="81"/>
                      </a:cubicBezTo>
                      <a:cubicBezTo>
                        <a:pt x="200" y="80"/>
                        <a:pt x="201" y="79"/>
                        <a:pt x="203" y="78"/>
                      </a:cubicBezTo>
                      <a:cubicBezTo>
                        <a:pt x="203" y="76"/>
                        <a:pt x="203" y="76"/>
                        <a:pt x="203" y="76"/>
                      </a:cubicBezTo>
                      <a:cubicBezTo>
                        <a:pt x="202" y="76"/>
                        <a:pt x="201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1" y="75"/>
                        <a:pt x="202" y="73"/>
                        <a:pt x="203" y="71"/>
                      </a:cubicBezTo>
                      <a:cubicBezTo>
                        <a:pt x="203" y="70"/>
                        <a:pt x="203" y="70"/>
                        <a:pt x="203" y="70"/>
                      </a:cubicBezTo>
                      <a:cubicBezTo>
                        <a:pt x="202" y="72"/>
                        <a:pt x="201" y="75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8"/>
                        <a:pt x="198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4" y="81"/>
                        <a:pt x="190" y="81"/>
                        <a:pt x="187" y="82"/>
                      </a:cubicBezTo>
                      <a:cubicBezTo>
                        <a:pt x="189" y="73"/>
                        <a:pt x="192" y="66"/>
                        <a:pt x="195" y="59"/>
                      </a:cubicBezTo>
                      <a:cubicBezTo>
                        <a:pt x="195" y="59"/>
                        <a:pt x="195" y="59"/>
                        <a:pt x="195" y="59"/>
                      </a:cubicBezTo>
                      <a:cubicBezTo>
                        <a:pt x="195" y="59"/>
                        <a:pt x="195" y="60"/>
                        <a:pt x="195" y="60"/>
                      </a:cubicBezTo>
                      <a:cubicBezTo>
                        <a:pt x="195" y="62"/>
                        <a:pt x="195" y="65"/>
                        <a:pt x="195" y="67"/>
                      </a:cubicBezTo>
                      <a:cubicBezTo>
                        <a:pt x="195" y="67"/>
                        <a:pt x="195" y="67"/>
                        <a:pt x="195" y="67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6" y="68"/>
                        <a:pt x="196" y="68"/>
                        <a:pt x="196" y="67"/>
                      </a:cubicBezTo>
                      <a:cubicBezTo>
                        <a:pt x="196" y="67"/>
                        <a:pt x="196" y="67"/>
                        <a:pt x="196" y="67"/>
                      </a:cubicBezTo>
                      <a:cubicBezTo>
                        <a:pt x="196" y="65"/>
                        <a:pt x="195" y="62"/>
                        <a:pt x="195" y="60"/>
                      </a:cubicBezTo>
                      <a:cubicBezTo>
                        <a:pt x="195" y="60"/>
                        <a:pt x="195" y="59"/>
                        <a:pt x="195" y="59"/>
                      </a:cubicBezTo>
                      <a:cubicBezTo>
                        <a:pt x="196" y="59"/>
                        <a:pt x="196" y="59"/>
                        <a:pt x="196" y="59"/>
                      </a:cubicBezTo>
                      <a:cubicBezTo>
                        <a:pt x="196" y="58"/>
                        <a:pt x="196" y="58"/>
                        <a:pt x="196" y="57"/>
                      </a:cubicBezTo>
                      <a:cubicBezTo>
                        <a:pt x="197" y="56"/>
                        <a:pt x="197" y="54"/>
                        <a:pt x="199" y="53"/>
                      </a:cubicBezTo>
                      <a:cubicBezTo>
                        <a:pt x="199" y="52"/>
                        <a:pt x="200" y="50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3"/>
                        <a:pt x="200" y="53"/>
                      </a:cubicBezTo>
                      <a:cubicBezTo>
                        <a:pt x="200" y="53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1" y="53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1" y="52"/>
                      </a:cubicBezTo>
                      <a:cubicBezTo>
                        <a:pt x="201" y="52"/>
                        <a:pt x="202" y="52"/>
                        <a:pt x="203" y="51"/>
                      </a:cubicBezTo>
                      <a:cubicBezTo>
                        <a:pt x="203" y="49"/>
                        <a:pt x="203" y="49"/>
                        <a:pt x="203" y="49"/>
                      </a:cubicBezTo>
                      <a:cubicBezTo>
                        <a:pt x="202" y="49"/>
                        <a:pt x="202" y="49"/>
                        <a:pt x="201" y="49"/>
                      </a:cubicBezTo>
                      <a:cubicBezTo>
                        <a:pt x="202" y="48"/>
                        <a:pt x="202" y="47"/>
                        <a:pt x="203" y="47"/>
                      </a:cubicBezTo>
                      <a:cubicBezTo>
                        <a:pt x="203" y="42"/>
                        <a:pt x="203" y="42"/>
                        <a:pt x="203" y="42"/>
                      </a:cubicBezTo>
                      <a:cubicBezTo>
                        <a:pt x="202" y="44"/>
                        <a:pt x="201" y="46"/>
                        <a:pt x="199" y="46"/>
                      </a:cubicBezTo>
                      <a:cubicBezTo>
                        <a:pt x="199" y="46"/>
                        <a:pt x="199" y="46"/>
                        <a:pt x="199" y="46"/>
                      </a:cubicBezTo>
                      <a:cubicBezTo>
                        <a:pt x="198" y="47"/>
                        <a:pt x="197" y="47"/>
                        <a:pt x="196" y="47"/>
                      </a:cubicBezTo>
                      <a:cubicBezTo>
                        <a:pt x="196" y="47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4"/>
                        <a:pt x="197" y="41"/>
                        <a:pt x="197" y="38"/>
                      </a:cubicBezTo>
                      <a:cubicBezTo>
                        <a:pt x="199" y="36"/>
                        <a:pt x="201" y="39"/>
                        <a:pt x="203" y="39"/>
                      </a:cubicBezTo>
                      <a:cubicBezTo>
                        <a:pt x="203" y="25"/>
                        <a:pt x="203" y="25"/>
                        <a:pt x="203" y="25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1" y="22"/>
                        <a:pt x="199" y="21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200" y="17"/>
                        <a:pt x="201" y="17"/>
                        <a:pt x="203" y="16"/>
                      </a:cubicBezTo>
                      <a:cubicBezTo>
                        <a:pt x="203" y="16"/>
                        <a:pt x="203" y="16"/>
                        <a:pt x="203" y="16"/>
                      </a:cubicBezTo>
                      <a:cubicBezTo>
                        <a:pt x="201" y="16"/>
                        <a:pt x="200" y="17"/>
                        <a:pt x="198" y="18"/>
                      </a:cubicBezTo>
                      <a:cubicBezTo>
                        <a:pt x="198" y="18"/>
                        <a:pt x="198" y="19"/>
                        <a:pt x="198" y="18"/>
                      </a:cubicBezTo>
                      <a:cubicBezTo>
                        <a:pt x="198" y="15"/>
                        <a:pt x="199" y="12"/>
                        <a:pt x="199" y="8"/>
                      </a:cubicBezTo>
                      <a:cubicBezTo>
                        <a:pt x="200" y="8"/>
                        <a:pt x="201" y="7"/>
                        <a:pt x="201" y="8"/>
                      </a:cubicBezTo>
                      <a:cubicBezTo>
                        <a:pt x="202" y="8"/>
                        <a:pt x="200" y="8"/>
                        <a:pt x="201" y="7"/>
                      </a:cubicBezTo>
                      <a:cubicBezTo>
                        <a:pt x="201" y="7"/>
                        <a:pt x="201" y="7"/>
                        <a:pt x="201" y="7"/>
                      </a:cubicBezTo>
                      <a:cubicBezTo>
                        <a:pt x="201" y="7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7"/>
                        <a:pt x="202" y="7"/>
                        <a:pt x="203" y="8"/>
                      </a:cubicBezTo>
                      <a:cubicBezTo>
                        <a:pt x="203" y="7"/>
                        <a:pt x="203" y="7"/>
                        <a:pt x="203" y="7"/>
                      </a:cubicBezTo>
                      <a:cubicBezTo>
                        <a:pt x="203" y="7"/>
                        <a:pt x="202" y="6"/>
                        <a:pt x="202" y="6"/>
                      </a:cubicBezTo>
                      <a:cubicBezTo>
                        <a:pt x="203" y="5"/>
                        <a:pt x="202" y="5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4"/>
                        <a:pt x="200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2" y="3"/>
                        <a:pt x="202" y="4"/>
                        <a:pt x="202" y="4"/>
                      </a:cubicBezTo>
                      <a:cubicBezTo>
                        <a:pt x="202" y="4"/>
                        <a:pt x="202" y="4"/>
                        <a:pt x="202" y="4"/>
                      </a:cubicBezTo>
                      <a:cubicBezTo>
                        <a:pt x="202" y="3"/>
                        <a:pt x="202" y="3"/>
                        <a:pt x="202" y="3"/>
                      </a:cubicBezTo>
                      <a:cubicBezTo>
                        <a:pt x="202" y="3"/>
                        <a:pt x="201" y="3"/>
                        <a:pt x="201" y="3"/>
                      </a:cubicBezTo>
                      <a:cubicBezTo>
                        <a:pt x="201" y="2"/>
                        <a:pt x="201" y="2"/>
                        <a:pt x="201" y="2"/>
                      </a:cubicBezTo>
                      <a:cubicBezTo>
                        <a:pt x="202" y="2"/>
                        <a:pt x="202" y="3"/>
                        <a:pt x="203" y="4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97" y="1"/>
                        <a:pt x="196" y="2"/>
                        <a:pt x="195" y="1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0"/>
                        <a:pt x="193" y="0"/>
                        <a:pt x="193" y="0"/>
                      </a:cubicBezTo>
                      <a:cubicBezTo>
                        <a:pt x="192" y="1"/>
                        <a:pt x="191" y="3"/>
                        <a:pt x="190" y="3"/>
                      </a:cubicBezTo>
                      <a:cubicBezTo>
                        <a:pt x="189" y="2"/>
                        <a:pt x="188" y="1"/>
                        <a:pt x="188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5" y="0"/>
                        <a:pt x="175" y="0"/>
                        <a:pt x="174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74" y="0"/>
                        <a:pt x="175" y="1"/>
                        <a:pt x="175" y="1"/>
                      </a:cubicBezTo>
                      <a:cubicBezTo>
                        <a:pt x="175" y="1"/>
                        <a:pt x="176" y="1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7" y="2"/>
                        <a:pt x="177" y="4"/>
                        <a:pt x="179" y="6"/>
                      </a:cubicBezTo>
                      <a:cubicBezTo>
                        <a:pt x="179" y="7"/>
                        <a:pt x="178" y="7"/>
                        <a:pt x="178" y="7"/>
                      </a:cubicBezTo>
                      <a:cubicBezTo>
                        <a:pt x="178" y="8"/>
                        <a:pt x="177" y="9"/>
                        <a:pt x="177" y="9"/>
                      </a:cubicBezTo>
                      <a:cubicBezTo>
                        <a:pt x="175" y="8"/>
                        <a:pt x="174" y="7"/>
                        <a:pt x="173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4" y="7"/>
                        <a:pt x="175" y="8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6" y="11"/>
                        <a:pt x="175" y="12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5" y="14"/>
                        <a:pt x="175" y="14"/>
                        <a:pt x="175" y="14"/>
                      </a:cubicBezTo>
                      <a:cubicBezTo>
                        <a:pt x="171" y="14"/>
                        <a:pt x="168" y="15"/>
                        <a:pt x="165" y="15"/>
                      </a:cubicBezTo>
                      <a:cubicBezTo>
                        <a:pt x="166" y="12"/>
                        <a:pt x="166" y="8"/>
                        <a:pt x="168" y="6"/>
                      </a:cubicBezTo>
                      <a:cubicBezTo>
                        <a:pt x="169" y="6"/>
                        <a:pt x="170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0" y="7"/>
                        <a:pt x="170" y="6"/>
                        <a:pt x="168" y="6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70" y="4"/>
                        <a:pt x="171" y="2"/>
                        <a:pt x="172" y="0"/>
                      </a:cubicBezTo>
                      <a:cubicBezTo>
                        <a:pt x="171" y="0"/>
                        <a:pt x="171" y="0"/>
                        <a:pt x="171" y="0"/>
                      </a:cubicBezTo>
                      <a:cubicBezTo>
                        <a:pt x="170" y="2"/>
                        <a:pt x="169" y="3"/>
                        <a:pt x="168" y="5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8" y="5"/>
                        <a:pt x="168" y="6"/>
                        <a:pt x="167" y="6"/>
                      </a:cubicBezTo>
                      <a:cubicBezTo>
                        <a:pt x="167" y="6"/>
                        <a:pt x="167" y="6"/>
                        <a:pt x="167" y="6"/>
                      </a:cubicBezTo>
                      <a:cubicBezTo>
                        <a:pt x="164" y="5"/>
                        <a:pt x="161" y="4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8" y="2"/>
                        <a:pt x="158" y="2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8" y="2"/>
                        <a:pt x="157" y="2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4" y="3"/>
                        <a:pt x="152" y="2"/>
                        <a:pt x="149" y="2"/>
                      </a:cubicBezTo>
                      <a:cubicBezTo>
                        <a:pt x="148" y="2"/>
                        <a:pt x="147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4" y="2"/>
                        <a:pt x="144" y="4"/>
                        <a:pt x="144" y="2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45" y="2"/>
                        <a:pt x="146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6" y="1"/>
                        <a:pt x="145" y="2"/>
                        <a:pt x="143" y="2"/>
                      </a:cubicBezTo>
                      <a:cubicBezTo>
                        <a:pt x="143" y="2"/>
                        <a:pt x="143" y="2"/>
                        <a:pt x="143" y="2"/>
                      </a:cubicBezTo>
                      <a:cubicBezTo>
                        <a:pt x="142" y="2"/>
                        <a:pt x="142" y="1"/>
                        <a:pt x="141" y="1"/>
                      </a:cubicBezTo>
                      <a:cubicBezTo>
                        <a:pt x="141" y="1"/>
                        <a:pt x="141" y="1"/>
                        <a:pt x="141" y="1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40" y="0"/>
                        <a:pt x="140" y="0"/>
                        <a:pt x="141" y="1"/>
                      </a:cubicBezTo>
                      <a:cubicBezTo>
                        <a:pt x="139" y="1"/>
                        <a:pt x="138" y="0"/>
                        <a:pt x="137" y="0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33" y="0"/>
                        <a:pt x="134" y="0"/>
                        <a:pt x="135" y="1"/>
                      </a:cubicBezTo>
                      <a:cubicBezTo>
                        <a:pt x="135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2" y="1"/>
                        <a:pt x="131" y="0"/>
                        <a:pt x="130" y="0"/>
                      </a:cubicBezTo>
                      <a:cubicBezTo>
                        <a:pt x="130" y="0"/>
                        <a:pt x="130" y="0"/>
                        <a:pt x="129" y="0"/>
                      </a:cubicBezTo>
                      <a:cubicBezTo>
                        <a:pt x="129" y="0"/>
                        <a:pt x="129" y="0"/>
                        <a:pt x="129" y="1"/>
                      </a:cubicBezTo>
                      <a:cubicBezTo>
                        <a:pt x="129" y="0"/>
                        <a:pt x="128" y="0"/>
                        <a:pt x="128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8" y="0"/>
                        <a:pt x="129" y="2"/>
                        <a:pt x="131" y="4"/>
                      </a:cubicBezTo>
                      <a:cubicBezTo>
                        <a:pt x="133" y="5"/>
                        <a:pt x="135" y="7"/>
                        <a:pt x="136" y="8"/>
                      </a:cubicBezTo>
                      <a:cubicBezTo>
                        <a:pt x="136" y="9"/>
                        <a:pt x="136" y="10"/>
                        <a:pt x="136" y="11"/>
                      </a:cubicBezTo>
                      <a:cubicBezTo>
                        <a:pt x="133" y="10"/>
                        <a:pt x="131" y="8"/>
                        <a:pt x="128" y="7"/>
                      </a:cubicBezTo>
                      <a:cubicBezTo>
                        <a:pt x="127" y="5"/>
                        <a:pt x="125" y="3"/>
                        <a:pt x="124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0"/>
                        <a:pt x="120" y="1"/>
                        <a:pt x="119" y="1"/>
                      </a:cubicBezTo>
                      <a:cubicBezTo>
                        <a:pt x="119" y="1"/>
                        <a:pt x="120" y="1"/>
                        <a:pt x="121" y="1"/>
                      </a:cubicBezTo>
                      <a:cubicBezTo>
                        <a:pt x="121" y="2"/>
                        <a:pt x="121" y="2"/>
                        <a:pt x="121" y="4"/>
                      </a:cubicBezTo>
                      <a:cubicBezTo>
                        <a:pt x="119" y="3"/>
                        <a:pt x="116" y="1"/>
                        <a:pt x="113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96" y="2"/>
                        <a:pt x="93" y="3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0" y="5"/>
                        <a:pt x="90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8" y="5"/>
                        <a:pt x="87" y="4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2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6" y="1"/>
                        <a:pt x="86" y="2"/>
                        <a:pt x="86" y="2"/>
                      </a:cubicBez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4" y="1"/>
                        <a:pt x="84" y="0"/>
                        <a:pt x="84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3" y="3"/>
                        <a:pt x="81" y="7"/>
                        <a:pt x="81" y="10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5"/>
                        <a:pt x="80" y="15"/>
                        <a:pt x="79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8" y="16"/>
                        <a:pt x="77" y="16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5" y="15"/>
                        <a:pt x="74" y="13"/>
                        <a:pt x="73" y="11"/>
                      </a:cubicBezTo>
                      <a:cubicBezTo>
                        <a:pt x="72" y="9"/>
                        <a:pt x="71" y="7"/>
                        <a:pt x="70" y="5"/>
                      </a:cubicBezTo>
                      <a:cubicBezTo>
                        <a:pt x="70" y="3"/>
                        <a:pt x="70" y="2"/>
                        <a:pt x="70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"/>
                        <a:pt x="68" y="2"/>
                        <a:pt x="68" y="4"/>
                      </a:cubicBezTo>
                      <a:cubicBezTo>
                        <a:pt x="66" y="6"/>
                        <a:pt x="62" y="8"/>
                        <a:pt x="60" y="10"/>
                      </a:cubicBezTo>
                      <a:cubicBezTo>
                        <a:pt x="58" y="13"/>
                        <a:pt x="57" y="17"/>
                        <a:pt x="56" y="20"/>
                      </a:cubicBezTo>
                      <a:cubicBezTo>
                        <a:pt x="55" y="22"/>
                        <a:pt x="53" y="24"/>
                        <a:pt x="51" y="26"/>
                      </a:cubicBezTo>
                      <a:cubicBezTo>
                        <a:pt x="48" y="30"/>
                        <a:pt x="46" y="33"/>
                        <a:pt x="42" y="36"/>
                      </a:cubicBezTo>
                      <a:cubicBezTo>
                        <a:pt x="38" y="39"/>
                        <a:pt x="35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3" y="40"/>
                        <a:pt x="20" y="40"/>
                        <a:pt x="18" y="40"/>
                      </a:cubicBezTo>
                      <a:cubicBezTo>
                        <a:pt x="13" y="40"/>
                        <a:pt x="8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42"/>
                        <a:pt x="13" y="40"/>
                        <a:pt x="18" y="40"/>
                      </a:cubicBezTo>
                      <a:cubicBezTo>
                        <a:pt x="20" y="40"/>
                        <a:pt x="22" y="41"/>
                        <a:pt x="25" y="41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3"/>
                        <a:pt x="24" y="45"/>
                        <a:pt x="24" y="47"/>
                      </a:cubicBezTo>
                      <a:cubicBezTo>
                        <a:pt x="21" y="49"/>
                        <a:pt x="17" y="49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2" y="51"/>
                        <a:pt x="10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8" y="52"/>
                        <a:pt x="8" y="52"/>
                        <a:pt x="7" y="51"/>
                      </a:cubicBezTo>
                      <a:cubicBezTo>
                        <a:pt x="7" y="51"/>
                        <a:pt x="7" y="51"/>
                        <a:pt x="7" y="52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8" y="52"/>
                        <a:pt x="8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6" y="54"/>
                        <a:pt x="3" y="53"/>
                        <a:pt x="1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3" y="54"/>
                        <a:pt x="6" y="54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1" y="52"/>
                        <a:pt x="12" y="52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3" y="52"/>
                        <a:pt x="11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7" y="54"/>
                        <a:pt x="5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5" y="55"/>
                        <a:pt x="8" y="54"/>
                        <a:pt x="10" y="54"/>
                      </a:cubicBezTo>
                      <a:cubicBezTo>
                        <a:pt x="9" y="56"/>
                        <a:pt x="7" y="58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8" y="58"/>
                        <a:pt x="9" y="56"/>
                        <a:pt x="10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2" y="53"/>
                        <a:pt x="13" y="53"/>
                        <a:pt x="14" y="52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8" y="51"/>
                        <a:pt x="20" y="49"/>
                        <a:pt x="23" y="48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4" y="49"/>
                        <a:pt x="24" y="49"/>
                        <a:pt x="24" y="48"/>
                      </a:cubicBezTo>
                      <a:cubicBezTo>
                        <a:pt x="32" y="44"/>
                        <a:pt x="40" y="39"/>
                        <a:pt x="46" y="34"/>
                      </a:cubicBezTo>
                      <a:cubicBezTo>
                        <a:pt x="46" y="37"/>
                        <a:pt x="45" y="40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3" y="45"/>
                        <a:pt x="43" y="45"/>
                      </a:cubicBezTo>
                      <a:cubicBezTo>
                        <a:pt x="39" y="46"/>
                        <a:pt x="36" y="47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6" y="48"/>
                        <a:pt x="39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51"/>
                        <a:pt x="42" y="56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39" y="63"/>
                        <a:pt x="39" y="66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8" y="68"/>
                        <a:pt x="37" y="68"/>
                        <a:pt x="37" y="68"/>
                      </a:cubicBezTo>
                      <a:cubicBezTo>
                        <a:pt x="37" y="68"/>
                        <a:pt x="37" y="68"/>
                        <a:pt x="36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9"/>
                        <a:pt x="36" y="69"/>
                        <a:pt x="36" y="69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37" y="69"/>
                        <a:pt x="38" y="69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7" y="71"/>
                        <a:pt x="37" y="74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4"/>
                        <a:pt x="38" y="71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42" y="70"/>
                        <a:pt x="45" y="73"/>
                        <a:pt x="48" y="76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8"/>
                        <a:pt x="48" y="79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79"/>
                        <a:pt x="48" y="78"/>
                        <a:pt x="49" y="76"/>
                      </a:cubicBezTo>
                      <a:cubicBezTo>
                        <a:pt x="49" y="77"/>
                        <a:pt x="50" y="78"/>
                        <a:pt x="51" y="79"/>
                      </a:cubicBezTo>
                      <a:cubicBezTo>
                        <a:pt x="51" y="79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2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3" y="82"/>
                        <a:pt x="54" y="83"/>
                        <a:pt x="55" y="86"/>
                      </a:cubicBezTo>
                      <a:cubicBezTo>
                        <a:pt x="50" y="87"/>
                        <a:pt x="45" y="89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39" y="92"/>
                      </a:cubicBezTo>
                      <a:cubicBezTo>
                        <a:pt x="39" y="92"/>
                        <a:pt x="39" y="92"/>
                        <a:pt x="39" y="93"/>
                      </a:cubicBezTo>
                      <a:cubicBezTo>
                        <a:pt x="39" y="93"/>
                        <a:pt x="39" y="93"/>
                        <a:pt x="39" y="93"/>
                      </a:cubicBezTo>
                      <a:cubicBezTo>
                        <a:pt x="38" y="93"/>
                        <a:pt x="38" y="94"/>
                        <a:pt x="37" y="94"/>
                      </a:cubicBezTo>
                      <a:cubicBezTo>
                        <a:pt x="37" y="95"/>
                        <a:pt x="36" y="95"/>
                        <a:pt x="36" y="95"/>
                      </a:cubicBezTo>
                      <a:cubicBezTo>
                        <a:pt x="35" y="95"/>
                        <a:pt x="35" y="95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3" y="96"/>
                        <a:pt x="32" y="95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2"/>
                        <a:pt x="30" y="92"/>
                      </a:cubicBezTo>
                      <a:cubicBezTo>
                        <a:pt x="30" y="92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27" y="93"/>
                        <a:pt x="25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5" y="92"/>
                        <a:pt x="27" y="93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5"/>
                        <a:pt x="30" y="95"/>
                      </a:cubicBezTo>
                      <a:cubicBezTo>
                        <a:pt x="30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7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27" y="94"/>
                        <a:pt x="27" y="95"/>
                        <a:pt x="27" y="95"/>
                      </a:cubicBezTo>
                      <a:cubicBezTo>
                        <a:pt x="27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7" y="96"/>
                        <a:pt x="26" y="96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7"/>
                        <a:pt x="27" y="96"/>
                        <a:pt x="28" y="96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28" y="96"/>
                        <a:pt x="29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1" y="97"/>
                        <a:pt x="32" y="98"/>
                        <a:pt x="33" y="98"/>
                      </a:cubicBezTo>
                      <a:cubicBezTo>
                        <a:pt x="33" y="98"/>
                        <a:pt x="33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41" y="101"/>
                        <a:pt x="46" y="105"/>
                        <a:pt x="54" y="106"/>
                      </a:cubicBezTo>
                      <a:cubicBezTo>
                        <a:pt x="52" y="109"/>
                        <a:pt x="46" y="109"/>
                        <a:pt x="43" y="108"/>
                      </a:cubicBezTo>
                      <a:cubicBezTo>
                        <a:pt x="43" y="108"/>
                        <a:pt x="43" y="108"/>
                        <a:pt x="43" y="108"/>
                      </a:cubicBezTo>
                      <a:cubicBezTo>
                        <a:pt x="42" y="107"/>
                        <a:pt x="41" y="105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1" y="105"/>
                        <a:pt x="42" y="107"/>
                        <a:pt x="43" y="108"/>
                      </a:cubicBezTo>
                      <a:cubicBezTo>
                        <a:pt x="43" y="109"/>
                        <a:pt x="43" y="109"/>
                        <a:pt x="43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1" y="109"/>
                        <a:pt x="39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5" y="105"/>
                        <a:pt x="31" y="102"/>
                        <a:pt x="28" y="99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9"/>
                        <a:pt x="27" y="99"/>
                        <a:pt x="28" y="99"/>
                      </a:cubicBezTo>
                      <a:cubicBezTo>
                        <a:pt x="31" y="103"/>
                        <a:pt x="35" y="106"/>
                        <a:pt x="37" y="109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3" y="112"/>
                        <a:pt x="28" y="113"/>
                        <a:pt x="24" y="115"/>
                      </a:cubicBezTo>
                      <a:cubicBezTo>
                        <a:pt x="24" y="115"/>
                        <a:pt x="24" y="115"/>
                        <a:pt x="24" y="116"/>
                      </a:cubicBezTo>
                      <a:cubicBezTo>
                        <a:pt x="20" y="120"/>
                        <a:pt x="14" y="123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4" y="123"/>
                        <a:pt x="20" y="121"/>
                        <a:pt x="24" y="116"/>
                      </a:cubicBezTo>
                      <a:cubicBezTo>
                        <a:pt x="25" y="117"/>
                        <a:pt x="25" y="118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8"/>
                        <a:pt x="25" y="117"/>
                        <a:pt x="25" y="116"/>
                      </a:cubicBezTo>
                      <a:cubicBezTo>
                        <a:pt x="29" y="113"/>
                        <a:pt x="34" y="112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0" y="110"/>
                        <a:pt x="41" y="110"/>
                        <a:pt x="42" y="110"/>
                      </a:cubicBezTo>
                      <a:cubicBezTo>
                        <a:pt x="42" y="110"/>
                        <a:pt x="42" y="110"/>
                        <a:pt x="42" y="110"/>
                      </a:cubicBezTo>
                      <a:cubicBezTo>
                        <a:pt x="43" y="110"/>
                        <a:pt x="44" y="110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11"/>
                        <a:pt x="45" y="112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4" y="115"/>
                        <a:pt x="42" y="116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0" y="120"/>
                        <a:pt x="38" y="121"/>
                        <a:pt x="37" y="124"/>
                      </a:cubicBezTo>
                      <a:cubicBezTo>
                        <a:pt x="37" y="124"/>
                        <a:pt x="37" y="124"/>
                        <a:pt x="37" y="124"/>
                      </a:cubicBezTo>
                      <a:cubicBezTo>
                        <a:pt x="33" y="128"/>
                        <a:pt x="27" y="133"/>
                        <a:pt x="25" y="139"/>
                      </a:cubicBezTo>
                      <a:cubicBezTo>
                        <a:pt x="25" y="139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8" y="133"/>
                        <a:pt x="33" y="129"/>
                        <a:pt x="38" y="124"/>
                      </a:cubicBezTo>
                      <a:cubicBezTo>
                        <a:pt x="39" y="126"/>
                        <a:pt x="41" y="128"/>
                        <a:pt x="42" y="131"/>
                      </a:cubicBezTo>
                      <a:cubicBezTo>
                        <a:pt x="42" y="131"/>
                        <a:pt x="42" y="131"/>
                        <a:pt x="42" y="131"/>
                      </a:cubicBezTo>
                      <a:cubicBezTo>
                        <a:pt x="42" y="131"/>
                        <a:pt x="42" y="131"/>
                        <a:pt x="43" y="131"/>
                      </a:cubicBezTo>
                      <a:cubicBezTo>
                        <a:pt x="43" y="131"/>
                        <a:pt x="43" y="130"/>
                        <a:pt x="43" y="130"/>
                      </a:cubicBezTo>
                      <a:cubicBezTo>
                        <a:pt x="41" y="128"/>
                        <a:pt x="39" y="126"/>
                        <a:pt x="38" y="124"/>
                      </a:cubicBezTo>
                      <a:cubicBezTo>
                        <a:pt x="39" y="122"/>
                        <a:pt x="40" y="120"/>
                        <a:pt x="42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5" y="116"/>
                        <a:pt x="48" y="113"/>
                        <a:pt x="52" y="110"/>
                      </a:cubicBezTo>
                      <a:cubicBezTo>
                        <a:pt x="52" y="110"/>
                        <a:pt x="52" y="111"/>
                        <a:pt x="52" y="111"/>
                      </a:cubicBezTo>
                      <a:cubicBezTo>
                        <a:pt x="52" y="111"/>
                        <a:pt x="53" y="112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2"/>
                        <a:pt x="53" y="111"/>
                        <a:pt x="52" y="110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3" y="110"/>
                        <a:pt x="52" y="109"/>
                        <a:pt x="53" y="109"/>
                      </a:cubicBezTo>
                      <a:cubicBezTo>
                        <a:pt x="57" y="108"/>
                        <a:pt x="62" y="108"/>
                        <a:pt x="66" y="107"/>
                      </a:cubicBezTo>
                      <a:cubicBezTo>
                        <a:pt x="66" y="108"/>
                        <a:pt x="65" y="109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4" y="110"/>
                        <a:pt x="63" y="110"/>
                        <a:pt x="63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3" y="110"/>
                      </a:cubicBezTo>
                      <a:cubicBezTo>
                        <a:pt x="63" y="110"/>
                        <a:pt x="64" y="110"/>
                        <a:pt x="64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4" y="111"/>
                        <a:pt x="64" y="111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2" y="115"/>
                        <a:pt x="60" y="120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57" y="123"/>
                        <a:pt x="56" y="122"/>
                        <a:pt x="55" y="122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5" y="122"/>
                        <a:pt x="54" y="122"/>
                        <a:pt x="54" y="122"/>
                      </a:cubicBezTo>
                      <a:cubicBezTo>
                        <a:pt x="54" y="122"/>
                        <a:pt x="55" y="123"/>
                        <a:pt x="55" y="123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6" y="122"/>
                        <a:pt x="57" y="123"/>
                        <a:pt x="57" y="123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5"/>
                        <a:pt x="57" y="125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7" y="126"/>
                        <a:pt x="57" y="126"/>
                      </a:cubicBezTo>
                      <a:cubicBezTo>
                        <a:pt x="57" y="125"/>
                        <a:pt x="57" y="125"/>
                        <a:pt x="58" y="124"/>
                      </a:cubicBezTo>
                      <a:cubicBezTo>
                        <a:pt x="58" y="124"/>
                        <a:pt x="58" y="124"/>
                        <a:pt x="58" y="124"/>
                      </a:cubicBezTo>
                      <a:cubicBezTo>
                        <a:pt x="60" y="125"/>
                        <a:pt x="63" y="127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8" y="130"/>
                        <a:pt x="70" y="132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6"/>
                        <a:pt x="72" y="137"/>
                        <a:pt x="71" y="138"/>
                      </a:cubicBezTo>
                      <a:cubicBezTo>
                        <a:pt x="71" y="138"/>
                        <a:pt x="71" y="137"/>
                        <a:pt x="70" y="137"/>
                      </a:cubicBezTo>
                      <a:cubicBezTo>
                        <a:pt x="71" y="138"/>
                        <a:pt x="72" y="138"/>
                        <a:pt x="71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0"/>
                        <a:pt x="69" y="141"/>
                        <a:pt x="67" y="142"/>
                      </a:cubicBezTo>
                      <a:cubicBezTo>
                        <a:pt x="67" y="142"/>
                        <a:pt x="67" y="142"/>
                        <a:pt x="67" y="142"/>
                      </a:cubicBezTo>
                      <a:cubicBezTo>
                        <a:pt x="67" y="143"/>
                        <a:pt x="67" y="143"/>
                        <a:pt x="67" y="143"/>
                      </a:cubicBezTo>
                      <a:cubicBezTo>
                        <a:pt x="67" y="143"/>
                        <a:pt x="68" y="143"/>
                        <a:pt x="68" y="143"/>
                      </a:cubicBezTo>
                      <a:cubicBezTo>
                        <a:pt x="68" y="143"/>
                        <a:pt x="68" y="143"/>
                        <a:pt x="68" y="143"/>
                      </a:cubicBezTo>
                      <a:cubicBezTo>
                        <a:pt x="69" y="142"/>
                        <a:pt x="71" y="140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1"/>
                        <a:pt x="70" y="143"/>
                        <a:pt x="69" y="145"/>
                      </a:cubicBezTo>
                      <a:cubicBezTo>
                        <a:pt x="69" y="145"/>
                        <a:pt x="69" y="145"/>
                        <a:pt x="69" y="145"/>
                      </a:cubicBezTo>
                      <a:cubicBezTo>
                        <a:pt x="69" y="146"/>
                        <a:pt x="69" y="145"/>
                        <a:pt x="69" y="146"/>
                      </a:cubicBezTo>
                      <a:cubicBezTo>
                        <a:pt x="69" y="146"/>
                        <a:pt x="69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7" y="146"/>
                        <a:pt x="67" y="146"/>
                        <a:pt x="66" y="146"/>
                      </a:cubicBezTo>
                      <a:cubicBezTo>
                        <a:pt x="65" y="146"/>
                        <a:pt x="64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4" y="146"/>
                        <a:pt x="65" y="147"/>
                        <a:pt x="66" y="147"/>
                      </a:cubicBezTo>
                      <a:cubicBezTo>
                        <a:pt x="67" y="147"/>
                        <a:pt x="67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70" y="148"/>
                        <a:pt x="70" y="148"/>
                      </a:cubicBezTo>
                      <a:cubicBezTo>
                        <a:pt x="69" y="149"/>
                        <a:pt x="68" y="149"/>
                        <a:pt x="66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5" y="151"/>
                        <a:pt x="64" y="152"/>
                        <a:pt x="62" y="153"/>
                      </a:cubicBezTo>
                      <a:cubicBezTo>
                        <a:pt x="61" y="152"/>
                        <a:pt x="60" y="151"/>
                        <a:pt x="60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60" y="152"/>
                        <a:pt x="61" y="152"/>
                        <a:pt x="62" y="153"/>
                      </a:cubicBezTo>
                      <a:cubicBezTo>
                        <a:pt x="61" y="154"/>
                        <a:pt x="59" y="155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9" y="155"/>
                        <a:pt x="61" y="154"/>
                        <a:pt x="62" y="153"/>
                      </a:cubicBezTo>
                      <a:cubicBezTo>
                        <a:pt x="62" y="153"/>
                        <a:pt x="62" y="153"/>
                        <a:pt x="62" y="153"/>
                      </a:cubicBezTo>
                      <a:cubicBezTo>
                        <a:pt x="64" y="152"/>
                        <a:pt x="65" y="152"/>
                        <a:pt x="66" y="151"/>
                      </a:cubicBezTo>
                      <a:cubicBezTo>
                        <a:pt x="66" y="151"/>
                        <a:pt x="66" y="151"/>
                        <a:pt x="66" y="151"/>
                      </a:cubicBezTo>
                      <a:cubicBezTo>
                        <a:pt x="67" y="151"/>
                        <a:pt x="66" y="151"/>
                        <a:pt x="66" y="151"/>
                      </a:cubicBezTo>
                      <a:cubicBezTo>
                        <a:pt x="64" y="153"/>
                        <a:pt x="62" y="154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58" y="157"/>
                        <a:pt x="56" y="159"/>
                        <a:pt x="54" y="160"/>
                      </a:cubicBezTo>
                      <a:cubicBezTo>
                        <a:pt x="54" y="160"/>
                        <a:pt x="54" y="160"/>
                        <a:pt x="54" y="160"/>
                      </a:cubicBezTo>
                      <a:cubicBezTo>
                        <a:pt x="54" y="160"/>
                        <a:pt x="54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4" y="161"/>
                        <a:pt x="54" y="161"/>
                        <a:pt x="54" y="161"/>
                      </a:cubicBezTo>
                      <a:cubicBezTo>
                        <a:pt x="52" y="164"/>
                        <a:pt x="49" y="167"/>
                        <a:pt x="47" y="170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9" y="167"/>
                        <a:pt x="52" y="164"/>
                        <a:pt x="54" y="161"/>
                      </a:cubicBezTo>
                      <a:cubicBezTo>
                        <a:pt x="54" y="161"/>
                        <a:pt x="54" y="160"/>
                        <a:pt x="54" y="160"/>
                      </a:cubicBezTo>
                      <a:cubicBezTo>
                        <a:pt x="56" y="159"/>
                        <a:pt x="58" y="157"/>
                        <a:pt x="60" y="156"/>
                      </a:cubicBezTo>
                      <a:cubicBezTo>
                        <a:pt x="61" y="158"/>
                        <a:pt x="62" y="160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2"/>
                        <a:pt x="63" y="162"/>
                      </a:cubicBezTo>
                      <a:cubicBezTo>
                        <a:pt x="63" y="160"/>
                        <a:pt x="62" y="158"/>
                        <a:pt x="60" y="156"/>
                      </a:cubicBezTo>
                      <a:cubicBezTo>
                        <a:pt x="62" y="154"/>
                        <a:pt x="64" y="153"/>
                        <a:pt x="66" y="152"/>
                      </a:cubicBezTo>
                      <a:cubicBezTo>
                        <a:pt x="66" y="152"/>
                        <a:pt x="66" y="152"/>
                        <a:pt x="66" y="152"/>
                      </a:cubicBezTo>
                      <a:cubicBezTo>
                        <a:pt x="69" y="150"/>
                        <a:pt x="71" y="148"/>
                        <a:pt x="74" y="147"/>
                      </a:cubicBezTo>
                      <a:cubicBezTo>
                        <a:pt x="73" y="150"/>
                        <a:pt x="72" y="152"/>
                        <a:pt x="72" y="154"/>
                      </a:cubicBezTo>
                      <a:cubicBezTo>
                        <a:pt x="72" y="154"/>
                        <a:pt x="72" y="154"/>
                        <a:pt x="72" y="154"/>
                      </a:cubicBezTo>
                      <a:cubicBezTo>
                        <a:pt x="72" y="157"/>
                        <a:pt x="71" y="160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1" y="163"/>
                        <a:pt x="71" y="163"/>
                        <a:pt x="71" y="163"/>
                      </a:cubicBezTo>
                      <a:cubicBezTo>
                        <a:pt x="71" y="160"/>
                        <a:pt x="72" y="157"/>
                        <a:pt x="73" y="155"/>
                      </a:cubicBezTo>
                      <a:cubicBezTo>
                        <a:pt x="73" y="155"/>
                        <a:pt x="73" y="155"/>
                        <a:pt x="73" y="155"/>
                      </a:cubicBezTo>
                      <a:cubicBezTo>
                        <a:pt x="74" y="152"/>
                        <a:pt x="74" y="149"/>
                        <a:pt x="74" y="146"/>
                      </a:cubicBezTo>
                      <a:cubicBezTo>
                        <a:pt x="79" y="144"/>
                        <a:pt x="86" y="142"/>
                        <a:pt x="90" y="140"/>
                      </a:cubicBezTo>
                      <a:cubicBezTo>
                        <a:pt x="90" y="148"/>
                        <a:pt x="90" y="148"/>
                        <a:pt x="90" y="148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5" y="151"/>
                        <a:pt x="81" y="153"/>
                        <a:pt x="76" y="154"/>
                      </a:cubicBezTo>
                      <a:cubicBezTo>
                        <a:pt x="76" y="154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81" y="154"/>
                        <a:pt x="85" y="151"/>
                        <a:pt x="89" y="149"/>
                      </a:cubicBezTo>
                      <a:cubicBezTo>
                        <a:pt x="89" y="149"/>
                        <a:pt x="89" y="149"/>
                        <a:pt x="89" y="149"/>
                      </a:cubicBezTo>
                      <a:cubicBezTo>
                        <a:pt x="90" y="149"/>
                        <a:pt x="90" y="149"/>
                        <a:pt x="90" y="149"/>
                      </a:cubicBezTo>
                      <a:cubicBezTo>
                        <a:pt x="91" y="150"/>
                        <a:pt x="91" y="152"/>
                        <a:pt x="91" y="153"/>
                      </a:cubicBezTo>
                      <a:cubicBezTo>
                        <a:pt x="91" y="155"/>
                        <a:pt x="91" y="156"/>
                        <a:pt x="91" y="157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cubicBezTo>
                        <a:pt x="91" y="159"/>
                        <a:pt x="90" y="161"/>
                        <a:pt x="90" y="163"/>
                      </a:cubicBezTo>
                      <a:cubicBezTo>
                        <a:pt x="90" y="166"/>
                        <a:pt x="91" y="169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1" y="174"/>
                        <a:pt x="91" y="176"/>
                        <a:pt x="90" y="177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1" y="178"/>
                        <a:pt x="91" y="178"/>
                        <a:pt x="91" y="177"/>
                      </a:cubicBezTo>
                      <a:cubicBezTo>
                        <a:pt x="91" y="177"/>
                        <a:pt x="91" y="177"/>
                        <a:pt x="91" y="177"/>
                      </a:cubicBezTo>
                      <a:cubicBezTo>
                        <a:pt x="91" y="176"/>
                        <a:pt x="91" y="174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4" y="171"/>
                        <a:pt x="96" y="168"/>
                        <a:pt x="99" y="167"/>
                      </a:cubicBez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100" y="168"/>
                        <a:pt x="101" y="170"/>
                        <a:pt x="102" y="171"/>
                      </a:cubicBezTo>
                      <a:cubicBezTo>
                        <a:pt x="102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0" y="172"/>
                        <a:pt x="100" y="172"/>
                      </a:cubicBezTo>
                      <a:cubicBezTo>
                        <a:pt x="100" y="172"/>
                        <a:pt x="99" y="172"/>
                        <a:pt x="99" y="172"/>
                      </a:cubicBezTo>
                      <a:cubicBezTo>
                        <a:pt x="99" y="172"/>
                        <a:pt x="100" y="172"/>
                        <a:pt x="100" y="172"/>
                      </a:cubicBezTo>
                      <a:cubicBezTo>
                        <a:pt x="100" y="172"/>
                        <a:pt x="100" y="172"/>
                        <a:pt x="100" y="172"/>
                      </a:cubicBezTo>
                      <a:cubicBezTo>
                        <a:pt x="100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1" y="175"/>
                        <a:pt x="101" y="178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2" y="178"/>
                        <a:pt x="102" y="175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1"/>
                        <a:pt x="103" y="171"/>
                        <a:pt x="103" y="171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103" y="170"/>
                        <a:pt x="103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69"/>
                        <a:pt x="104" y="169"/>
                      </a:cubicBezTo>
                      <a:cubicBezTo>
                        <a:pt x="105" y="169"/>
                        <a:pt x="106" y="168"/>
                        <a:pt x="107" y="167"/>
                      </a:cubicBezTo>
                      <a:cubicBezTo>
                        <a:pt x="107" y="166"/>
                        <a:pt x="108" y="165"/>
                        <a:pt x="108" y="164"/>
                      </a:cubicBezTo>
                      <a:cubicBezTo>
                        <a:pt x="108" y="165"/>
                        <a:pt x="108" y="165"/>
                        <a:pt x="108" y="165"/>
                      </a:cubicBezTo>
                      <a:cubicBezTo>
                        <a:pt x="108" y="168"/>
                        <a:pt x="108" y="172"/>
                        <a:pt x="107" y="175"/>
                      </a:cubicBezTo>
                      <a:cubicBezTo>
                        <a:pt x="107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2"/>
                        <a:pt x="109" y="168"/>
                        <a:pt x="109" y="165"/>
                      </a:cubicBezTo>
                      <a:cubicBezTo>
                        <a:pt x="109" y="165"/>
                        <a:pt x="109" y="165"/>
                        <a:pt x="109" y="164"/>
                      </a:cubicBezTo>
                      <a:cubicBezTo>
                        <a:pt x="109" y="164"/>
                        <a:pt x="109" y="164"/>
                        <a:pt x="109" y="164"/>
                      </a:cubicBezTo>
                      <a:cubicBezTo>
                        <a:pt x="109" y="164"/>
                        <a:pt x="109" y="163"/>
                        <a:pt x="109" y="163"/>
                      </a:cubicBezTo>
                      <a:cubicBezTo>
                        <a:pt x="109" y="163"/>
                        <a:pt x="109" y="162"/>
                        <a:pt x="110" y="162"/>
                      </a:cubicBezTo>
                      <a:cubicBezTo>
                        <a:pt x="110" y="163"/>
                        <a:pt x="110" y="163"/>
                        <a:pt x="110" y="164"/>
                      </a:cubicBezTo>
                      <a:cubicBezTo>
                        <a:pt x="110" y="167"/>
                        <a:pt x="109" y="169"/>
                        <a:pt x="109" y="172"/>
                      </a:cubicBezTo>
                      <a:cubicBezTo>
                        <a:pt x="109" y="173"/>
                        <a:pt x="109" y="174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4"/>
                        <a:pt x="110" y="173"/>
                        <a:pt x="110" y="172"/>
                      </a:cubicBezTo>
                      <a:cubicBezTo>
                        <a:pt x="110" y="169"/>
                        <a:pt x="110" y="167"/>
                        <a:pt x="110" y="164"/>
                      </a:cubicBezTo>
                      <a:cubicBezTo>
                        <a:pt x="110" y="163"/>
                        <a:pt x="110" y="163"/>
                        <a:pt x="110" y="162"/>
                      </a:cubicBezTo>
                      <a:cubicBezTo>
                        <a:pt x="110" y="162"/>
                        <a:pt x="110" y="162"/>
                        <a:pt x="110" y="162"/>
                      </a:cubicBezTo>
                      <a:cubicBezTo>
                        <a:pt x="110" y="161"/>
                        <a:pt x="110" y="161"/>
                        <a:pt x="111" y="160"/>
                      </a:cubicBezTo>
                      <a:cubicBezTo>
                        <a:pt x="111" y="159"/>
                        <a:pt x="112" y="159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7"/>
                      </a:cubicBezTo>
                      <a:cubicBezTo>
                        <a:pt x="113" y="158"/>
                        <a:pt x="114" y="158"/>
                        <a:pt x="114" y="158"/>
                      </a:cubicBezTo>
                      <a:cubicBezTo>
                        <a:pt x="115" y="158"/>
                        <a:pt x="115" y="158"/>
                        <a:pt x="115" y="158"/>
                      </a:cubicBezTo>
                      <a:cubicBezTo>
                        <a:pt x="115" y="158"/>
                        <a:pt x="115" y="159"/>
                        <a:pt x="115" y="159"/>
                      </a:cubicBezTo>
                      <a:cubicBezTo>
                        <a:pt x="115" y="159"/>
                        <a:pt x="115" y="159"/>
                        <a:pt x="115" y="159"/>
                      </a:cubicBezTo>
                      <a:cubicBezTo>
                        <a:pt x="116" y="163"/>
                        <a:pt x="119" y="167"/>
                        <a:pt x="119" y="170"/>
                      </a:cubicBezTo>
                      <a:cubicBezTo>
                        <a:pt x="119" y="170"/>
                        <a:pt x="119" y="170"/>
                        <a:pt x="119" y="170"/>
                      </a:cubicBezTo>
                      <a:cubicBezTo>
                        <a:pt x="119" y="173"/>
                        <a:pt x="117" y="180"/>
                        <a:pt x="117" y="183"/>
                      </a:cubicBezTo>
                      <a:cubicBezTo>
                        <a:pt x="116" y="188"/>
                        <a:pt x="115" y="192"/>
                        <a:pt x="115" y="196"/>
                      </a:cubicBezTo>
                      <a:cubicBezTo>
                        <a:pt x="115" y="198"/>
                        <a:pt x="115" y="199"/>
                        <a:pt x="115" y="200"/>
                      </a:cubicBezTo>
                      <a:cubicBezTo>
                        <a:pt x="116" y="202"/>
                        <a:pt x="116" y="204"/>
                        <a:pt x="117" y="205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5"/>
                        <a:pt x="117" y="205"/>
                      </a:cubicBezTo>
                      <a:cubicBezTo>
                        <a:pt x="117" y="203"/>
                        <a:pt x="116" y="202"/>
                        <a:pt x="116" y="200"/>
                      </a:cubicBezTo>
                      <a:cubicBezTo>
                        <a:pt x="116" y="199"/>
                        <a:pt x="116" y="197"/>
                        <a:pt x="116" y="196"/>
                      </a:cubicBezTo>
                      <a:cubicBezTo>
                        <a:pt x="116" y="192"/>
                        <a:pt x="117" y="188"/>
                        <a:pt x="117" y="183"/>
                      </a:cubicBezTo>
                      <a:cubicBezTo>
                        <a:pt x="118" y="180"/>
                        <a:pt x="120" y="173"/>
                        <a:pt x="120" y="170"/>
                      </a:cubicBezTo>
                      <a:cubicBezTo>
                        <a:pt x="120" y="170"/>
                        <a:pt x="120" y="170"/>
                        <a:pt x="120" y="170"/>
                      </a:cubicBezTo>
                      <a:cubicBezTo>
                        <a:pt x="119" y="167"/>
                        <a:pt x="117" y="163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6" y="159"/>
                        <a:pt x="117" y="159"/>
                        <a:pt x="117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20" y="162"/>
                        <a:pt x="122" y="166"/>
                        <a:pt x="125" y="170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7" y="176"/>
                        <a:pt x="130" y="181"/>
                        <a:pt x="131" y="187"/>
                      </a:cubicBezTo>
                      <a:cubicBezTo>
                        <a:pt x="131" y="187"/>
                        <a:pt x="131" y="188"/>
                        <a:pt x="132" y="188"/>
                      </a:cubicBezTo>
                      <a:cubicBezTo>
                        <a:pt x="132" y="188"/>
                        <a:pt x="132" y="188"/>
                        <a:pt x="132" y="188"/>
                      </a:cubicBezTo>
                      <a:cubicBezTo>
                        <a:pt x="132" y="187"/>
                        <a:pt x="132" y="187"/>
                        <a:pt x="132" y="187"/>
                      </a:cubicBezTo>
                      <a:cubicBezTo>
                        <a:pt x="130" y="181"/>
                        <a:pt x="127" y="176"/>
                        <a:pt x="125" y="170"/>
                      </a:cubicBezTo>
                      <a:cubicBezTo>
                        <a:pt x="126" y="170"/>
                        <a:pt x="127" y="170"/>
                        <a:pt x="128" y="169"/>
                      </a:cubicBezTo>
                      <a:cubicBezTo>
                        <a:pt x="129" y="170"/>
                        <a:pt x="129" y="170"/>
                        <a:pt x="129" y="170"/>
                      </a:cubicBezTo>
                      <a:cubicBezTo>
                        <a:pt x="129" y="171"/>
                        <a:pt x="130" y="173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3"/>
                        <a:pt x="129" y="171"/>
                        <a:pt x="129" y="170"/>
                      </a:cubicBezTo>
                      <a:cubicBezTo>
                        <a:pt x="131" y="170"/>
                        <a:pt x="131" y="170"/>
                        <a:pt x="131" y="170"/>
                      </a:cubicBezTo>
                      <a:cubicBezTo>
                        <a:pt x="131" y="170"/>
                        <a:pt x="131" y="169"/>
                        <a:pt x="131" y="169"/>
                      </a:cubicBezTo>
                      <a:cubicBezTo>
                        <a:pt x="131" y="169"/>
                        <a:pt x="131" y="169"/>
                        <a:pt x="131" y="169"/>
                      </a:cubicBezTo>
                      <a:cubicBezTo>
                        <a:pt x="131" y="169"/>
                        <a:pt x="130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8" y="168"/>
                        <a:pt x="128" y="166"/>
                        <a:pt x="128" y="165"/>
                      </a:cubicBezTo>
                      <a:cubicBezTo>
                        <a:pt x="128" y="165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9" y="163"/>
                        <a:pt x="128" y="163"/>
                        <a:pt x="128" y="163"/>
                      </a:cubicBezTo>
                      <a:cubicBezTo>
                        <a:pt x="128" y="159"/>
                        <a:pt x="126" y="154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7" y="151"/>
                        <a:pt x="127" y="153"/>
                        <a:pt x="128" y="153"/>
                      </a:cubicBezTo>
                      <a:cubicBezTo>
                        <a:pt x="128" y="153"/>
                        <a:pt x="128" y="154"/>
                        <a:pt x="128" y="154"/>
                      </a:cubicBezTo>
                      <a:cubicBezTo>
                        <a:pt x="128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5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5"/>
                        <a:pt x="129" y="155"/>
                        <a:pt x="130" y="155"/>
                      </a:cubicBez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6"/>
                        <a:pt x="131" y="157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3" y="159"/>
                        <a:pt x="134" y="161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3"/>
                        <a:pt x="136" y="163"/>
                        <a:pt x="136" y="163"/>
                      </a:cubicBezTo>
                      <a:cubicBezTo>
                        <a:pt x="136" y="163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5"/>
                      </a:cubicBezTo>
                      <a:cubicBezTo>
                        <a:pt x="136" y="165"/>
                        <a:pt x="136" y="166"/>
                        <a:pt x="136" y="166"/>
                      </a:cubicBezTo>
                      <a:cubicBezTo>
                        <a:pt x="136" y="168"/>
                        <a:pt x="136" y="170"/>
                        <a:pt x="136" y="171"/>
                      </a:cubicBezTo>
                      <a:cubicBezTo>
                        <a:pt x="136" y="172"/>
                        <a:pt x="136" y="172"/>
                        <a:pt x="136" y="172"/>
                      </a:cubicBezTo>
                      <a:cubicBezTo>
                        <a:pt x="136" y="172"/>
                        <a:pt x="136" y="173"/>
                        <a:pt x="136" y="173"/>
                      </a:cubicBezTo>
                      <a:cubicBezTo>
                        <a:pt x="136" y="173"/>
                        <a:pt x="136" y="173"/>
                        <a:pt x="136" y="173"/>
                      </a:cubicBezTo>
                      <a:cubicBezTo>
                        <a:pt x="136" y="173"/>
                        <a:pt x="137" y="173"/>
                        <a:pt x="137" y="172"/>
                      </a:cubicBezTo>
                      <a:cubicBezTo>
                        <a:pt x="137" y="172"/>
                        <a:pt x="137" y="172"/>
                        <a:pt x="137" y="171"/>
                      </a:cubicBezTo>
                      <a:cubicBezTo>
                        <a:pt x="137" y="170"/>
                        <a:pt x="136" y="168"/>
                        <a:pt x="136" y="166"/>
                      </a:cubicBezTo>
                      <a:cubicBezTo>
                        <a:pt x="136" y="166"/>
                        <a:pt x="136" y="165"/>
                        <a:pt x="136" y="165"/>
                      </a:cubicBezTo>
                      <a:cubicBezTo>
                        <a:pt x="136" y="165"/>
                        <a:pt x="136" y="165"/>
                        <a:pt x="137" y="165"/>
                      </a:cubicBezTo>
                      <a:cubicBezTo>
                        <a:pt x="137" y="165"/>
                        <a:pt x="137" y="165"/>
                        <a:pt x="137" y="166"/>
                      </a:cubicBezTo>
                      <a:cubicBezTo>
                        <a:pt x="137" y="166"/>
                        <a:pt x="137" y="166"/>
                        <a:pt x="137" y="166"/>
                      </a:cubicBezTo>
                      <a:cubicBezTo>
                        <a:pt x="138" y="168"/>
                        <a:pt x="139" y="170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0"/>
                        <a:pt x="138" y="168"/>
                        <a:pt x="138" y="166"/>
                      </a:cubicBezTo>
                      <a:cubicBezTo>
                        <a:pt x="140" y="168"/>
                        <a:pt x="143" y="170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3"/>
                        <a:pt x="145" y="173"/>
                        <a:pt x="145" y="173"/>
                      </a:cubicBezTo>
                      <a:cubicBezTo>
                        <a:pt x="145" y="173"/>
                        <a:pt x="144" y="173"/>
                        <a:pt x="144" y="173"/>
                      </a:cubicBezTo>
                      <a:cubicBezTo>
                        <a:pt x="143" y="173"/>
                        <a:pt x="143" y="173"/>
                        <a:pt x="142" y="173"/>
                      </a:cubicBezTo>
                      <a:cubicBezTo>
                        <a:pt x="142" y="173"/>
                        <a:pt x="142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3" y="173"/>
                        <a:pt x="143" y="173"/>
                        <a:pt x="144" y="173"/>
                      </a:cubicBezTo>
                      <a:cubicBezTo>
                        <a:pt x="145" y="173"/>
                        <a:pt x="145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4"/>
                        <a:pt x="146" y="174"/>
                      </a:cubicBezTo>
                      <a:cubicBezTo>
                        <a:pt x="146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6" y="174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2"/>
                      </a:cubicBezTo>
                      <a:cubicBezTo>
                        <a:pt x="146" y="173"/>
                        <a:pt x="147" y="173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3"/>
                        <a:pt x="148" y="173"/>
                      </a:cubicBezTo>
                      <a:cubicBezTo>
                        <a:pt x="147" y="173"/>
                        <a:pt x="147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3" y="170"/>
                        <a:pt x="140" y="168"/>
                        <a:pt x="138" y="165"/>
                      </a:cubicBezTo>
                      <a:cubicBezTo>
                        <a:pt x="138" y="165"/>
                        <a:pt x="138" y="165"/>
                        <a:pt x="138" y="165"/>
                      </a:cubicBezTo>
                      <a:cubicBezTo>
                        <a:pt x="138" y="165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8" y="162"/>
                        <a:pt x="138" y="160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40" y="159"/>
                        <a:pt x="142" y="160"/>
                        <a:pt x="144" y="160"/>
                      </a:cubicBezTo>
                      <a:cubicBezTo>
                        <a:pt x="144" y="162"/>
                        <a:pt x="144" y="164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5" y="166"/>
                        <a:pt x="145" y="166"/>
                        <a:pt x="145" y="165"/>
                      </a:cubicBezTo>
                      <a:cubicBezTo>
                        <a:pt x="144" y="164"/>
                        <a:pt x="144" y="162"/>
                        <a:pt x="144" y="160"/>
                      </a:cubicBezTo>
                      <a:cubicBezTo>
                        <a:pt x="147" y="161"/>
                        <a:pt x="151" y="162"/>
                        <a:pt x="154" y="163"/>
                      </a:cubicBezTo>
                      <a:cubicBezTo>
                        <a:pt x="154" y="163"/>
                        <a:pt x="154" y="163"/>
                        <a:pt x="155" y="163"/>
                      </a:cubicBezTo>
                      <a:cubicBezTo>
                        <a:pt x="155" y="163"/>
                        <a:pt x="155" y="163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4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6" y="164"/>
                        <a:pt x="156" y="164"/>
                        <a:pt x="157" y="165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7" y="164"/>
                        <a:pt x="157" y="164"/>
                        <a:pt x="157" y="164"/>
                      </a:cubicBezTo>
                      <a:cubicBezTo>
                        <a:pt x="158" y="164"/>
                        <a:pt x="158" y="164"/>
                        <a:pt x="159" y="163"/>
                      </a:cubicBezTo>
                      <a:cubicBezTo>
                        <a:pt x="159" y="163"/>
                        <a:pt x="159" y="163"/>
                        <a:pt x="158" y="163"/>
                      </a:cubicBezTo>
                      <a:cubicBezTo>
                        <a:pt x="158" y="163"/>
                        <a:pt x="158" y="163"/>
                        <a:pt x="158" y="163"/>
                      </a:cubicBezTo>
                      <a:cubicBezTo>
                        <a:pt x="158" y="164"/>
                        <a:pt x="158" y="164"/>
                        <a:pt x="157" y="164"/>
                      </a:cubicBezTo>
                      <a:cubicBezTo>
                        <a:pt x="157" y="164"/>
                        <a:pt x="156" y="164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2"/>
                        <a:pt x="155" y="162"/>
                      </a:cubicBezTo>
                      <a:cubicBezTo>
                        <a:pt x="155" y="161"/>
                        <a:pt x="155" y="159"/>
                        <a:pt x="155" y="158"/>
                      </a:cubicBezTo>
                      <a:cubicBezTo>
                        <a:pt x="155" y="158"/>
                        <a:pt x="155" y="158"/>
                        <a:pt x="155" y="157"/>
                      </a:cubicBezTo>
                      <a:cubicBezTo>
                        <a:pt x="155" y="157"/>
                        <a:pt x="155" y="157"/>
                        <a:pt x="155" y="157"/>
                      </a:cubicBezTo>
                      <a:cubicBezTo>
                        <a:pt x="155" y="152"/>
                        <a:pt x="154" y="147"/>
                        <a:pt x="154" y="143"/>
                      </a:cubicBezTo>
                      <a:cubicBezTo>
                        <a:pt x="155" y="143"/>
                        <a:pt x="155" y="143"/>
                        <a:pt x="156" y="143"/>
                      </a:cubicBezTo>
                      <a:cubicBezTo>
                        <a:pt x="157" y="144"/>
                        <a:pt x="158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8" y="145"/>
                        <a:pt x="157" y="144"/>
                        <a:pt x="156" y="143"/>
                      </a:cubicBezTo>
                      <a:cubicBezTo>
                        <a:pt x="156" y="143"/>
                        <a:pt x="156" y="143"/>
                        <a:pt x="156" y="143"/>
                      </a:cubicBezTo>
                      <a:cubicBezTo>
                        <a:pt x="153" y="142"/>
                        <a:pt x="154" y="135"/>
                        <a:pt x="153" y="132"/>
                      </a:cubicBezTo>
                      <a:cubicBezTo>
                        <a:pt x="157" y="133"/>
                        <a:pt x="159" y="136"/>
                        <a:pt x="161" y="139"/>
                      </a:cubicBezTo>
                      <a:cubicBezTo>
                        <a:pt x="163" y="142"/>
                        <a:pt x="165" y="146"/>
                        <a:pt x="165" y="149"/>
                      </a:cubicBezTo>
                      <a:cubicBezTo>
                        <a:pt x="165" y="149"/>
                        <a:pt x="165" y="149"/>
                        <a:pt x="165" y="149"/>
                      </a:cubicBezTo>
                      <a:cubicBezTo>
                        <a:pt x="165" y="152"/>
                        <a:pt x="163" y="156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2" y="160"/>
                      </a:cubicBezTo>
                      <a:cubicBezTo>
                        <a:pt x="161" y="161"/>
                        <a:pt x="160" y="161"/>
                        <a:pt x="160" y="162"/>
                      </a:cubicBezTo>
                      <a:cubicBezTo>
                        <a:pt x="160" y="162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1" y="162"/>
                        <a:pt x="162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6" y="159"/>
                        <a:pt x="168" y="156"/>
                        <a:pt x="171" y="154"/>
                      </a:cubicBezTo>
                      <a:cubicBezTo>
                        <a:pt x="171" y="155"/>
                        <a:pt x="171" y="155"/>
                        <a:pt x="172" y="155"/>
                      </a:cubicBezTo>
                      <a:cubicBezTo>
                        <a:pt x="172" y="156"/>
                        <a:pt x="173" y="157"/>
                        <a:pt x="174" y="159"/>
                      </a:cubicBezTo>
                      <a:cubicBezTo>
                        <a:pt x="174" y="159"/>
                        <a:pt x="174" y="159"/>
                        <a:pt x="174" y="159"/>
                      </a:cubicBezTo>
                      <a:cubicBezTo>
                        <a:pt x="174" y="162"/>
                        <a:pt x="176" y="164"/>
                        <a:pt x="176" y="167"/>
                      </a:cubicBezTo>
                      <a:cubicBezTo>
                        <a:pt x="176" y="167"/>
                        <a:pt x="176" y="168"/>
                        <a:pt x="176" y="168"/>
                      </a:cubicBezTo>
                      <a:cubicBezTo>
                        <a:pt x="176" y="168"/>
                        <a:pt x="176" y="168"/>
                        <a:pt x="176" y="168"/>
                      </a:cubicBezTo>
                      <a:cubicBezTo>
                        <a:pt x="176" y="167"/>
                        <a:pt x="177" y="167"/>
                        <a:pt x="177" y="167"/>
                      </a:cubicBezTo>
                      <a:cubicBezTo>
                        <a:pt x="176" y="164"/>
                        <a:pt x="174" y="162"/>
                        <a:pt x="174" y="159"/>
                      </a:cubicBezTo>
                      <a:cubicBezTo>
                        <a:pt x="176" y="161"/>
                        <a:pt x="177" y="163"/>
                        <a:pt x="179" y="165"/>
                      </a:cubicBezTo>
                      <a:cubicBezTo>
                        <a:pt x="180" y="169"/>
                        <a:pt x="183" y="173"/>
                        <a:pt x="184" y="178"/>
                      </a:cubicBezTo>
                      <a:cubicBezTo>
                        <a:pt x="185" y="180"/>
                        <a:pt x="185" y="183"/>
                        <a:pt x="186" y="185"/>
                      </a:cubicBezTo>
                      <a:cubicBezTo>
                        <a:pt x="186" y="187"/>
                        <a:pt x="187" y="187"/>
                        <a:pt x="187" y="189"/>
                      </a:cubicBezTo>
                      <a:cubicBezTo>
                        <a:pt x="187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8"/>
                      </a:cubicBezTo>
                      <a:cubicBezTo>
                        <a:pt x="187" y="187"/>
                        <a:pt x="187" y="186"/>
                        <a:pt x="186" y="185"/>
                      </a:cubicBezTo>
                      <a:cubicBezTo>
                        <a:pt x="185" y="183"/>
                        <a:pt x="186" y="180"/>
                        <a:pt x="185" y="177"/>
                      </a:cubicBezTo>
                      <a:cubicBezTo>
                        <a:pt x="183" y="173"/>
                        <a:pt x="180" y="169"/>
                        <a:pt x="179" y="165"/>
                      </a:cubicBezTo>
                      <a:cubicBezTo>
                        <a:pt x="183" y="164"/>
                        <a:pt x="186" y="163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86" y="162"/>
                        <a:pt x="183" y="164"/>
                        <a:pt x="179" y="164"/>
                      </a:cubicBezTo>
                      <a:cubicBezTo>
                        <a:pt x="177" y="163"/>
                        <a:pt x="176" y="160"/>
                        <a:pt x="174" y="158"/>
                      </a:cubicBezTo>
                      <a:cubicBezTo>
                        <a:pt x="174" y="158"/>
                        <a:pt x="174" y="158"/>
                        <a:pt x="174" y="158"/>
                      </a:cubicBezTo>
                      <a:cubicBezTo>
                        <a:pt x="174" y="157"/>
                        <a:pt x="173" y="156"/>
                        <a:pt x="172" y="155"/>
                      </a:cubicBezTo>
                      <a:cubicBezTo>
                        <a:pt x="172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4" y="154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6" y="155"/>
                        <a:pt x="177" y="156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7" y="156"/>
                        <a:pt x="176" y="155"/>
                        <a:pt x="175" y="153"/>
                      </a:cubicBezTo>
                      <a:cubicBezTo>
                        <a:pt x="175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4" y="150"/>
                        <a:pt x="171" y="148"/>
                        <a:pt x="169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69" y="145"/>
                        <a:pt x="169" y="145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8" y="144"/>
                        <a:pt x="168" y="144"/>
                      </a:cubicBezTo>
                      <a:cubicBezTo>
                        <a:pt x="168" y="144"/>
                        <a:pt x="168" y="144"/>
                        <a:pt x="168" y="144"/>
                      </a:cubicBezTo>
                      <a:cubicBezTo>
                        <a:pt x="167" y="142"/>
                        <a:pt x="165" y="141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6" y="138"/>
                        <a:pt x="167" y="138"/>
                        <a:pt x="167" y="137"/>
                      </a:cubicBezTo>
                      <a:cubicBezTo>
                        <a:pt x="168" y="137"/>
                        <a:pt x="170" y="137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0" y="139"/>
                        <a:pt x="170" y="140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0"/>
                        <a:pt x="171" y="139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6" y="140"/>
                        <a:pt x="180" y="142"/>
                        <a:pt x="183" y="145"/>
                      </a:cubicBezTo>
                      <a:cubicBezTo>
                        <a:pt x="183" y="145"/>
                        <a:pt x="183" y="145"/>
                        <a:pt x="183" y="145"/>
                      </a:cubicBezTo>
                      <a:cubicBezTo>
                        <a:pt x="184" y="146"/>
                        <a:pt x="185" y="147"/>
                        <a:pt x="186" y="148"/>
                      </a:cubicBezTo>
                      <a:cubicBezTo>
                        <a:pt x="186" y="148"/>
                        <a:pt x="186" y="148"/>
                        <a:pt x="186" y="148"/>
                      </a:cubicBezTo>
                      <a:cubicBezTo>
                        <a:pt x="188" y="150"/>
                        <a:pt x="190" y="153"/>
                        <a:pt x="191" y="156"/>
                      </a:cubicBezTo>
                      <a:cubicBezTo>
                        <a:pt x="190" y="156"/>
                        <a:pt x="189" y="156"/>
                        <a:pt x="188" y="156"/>
                      </a:cubicBezTo>
                      <a:cubicBezTo>
                        <a:pt x="188" y="156"/>
                        <a:pt x="188" y="156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9" y="156"/>
                        <a:pt x="190" y="156"/>
                        <a:pt x="191" y="156"/>
                      </a:cubicBez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3" y="159"/>
                        <a:pt x="195" y="162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5" y="162"/>
                        <a:pt x="194" y="159"/>
                        <a:pt x="191" y="156"/>
                      </a:cubicBezTo>
                      <a:close/>
                      <a:moveTo>
                        <a:pt x="201" y="51"/>
                      </a:moveTo>
                      <a:cubicBezTo>
                        <a:pt x="201" y="51"/>
                        <a:pt x="201" y="51"/>
                        <a:pt x="201" y="50"/>
                      </a:cubicBezTo>
                      <a:cubicBezTo>
                        <a:pt x="202" y="50"/>
                        <a:pt x="202" y="50"/>
                        <a:pt x="203" y="51"/>
                      </a:cubicBezTo>
                      <a:cubicBezTo>
                        <a:pt x="202" y="51"/>
                        <a:pt x="202" y="51"/>
                        <a:pt x="201" y="52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lose/>
                      <a:moveTo>
                        <a:pt x="199" y="0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00" y="1"/>
                        <a:pt x="200" y="1"/>
                        <a:pt x="200" y="1"/>
                      </a:cubicBezTo>
                      <a:cubicBezTo>
                        <a:pt x="199" y="1"/>
                        <a:pt x="199" y="1"/>
                        <a:pt x="199" y="1"/>
                      </a:cubicBezTo>
                      <a:lnTo>
                        <a:pt x="199" y="0"/>
                      </a:lnTo>
                      <a:close/>
                      <a:moveTo>
                        <a:pt x="199" y="5"/>
                      </a:move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6"/>
                        <a:pt x="199" y="6"/>
                      </a:cubicBezTo>
                      <a:cubicBezTo>
                        <a:pt x="199" y="6"/>
                        <a:pt x="198" y="6"/>
                        <a:pt x="199" y="5"/>
                      </a:cubicBezTo>
                      <a:close/>
                      <a:moveTo>
                        <a:pt x="24" y="47"/>
                      </a:moveTo>
                      <a:cubicBezTo>
                        <a:pt x="24" y="45"/>
                        <a:pt x="25" y="43"/>
                        <a:pt x="25" y="42"/>
                      </a:cubicBezTo>
                      <a:cubicBezTo>
                        <a:pt x="26" y="41"/>
                        <a:pt x="27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1" y="41"/>
                        <a:pt x="32" y="41"/>
                        <a:pt x="34" y="41"/>
                      </a:cubicBezTo>
                      <a:cubicBezTo>
                        <a:pt x="31" y="44"/>
                        <a:pt x="28" y="45"/>
                        <a:pt x="24" y="47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lose/>
                      <a:moveTo>
                        <a:pt x="46" y="113"/>
                      </a:moveTo>
                      <a:cubicBezTo>
                        <a:pt x="46" y="112"/>
                        <a:pt x="45" y="111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7" y="109"/>
                        <a:pt x="48" y="109"/>
                        <a:pt x="50" y="109"/>
                      </a:cubicBezTo>
                      <a:cubicBezTo>
                        <a:pt x="49" y="110"/>
                        <a:pt x="48" y="112"/>
                        <a:pt x="46" y="113"/>
                      </a:cubicBezTo>
                      <a:close/>
                      <a:moveTo>
                        <a:pt x="188" y="127"/>
                      </a:moveTo>
                      <a:cubicBezTo>
                        <a:pt x="190" y="126"/>
                        <a:pt x="191" y="125"/>
                        <a:pt x="193" y="124"/>
                      </a:cubicBezTo>
                      <a:cubicBezTo>
                        <a:pt x="193" y="125"/>
                        <a:pt x="193" y="125"/>
                        <a:pt x="193" y="125"/>
                      </a:cubicBezTo>
                      <a:cubicBezTo>
                        <a:pt x="193" y="127"/>
                        <a:pt x="193" y="128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1" y="129"/>
                        <a:pt x="190" y="128"/>
                        <a:pt x="188" y="127"/>
                      </a:cubicBezTo>
                      <a:cubicBezTo>
                        <a:pt x="188" y="127"/>
                        <a:pt x="188" y="127"/>
                        <a:pt x="188" y="127"/>
                      </a:cubicBezTo>
                      <a:close/>
                      <a:moveTo>
                        <a:pt x="187" y="128"/>
                      </a:moveTo>
                      <a:cubicBezTo>
                        <a:pt x="188" y="128"/>
                        <a:pt x="187" y="128"/>
                        <a:pt x="187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9" y="128"/>
                        <a:pt x="190" y="130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2" y="131"/>
                        <a:pt x="191" y="133"/>
                        <a:pt x="191" y="134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191" y="135"/>
                        <a:pt x="190" y="137"/>
                        <a:pt x="190" y="138"/>
                      </a:cubicBezTo>
                      <a:cubicBezTo>
                        <a:pt x="188" y="136"/>
                        <a:pt x="186" y="135"/>
                        <a:pt x="184" y="133"/>
                      </a:cubicBezTo>
                      <a:cubicBezTo>
                        <a:pt x="184" y="132"/>
                        <a:pt x="183" y="132"/>
                        <a:pt x="182" y="131"/>
                      </a:cubicBezTo>
                      <a:cubicBezTo>
                        <a:pt x="183" y="129"/>
                        <a:pt x="185" y="129"/>
                        <a:pt x="187" y="128"/>
                      </a:cubicBezTo>
                      <a:cubicBezTo>
                        <a:pt x="187" y="127"/>
                        <a:pt x="187" y="128"/>
                        <a:pt x="187" y="128"/>
                      </a:cubicBezTo>
                      <a:close/>
                      <a:moveTo>
                        <a:pt x="186" y="125"/>
                      </a:moveTo>
                      <a:cubicBezTo>
                        <a:pt x="186" y="125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6" y="126"/>
                        <a:pt x="186" y="126"/>
                        <a:pt x="186" y="126"/>
                      </a:cubicBezTo>
                      <a:cubicBezTo>
                        <a:pt x="186" y="126"/>
                        <a:pt x="186" y="125"/>
                        <a:pt x="186" y="125"/>
                      </a:cubicBezTo>
                      <a:close/>
                      <a:moveTo>
                        <a:pt x="170" y="115"/>
                      </a:moveTo>
                      <a:cubicBezTo>
                        <a:pt x="170" y="115"/>
                        <a:pt x="170" y="115"/>
                        <a:pt x="170" y="115"/>
                      </a:cubicBezTo>
                      <a:cubicBezTo>
                        <a:pt x="172" y="116"/>
                        <a:pt x="173" y="119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2" y="121"/>
                        <a:pt x="169" y="120"/>
                        <a:pt x="167" y="119"/>
                      </a:cubicBezTo>
                      <a:cubicBezTo>
                        <a:pt x="168" y="118"/>
                        <a:pt x="168" y="116"/>
                        <a:pt x="170" y="115"/>
                      </a:cubicBezTo>
                      <a:close/>
                      <a:moveTo>
                        <a:pt x="167" y="113"/>
                      </a:move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4"/>
                        <a:pt x="168" y="114"/>
                        <a:pt x="169" y="114"/>
                      </a:cubicBezTo>
                      <a:cubicBezTo>
                        <a:pt x="168" y="116"/>
                        <a:pt x="167" y="117"/>
                        <a:pt x="166" y="119"/>
                      </a:cubicBezTo>
                      <a:cubicBezTo>
                        <a:pt x="165" y="116"/>
                        <a:pt x="165" y="112"/>
                        <a:pt x="163" y="110"/>
                      </a:cubicBezTo>
                      <a:cubicBezTo>
                        <a:pt x="165" y="110"/>
                        <a:pt x="166" y="112"/>
                        <a:pt x="167" y="113"/>
                      </a:cubicBezTo>
                      <a:close/>
                      <a:moveTo>
                        <a:pt x="162" y="120"/>
                      </a:moveTo>
                      <a:cubicBezTo>
                        <a:pt x="161" y="120"/>
                        <a:pt x="160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0"/>
                        <a:pt x="158" y="119"/>
                        <a:pt x="158" y="119"/>
                      </a:cubicBezTo>
                      <a:cubicBezTo>
                        <a:pt x="158" y="118"/>
                        <a:pt x="158" y="118"/>
                        <a:pt x="158" y="118"/>
                      </a:cubicBezTo>
                      <a:cubicBezTo>
                        <a:pt x="160" y="118"/>
                        <a:pt x="161" y="119"/>
                        <a:pt x="163" y="119"/>
                      </a:cubicBezTo>
                      <a:cubicBezTo>
                        <a:pt x="163" y="120"/>
                        <a:pt x="162" y="120"/>
                        <a:pt x="162" y="120"/>
                      </a:cubicBezTo>
                      <a:close/>
                      <a:moveTo>
                        <a:pt x="157" y="116"/>
                      </a:moveTo>
                      <a:cubicBezTo>
                        <a:pt x="157" y="116"/>
                        <a:pt x="157" y="116"/>
                        <a:pt x="157" y="116"/>
                      </a:cubicBezTo>
                      <a:cubicBezTo>
                        <a:pt x="159" y="115"/>
                        <a:pt x="160" y="113"/>
                        <a:pt x="161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2" y="112"/>
                        <a:pt x="161" y="111"/>
                        <a:pt x="162" y="110"/>
                      </a:cubicBezTo>
                      <a:cubicBezTo>
                        <a:pt x="164" y="112"/>
                        <a:pt x="164" y="116"/>
                        <a:pt x="165" y="118"/>
                      </a:cubicBezTo>
                      <a:cubicBezTo>
                        <a:pt x="162" y="118"/>
                        <a:pt x="159" y="118"/>
                        <a:pt x="157" y="116"/>
                      </a:cubicBezTo>
                      <a:close/>
                      <a:moveTo>
                        <a:pt x="152" y="117"/>
                      </a:moveTo>
                      <a:cubicBezTo>
                        <a:pt x="153" y="118"/>
                        <a:pt x="154" y="117"/>
                        <a:pt x="155" y="118"/>
                      </a:cubicBezTo>
                      <a:cubicBezTo>
                        <a:pt x="154" y="119"/>
                        <a:pt x="153" y="119"/>
                        <a:pt x="152" y="120"/>
                      </a:cubicBezTo>
                      <a:cubicBezTo>
                        <a:pt x="152" y="120"/>
                        <a:pt x="152" y="120"/>
                        <a:pt x="152" y="120"/>
                      </a:cubicBezTo>
                      <a:cubicBezTo>
                        <a:pt x="152" y="119"/>
                        <a:pt x="152" y="118"/>
                        <a:pt x="152" y="117"/>
                      </a:cubicBezTo>
                      <a:close/>
                      <a:moveTo>
                        <a:pt x="151" y="131"/>
                      </a:move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2"/>
                        <a:pt x="150" y="132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4"/>
                        <a:pt x="150" y="134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48" y="137"/>
                        <a:pt x="146" y="139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38"/>
                        <a:pt x="144" y="135"/>
                        <a:pt x="145" y="133"/>
                      </a:cubicBezTo>
                      <a:cubicBezTo>
                        <a:pt x="147" y="132"/>
                        <a:pt x="148" y="131"/>
                        <a:pt x="151" y="130"/>
                      </a:cubicBezTo>
                      <a:cubicBezTo>
                        <a:pt x="151" y="130"/>
                        <a:pt x="151" y="131"/>
                        <a:pt x="150" y="131"/>
                      </a:cubicBezTo>
                      <a:lnTo>
                        <a:pt x="151" y="131"/>
                      </a:lnTo>
                      <a:close/>
                      <a:moveTo>
                        <a:pt x="141" y="152"/>
                      </a:moveTo>
                      <a:cubicBezTo>
                        <a:pt x="141" y="152"/>
                        <a:pt x="140" y="152"/>
                        <a:pt x="140" y="152"/>
                      </a:cubicBezTo>
                      <a:cubicBezTo>
                        <a:pt x="140" y="152"/>
                        <a:pt x="140" y="151"/>
                        <a:pt x="140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2" y="151"/>
                        <a:pt x="142" y="152"/>
                        <a:pt x="141" y="152"/>
                      </a:cubicBezTo>
                      <a:close/>
                      <a:moveTo>
                        <a:pt x="141" y="150"/>
                      </a:move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49"/>
                        <a:pt x="141" y="148"/>
                        <a:pt x="142" y="147"/>
                      </a:cubicBezTo>
                      <a:cubicBezTo>
                        <a:pt x="142" y="147"/>
                        <a:pt x="142" y="150"/>
                        <a:pt x="141" y="150"/>
                      </a:cubicBezTo>
                      <a:close/>
                      <a:moveTo>
                        <a:pt x="141" y="145"/>
                      </a:moveTo>
                      <a:cubicBezTo>
                        <a:pt x="139" y="145"/>
                        <a:pt x="137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7" y="141"/>
                        <a:pt x="138" y="139"/>
                        <a:pt x="139" y="136"/>
                      </a:cubicBezTo>
                      <a:cubicBezTo>
                        <a:pt x="139" y="136"/>
                        <a:pt x="139" y="136"/>
                        <a:pt x="139" y="136"/>
                      </a:cubicBezTo>
                      <a:cubicBezTo>
                        <a:pt x="139" y="135"/>
                        <a:pt x="140" y="135"/>
                        <a:pt x="140" y="135"/>
                      </a:cubicBezTo>
                      <a:cubicBezTo>
                        <a:pt x="140" y="135"/>
                        <a:pt x="140" y="135"/>
                        <a:pt x="140" y="135"/>
                      </a:cubicBezTo>
                      <a:cubicBezTo>
                        <a:pt x="141" y="135"/>
                        <a:pt x="141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3" y="136"/>
                        <a:pt x="141" y="143"/>
                        <a:pt x="141" y="145"/>
                      </a:cubicBezTo>
                      <a:close/>
                      <a:moveTo>
                        <a:pt x="133" y="128"/>
                      </a:moveTo>
                      <a:cubicBezTo>
                        <a:pt x="132" y="125"/>
                        <a:pt x="130" y="118"/>
                        <a:pt x="134" y="117"/>
                      </a:cubicBezTo>
                      <a:cubicBezTo>
                        <a:pt x="135" y="119"/>
                        <a:pt x="134" y="124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7"/>
                        <a:pt x="136" y="129"/>
                        <a:pt x="136" y="130"/>
                      </a:cubicBezTo>
                      <a:cubicBezTo>
                        <a:pt x="136" y="131"/>
                        <a:pt x="136" y="132"/>
                        <a:pt x="135" y="133"/>
                      </a:cubicBezTo>
                      <a:cubicBezTo>
                        <a:pt x="135" y="133"/>
                        <a:pt x="135" y="133"/>
                        <a:pt x="135" y="133"/>
                      </a:cubicBezTo>
                      <a:cubicBezTo>
                        <a:pt x="135" y="134"/>
                        <a:pt x="134" y="136"/>
                        <a:pt x="134" y="137"/>
                      </a:cubicBezTo>
                      <a:cubicBezTo>
                        <a:pt x="134" y="136"/>
                        <a:pt x="133" y="133"/>
                        <a:pt x="134" y="133"/>
                      </a:cubicBezTo>
                      <a:cubicBezTo>
                        <a:pt x="133" y="132"/>
                        <a:pt x="133" y="130"/>
                        <a:pt x="133" y="128"/>
                      </a:cubicBezTo>
                      <a:close/>
                      <a:moveTo>
                        <a:pt x="125" y="133"/>
                      </a:moveTo>
                      <a:cubicBezTo>
                        <a:pt x="123" y="134"/>
                        <a:pt x="121" y="135"/>
                        <a:pt x="119" y="135"/>
                      </a:cubicBezTo>
                      <a:cubicBezTo>
                        <a:pt x="118" y="134"/>
                        <a:pt x="117" y="131"/>
                        <a:pt x="118" y="129"/>
                      </a:cubicBezTo>
                      <a:cubicBezTo>
                        <a:pt x="122" y="126"/>
                        <a:pt x="126" y="122"/>
                        <a:pt x="130" y="119"/>
                      </a:cubicBezTo>
                      <a:cubicBezTo>
                        <a:pt x="130" y="119"/>
                        <a:pt x="130" y="119"/>
                        <a:pt x="130" y="119"/>
                      </a:cubicBezTo>
                      <a:cubicBezTo>
                        <a:pt x="130" y="124"/>
                        <a:pt x="131" y="126"/>
                        <a:pt x="132" y="130"/>
                      </a:cubicBezTo>
                      <a:cubicBezTo>
                        <a:pt x="130" y="131"/>
                        <a:pt x="127" y="132"/>
                        <a:pt x="125" y="133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50"/>
                        <a:pt x="110" y="150"/>
                      </a:cubicBezTo>
                      <a:cubicBezTo>
                        <a:pt x="110" y="150"/>
                        <a:pt x="110" y="149"/>
                        <a:pt x="110" y="149"/>
                      </a:cubicBezTo>
                      <a:cubicBezTo>
                        <a:pt x="110" y="147"/>
                        <a:pt x="110" y="146"/>
                        <a:pt x="110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2" y="144"/>
                        <a:pt x="112" y="145"/>
                      </a:cubicBezTo>
                      <a:cubicBezTo>
                        <a:pt x="112" y="145"/>
                        <a:pt x="112" y="145"/>
                        <a:pt x="112" y="145"/>
                      </a:cubicBezTo>
                      <a:cubicBezTo>
                        <a:pt x="112" y="146"/>
                        <a:pt x="111" y="147"/>
                        <a:pt x="111" y="148"/>
                      </a:cubicBezTo>
                      <a:cubicBezTo>
                        <a:pt x="111" y="148"/>
                        <a:pt x="111" y="148"/>
                        <a:pt x="111" y="148"/>
                      </a:cubicBezTo>
                      <a:cubicBezTo>
                        <a:pt x="111" y="148"/>
                        <a:pt x="111" y="148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02" y="146"/>
                      </a:move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0" y="145"/>
                        <a:pt x="100" y="145"/>
                        <a:pt x="100" y="144"/>
                      </a:cubicBezTo>
                      <a:cubicBezTo>
                        <a:pt x="100" y="144"/>
                        <a:pt x="100" y="144"/>
                        <a:pt x="100" y="144"/>
                      </a:cubicBezTo>
                      <a:cubicBezTo>
                        <a:pt x="100" y="141"/>
                        <a:pt x="98" y="137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100" y="133"/>
                        <a:pt x="102" y="132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6" y="131"/>
                        <a:pt x="107" y="130"/>
                        <a:pt x="109" y="130"/>
                      </a:cubicBezTo>
                      <a:cubicBezTo>
                        <a:pt x="110" y="132"/>
                        <a:pt x="110" y="134"/>
                        <a:pt x="110" y="136"/>
                      </a:cubicBezTo>
                      <a:cubicBezTo>
                        <a:pt x="107" y="139"/>
                        <a:pt x="105" y="142"/>
                        <a:pt x="102" y="146"/>
                      </a:cubicBezTo>
                      <a:close/>
                      <a:moveTo>
                        <a:pt x="102" y="147"/>
                      </a:moveTo>
                      <a:cubicBezTo>
                        <a:pt x="101" y="147"/>
                        <a:pt x="101" y="148"/>
                        <a:pt x="101" y="148"/>
                      </a:cubicBezTo>
                      <a:cubicBezTo>
                        <a:pt x="101" y="148"/>
                        <a:pt x="101" y="148"/>
                        <a:pt x="101" y="148"/>
                      </a:cubicBezTo>
                      <a:cubicBezTo>
                        <a:pt x="101" y="148"/>
                        <a:pt x="101" y="147"/>
                        <a:pt x="100" y="147"/>
                      </a:cubicBezTo>
                      <a:cubicBezTo>
                        <a:pt x="101" y="147"/>
                        <a:pt x="101" y="147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2" y="146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lose/>
                      <a:moveTo>
                        <a:pt x="98" y="127"/>
                      </a:moveTo>
                      <a:cubicBezTo>
                        <a:pt x="99" y="127"/>
                        <a:pt x="100" y="127"/>
                        <a:pt x="101" y="126"/>
                      </a:cubicBezTo>
                      <a:cubicBezTo>
                        <a:pt x="101" y="127"/>
                        <a:pt x="99" y="129"/>
                        <a:pt x="98" y="130"/>
                      </a:cubicBezTo>
                      <a:cubicBezTo>
                        <a:pt x="98" y="129"/>
                        <a:pt x="98" y="128"/>
                        <a:pt x="98" y="127"/>
                      </a:cubicBezTo>
                      <a:close/>
                      <a:moveTo>
                        <a:pt x="92" y="134"/>
                      </a:move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3" y="134"/>
                        <a:pt x="93" y="134"/>
                        <a:pt x="93" y="134"/>
                      </a:cubicBezTo>
                      <a:cubicBezTo>
                        <a:pt x="93" y="134"/>
                        <a:pt x="94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4"/>
                        <a:pt x="93" y="135"/>
                        <a:pt x="91" y="135"/>
                      </a:cubicBezTo>
                      <a:cubicBezTo>
                        <a:pt x="89" y="137"/>
                        <a:pt x="87" y="138"/>
                        <a:pt x="85" y="140"/>
                      </a:cubicBezTo>
                      <a:cubicBezTo>
                        <a:pt x="84" y="139"/>
                        <a:pt x="83" y="139"/>
                        <a:pt x="83" y="139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81" y="138"/>
                        <a:pt x="80" y="138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79" y="136"/>
                        <a:pt x="78" y="136"/>
                        <a:pt x="78" y="136"/>
                      </a:cubicBezTo>
                      <a:cubicBezTo>
                        <a:pt x="78" y="134"/>
                        <a:pt x="79" y="133"/>
                        <a:pt x="80" y="132"/>
                      </a:cubicBezTo>
                      <a:cubicBezTo>
                        <a:pt x="80" y="132"/>
                        <a:pt x="80" y="132"/>
                        <a:pt x="80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1"/>
                      </a:cubicBezTo>
                      <a:cubicBezTo>
                        <a:pt x="81" y="131"/>
                        <a:pt x="82" y="131"/>
                        <a:pt x="82" y="130"/>
                      </a:cubicBezTo>
                      <a:cubicBezTo>
                        <a:pt x="84" y="129"/>
                        <a:pt x="87" y="129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1" y="128"/>
                        <a:pt x="91" y="127"/>
                        <a:pt x="92" y="127"/>
                      </a:cubicBez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4" y="127"/>
                        <a:pt x="96" y="127"/>
                        <a:pt x="97" y="128"/>
                      </a:cubicBezTo>
                      <a:cubicBezTo>
                        <a:pt x="97" y="130"/>
                        <a:pt x="98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3"/>
                        <a:pt x="93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lose/>
                      <a:moveTo>
                        <a:pt x="94" y="136"/>
                      </a:moveTo>
                      <a:cubicBezTo>
                        <a:pt x="93" y="136"/>
                        <a:pt x="93" y="136"/>
                        <a:pt x="93" y="136"/>
                      </a:cubicBezTo>
                      <a:cubicBezTo>
                        <a:pt x="93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lose/>
                      <a:moveTo>
                        <a:pt x="82" y="101"/>
                      </a:moveTo>
                      <a:cubicBezTo>
                        <a:pt x="82" y="102"/>
                        <a:pt x="80" y="102"/>
                        <a:pt x="78" y="102"/>
                      </a:cubicBezTo>
                      <a:cubicBezTo>
                        <a:pt x="78" y="101"/>
                        <a:pt x="78" y="101"/>
                        <a:pt x="78" y="101"/>
                      </a:cubicBezTo>
                      <a:cubicBezTo>
                        <a:pt x="76" y="100"/>
                        <a:pt x="74" y="98"/>
                        <a:pt x="71" y="97"/>
                      </a:cubicBezTo>
                      <a:cubicBezTo>
                        <a:pt x="71" y="97"/>
                        <a:pt x="71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69" y="94"/>
                        <a:pt x="68" y="91"/>
                        <a:pt x="67" y="88"/>
                      </a:cubicBezTo>
                      <a:cubicBezTo>
                        <a:pt x="67" y="87"/>
                        <a:pt x="66" y="87"/>
                        <a:pt x="66" y="86"/>
                      </a:cubicBezTo>
                      <a:cubicBezTo>
                        <a:pt x="74" y="87"/>
                        <a:pt x="82" y="89"/>
                        <a:pt x="89" y="90"/>
                      </a:cubicBezTo>
                      <a:cubicBezTo>
                        <a:pt x="88" y="93"/>
                        <a:pt x="85" y="94"/>
                        <a:pt x="84" y="97"/>
                      </a:cubicBezTo>
                      <a:cubicBezTo>
                        <a:pt x="84" y="97"/>
                        <a:pt x="84" y="97"/>
                        <a:pt x="84" y="97"/>
                      </a:cubicBezTo>
                      <a:cubicBezTo>
                        <a:pt x="83" y="98"/>
                        <a:pt x="83" y="99"/>
                        <a:pt x="82" y="100"/>
                      </a:cubicBezTo>
                      <a:cubicBezTo>
                        <a:pt x="82" y="100"/>
                        <a:pt x="82" y="100"/>
                        <a:pt x="82" y="101"/>
                      </a:cubicBezTo>
                      <a:close/>
                      <a:moveTo>
                        <a:pt x="66" y="96"/>
                      </a:move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7" y="96"/>
                        <a:pt x="69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70" y="97"/>
                        <a:pt x="71" y="97"/>
                        <a:pt x="71" y="97"/>
                      </a:cubicBezTo>
                      <a:cubicBezTo>
                        <a:pt x="71" y="97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9"/>
                        <a:pt x="71" y="99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99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4" y="98"/>
                        <a:pt x="76" y="100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5" y="102"/>
                        <a:pt x="72" y="104"/>
                        <a:pt x="69" y="104"/>
                      </a:cubicBezTo>
                      <a:cubicBezTo>
                        <a:pt x="68" y="103"/>
                        <a:pt x="67" y="101"/>
                        <a:pt x="66" y="100"/>
                      </a:cubicBezTo>
                      <a:cubicBezTo>
                        <a:pt x="63" y="97"/>
                        <a:pt x="62" y="95"/>
                        <a:pt x="60" y="91"/>
                      </a:cubicBezTo>
                      <a:cubicBezTo>
                        <a:pt x="59" y="90"/>
                        <a:pt x="58" y="88"/>
                        <a:pt x="58" y="87"/>
                      </a:cubicBezTo>
                      <a:cubicBezTo>
                        <a:pt x="59" y="85"/>
                        <a:pt x="63" y="86"/>
                        <a:pt x="65" y="86"/>
                      </a:cubicBezTo>
                      <a:cubicBezTo>
                        <a:pt x="66" y="86"/>
                        <a:pt x="66" y="87"/>
                        <a:pt x="66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7" y="91"/>
                        <a:pt x="69" y="94"/>
                        <a:pt x="70" y="97"/>
                      </a:cubicBezTo>
                      <a:cubicBezTo>
                        <a:pt x="69" y="97"/>
                        <a:pt x="68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lose/>
                      <a:moveTo>
                        <a:pt x="61" y="55"/>
                      </a:moveTo>
                      <a:cubicBezTo>
                        <a:pt x="60" y="55"/>
                        <a:pt x="60" y="56"/>
                        <a:pt x="60" y="57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7"/>
                        <a:pt x="60" y="55"/>
                        <a:pt x="60" y="54"/>
                      </a:cubicBezTo>
                      <a:cubicBezTo>
                        <a:pt x="61" y="53"/>
                        <a:pt x="60" y="54"/>
                        <a:pt x="60" y="55"/>
                      </a:cubicBezTo>
                      <a:lnTo>
                        <a:pt x="61" y="55"/>
                      </a:lnTo>
                      <a:close/>
                      <a:moveTo>
                        <a:pt x="63" y="52"/>
                      </a:move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lose/>
                      <a:moveTo>
                        <a:pt x="64" y="53"/>
                      </a:move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4" y="53"/>
                      </a:cubicBezTo>
                      <a:close/>
                      <a:moveTo>
                        <a:pt x="64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1"/>
                        <a:pt x="62" y="49"/>
                        <a:pt x="63" y="48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4" y="50"/>
                        <a:pt x="64" y="51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lose/>
                      <a:moveTo>
                        <a:pt x="62" y="52"/>
                      </a:move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3" y="53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5"/>
                        <a:pt x="61" y="55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4"/>
                        <a:pt x="61" y="52"/>
                        <a:pt x="62" y="52"/>
                      </a:cubicBezTo>
                      <a:close/>
                      <a:moveTo>
                        <a:pt x="61" y="56"/>
                      </a:move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61" y="56"/>
                        <a:pt x="61" y="56"/>
                        <a:pt x="61" y="57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57"/>
                        <a:pt x="61" y="58"/>
                        <a:pt x="60" y="58"/>
                      </a:cubicBezTo>
                      <a:cubicBezTo>
                        <a:pt x="60" y="58"/>
                        <a:pt x="60" y="57"/>
                        <a:pt x="60" y="57"/>
                      </a:cubicBezTo>
                      <a:cubicBezTo>
                        <a:pt x="60" y="57"/>
                        <a:pt x="61" y="56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5"/>
                        <a:pt x="61" y="56"/>
                        <a:pt x="61" y="56"/>
                      </a:cubicBezTo>
                      <a:close/>
                      <a:moveTo>
                        <a:pt x="60" y="59"/>
                      </a:moveTo>
                      <a:cubicBezTo>
                        <a:pt x="60" y="59"/>
                        <a:pt x="61" y="59"/>
                        <a:pt x="60" y="59"/>
                      </a:cubicBezTo>
                      <a:cubicBezTo>
                        <a:pt x="61" y="59"/>
                        <a:pt x="62" y="57"/>
                        <a:pt x="62" y="58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2" y="59"/>
                        <a:pt x="63" y="60"/>
                        <a:pt x="63" y="60"/>
                      </a:cubicBezTo>
                      <a:cubicBezTo>
                        <a:pt x="62" y="60"/>
                        <a:pt x="61" y="60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lose/>
                      <a:moveTo>
                        <a:pt x="62" y="57"/>
                      </a:move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2" y="55"/>
                        <a:pt x="62" y="55"/>
                      </a:cubicBezTo>
                      <a:cubicBezTo>
                        <a:pt x="62" y="55"/>
                        <a:pt x="63" y="55"/>
                        <a:pt x="63" y="55"/>
                      </a:cubicBezTo>
                      <a:cubicBezTo>
                        <a:pt x="63" y="55"/>
                        <a:pt x="63" y="56"/>
                        <a:pt x="63" y="57"/>
                      </a:cubicBezTo>
                      <a:cubicBezTo>
                        <a:pt x="63" y="57"/>
                        <a:pt x="63" y="57"/>
                        <a:pt x="62" y="57"/>
                      </a:cubicBezTo>
                      <a:close/>
                      <a:moveTo>
                        <a:pt x="63" y="54"/>
                      </a:move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5"/>
                        <a:pt x="64" y="55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6"/>
                        <a:pt x="63" y="55"/>
                        <a:pt x="63" y="54"/>
                      </a:cubicBezTo>
                      <a:close/>
                      <a:moveTo>
                        <a:pt x="64" y="54"/>
                      </a:move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6" y="52"/>
                        <a:pt x="68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3"/>
                        <a:pt x="69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71" y="53"/>
                        <a:pt x="71" y="51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5" y="53"/>
                        <a:pt x="77" y="55"/>
                        <a:pt x="79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1" y="56"/>
                        <a:pt x="83" y="56"/>
                        <a:pt x="84" y="58"/>
                      </a:cubicBezTo>
                      <a:cubicBezTo>
                        <a:pt x="78" y="57"/>
                        <a:pt x="72" y="55"/>
                        <a:pt x="65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5" y="55"/>
                        <a:pt x="64" y="55"/>
                        <a:pt x="64" y="54"/>
                      </a:cubicBezTo>
                      <a:close/>
                      <a:moveTo>
                        <a:pt x="79" y="38"/>
                      </a:move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79" y="38"/>
                        <a:pt x="79" y="36"/>
                        <a:pt x="79" y="35"/>
                      </a:cubicBezTo>
                      <a:cubicBezTo>
                        <a:pt x="80" y="35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8"/>
                        <a:pt x="82" y="40"/>
                        <a:pt x="82" y="42"/>
                      </a:cubicBezTo>
                      <a:cubicBezTo>
                        <a:pt x="82" y="42"/>
                        <a:pt x="82" y="42"/>
                        <a:pt x="82" y="42"/>
                      </a:cubicBezTo>
                      <a:cubicBezTo>
                        <a:pt x="82" y="42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0"/>
                        <a:pt x="81" y="38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5"/>
                        <a:pt x="79" y="34"/>
                        <a:pt x="79" y="32"/>
                      </a:cubicBezTo>
                      <a:cubicBezTo>
                        <a:pt x="81" y="32"/>
                        <a:pt x="82" y="31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3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4" y="32"/>
                        <a:pt x="84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3"/>
                        <a:pt x="86" y="34"/>
                        <a:pt x="87" y="35"/>
                      </a:cubicBezTo>
                      <a:cubicBezTo>
                        <a:pt x="87" y="36"/>
                        <a:pt x="87" y="36"/>
                        <a:pt x="86" y="37"/>
                      </a:cubicBezTo>
                      <a:cubicBezTo>
                        <a:pt x="87" y="37"/>
                        <a:pt x="87" y="36"/>
                        <a:pt x="88" y="36"/>
                      </a:cubicBezTo>
                      <a:cubicBezTo>
                        <a:pt x="88" y="37"/>
                        <a:pt x="89" y="38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0" y="41"/>
                        <a:pt x="90" y="42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2" y="48"/>
                        <a:pt x="95" y="50"/>
                        <a:pt x="95" y="54"/>
                      </a:cubicBezTo>
                      <a:cubicBezTo>
                        <a:pt x="92" y="54"/>
                        <a:pt x="88" y="53"/>
                        <a:pt x="85" y="52"/>
                      </a:cubicBezTo>
                      <a:cubicBezTo>
                        <a:pt x="85" y="51"/>
                        <a:pt x="85" y="49"/>
                        <a:pt x="84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7"/>
                        <a:pt x="84" y="46"/>
                        <a:pt x="84" y="45"/>
                      </a:cubicBezTo>
                      <a:cubicBezTo>
                        <a:pt x="84" y="43"/>
                        <a:pt x="84" y="42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4" y="42"/>
                        <a:pt x="84" y="43"/>
                        <a:pt x="84" y="45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9"/>
                        <a:pt x="84" y="51"/>
                        <a:pt x="84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1"/>
                        <a:pt x="82" y="49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1" y="44"/>
                        <a:pt x="79" y="42"/>
                        <a:pt x="79" y="38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lose/>
                      <a:moveTo>
                        <a:pt x="77" y="23"/>
                      </a:moveTo>
                      <a:cubicBezTo>
                        <a:pt x="78" y="23"/>
                        <a:pt x="78" y="25"/>
                        <a:pt x="79" y="26"/>
                      </a:cubicBezTo>
                      <a:cubicBezTo>
                        <a:pt x="80" y="27"/>
                        <a:pt x="82" y="28"/>
                        <a:pt x="83" y="30"/>
                      </a:cubicBezTo>
                      <a:cubicBezTo>
                        <a:pt x="81" y="30"/>
                        <a:pt x="80" y="31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8" y="29"/>
                        <a:pt x="78" y="26"/>
                        <a:pt x="77" y="23"/>
                      </a:cubicBezTo>
                      <a:close/>
                      <a:moveTo>
                        <a:pt x="85" y="29"/>
                      </a:move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4" y="29"/>
                        <a:pt x="84" y="29"/>
                        <a:pt x="85" y="29"/>
                      </a:cubicBezTo>
                      <a:cubicBezTo>
                        <a:pt x="85" y="29"/>
                        <a:pt x="85" y="28"/>
                        <a:pt x="85" y="28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86" y="30"/>
                      </a:move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lnTo>
                        <a:pt x="86" y="30"/>
                      </a:lnTo>
                      <a:close/>
                      <a:moveTo>
                        <a:pt x="85" y="29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99" y="11"/>
                      </a:moveTo>
                      <a:cubicBezTo>
                        <a:pt x="98" y="12"/>
                        <a:pt x="97" y="17"/>
                        <a:pt x="96" y="16"/>
                      </a:cubicBezTo>
                      <a:cubicBezTo>
                        <a:pt x="96" y="15"/>
                        <a:pt x="97" y="13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1"/>
                        <a:pt x="98" y="11"/>
                        <a:pt x="98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lose/>
                      <a:moveTo>
                        <a:pt x="99" y="9"/>
                      </a:move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9" y="7"/>
                        <a:pt x="100" y="7"/>
                      </a:cubicBezTo>
                      <a:cubicBezTo>
                        <a:pt x="100" y="7"/>
                        <a:pt x="100" y="9"/>
                        <a:pt x="99" y="9"/>
                      </a:cubicBezTo>
                      <a:close/>
                      <a:moveTo>
                        <a:pt x="100" y="14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3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13"/>
                        <a:pt x="101" y="12"/>
                        <a:pt x="102" y="11"/>
                      </a:cubicBezTo>
                      <a:cubicBezTo>
                        <a:pt x="103" y="12"/>
                        <a:pt x="102" y="13"/>
                        <a:pt x="102" y="14"/>
                      </a:cubicBez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1" y="17"/>
                        <a:pt x="99" y="17"/>
                        <a:pt x="98" y="17"/>
                      </a:cubicBezTo>
                      <a:cubicBezTo>
                        <a:pt x="98" y="15"/>
                        <a:pt x="100" y="15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lose/>
                      <a:moveTo>
                        <a:pt x="97" y="17"/>
                      </a:move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ubicBezTo>
                        <a:pt x="102" y="19"/>
                        <a:pt x="102" y="19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1"/>
                        <a:pt x="100" y="21"/>
                        <a:pt x="99" y="21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99" y="21"/>
                        <a:pt x="99" y="22"/>
                        <a:pt x="99" y="22"/>
                      </a:cubicBezTo>
                      <a:cubicBezTo>
                        <a:pt x="99" y="22"/>
                        <a:pt x="99" y="22"/>
                        <a:pt x="99" y="22"/>
                      </a:cubicBezTo>
                      <a:cubicBezTo>
                        <a:pt x="100" y="21"/>
                        <a:pt x="101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1" y="22"/>
                        <a:pt x="100" y="23"/>
                        <a:pt x="99" y="23"/>
                      </a:cubicBezTo>
                      <a:cubicBezTo>
                        <a:pt x="99" y="23"/>
                        <a:pt x="99" y="23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100" y="23"/>
                        <a:pt x="101" y="22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4"/>
                        <a:pt x="103" y="26"/>
                        <a:pt x="103" y="28"/>
                      </a:cubicBezTo>
                      <a:cubicBezTo>
                        <a:pt x="103" y="29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29"/>
                        <a:pt x="103" y="28"/>
                      </a:cubicBezTo>
                      <a:cubicBezTo>
                        <a:pt x="103" y="26"/>
                        <a:pt x="102" y="24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1"/>
                        <a:pt x="103" y="21"/>
                        <a:pt x="103" y="21"/>
                      </a:cubicBezTo>
                      <a:cubicBezTo>
                        <a:pt x="104" y="22"/>
                        <a:pt x="105" y="22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7" y="24"/>
                        <a:pt x="106" y="24"/>
                        <a:pt x="107" y="25"/>
                      </a:cubicBezTo>
                      <a:cubicBezTo>
                        <a:pt x="107" y="25"/>
                        <a:pt x="107" y="25"/>
                        <a:pt x="107" y="26"/>
                      </a:cubicBezTo>
                      <a:cubicBezTo>
                        <a:pt x="106" y="26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31"/>
                        <a:pt x="104" y="32"/>
                        <a:pt x="103" y="33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2" y="32"/>
                        <a:pt x="102" y="32"/>
                      </a:cubicBezTo>
                      <a:cubicBezTo>
                        <a:pt x="102" y="32"/>
                        <a:pt x="102" y="32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4"/>
                        <a:pt x="102" y="35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98" y="35"/>
                        <a:pt x="95" y="34"/>
                        <a:pt x="92" y="32"/>
                      </a:cubicBezTo>
                      <a:cubicBezTo>
                        <a:pt x="92" y="31"/>
                        <a:pt x="92" y="29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3"/>
                        <a:pt x="96" y="21"/>
                        <a:pt x="97" y="17"/>
                      </a:cubicBezTo>
                      <a:close/>
                      <a:moveTo>
                        <a:pt x="102" y="18"/>
                      </a:moveTo>
                      <a:cubicBezTo>
                        <a:pt x="103" y="17"/>
                        <a:pt x="104" y="17"/>
                        <a:pt x="105" y="17"/>
                      </a:cubicBezTo>
                      <a:cubicBezTo>
                        <a:pt x="105" y="18"/>
                        <a:pt x="105" y="18"/>
                        <a:pt x="105" y="18"/>
                      </a:cubicBezTo>
                      <a:cubicBezTo>
                        <a:pt x="105" y="18"/>
                        <a:pt x="105" y="19"/>
                        <a:pt x="105" y="19"/>
                      </a:cubicBezTo>
                      <a:cubicBezTo>
                        <a:pt x="104" y="19"/>
                        <a:pt x="103" y="19"/>
                        <a:pt x="103" y="20"/>
                      </a:cubicBezTo>
                      <a:cubicBezTo>
                        <a:pt x="103" y="20"/>
                        <a:pt x="103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19"/>
                        <a:pt x="102" y="19"/>
                        <a:pt x="102" y="18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lose/>
                      <a:moveTo>
                        <a:pt x="103" y="14"/>
                      </a:moveTo>
                      <a:cubicBezTo>
                        <a:pt x="104" y="14"/>
                        <a:pt x="104" y="16"/>
                        <a:pt x="104" y="17"/>
                      </a:cubicBezTo>
                      <a:cubicBezTo>
                        <a:pt x="104" y="17"/>
                        <a:pt x="103" y="17"/>
                        <a:pt x="103" y="16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lose/>
                      <a:moveTo>
                        <a:pt x="107" y="12"/>
                      </a:move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4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9" y="15"/>
                        <a:pt x="109" y="16"/>
                        <a:pt x="108" y="17"/>
                      </a:cubicBezTo>
                      <a:cubicBezTo>
                        <a:pt x="105" y="17"/>
                        <a:pt x="105" y="17"/>
                        <a:pt x="105" y="17"/>
                      </a:cubicBezTo>
                      <a:cubicBezTo>
                        <a:pt x="105" y="15"/>
                        <a:pt x="104" y="13"/>
                        <a:pt x="103" y="11"/>
                      </a:cubicBezTo>
                      <a:cubicBezTo>
                        <a:pt x="104" y="10"/>
                        <a:pt x="106" y="11"/>
                        <a:pt x="107" y="12"/>
                      </a:cubicBezTo>
                      <a:close/>
                      <a:moveTo>
                        <a:pt x="104" y="9"/>
                      </a:moveTo>
                      <a:cubicBezTo>
                        <a:pt x="104" y="8"/>
                        <a:pt x="104" y="7"/>
                        <a:pt x="105" y="7"/>
                      </a:cubicBezTo>
                      <a:cubicBezTo>
                        <a:pt x="105" y="8"/>
                        <a:pt x="106" y="9"/>
                        <a:pt x="106" y="10"/>
                      </a:cubicBezTo>
                      <a:cubicBezTo>
                        <a:pt x="106" y="10"/>
                        <a:pt x="106" y="10"/>
                        <a:pt x="106" y="10"/>
                      </a:cubicBezTo>
                      <a:cubicBezTo>
                        <a:pt x="105" y="9"/>
                        <a:pt x="105" y="9"/>
                        <a:pt x="104" y="9"/>
                      </a:cubicBezTo>
                      <a:close/>
                      <a:moveTo>
                        <a:pt x="116" y="17"/>
                      </a:moveTo>
                      <a:cubicBezTo>
                        <a:pt x="115" y="17"/>
                        <a:pt x="115" y="17"/>
                        <a:pt x="114" y="17"/>
                      </a:cubicBezTo>
                      <a:cubicBezTo>
                        <a:pt x="114" y="17"/>
                        <a:pt x="114" y="16"/>
                        <a:pt x="114" y="16"/>
                      </a:cubicBezTo>
                      <a:cubicBezTo>
                        <a:pt x="115" y="15"/>
                        <a:pt x="116" y="16"/>
                        <a:pt x="116" y="17"/>
                      </a:cubicBezTo>
                      <a:close/>
                      <a:moveTo>
                        <a:pt x="115" y="14"/>
                      </a:moveTo>
                      <a:cubicBezTo>
                        <a:pt x="116" y="14"/>
                        <a:pt x="116" y="15"/>
                        <a:pt x="116" y="15"/>
                      </a:cubicBezTo>
                      <a:cubicBezTo>
                        <a:pt x="115" y="15"/>
                        <a:pt x="114" y="15"/>
                        <a:pt x="115" y="14"/>
                      </a:cubicBezTo>
                      <a:close/>
                      <a:moveTo>
                        <a:pt x="117" y="18"/>
                      </a:moveTo>
                      <a:cubicBezTo>
                        <a:pt x="116" y="18"/>
                        <a:pt x="117" y="19"/>
                        <a:pt x="117" y="19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6" y="20"/>
                        <a:pt x="115" y="19"/>
                        <a:pt x="114" y="18"/>
                      </a:cubicBezTo>
                      <a:cubicBezTo>
                        <a:pt x="114" y="18"/>
                        <a:pt x="115" y="18"/>
                        <a:pt x="117" y="18"/>
                      </a:cubicBezTo>
                      <a:close/>
                      <a:moveTo>
                        <a:pt x="117" y="21"/>
                      </a:move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6" y="23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5"/>
                        <a:pt x="114" y="26"/>
                        <a:pt x="113" y="25"/>
                      </a:cubicBezTo>
                      <a:cubicBezTo>
                        <a:pt x="113" y="24"/>
                        <a:pt x="113" y="24"/>
                        <a:pt x="113" y="24"/>
                      </a:cubicBezTo>
                      <a:cubicBezTo>
                        <a:pt x="113" y="23"/>
                        <a:pt x="114" y="21"/>
                        <a:pt x="114" y="19"/>
                      </a:cubicBezTo>
                      <a:cubicBezTo>
                        <a:pt x="115" y="20"/>
                        <a:pt x="116" y="20"/>
                        <a:pt x="117" y="21"/>
                      </a:cubicBezTo>
                      <a:close/>
                      <a:moveTo>
                        <a:pt x="139" y="4"/>
                      </a:moveTo>
                      <a:cubicBezTo>
                        <a:pt x="139" y="4"/>
                        <a:pt x="138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7" y="4"/>
                        <a:pt x="137" y="4"/>
                        <a:pt x="137" y="3"/>
                      </a:cubicBezTo>
                      <a:cubicBezTo>
                        <a:pt x="137" y="3"/>
                        <a:pt x="137" y="3"/>
                        <a:pt x="137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9" y="4"/>
                        <a:pt x="139" y="4"/>
                        <a:pt x="139" y="4"/>
                      </a:cubicBezTo>
                      <a:close/>
                      <a:moveTo>
                        <a:pt x="137" y="6"/>
                      </a:moveTo>
                      <a:cubicBezTo>
                        <a:pt x="137" y="6"/>
                        <a:pt x="137" y="5"/>
                        <a:pt x="137" y="5"/>
                      </a:cubicBezTo>
                      <a:cubicBezTo>
                        <a:pt x="138" y="5"/>
                        <a:pt x="139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6"/>
                        <a:pt x="139" y="7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8" y="9"/>
                        <a:pt x="138" y="9"/>
                        <a:pt x="138" y="8"/>
                      </a:cubicBezTo>
                      <a:cubicBezTo>
                        <a:pt x="138" y="8"/>
                        <a:pt x="138" y="8"/>
                        <a:pt x="138" y="8"/>
                      </a:cubicBezTo>
                      <a:cubicBezTo>
                        <a:pt x="137" y="8"/>
                        <a:pt x="137" y="8"/>
                        <a:pt x="137" y="7"/>
                      </a:cubicBezTo>
                      <a:cubicBezTo>
                        <a:pt x="137" y="7"/>
                        <a:pt x="137" y="7"/>
                        <a:pt x="137" y="7"/>
                      </a:cubicBezTo>
                      <a:cubicBezTo>
                        <a:pt x="137" y="7"/>
                        <a:pt x="137" y="6"/>
                        <a:pt x="137" y="6"/>
                      </a:cubicBezTo>
                      <a:close/>
                      <a:moveTo>
                        <a:pt x="139" y="10"/>
                      </a:moveTo>
                      <a:cubicBezTo>
                        <a:pt x="139" y="10"/>
                        <a:pt x="139" y="11"/>
                        <a:pt x="140" y="11"/>
                      </a:cubicBezTo>
                      <a:cubicBezTo>
                        <a:pt x="140" y="12"/>
                        <a:pt x="141" y="12"/>
                        <a:pt x="141" y="13"/>
                      </a:cubicBezTo>
                      <a:cubicBezTo>
                        <a:pt x="141" y="13"/>
                        <a:pt x="141" y="13"/>
                        <a:pt x="141" y="13"/>
                      </a:cubicBezTo>
                      <a:cubicBezTo>
                        <a:pt x="141" y="13"/>
                        <a:pt x="139" y="13"/>
                        <a:pt x="138" y="12"/>
                      </a:cubicBezTo>
                      <a:cubicBezTo>
                        <a:pt x="138" y="12"/>
                        <a:pt x="138" y="12"/>
                        <a:pt x="138" y="12"/>
                      </a:cubicBezTo>
                      <a:cubicBezTo>
                        <a:pt x="138" y="11"/>
                        <a:pt x="139" y="11"/>
                        <a:pt x="139" y="10"/>
                      </a:cubicBezTo>
                      <a:close/>
                      <a:moveTo>
                        <a:pt x="141" y="10"/>
                      </a:moveTo>
                      <a:cubicBezTo>
                        <a:pt x="142" y="11"/>
                        <a:pt x="144" y="11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3"/>
                        <a:pt x="143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1" y="12"/>
                        <a:pt x="141" y="12"/>
                        <a:pt x="140" y="11"/>
                      </a:cubicBezTo>
                      <a:cubicBezTo>
                        <a:pt x="140" y="10"/>
                        <a:pt x="140" y="10"/>
                        <a:pt x="141" y="10"/>
                      </a:cubicBezTo>
                      <a:close/>
                      <a:moveTo>
                        <a:pt x="145" y="13"/>
                      </a:move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5" y="14"/>
                        <a:pt x="143" y="14"/>
                        <a:pt x="142" y="14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3" y="13"/>
                        <a:pt x="144" y="13"/>
                        <a:pt x="145" y="13"/>
                      </a:cubicBezTo>
                      <a:cubicBezTo>
                        <a:pt x="145" y="13"/>
                        <a:pt x="145" y="13"/>
                        <a:pt x="145" y="13"/>
                      </a:cubicBezTo>
                      <a:close/>
                      <a:moveTo>
                        <a:pt x="144" y="19"/>
                      </a:moveTo>
                      <a:cubicBezTo>
                        <a:pt x="144" y="20"/>
                        <a:pt x="144" y="20"/>
                        <a:pt x="144" y="20"/>
                      </a:cubicBezTo>
                      <a:cubicBezTo>
                        <a:pt x="146" y="19"/>
                        <a:pt x="150" y="21"/>
                        <a:pt x="152" y="21"/>
                      </a:cubicBezTo>
                      <a:cubicBezTo>
                        <a:pt x="152" y="24"/>
                        <a:pt x="150" y="25"/>
                        <a:pt x="149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7"/>
                        <a:pt x="147" y="26"/>
                        <a:pt x="146" y="25"/>
                      </a:cubicBezTo>
                      <a:cubicBezTo>
                        <a:pt x="146" y="25"/>
                        <a:pt x="146" y="25"/>
                        <a:pt x="146" y="25"/>
                      </a:cubicBezTo>
                      <a:cubicBezTo>
                        <a:pt x="146" y="25"/>
                        <a:pt x="146" y="26"/>
                        <a:pt x="146" y="26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7" y="26"/>
                        <a:pt x="147" y="27"/>
                        <a:pt x="148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9"/>
                        <a:pt x="147" y="31"/>
                        <a:pt x="147" y="33"/>
                      </a:cubicBezTo>
                      <a:cubicBezTo>
                        <a:pt x="144" y="32"/>
                        <a:pt x="142" y="31"/>
                        <a:pt x="139" y="30"/>
                      </a:cubicBezTo>
                      <a:cubicBezTo>
                        <a:pt x="139" y="26"/>
                        <a:pt x="138" y="22"/>
                        <a:pt x="138" y="18"/>
                      </a:cubicBezTo>
                      <a:cubicBezTo>
                        <a:pt x="139" y="18"/>
                        <a:pt x="142" y="19"/>
                        <a:pt x="144" y="19"/>
                      </a:cubicBezTo>
                      <a:close/>
                      <a:moveTo>
                        <a:pt x="149" y="15"/>
                      </a:moveTo>
                      <a:cubicBezTo>
                        <a:pt x="148" y="15"/>
                        <a:pt x="147" y="15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7" y="13"/>
                        <a:pt x="148" y="14"/>
                        <a:pt x="148" y="14"/>
                      </a:cubicBezTo>
                      <a:cubicBezTo>
                        <a:pt x="148" y="14"/>
                        <a:pt x="148" y="14"/>
                        <a:pt x="148" y="14"/>
                      </a:cubicBezTo>
                      <a:cubicBezTo>
                        <a:pt x="148" y="15"/>
                        <a:pt x="149" y="14"/>
                        <a:pt x="149" y="15"/>
                      </a:cubicBezTo>
                      <a:close/>
                      <a:moveTo>
                        <a:pt x="153" y="11"/>
                      </a:moveTo>
                      <a:cubicBezTo>
                        <a:pt x="155" y="12"/>
                        <a:pt x="156" y="14"/>
                        <a:pt x="158" y="1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6" y="15"/>
                        <a:pt x="155" y="15"/>
                        <a:pt x="154" y="14"/>
                      </a:cubicBezTo>
                      <a:cubicBezTo>
                        <a:pt x="154" y="14"/>
                        <a:pt x="153" y="14"/>
                        <a:pt x="153" y="14"/>
                      </a:cubicBezTo>
                      <a:cubicBezTo>
                        <a:pt x="153" y="13"/>
                        <a:pt x="153" y="12"/>
                        <a:pt x="153" y="11"/>
                      </a:cubicBezTo>
                      <a:close/>
                      <a:moveTo>
                        <a:pt x="153" y="15"/>
                      </a:moveTo>
                      <a:cubicBezTo>
                        <a:pt x="153" y="15"/>
                        <a:pt x="153" y="15"/>
                        <a:pt x="153" y="15"/>
                      </a:cubicBezTo>
                      <a:cubicBezTo>
                        <a:pt x="155" y="15"/>
                        <a:pt x="156" y="15"/>
                        <a:pt x="157" y="15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56" y="16"/>
                        <a:pt x="154" y="16"/>
                        <a:pt x="153" y="16"/>
                      </a:cubicBezTo>
                      <a:cubicBezTo>
                        <a:pt x="153" y="15"/>
                        <a:pt x="153" y="15"/>
                        <a:pt x="153" y="15"/>
                      </a:cubicBezTo>
                      <a:close/>
                      <a:moveTo>
                        <a:pt x="177" y="38"/>
                      </a:moveTo>
                      <a:cubicBezTo>
                        <a:pt x="174" y="37"/>
                        <a:pt x="169" y="40"/>
                        <a:pt x="166" y="38"/>
                      </a:cubicBezTo>
                      <a:cubicBezTo>
                        <a:pt x="167" y="36"/>
                        <a:pt x="168" y="34"/>
                        <a:pt x="169" y="32"/>
                      </a:cubicBez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71" y="30"/>
                        <a:pt x="173" y="32"/>
                        <a:pt x="174" y="34"/>
                      </a:cubicBezTo>
                      <a:cubicBezTo>
                        <a:pt x="176" y="35"/>
                        <a:pt x="177" y="37"/>
                        <a:pt x="177" y="38"/>
                      </a:cubicBezTo>
                      <a:close/>
                      <a:moveTo>
                        <a:pt x="175" y="31"/>
                      </a:moveTo>
                      <a:cubicBezTo>
                        <a:pt x="175" y="31"/>
                        <a:pt x="175" y="31"/>
                        <a:pt x="175" y="31"/>
                      </a:cubicBezTo>
                      <a:cubicBezTo>
                        <a:pt x="177" y="29"/>
                        <a:pt x="180" y="28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8"/>
                        <a:pt x="185" y="28"/>
                        <a:pt x="186" y="29"/>
                      </a:cubicBezTo>
                      <a:cubicBezTo>
                        <a:pt x="186" y="29"/>
                        <a:pt x="186" y="29"/>
                        <a:pt x="186" y="29"/>
                      </a:cubicBezTo>
                      <a:cubicBezTo>
                        <a:pt x="189" y="30"/>
                        <a:pt x="192" y="32"/>
                        <a:pt x="194" y="34"/>
                      </a:cubicBezTo>
                      <a:cubicBezTo>
                        <a:pt x="192" y="35"/>
                        <a:pt x="187" y="37"/>
                        <a:pt x="183" y="36"/>
                      </a:cubicBezTo>
                      <a:cubicBezTo>
                        <a:pt x="181" y="36"/>
                        <a:pt x="180" y="34"/>
                        <a:pt x="178" y="33"/>
                      </a:cubicBezTo>
                      <a:cubicBezTo>
                        <a:pt x="177" y="32"/>
                        <a:pt x="175" y="32"/>
                        <a:pt x="175" y="31"/>
                      </a:cubicBezTo>
                      <a:close/>
                      <a:moveTo>
                        <a:pt x="172" y="42"/>
                      </a:moveTo>
                      <a:cubicBezTo>
                        <a:pt x="169" y="44"/>
                        <a:pt x="167" y="46"/>
                        <a:pt x="163" y="46"/>
                      </a:cubicBezTo>
                      <a:cubicBezTo>
                        <a:pt x="166" y="45"/>
                        <a:pt x="168" y="42"/>
                        <a:pt x="172" y="42"/>
                      </a:cubicBezTo>
                      <a:close/>
                      <a:moveTo>
                        <a:pt x="169" y="32"/>
                      </a:move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67" y="34"/>
                        <a:pt x="166" y="36"/>
                        <a:pt x="166" y="38"/>
                      </a:cubicBezTo>
                      <a:cubicBezTo>
                        <a:pt x="162" y="37"/>
                        <a:pt x="158" y="36"/>
                        <a:pt x="154" y="36"/>
                      </a:cubicBezTo>
                      <a:cubicBezTo>
                        <a:pt x="157" y="33"/>
                        <a:pt x="163" y="33"/>
                        <a:pt x="168" y="32"/>
                      </a:cubicBezTo>
                      <a:cubicBezTo>
                        <a:pt x="168" y="32"/>
                        <a:pt x="169" y="32"/>
                        <a:pt x="169" y="32"/>
                      </a:cubicBezTo>
                      <a:close/>
                      <a:moveTo>
                        <a:pt x="164" y="41"/>
                      </a:moveTo>
                      <a:cubicBezTo>
                        <a:pt x="163" y="44"/>
                        <a:pt x="160" y="45"/>
                        <a:pt x="158" y="47"/>
                      </a:cubicBezTo>
                      <a:cubicBezTo>
                        <a:pt x="157" y="44"/>
                        <a:pt x="155" y="42"/>
                        <a:pt x="154" y="39"/>
                      </a:cubicBezTo>
                      <a:cubicBezTo>
                        <a:pt x="157" y="39"/>
                        <a:pt x="161" y="40"/>
                        <a:pt x="164" y="41"/>
                      </a:cubicBezTo>
                      <a:close/>
                      <a:moveTo>
                        <a:pt x="157" y="48"/>
                      </a:moveTo>
                      <a:cubicBezTo>
                        <a:pt x="155" y="49"/>
                        <a:pt x="153" y="50"/>
                        <a:pt x="150" y="50"/>
                      </a:cubicBezTo>
                      <a:cubicBezTo>
                        <a:pt x="149" y="49"/>
                        <a:pt x="149" y="48"/>
                        <a:pt x="150" y="46"/>
                      </a:cubicBezTo>
                      <a:cubicBezTo>
                        <a:pt x="151" y="45"/>
                        <a:pt x="152" y="42"/>
                        <a:pt x="153" y="39"/>
                      </a:cubicBezTo>
                      <a:cubicBezTo>
                        <a:pt x="154" y="42"/>
                        <a:pt x="156" y="45"/>
                        <a:pt x="157" y="48"/>
                      </a:cubicBezTo>
                      <a:close/>
                      <a:moveTo>
                        <a:pt x="149" y="55"/>
                      </a:moveTo>
                      <a:cubicBezTo>
                        <a:pt x="149" y="55"/>
                        <a:pt x="149" y="53"/>
                        <a:pt x="149" y="52"/>
                      </a:cubicBezTo>
                      <a:cubicBezTo>
                        <a:pt x="151" y="51"/>
                        <a:pt x="153" y="51"/>
                        <a:pt x="155" y="51"/>
                      </a:cubicBezTo>
                      <a:cubicBezTo>
                        <a:pt x="155" y="53"/>
                        <a:pt x="151" y="54"/>
                        <a:pt x="149" y="55"/>
                      </a:cubicBezTo>
                      <a:close/>
                      <a:moveTo>
                        <a:pt x="152" y="16"/>
                      </a:moveTo>
                      <a:cubicBezTo>
                        <a:pt x="151" y="15"/>
                        <a:pt x="150" y="16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1" y="14"/>
                        <a:pt x="151" y="14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lnTo>
                        <a:pt x="152" y="16"/>
                      </a:lnTo>
                      <a:close/>
                      <a:moveTo>
                        <a:pt x="149" y="89"/>
                      </a:moveTo>
                      <a:cubicBezTo>
                        <a:pt x="149" y="89"/>
                        <a:pt x="150" y="90"/>
                        <a:pt x="149" y="90"/>
                      </a:cubicBezTo>
                      <a:cubicBezTo>
                        <a:pt x="149" y="90"/>
                        <a:pt x="149" y="90"/>
                        <a:pt x="149" y="90"/>
                      </a:cubicBezTo>
                      <a:cubicBezTo>
                        <a:pt x="149" y="90"/>
                        <a:pt x="149" y="90"/>
                        <a:pt x="148" y="90"/>
                      </a:cubicBezTo>
                      <a:cubicBezTo>
                        <a:pt x="148" y="90"/>
                        <a:pt x="148" y="89"/>
                        <a:pt x="148" y="90"/>
                      </a:cubicBezTo>
                      <a:cubicBezTo>
                        <a:pt x="148" y="89"/>
                        <a:pt x="148" y="88"/>
                        <a:pt x="149" y="88"/>
                      </a:cubicBezTo>
                      <a:cubicBezTo>
                        <a:pt x="149" y="89"/>
                        <a:pt x="149" y="89"/>
                        <a:pt x="149" y="89"/>
                      </a:cubicBezTo>
                      <a:close/>
                      <a:moveTo>
                        <a:pt x="164" y="85"/>
                      </a:moveTo>
                      <a:cubicBezTo>
                        <a:pt x="164" y="85"/>
                        <a:pt x="164" y="85"/>
                        <a:pt x="164" y="85"/>
                      </a:cubicBezTo>
                      <a:cubicBezTo>
                        <a:pt x="164" y="87"/>
                        <a:pt x="163" y="88"/>
                        <a:pt x="161" y="89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89"/>
                        <a:pt x="161" y="90"/>
                        <a:pt x="160" y="90"/>
                      </a:cubicBezTo>
                      <a:cubicBezTo>
                        <a:pt x="160" y="90"/>
                        <a:pt x="160" y="90"/>
                        <a:pt x="160" y="90"/>
                      </a:cubicBezTo>
                      <a:cubicBezTo>
                        <a:pt x="158" y="89"/>
                        <a:pt x="156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8"/>
                        <a:pt x="153" y="88"/>
                        <a:pt x="153" y="87"/>
                      </a:cubicBezTo>
                      <a:cubicBezTo>
                        <a:pt x="156" y="86"/>
                        <a:pt x="159" y="86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lnTo>
                        <a:pt x="164" y="85"/>
                      </a:lnTo>
                      <a:close/>
                      <a:moveTo>
                        <a:pt x="167" y="84"/>
                      </a:moveTo>
                      <a:cubicBezTo>
                        <a:pt x="167" y="84"/>
                        <a:pt x="168" y="84"/>
                        <a:pt x="169" y="84"/>
                      </a:cubicBezTo>
                      <a:cubicBezTo>
                        <a:pt x="169" y="84"/>
                        <a:pt x="169" y="84"/>
                        <a:pt x="169" y="84"/>
                      </a:cubicBezTo>
                      <a:cubicBezTo>
                        <a:pt x="173" y="83"/>
                        <a:pt x="177" y="84"/>
                        <a:pt x="181" y="84"/>
                      </a:cubicBezTo>
                      <a:cubicBezTo>
                        <a:pt x="181" y="85"/>
                        <a:pt x="180" y="86"/>
                        <a:pt x="180" y="87"/>
                      </a:cubicBezTo>
                      <a:cubicBezTo>
                        <a:pt x="180" y="87"/>
                        <a:pt x="180" y="87"/>
                        <a:pt x="180" y="87"/>
                      </a:cubicBezTo>
                      <a:cubicBezTo>
                        <a:pt x="178" y="88"/>
                        <a:pt x="175" y="88"/>
                        <a:pt x="174" y="90"/>
                      </a:cubicBezTo>
                      <a:cubicBezTo>
                        <a:pt x="173" y="91"/>
                        <a:pt x="171" y="91"/>
                        <a:pt x="169" y="91"/>
                      </a:cubicBezTo>
                      <a:cubicBezTo>
                        <a:pt x="169" y="91"/>
                        <a:pt x="169" y="91"/>
                        <a:pt x="169" y="91"/>
                      </a:cubicBezTo>
                      <a:cubicBezTo>
                        <a:pt x="167" y="90"/>
                        <a:pt x="164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3" y="88"/>
                        <a:pt x="164" y="87"/>
                        <a:pt x="165" y="85"/>
                      </a:cubicBezTo>
                      <a:cubicBezTo>
                        <a:pt x="165" y="84"/>
                        <a:pt x="166" y="85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lose/>
                      <a:moveTo>
                        <a:pt x="173" y="92"/>
                      </a:moveTo>
                      <a:cubicBezTo>
                        <a:pt x="173" y="92"/>
                        <a:pt x="173" y="92"/>
                        <a:pt x="174" y="92"/>
                      </a:cubicBezTo>
                      <a:cubicBezTo>
                        <a:pt x="174" y="93"/>
                        <a:pt x="173" y="92"/>
                        <a:pt x="173" y="93"/>
                      </a:cubicBezTo>
                      <a:cubicBezTo>
                        <a:pt x="173" y="92"/>
                        <a:pt x="173" y="92"/>
                        <a:pt x="173" y="92"/>
                      </a:cubicBezTo>
                      <a:close/>
                      <a:moveTo>
                        <a:pt x="154" y="111"/>
                      </a:move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5" y="110"/>
                        <a:pt x="155" y="110"/>
                        <a:pt x="155" y="109"/>
                      </a:cubicBezTo>
                      <a:cubicBezTo>
                        <a:pt x="156" y="109"/>
                        <a:pt x="157" y="110"/>
                        <a:pt x="157" y="110"/>
                      </a:cubicBezTo>
                      <a:cubicBezTo>
                        <a:pt x="158" y="110"/>
                        <a:pt x="159" y="109"/>
                        <a:pt x="160" y="109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cubicBezTo>
                        <a:pt x="160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59" y="110"/>
                        <a:pt x="156" y="111"/>
                        <a:pt x="155" y="113"/>
                      </a:cubicBezTo>
                      <a:cubicBezTo>
                        <a:pt x="155" y="113"/>
                        <a:pt x="155" y="114"/>
                        <a:pt x="154" y="113"/>
                      </a:cubicBezTo>
                      <a:cubicBezTo>
                        <a:pt x="154" y="112"/>
                        <a:pt x="153" y="112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5" y="107"/>
                        <a:pt x="156" y="104"/>
                        <a:pt x="158" y="103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5"/>
                        <a:pt x="161" y="106"/>
                        <a:pt x="161" y="108"/>
                      </a:cubicBezTo>
                      <a:cubicBezTo>
                        <a:pt x="161" y="108"/>
                        <a:pt x="160" y="108"/>
                        <a:pt x="160" y="109"/>
                      </a:cubicBezTo>
                      <a:cubicBezTo>
                        <a:pt x="159" y="109"/>
                        <a:pt x="158" y="109"/>
                        <a:pt x="157" y="109"/>
                      </a:cubicBezTo>
                      <a:cubicBezTo>
                        <a:pt x="157" y="109"/>
                        <a:pt x="156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10"/>
                        <a:pt x="154" y="110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lose/>
                      <a:moveTo>
                        <a:pt x="161" y="109"/>
                      </a:moveTo>
                      <a:cubicBezTo>
                        <a:pt x="161" y="108"/>
                        <a:pt x="162" y="109"/>
                        <a:pt x="162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lose/>
                      <a:moveTo>
                        <a:pt x="149" y="100"/>
                      </a:moveTo>
                      <a:cubicBezTo>
                        <a:pt x="152" y="100"/>
                        <a:pt x="155" y="98"/>
                        <a:pt x="156" y="99"/>
                      </a:cubicBezTo>
                      <a:cubicBezTo>
                        <a:pt x="157" y="99"/>
                        <a:pt x="158" y="101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5" y="104"/>
                        <a:pt x="154" y="107"/>
                        <a:pt x="153" y="110"/>
                      </a:cubicBezTo>
                      <a:cubicBezTo>
                        <a:pt x="153" y="110"/>
                        <a:pt x="153" y="110"/>
                        <a:pt x="152" y="110"/>
                      </a:cubicBezTo>
                      <a:cubicBezTo>
                        <a:pt x="151" y="106"/>
                        <a:pt x="149" y="105"/>
                        <a:pt x="149" y="100"/>
                      </a:cubicBezTo>
                      <a:close/>
                      <a:moveTo>
                        <a:pt x="152" y="112"/>
                      </a:moveTo>
                      <a:cubicBezTo>
                        <a:pt x="152" y="112"/>
                        <a:pt x="152" y="112"/>
                        <a:pt x="152" y="112"/>
                      </a:cubicBezTo>
                      <a:cubicBezTo>
                        <a:pt x="152" y="113"/>
                        <a:pt x="151" y="114"/>
                        <a:pt x="151" y="114"/>
                      </a:cubicBezTo>
                      <a:cubicBezTo>
                        <a:pt x="151" y="114"/>
                        <a:pt x="151" y="114"/>
                        <a:pt x="151" y="114"/>
                      </a:cubicBezTo>
                      <a:cubicBezTo>
                        <a:pt x="150" y="113"/>
                        <a:pt x="151" y="111"/>
                        <a:pt x="150" y="109"/>
                      </a:cubicBezTo>
                      <a:cubicBezTo>
                        <a:pt x="151" y="110"/>
                        <a:pt x="152" y="111"/>
                        <a:pt x="152" y="112"/>
                      </a:cubicBezTo>
                      <a:close/>
                      <a:moveTo>
                        <a:pt x="143" y="101"/>
                      </a:moveTo>
                      <a:cubicBezTo>
                        <a:pt x="142" y="101"/>
                        <a:pt x="141" y="102"/>
                        <a:pt x="139" y="102"/>
                      </a:cubicBezTo>
                      <a:cubicBezTo>
                        <a:pt x="138" y="101"/>
                        <a:pt x="136" y="100"/>
                        <a:pt x="135" y="99"/>
                      </a:cubicBezTo>
                      <a:cubicBezTo>
                        <a:pt x="135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40" y="99"/>
                        <a:pt x="142" y="99"/>
                        <a:pt x="144" y="100"/>
                      </a:cubicBezTo>
                      <a:cubicBezTo>
                        <a:pt x="144" y="101"/>
                        <a:pt x="143" y="100"/>
                        <a:pt x="143" y="101"/>
                      </a:cubicBezTo>
                      <a:close/>
                      <a:moveTo>
                        <a:pt x="135" y="98"/>
                      </a:moveTo>
                      <a:cubicBezTo>
                        <a:pt x="134" y="98"/>
                        <a:pt x="133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8"/>
                        <a:pt x="131" y="98"/>
                      </a:cubicBezTo>
                      <a:cubicBezTo>
                        <a:pt x="131" y="98"/>
                        <a:pt x="131" y="98"/>
                        <a:pt x="131" y="98"/>
                      </a:cubicBezTo>
                      <a:cubicBezTo>
                        <a:pt x="134" y="95"/>
                        <a:pt x="138" y="91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44" y="89"/>
                        <a:pt x="144" y="89"/>
                        <a:pt x="144" y="89"/>
                      </a:cubicBezTo>
                      <a:cubicBezTo>
                        <a:pt x="144" y="90"/>
                        <a:pt x="143" y="90"/>
                        <a:pt x="143" y="91"/>
                      </a:cubicBezTo>
                      <a:cubicBezTo>
                        <a:pt x="141" y="92"/>
                        <a:pt x="139" y="94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9" y="94"/>
                        <a:pt x="141" y="92"/>
                        <a:pt x="143" y="91"/>
                      </a:cubicBezTo>
                      <a:cubicBezTo>
                        <a:pt x="143" y="91"/>
                        <a:pt x="143" y="91"/>
                        <a:pt x="143" y="91"/>
                      </a:cubicBezTo>
                      <a:cubicBezTo>
                        <a:pt x="142" y="93"/>
                        <a:pt x="138" y="94"/>
                        <a:pt x="137" y="97"/>
                      </a:cubicBezTo>
                      <a:cubicBezTo>
                        <a:pt x="137" y="97"/>
                        <a:pt x="136" y="97"/>
                        <a:pt x="136" y="97"/>
                      </a:cubicBezTo>
                      <a:cubicBezTo>
                        <a:pt x="136" y="97"/>
                        <a:pt x="136" y="98"/>
                        <a:pt x="135" y="98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ubicBezTo>
                        <a:pt x="135" y="98"/>
                        <a:pt x="135" y="98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lose/>
                      <a:moveTo>
                        <a:pt x="135" y="109"/>
                      </a:moveTo>
                      <a:cubicBezTo>
                        <a:pt x="135" y="110"/>
                        <a:pt x="137" y="110"/>
                        <a:pt x="136" y="112"/>
                      </a:cubicBezTo>
                      <a:cubicBezTo>
                        <a:pt x="136" y="113"/>
                        <a:pt x="134" y="115"/>
                        <a:pt x="132" y="115"/>
                      </a:cubicBezTo>
                      <a:cubicBezTo>
                        <a:pt x="132" y="112"/>
                        <a:pt x="132" y="108"/>
                        <a:pt x="131" y="105"/>
                      </a:cubicBezTo>
                      <a:cubicBezTo>
                        <a:pt x="132" y="106"/>
                        <a:pt x="134" y="107"/>
                        <a:pt x="134" y="109"/>
                      </a:cubicBezTo>
                      <a:cubicBezTo>
                        <a:pt x="134" y="110"/>
                        <a:pt x="134" y="108"/>
                        <a:pt x="135" y="109"/>
                      </a:cubicBezTo>
                      <a:close/>
                      <a:moveTo>
                        <a:pt x="132" y="102"/>
                      </a:moveTo>
                      <a:cubicBezTo>
                        <a:pt x="132" y="102"/>
                        <a:pt x="132" y="102"/>
                        <a:pt x="132" y="102"/>
                      </a:cubicBezTo>
                      <a:cubicBezTo>
                        <a:pt x="132" y="101"/>
                        <a:pt x="131" y="101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99"/>
                      </a:cubicBezTo>
                      <a:cubicBezTo>
                        <a:pt x="132" y="100"/>
                        <a:pt x="134" y="99"/>
                        <a:pt x="134" y="100"/>
                      </a:cubicBezTo>
                      <a:cubicBezTo>
                        <a:pt x="133" y="100"/>
                        <a:pt x="133" y="101"/>
                        <a:pt x="132" y="102"/>
                      </a:cubicBezTo>
                      <a:cubicBezTo>
                        <a:pt x="132" y="102"/>
                        <a:pt x="132" y="102"/>
                        <a:pt x="132" y="102"/>
                      </a:cubicBezTo>
                      <a:close/>
                      <a:moveTo>
                        <a:pt x="119" y="121"/>
                      </a:moveTo>
                      <a:cubicBezTo>
                        <a:pt x="121" y="121"/>
                        <a:pt x="121" y="123"/>
                        <a:pt x="122" y="123"/>
                      </a:cubicBezTo>
                      <a:cubicBezTo>
                        <a:pt x="121" y="124"/>
                        <a:pt x="120" y="126"/>
                        <a:pt x="119" y="126"/>
                      </a:cubicBezTo>
                      <a:cubicBezTo>
                        <a:pt x="119" y="125"/>
                        <a:pt x="120" y="123"/>
                        <a:pt x="119" y="121"/>
                      </a:cubicBezTo>
                      <a:close/>
                      <a:moveTo>
                        <a:pt x="119" y="120"/>
                      </a:moveTo>
                      <a:cubicBezTo>
                        <a:pt x="119" y="118"/>
                        <a:pt x="118" y="115"/>
                        <a:pt x="118" y="113"/>
                      </a:cubicBezTo>
                      <a:cubicBezTo>
                        <a:pt x="117" y="108"/>
                        <a:pt x="115" y="105"/>
                        <a:pt x="119" y="103"/>
                      </a:cubicBezTo>
                      <a:cubicBezTo>
                        <a:pt x="119" y="103"/>
                        <a:pt x="119" y="103"/>
                        <a:pt x="119" y="104"/>
                      </a:cubicBezTo>
                      <a:cubicBezTo>
                        <a:pt x="119" y="104"/>
                        <a:pt x="119" y="104"/>
                        <a:pt x="119" y="104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4"/>
                      </a:cubicBezTo>
                      <a:cubicBezTo>
                        <a:pt x="119" y="104"/>
                        <a:pt x="119" y="104"/>
                        <a:pt x="119" y="103"/>
                      </a:cubicBezTo>
                      <a:cubicBezTo>
                        <a:pt x="119" y="103"/>
                        <a:pt x="119" y="103"/>
                        <a:pt x="119" y="103"/>
                      </a:cubicBezTo>
                      <a:cubicBezTo>
                        <a:pt x="119" y="102"/>
                        <a:pt x="120" y="101"/>
                        <a:pt x="120" y="100"/>
                      </a:cubicBezTo>
                      <a:cubicBezTo>
                        <a:pt x="121" y="100"/>
                        <a:pt x="121" y="100"/>
                        <a:pt x="121" y="101"/>
                      </a:cubicBezTo>
                      <a:cubicBezTo>
                        <a:pt x="122" y="102"/>
                        <a:pt x="123" y="102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2"/>
                        <a:pt x="122" y="101"/>
                        <a:pt x="121" y="100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22" y="98"/>
                        <a:pt x="123" y="96"/>
                        <a:pt x="124" y="94"/>
                      </a:cubicBezTo>
                      <a:cubicBezTo>
                        <a:pt x="125" y="94"/>
                        <a:pt x="126" y="96"/>
                        <a:pt x="125" y="96"/>
                      </a:cubicBezTo>
                      <a:cubicBezTo>
                        <a:pt x="126" y="97"/>
                        <a:pt x="128" y="99"/>
                        <a:pt x="127" y="100"/>
                      </a:cubicBezTo>
                      <a:cubicBezTo>
                        <a:pt x="128" y="100"/>
                        <a:pt x="128" y="100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7" y="101"/>
                        <a:pt x="126" y="101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6" y="102"/>
                        <a:pt x="127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9" y="102"/>
                        <a:pt x="130" y="105"/>
                        <a:pt x="129" y="106"/>
                      </a:cubicBezTo>
                      <a:cubicBezTo>
                        <a:pt x="129" y="107"/>
                        <a:pt x="129" y="106"/>
                        <a:pt x="130" y="106"/>
                      </a:cubicBezTo>
                      <a:cubicBezTo>
                        <a:pt x="130" y="110"/>
                        <a:pt x="131" y="113"/>
                        <a:pt x="131" y="116"/>
                      </a:cubicBezTo>
                      <a:cubicBezTo>
                        <a:pt x="130" y="117"/>
                        <a:pt x="125" y="122"/>
                        <a:pt x="124" y="122"/>
                      </a:cubicBezTo>
                      <a:cubicBezTo>
                        <a:pt x="122" y="122"/>
                        <a:pt x="121" y="120"/>
                        <a:pt x="119" y="120"/>
                      </a:cubicBezTo>
                      <a:close/>
                      <a:moveTo>
                        <a:pt x="116" y="137"/>
                      </a:move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6"/>
                        <a:pt x="116" y="136"/>
                        <a:pt x="116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lose/>
                      <a:moveTo>
                        <a:pt x="113" y="133"/>
                      </a:moveTo>
                      <a:cubicBezTo>
                        <a:pt x="116" y="134"/>
                        <a:pt x="114" y="136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3" y="138"/>
                        <a:pt x="112" y="139"/>
                        <a:pt x="111" y="139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0" y="136"/>
                        <a:pt x="112" y="135"/>
                        <a:pt x="113" y="133"/>
                      </a:cubicBezTo>
                      <a:close/>
                      <a:moveTo>
                        <a:pt x="114" y="133"/>
                      </a:moveTo>
                      <a:cubicBezTo>
                        <a:pt x="114" y="132"/>
                        <a:pt x="115" y="131"/>
                        <a:pt x="116" y="131"/>
                      </a:cubicBezTo>
                      <a:cubicBezTo>
                        <a:pt x="116" y="132"/>
                        <a:pt x="116" y="133"/>
                        <a:pt x="116" y="133"/>
                      </a:cubicBezTo>
                      <a:cubicBezTo>
                        <a:pt x="115" y="133"/>
                        <a:pt x="115" y="133"/>
                        <a:pt x="114" y="133"/>
                      </a:cubicBezTo>
                      <a:close/>
                      <a:moveTo>
                        <a:pt x="117" y="135"/>
                      </a:move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6" y="135"/>
                        <a:pt x="116" y="134"/>
                        <a:pt x="117" y="134"/>
                      </a:cubicBezTo>
                      <a:cubicBezTo>
                        <a:pt x="117" y="134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lose/>
                      <a:moveTo>
                        <a:pt x="111" y="110"/>
                      </a:moveTo>
                      <a:cubicBezTo>
                        <a:pt x="111" y="106"/>
                        <a:pt x="112" y="100"/>
                        <a:pt x="113" y="98"/>
                      </a:cubicBezTo>
                      <a:cubicBezTo>
                        <a:pt x="114" y="98"/>
                        <a:pt x="114" y="98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8"/>
                        <a:pt x="114" y="98"/>
                        <a:pt x="114" y="98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5"/>
                        <a:pt x="115" y="94"/>
                        <a:pt x="115" y="92"/>
                      </a:cubicBezTo>
                      <a:cubicBezTo>
                        <a:pt x="116" y="92"/>
                        <a:pt x="117" y="92"/>
                        <a:pt x="118" y="92"/>
                      </a:cubicBezTo>
                      <a:cubicBezTo>
                        <a:pt x="118" y="92"/>
                        <a:pt x="118" y="93"/>
                        <a:pt x="118" y="93"/>
                      </a:cubicBezTo>
                      <a:cubicBezTo>
                        <a:pt x="118" y="93"/>
                        <a:pt x="118" y="93"/>
                        <a:pt x="118" y="93"/>
                      </a:cubicBezTo>
                      <a:cubicBezTo>
                        <a:pt x="118" y="93"/>
                        <a:pt x="117" y="94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4"/>
                        <a:pt x="118" y="94"/>
                        <a:pt x="118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4"/>
                        <a:pt x="119" y="94"/>
                      </a:cubicBezTo>
                      <a:cubicBezTo>
                        <a:pt x="119" y="94"/>
                        <a:pt x="119" y="94"/>
                        <a:pt x="119" y="94"/>
                      </a:cubicBezTo>
                      <a:cubicBezTo>
                        <a:pt x="119" y="95"/>
                        <a:pt x="118" y="96"/>
                        <a:pt x="117" y="98"/>
                      </a:cubicBezTo>
                      <a:cubicBezTo>
                        <a:pt x="114" y="101"/>
                        <a:pt x="113" y="106"/>
                        <a:pt x="111" y="110"/>
                      </a:cubicBezTo>
                      <a:close/>
                      <a:moveTo>
                        <a:pt x="116" y="118"/>
                      </a:move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4" y="117"/>
                        <a:pt x="113" y="116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3"/>
                        <a:pt x="113" y="112"/>
                        <a:pt x="114" y="110"/>
                      </a:cubicBezTo>
                      <a:cubicBezTo>
                        <a:pt x="115" y="110"/>
                        <a:pt x="116" y="117"/>
                        <a:pt x="116" y="118"/>
                      </a:cubicBezTo>
                      <a:close/>
                      <a:moveTo>
                        <a:pt x="105" y="100"/>
                      </a:moveTo>
                      <a:cubicBezTo>
                        <a:pt x="105" y="100"/>
                        <a:pt x="105" y="100"/>
                        <a:pt x="105" y="100"/>
                      </a:cubicBezTo>
                      <a:cubicBezTo>
                        <a:pt x="105" y="100"/>
                        <a:pt x="105" y="98"/>
                        <a:pt x="105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8"/>
                        <a:pt x="105" y="99"/>
                        <a:pt x="105" y="99"/>
                      </a:cubicBezTo>
                      <a:cubicBezTo>
                        <a:pt x="105" y="99"/>
                        <a:pt x="105" y="99"/>
                        <a:pt x="105" y="100"/>
                      </a:cubicBezTo>
                      <a:close/>
                      <a:moveTo>
                        <a:pt x="105" y="101"/>
                      </a:moveTo>
                      <a:cubicBezTo>
                        <a:pt x="106" y="101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99"/>
                        <a:pt x="106" y="99"/>
                        <a:pt x="106" y="99"/>
                      </a:cubicBezTo>
                      <a:cubicBezTo>
                        <a:pt x="106" y="99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2"/>
                        <a:pt x="108" y="91"/>
                        <a:pt x="110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2" y="89"/>
                        <a:pt x="113" y="91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7"/>
                        <a:pt x="111" y="100"/>
                        <a:pt x="111" y="103"/>
                      </a:cubicBezTo>
                      <a:cubicBezTo>
                        <a:pt x="110" y="103"/>
                        <a:pt x="109" y="103"/>
                        <a:pt x="109" y="104"/>
                      </a:cubicBezTo>
                      <a:cubicBezTo>
                        <a:pt x="108" y="104"/>
                        <a:pt x="107" y="104"/>
                        <a:pt x="106" y="104"/>
                      </a:cubicBezTo>
                      <a:cubicBezTo>
                        <a:pt x="105" y="104"/>
                        <a:pt x="105" y="103"/>
                        <a:pt x="105" y="103"/>
                      </a:cubicBezTo>
                      <a:cubicBezTo>
                        <a:pt x="105" y="103"/>
                        <a:pt x="105" y="102"/>
                        <a:pt x="105" y="102"/>
                      </a:cubicBezTo>
                      <a:cubicBezTo>
                        <a:pt x="105" y="102"/>
                        <a:pt x="105" y="101"/>
                        <a:pt x="105" y="101"/>
                      </a:cubicBezTo>
                      <a:close/>
                      <a:moveTo>
                        <a:pt x="106" y="82"/>
                      </a:moveTo>
                      <a:cubicBezTo>
                        <a:pt x="107" y="82"/>
                        <a:pt x="106" y="80"/>
                        <a:pt x="107" y="80"/>
                      </a:cubicBezTo>
                      <a:cubicBezTo>
                        <a:pt x="107" y="80"/>
                        <a:pt x="107" y="80"/>
                        <a:pt x="107" y="80"/>
                      </a:cubicBezTo>
                      <a:cubicBezTo>
                        <a:pt x="108" y="81"/>
                        <a:pt x="108" y="82"/>
                        <a:pt x="108" y="84"/>
                      </a:cubicBezTo>
                      <a:cubicBezTo>
                        <a:pt x="108" y="84"/>
                        <a:pt x="107" y="86"/>
                        <a:pt x="106" y="85"/>
                      </a:cubicBezTo>
                      <a:cubicBezTo>
                        <a:pt x="106" y="85"/>
                        <a:pt x="106" y="85"/>
                        <a:pt x="106" y="85"/>
                      </a:cubicBezTo>
                      <a:cubicBezTo>
                        <a:pt x="106" y="84"/>
                        <a:pt x="106" y="83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lose/>
                      <a:moveTo>
                        <a:pt x="106" y="70"/>
                      </a:moveTo>
                      <a:cubicBezTo>
                        <a:pt x="102" y="69"/>
                        <a:pt x="99" y="68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4" y="66"/>
                        <a:pt x="92" y="66"/>
                        <a:pt x="91" y="66"/>
                      </a:cubicBezTo>
                      <a:cubicBezTo>
                        <a:pt x="89" y="66"/>
                        <a:pt x="87" y="66"/>
                        <a:pt x="86" y="66"/>
                      </a:cubicBezTo>
                      <a:cubicBezTo>
                        <a:pt x="86" y="66"/>
                        <a:pt x="86" y="66"/>
                        <a:pt x="85" y="66"/>
                      </a:cubicBezTo>
                      <a:cubicBezTo>
                        <a:pt x="85" y="65"/>
                        <a:pt x="85" y="65"/>
                        <a:pt x="85" y="64"/>
                      </a:cubicBezTo>
                      <a:cubicBezTo>
                        <a:pt x="85" y="64"/>
                        <a:pt x="85" y="63"/>
                        <a:pt x="85" y="63"/>
                      </a:cubicBezTo>
                      <a:cubicBezTo>
                        <a:pt x="85" y="62"/>
                        <a:pt x="85" y="61"/>
                        <a:pt x="85" y="60"/>
                      </a:cubicBezTo>
                      <a:cubicBezTo>
                        <a:pt x="90" y="60"/>
                        <a:pt x="96" y="62"/>
                        <a:pt x="100" y="64"/>
                      </a:cubicBezTo>
                      <a:cubicBezTo>
                        <a:pt x="100" y="64"/>
                        <a:pt x="98" y="64"/>
                        <a:pt x="98" y="64"/>
                      </a:cubicBezTo>
                      <a:cubicBezTo>
                        <a:pt x="98" y="65"/>
                        <a:pt x="97" y="65"/>
                        <a:pt x="97" y="65"/>
                      </a:cubicBezTo>
                      <a:cubicBezTo>
                        <a:pt x="96" y="65"/>
                        <a:pt x="96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6" y="65"/>
                        <a:pt x="96" y="65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5"/>
                        <a:pt x="98" y="65"/>
                        <a:pt x="98" y="65"/>
                      </a:cubicBezTo>
                      <a:cubicBezTo>
                        <a:pt x="99" y="65"/>
                        <a:pt x="100" y="65"/>
                        <a:pt x="101" y="65"/>
                      </a:cubicBezTo>
                      <a:cubicBezTo>
                        <a:pt x="101" y="65"/>
                        <a:pt x="101" y="65"/>
                        <a:pt x="101" y="65"/>
                      </a:cubicBezTo>
                      <a:cubicBezTo>
                        <a:pt x="101" y="66"/>
                        <a:pt x="101" y="67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7"/>
                        <a:pt x="102" y="67"/>
                      </a:cubicBezTo>
                      <a:cubicBezTo>
                        <a:pt x="101" y="67"/>
                        <a:pt x="101" y="66"/>
                        <a:pt x="101" y="65"/>
                      </a:cubicBezTo>
                      <a:cubicBezTo>
                        <a:pt x="103" y="64"/>
                        <a:pt x="105" y="65"/>
                        <a:pt x="106" y="66"/>
                      </a:cubicBezTo>
                      <a:cubicBezTo>
                        <a:pt x="106" y="67"/>
                        <a:pt x="106" y="68"/>
                        <a:pt x="106" y="70"/>
                      </a:cubicBezTo>
                      <a:close/>
                      <a:moveTo>
                        <a:pt x="83" y="53"/>
                      </a:move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5" y="53"/>
                        <a:pt x="87" y="54"/>
                        <a:pt x="90" y="54"/>
                      </a:cubicBezTo>
                      <a:cubicBezTo>
                        <a:pt x="92" y="55"/>
                        <a:pt x="95" y="55"/>
                        <a:pt x="96" y="56"/>
                      </a:cubicBezTo>
                      <a:cubicBezTo>
                        <a:pt x="97" y="56"/>
                        <a:pt x="98" y="58"/>
                        <a:pt x="99" y="58"/>
                      </a:cubicBezTo>
                      <a:cubicBezTo>
                        <a:pt x="99" y="59"/>
                        <a:pt x="101" y="60"/>
                        <a:pt x="101" y="61"/>
                      </a:cubicBezTo>
                      <a:cubicBezTo>
                        <a:pt x="99" y="62"/>
                        <a:pt x="97" y="60"/>
                        <a:pt x="95" y="60"/>
                      </a:cubicBezTo>
                      <a:cubicBezTo>
                        <a:pt x="91" y="59"/>
                        <a:pt x="86" y="59"/>
                        <a:pt x="84" y="57"/>
                      </a:cubicBezTo>
                      <a:cubicBezTo>
                        <a:pt x="84" y="57"/>
                        <a:pt x="84" y="57"/>
                        <a:pt x="84" y="57"/>
                      </a:cubicBezTo>
                      <a:cubicBezTo>
                        <a:pt x="84" y="57"/>
                        <a:pt x="84" y="56"/>
                        <a:pt x="84" y="56"/>
                      </a:cubicBezTo>
                      <a:cubicBezTo>
                        <a:pt x="84" y="55"/>
                        <a:pt x="83" y="54"/>
                        <a:pt x="83" y="53"/>
                      </a:cubicBezTo>
                      <a:close/>
                      <a:moveTo>
                        <a:pt x="84" y="56"/>
                      </a:moveTo>
                      <a:cubicBezTo>
                        <a:pt x="82" y="56"/>
                        <a:pt x="81" y="55"/>
                        <a:pt x="79" y="55"/>
                      </a:cubicBezTo>
                      <a:cubicBezTo>
                        <a:pt x="77" y="55"/>
                        <a:pt x="76" y="53"/>
                        <a:pt x="75" y="52"/>
                      </a:cubicBezTo>
                      <a:cubicBezTo>
                        <a:pt x="75" y="52"/>
                        <a:pt x="76" y="52"/>
                        <a:pt x="76" y="52"/>
                      </a:cubicBezTo>
                      <a:cubicBezTo>
                        <a:pt x="78" y="52"/>
                        <a:pt x="80" y="52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4"/>
                        <a:pt x="83" y="55"/>
                        <a:pt x="84" y="56"/>
                      </a:cubicBezTo>
                      <a:close/>
                      <a:moveTo>
                        <a:pt x="86" y="30"/>
                      </a:moveTo>
                      <a:cubicBezTo>
                        <a:pt x="87" y="30"/>
                        <a:pt x="89" y="30"/>
                        <a:pt x="90" y="30"/>
                      </a:cubicBezTo>
                      <a:cubicBezTo>
                        <a:pt x="90" y="30"/>
                        <a:pt x="89" y="31"/>
                        <a:pt x="89" y="31"/>
                      </a:cubicBezTo>
                      <a:cubicBezTo>
                        <a:pt x="89" y="31"/>
                        <a:pt x="89" y="31"/>
                        <a:pt x="89" y="31"/>
                      </a:cubicBezTo>
                      <a:cubicBezTo>
                        <a:pt x="88" y="32"/>
                        <a:pt x="87" y="31"/>
                        <a:pt x="86" y="30"/>
                      </a:cubicBezTo>
                      <a:close/>
                      <a:moveTo>
                        <a:pt x="88" y="33"/>
                      </a:moveTo>
                      <a:cubicBezTo>
                        <a:pt x="88" y="33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7" y="33"/>
                        <a:pt x="87" y="33"/>
                      </a:cubicBezTo>
                      <a:cubicBezTo>
                        <a:pt x="87" y="33"/>
                        <a:pt x="88" y="33"/>
                        <a:pt x="88" y="33"/>
                      </a:cubicBezTo>
                      <a:close/>
                      <a:moveTo>
                        <a:pt x="90" y="30"/>
                      </a:moveTo>
                      <a:cubicBezTo>
                        <a:pt x="90" y="29"/>
                        <a:pt x="91" y="29"/>
                        <a:pt x="91" y="29"/>
                      </a:cubicBezTo>
                      <a:cubicBezTo>
                        <a:pt x="91" y="29"/>
                        <a:pt x="91" y="28"/>
                        <a:pt x="91" y="28"/>
                      </a:cubicBezTo>
                      <a:cubicBezTo>
                        <a:pt x="92" y="28"/>
                        <a:pt x="92" y="25"/>
                        <a:pt x="92" y="27"/>
                      </a:cubicBezTo>
                      <a:cubicBezTo>
                        <a:pt x="92" y="27"/>
                        <a:pt x="92" y="27"/>
                        <a:pt x="92" y="27"/>
                      </a:cubicBezTo>
                      <a:cubicBezTo>
                        <a:pt x="92" y="29"/>
                        <a:pt x="92" y="31"/>
                        <a:pt x="91" y="32"/>
                      </a:cubicBezTo>
                      <a:cubicBezTo>
                        <a:pt x="91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1"/>
                        <a:pt x="90" y="30"/>
                        <a:pt x="90" y="30"/>
                      </a:cubicBezTo>
                      <a:close/>
                      <a:moveTo>
                        <a:pt x="88" y="34"/>
                      </a:move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9" y="33"/>
                        <a:pt x="89" y="33"/>
                      </a:cubicBezTo>
                      <a:cubicBezTo>
                        <a:pt x="89" y="33"/>
                        <a:pt x="89" y="33"/>
                        <a:pt x="89" y="33"/>
                      </a:cubicBezTo>
                      <a:cubicBezTo>
                        <a:pt x="92" y="34"/>
                        <a:pt x="96" y="35"/>
                        <a:pt x="99" y="36"/>
                      </a:cubicBezTo>
                      <a:cubicBezTo>
                        <a:pt x="99" y="36"/>
                        <a:pt x="99" y="37"/>
                        <a:pt x="99" y="38"/>
                      </a:cubicBezTo>
                      <a:cubicBezTo>
                        <a:pt x="100" y="39"/>
                        <a:pt x="100" y="41"/>
                        <a:pt x="100" y="42"/>
                      </a:cubicBezTo>
                      <a:cubicBezTo>
                        <a:pt x="100" y="42"/>
                        <a:pt x="100" y="42"/>
                        <a:pt x="100" y="42"/>
                      </a:cubicBezTo>
                      <a:cubicBezTo>
                        <a:pt x="100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3"/>
                        <a:pt x="99" y="43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4"/>
                        <a:pt x="101" y="45"/>
                        <a:pt x="101" y="46"/>
                      </a:cubicBezTo>
                      <a:cubicBezTo>
                        <a:pt x="101" y="47"/>
                        <a:pt x="101" y="47"/>
                        <a:pt x="101" y="48"/>
                      </a:cubicBezTo>
                      <a:cubicBezTo>
                        <a:pt x="98" y="45"/>
                        <a:pt x="92" y="41"/>
                        <a:pt x="90" y="37"/>
                      </a:cubicBezTo>
                      <a:cubicBezTo>
                        <a:pt x="89" y="37"/>
                        <a:pt x="88" y="35"/>
                        <a:pt x="88" y="34"/>
                      </a:cubicBezTo>
                      <a:close/>
                      <a:moveTo>
                        <a:pt x="107" y="30"/>
                      </a:moveTo>
                      <a:cubicBezTo>
                        <a:pt x="107" y="30"/>
                        <a:pt x="107" y="29"/>
                        <a:pt x="107" y="29"/>
                      </a:cubicBezTo>
                      <a:cubicBezTo>
                        <a:pt x="108" y="29"/>
                        <a:pt x="108" y="28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30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33"/>
                        <a:pt x="108" y="34"/>
                        <a:pt x="106" y="35"/>
                      </a:cubicBezTo>
                      <a:cubicBezTo>
                        <a:pt x="106" y="35"/>
                        <a:pt x="106" y="34"/>
                        <a:pt x="106" y="34"/>
                      </a:cubicBezTo>
                      <a:cubicBezTo>
                        <a:pt x="106" y="33"/>
                        <a:pt x="107" y="32"/>
                        <a:pt x="107" y="31"/>
                      </a:cubicBezTo>
                      <a:cubicBezTo>
                        <a:pt x="107" y="31"/>
                        <a:pt x="107" y="30"/>
                        <a:pt x="107" y="30"/>
                      </a:cubicBezTo>
                      <a:close/>
                      <a:moveTo>
                        <a:pt x="106" y="19"/>
                      </a:moveTo>
                      <a:cubicBezTo>
                        <a:pt x="106" y="19"/>
                        <a:pt x="106" y="19"/>
                        <a:pt x="106" y="19"/>
                      </a:cubicBezTo>
                      <a:cubicBezTo>
                        <a:pt x="106" y="19"/>
                        <a:pt x="106" y="18"/>
                        <a:pt x="106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6" y="17"/>
                        <a:pt x="107" y="17"/>
                        <a:pt x="108" y="17"/>
                      </a:cubicBezTo>
                      <a:cubicBezTo>
                        <a:pt x="108" y="19"/>
                        <a:pt x="108" y="20"/>
                        <a:pt x="107" y="22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6" y="20"/>
                      </a:cubicBezTo>
                      <a:cubicBezTo>
                        <a:pt x="106" y="20"/>
                        <a:pt x="106" y="19"/>
                        <a:pt x="106" y="19"/>
                      </a:cubicBezTo>
                      <a:close/>
                      <a:moveTo>
                        <a:pt x="106" y="22"/>
                      </a:move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5" y="22"/>
                        <a:pt x="104" y="21"/>
                        <a:pt x="103" y="20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19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6" y="20"/>
                        <a:pt x="106" y="20"/>
                        <a:pt x="106" y="21"/>
                      </a:cubicBezTo>
                      <a:cubicBezTo>
                        <a:pt x="106" y="21"/>
                        <a:pt x="106" y="22"/>
                        <a:pt x="106" y="22"/>
                      </a:cubicBezTo>
                      <a:close/>
                      <a:moveTo>
                        <a:pt x="112" y="19"/>
                      </a:move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1" y="19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1" y="20"/>
                        <a:pt x="111" y="20"/>
                        <a:pt x="112" y="19"/>
                      </a:cubicBezTo>
                      <a:cubicBezTo>
                        <a:pt x="113" y="19"/>
                        <a:pt x="113" y="19"/>
                        <a:pt x="113" y="19"/>
                      </a:cubicBezTo>
                      <a:cubicBezTo>
                        <a:pt x="113" y="21"/>
                        <a:pt x="112" y="22"/>
                        <a:pt x="112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2" y="25"/>
                        <a:pt x="112" y="25"/>
                        <a:pt x="112" y="25"/>
                      </a:cubicBezTo>
                      <a:cubicBezTo>
                        <a:pt x="112" y="25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1" y="26"/>
                        <a:pt x="110" y="27"/>
                        <a:pt x="109" y="27"/>
                      </a:cubicBezTo>
                      <a:cubicBezTo>
                        <a:pt x="109" y="27"/>
                        <a:pt x="109" y="27"/>
                        <a:pt x="109" y="27"/>
                      </a:cubicBezTo>
                      <a:cubicBezTo>
                        <a:pt x="109" y="27"/>
                        <a:pt x="109" y="26"/>
                        <a:pt x="108" y="26"/>
                      </a:cubicBezTo>
                      <a:cubicBezTo>
                        <a:pt x="108" y="26"/>
                        <a:pt x="108" y="26"/>
                        <a:pt x="108" y="26"/>
                      </a:cubicBezTo>
                      <a:cubicBezTo>
                        <a:pt x="108" y="24"/>
                        <a:pt x="107" y="23"/>
                        <a:pt x="107" y="22"/>
                      </a:cubicBezTo>
                      <a:cubicBezTo>
                        <a:pt x="107" y="22"/>
                        <a:pt x="108" y="22"/>
                        <a:pt x="108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0"/>
                        <a:pt x="108" y="19"/>
                        <a:pt x="109" y="17"/>
                      </a:cubicBezTo>
                      <a:cubicBezTo>
                        <a:pt x="109" y="17"/>
                        <a:pt x="109" y="17"/>
                        <a:pt x="109" y="17"/>
                      </a:cubicBezTo>
                      <a:cubicBezTo>
                        <a:pt x="110" y="17"/>
                        <a:pt x="111" y="18"/>
                        <a:pt x="112" y="18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lose/>
                      <a:moveTo>
                        <a:pt x="114" y="30"/>
                      </a:moveTo>
                      <a:cubicBezTo>
                        <a:pt x="114" y="30"/>
                        <a:pt x="113" y="31"/>
                        <a:pt x="113" y="31"/>
                      </a:cubicBezTo>
                      <a:cubicBezTo>
                        <a:pt x="113" y="31"/>
                        <a:pt x="113" y="32"/>
                        <a:pt x="112" y="32"/>
                      </a:cubicBezTo>
                      <a:cubicBezTo>
                        <a:pt x="112" y="31"/>
                        <a:pt x="112" y="31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0"/>
                        <a:pt x="110" y="29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7"/>
                        <a:pt x="111" y="27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8"/>
                        <a:pt x="112" y="29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29"/>
                        <a:pt x="112" y="28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7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3" y="26"/>
                        <a:pt x="113" y="26"/>
                        <a:pt x="113" y="26"/>
                      </a:cubicBezTo>
                      <a:cubicBezTo>
                        <a:pt x="114" y="26"/>
                        <a:pt x="114" y="26"/>
                        <a:pt x="115" y="26"/>
                      </a:cubicBezTo>
                      <a:cubicBezTo>
                        <a:pt x="115" y="26"/>
                        <a:pt x="115" y="26"/>
                        <a:pt x="115" y="26"/>
                      </a:cubicBezTo>
                      <a:cubicBezTo>
                        <a:pt x="114" y="27"/>
                        <a:pt x="114" y="28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lose/>
                      <a:moveTo>
                        <a:pt x="117" y="33"/>
                      </a:move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19" y="33"/>
                        <a:pt x="118" y="34"/>
                        <a:pt x="117" y="35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6"/>
                        <a:pt x="116" y="36"/>
                        <a:pt x="117" y="35"/>
                      </a:cubicBezTo>
                      <a:cubicBezTo>
                        <a:pt x="116" y="35"/>
                        <a:pt x="116" y="36"/>
                        <a:pt x="116" y="36"/>
                      </a:cubicBezTo>
                      <a:cubicBezTo>
                        <a:pt x="116" y="36"/>
                        <a:pt x="116" y="36"/>
                        <a:pt x="116" y="36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5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3" y="38"/>
                        <a:pt x="113" y="38"/>
                        <a:pt x="113" y="37"/>
                      </a:cubicBezTo>
                      <a:cubicBezTo>
                        <a:pt x="113" y="37"/>
                        <a:pt x="113" y="37"/>
                        <a:pt x="113" y="37"/>
                      </a:cubicBezTo>
                      <a:cubicBezTo>
                        <a:pt x="113" y="37"/>
                        <a:pt x="113" y="36"/>
                        <a:pt x="113" y="35"/>
                      </a:cubicBezTo>
                      <a:cubicBezTo>
                        <a:pt x="113" y="34"/>
                        <a:pt x="113" y="33"/>
                        <a:pt x="113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5" y="32"/>
                        <a:pt x="116" y="32"/>
                        <a:pt x="116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3"/>
                        <a:pt x="116" y="33"/>
                        <a:pt x="116" y="33"/>
                      </a:cubicBezTo>
                      <a:cubicBezTo>
                        <a:pt x="116" y="33"/>
                        <a:pt x="117" y="33"/>
                        <a:pt x="117" y="33"/>
                      </a:cubicBezTo>
                      <a:close/>
                      <a:moveTo>
                        <a:pt x="117" y="42"/>
                      </a:moveTo>
                      <a:cubicBezTo>
                        <a:pt x="117" y="42"/>
                        <a:pt x="118" y="42"/>
                        <a:pt x="118" y="42"/>
                      </a:cubicBezTo>
                      <a:cubicBezTo>
                        <a:pt x="118" y="42"/>
                        <a:pt x="118" y="42"/>
                        <a:pt x="118" y="42"/>
                      </a:cubicBezTo>
                      <a:cubicBezTo>
                        <a:pt x="118" y="41"/>
                        <a:pt x="118" y="41"/>
                        <a:pt x="118" y="41"/>
                      </a:cubicBezTo>
                      <a:cubicBezTo>
                        <a:pt x="119" y="41"/>
                        <a:pt x="119" y="41"/>
                        <a:pt x="119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4" y="42"/>
                        <a:pt x="128" y="43"/>
                        <a:pt x="132" y="46"/>
                      </a:cubicBezTo>
                      <a:cubicBezTo>
                        <a:pt x="131" y="48"/>
                        <a:pt x="129" y="49"/>
                        <a:pt x="128" y="50"/>
                      </a:cubicBezTo>
                      <a:cubicBezTo>
                        <a:pt x="126" y="52"/>
                        <a:pt x="124" y="53"/>
                        <a:pt x="122" y="53"/>
                      </a:cubicBezTo>
                      <a:cubicBezTo>
                        <a:pt x="122" y="52"/>
                        <a:pt x="122" y="50"/>
                        <a:pt x="120" y="49"/>
                      </a:cubicBezTo>
                      <a:cubicBezTo>
                        <a:pt x="120" y="49"/>
                        <a:pt x="120" y="50"/>
                        <a:pt x="119" y="50"/>
                      </a:cubicBezTo>
                      <a:cubicBezTo>
                        <a:pt x="118" y="49"/>
                        <a:pt x="117" y="49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45"/>
                        <a:pt x="114" y="42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5" y="38"/>
                        <a:pt x="115" y="38"/>
                      </a:cubicBezTo>
                      <a:cubicBezTo>
                        <a:pt x="115" y="38"/>
                        <a:pt x="115" y="38"/>
                        <a:pt x="115" y="38"/>
                      </a:cubicBezTo>
                      <a:cubicBezTo>
                        <a:pt x="116" y="39"/>
                        <a:pt x="116" y="39"/>
                        <a:pt x="117" y="39"/>
                      </a:cubicBezTo>
                      <a:cubicBezTo>
                        <a:pt x="118" y="40"/>
                        <a:pt x="118" y="40"/>
                        <a:pt x="119" y="40"/>
                      </a:cubicBezTo>
                      <a:cubicBezTo>
                        <a:pt x="119" y="40"/>
                        <a:pt x="118" y="41"/>
                        <a:pt x="118" y="41"/>
                      </a:cubicBezTo>
                      <a:cubicBezTo>
                        <a:pt x="118" y="41"/>
                        <a:pt x="118" y="41"/>
                        <a:pt x="117" y="41"/>
                      </a:cubicBezTo>
                      <a:cubicBezTo>
                        <a:pt x="117" y="41"/>
                        <a:pt x="117" y="42"/>
                        <a:pt x="117" y="42"/>
                      </a:cubicBezTo>
                      <a:close/>
                      <a:moveTo>
                        <a:pt x="131" y="34"/>
                      </a:moveTo>
                      <a:cubicBezTo>
                        <a:pt x="131" y="34"/>
                        <a:pt x="131" y="34"/>
                        <a:pt x="132" y="34"/>
                      </a:cubicBezTo>
                      <a:cubicBezTo>
                        <a:pt x="132" y="34"/>
                        <a:pt x="132" y="34"/>
                        <a:pt x="132" y="34"/>
                      </a:cubicBezTo>
                      <a:cubicBezTo>
                        <a:pt x="134" y="37"/>
                        <a:pt x="137" y="40"/>
                        <a:pt x="140" y="43"/>
                      </a:cubicBezTo>
                      <a:cubicBezTo>
                        <a:pt x="140" y="43"/>
                        <a:pt x="141" y="43"/>
                        <a:pt x="141" y="43"/>
                      </a:cubicBezTo>
                      <a:cubicBezTo>
                        <a:pt x="139" y="44"/>
                        <a:pt x="137" y="44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5" y="45"/>
                        <a:pt x="134" y="45"/>
                        <a:pt x="133" y="46"/>
                      </a:cubicBezTo>
                      <a:cubicBezTo>
                        <a:pt x="133" y="46"/>
                        <a:pt x="133" y="46"/>
                        <a:pt x="133" y="46"/>
                      </a:cubicBezTo>
                      <a:cubicBezTo>
                        <a:pt x="133" y="46"/>
                        <a:pt x="132" y="46"/>
                        <a:pt x="132" y="46"/>
                      </a:cubicBezTo>
                      <a:cubicBezTo>
                        <a:pt x="132" y="46"/>
                        <a:pt x="132" y="46"/>
                        <a:pt x="132" y="46"/>
                      </a:cubicBezTo>
                      <a:cubicBezTo>
                        <a:pt x="129" y="43"/>
                        <a:pt x="124" y="42"/>
                        <a:pt x="120" y="40"/>
                      </a:cubicBezTo>
                      <a:cubicBezTo>
                        <a:pt x="123" y="38"/>
                        <a:pt x="127" y="36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1" y="34"/>
                        <a:pt x="131" y="34"/>
                      </a:cubicBezTo>
                      <a:close/>
                      <a:moveTo>
                        <a:pt x="145" y="52"/>
                      </a:moveTo>
                      <a:cubicBezTo>
                        <a:pt x="137" y="56"/>
                        <a:pt x="132" y="64"/>
                        <a:pt x="125" y="68"/>
                      </a:cubicBezTo>
                      <a:cubicBezTo>
                        <a:pt x="126" y="61"/>
                        <a:pt x="129" y="58"/>
                        <a:pt x="132" y="53"/>
                      </a:cubicBezTo>
                      <a:cubicBezTo>
                        <a:pt x="136" y="52"/>
                        <a:pt x="140" y="50"/>
                        <a:pt x="145" y="48"/>
                      </a:cubicBezTo>
                      <a:cubicBezTo>
                        <a:pt x="145" y="48"/>
                        <a:pt x="145" y="48"/>
                        <a:pt x="145" y="48"/>
                      </a:cubicBezTo>
                      <a:cubicBezTo>
                        <a:pt x="145" y="49"/>
                        <a:pt x="145" y="51"/>
                        <a:pt x="145" y="52"/>
                      </a:cubicBezTo>
                      <a:close/>
                      <a:moveTo>
                        <a:pt x="129" y="92"/>
                      </a:moveTo>
                      <a:cubicBezTo>
                        <a:pt x="128" y="91"/>
                        <a:pt x="127" y="91"/>
                        <a:pt x="127" y="91"/>
                      </a:cubicBezTo>
                      <a:cubicBezTo>
                        <a:pt x="127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5" y="87"/>
                        <a:pt x="128" y="86"/>
                        <a:pt x="129" y="84"/>
                      </a:cubicBezTo>
                      <a:cubicBezTo>
                        <a:pt x="130" y="82"/>
                        <a:pt x="131" y="80"/>
                        <a:pt x="132" y="79"/>
                      </a:cubicBezTo>
                      <a:cubicBezTo>
                        <a:pt x="136" y="81"/>
                        <a:pt x="140" y="83"/>
                        <a:pt x="143" y="87"/>
                      </a:cubicBezTo>
                      <a:cubicBezTo>
                        <a:pt x="143" y="87"/>
                        <a:pt x="143" y="87"/>
                        <a:pt x="143" y="87"/>
                      </a:cubicBezTo>
                      <a:cubicBezTo>
                        <a:pt x="144" y="87"/>
                        <a:pt x="144" y="88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38" y="90"/>
                        <a:pt x="134" y="94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29" y="96"/>
                        <a:pt x="127" y="94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7" y="91"/>
                        <a:pt x="127" y="91"/>
                      </a:cubicBezTo>
                      <a:cubicBezTo>
                        <a:pt x="127" y="91"/>
                        <a:pt x="128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lose/>
                      <a:moveTo>
                        <a:pt x="125" y="83"/>
                      </a:moveTo>
                      <a:cubicBezTo>
                        <a:pt x="125" y="82"/>
                        <a:pt x="126" y="83"/>
                        <a:pt x="127" y="83"/>
                      </a:cubicBezTo>
                      <a:cubicBezTo>
                        <a:pt x="127" y="84"/>
                        <a:pt x="126" y="84"/>
                        <a:pt x="126" y="85"/>
                      </a:cubicBezTo>
                      <a:cubicBezTo>
                        <a:pt x="125" y="85"/>
                        <a:pt x="126" y="83"/>
                        <a:pt x="125" y="83"/>
                      </a:cubicBezTo>
                      <a:close/>
                      <a:moveTo>
                        <a:pt x="134" y="65"/>
                      </a:moveTo>
                      <a:cubicBezTo>
                        <a:pt x="134" y="67"/>
                        <a:pt x="133" y="68"/>
                        <a:pt x="132" y="69"/>
                      </a:cubicBezTo>
                      <a:cubicBezTo>
                        <a:pt x="131" y="69"/>
                        <a:pt x="131" y="69"/>
                        <a:pt x="131" y="68"/>
                      </a:cubicBezTo>
                      <a:cubicBezTo>
                        <a:pt x="131" y="71"/>
                        <a:pt x="129" y="72"/>
                        <a:pt x="127" y="74"/>
                      </a:cubicBezTo>
                      <a:cubicBezTo>
                        <a:pt x="127" y="74"/>
                        <a:pt x="127" y="73"/>
                        <a:pt x="126" y="73"/>
                      </a:cubicBezTo>
                      <a:cubicBezTo>
                        <a:pt x="127" y="73"/>
                        <a:pt x="127" y="75"/>
                        <a:pt x="126" y="76"/>
                      </a:cubicBezTo>
                      <a:cubicBezTo>
                        <a:pt x="126" y="76"/>
                        <a:pt x="126" y="76"/>
                        <a:pt x="126" y="76"/>
                      </a:cubicBezTo>
                      <a:cubicBezTo>
                        <a:pt x="126" y="76"/>
                        <a:pt x="125" y="75"/>
                        <a:pt x="124" y="75"/>
                      </a:cubicBezTo>
                      <a:cubicBezTo>
                        <a:pt x="124" y="75"/>
                        <a:pt x="124" y="75"/>
                        <a:pt x="124" y="75"/>
                      </a:cubicBezTo>
                      <a:cubicBezTo>
                        <a:pt x="122" y="68"/>
                        <a:pt x="130" y="67"/>
                        <a:pt x="134" y="65"/>
                      </a:cubicBezTo>
                      <a:close/>
                      <a:moveTo>
                        <a:pt x="119" y="93"/>
                      </a:move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0" y="92"/>
                        <a:pt x="120" y="92"/>
                        <a:pt x="121" y="92"/>
                      </a:cubicBezTo>
                      <a:cubicBezTo>
                        <a:pt x="121" y="92"/>
                        <a:pt x="120" y="93"/>
                        <a:pt x="120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lose/>
                      <a:moveTo>
                        <a:pt x="108" y="67"/>
                      </a:moveTo>
                      <a:cubicBezTo>
                        <a:pt x="112" y="66"/>
                        <a:pt x="113" y="69"/>
                        <a:pt x="116" y="69"/>
                      </a:cubicBezTo>
                      <a:cubicBezTo>
                        <a:pt x="115" y="70"/>
                        <a:pt x="115" y="70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3" y="73"/>
                        <a:pt x="111" y="74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3"/>
                        <a:pt x="107" y="70"/>
                        <a:pt x="108" y="67"/>
                      </a:cubicBezTo>
                      <a:close/>
                      <a:moveTo>
                        <a:pt x="106" y="53"/>
                      </a:move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7" y="51"/>
                        <a:pt x="107" y="50"/>
                        <a:pt x="108" y="49"/>
                      </a:cubicBezTo>
                      <a:cubicBezTo>
                        <a:pt x="108" y="49"/>
                        <a:pt x="108" y="49"/>
                        <a:pt x="108" y="49"/>
                      </a:cubicBezTo>
                      <a:cubicBezTo>
                        <a:pt x="107" y="49"/>
                        <a:pt x="107" y="49"/>
                        <a:pt x="107" y="49"/>
                      </a:cubicBezTo>
                      <a:cubicBezTo>
                        <a:pt x="107" y="50"/>
                        <a:pt x="107" y="51"/>
                        <a:pt x="106" y="51"/>
                      </a:cubicBezTo>
                      <a:cubicBezTo>
                        <a:pt x="106" y="51"/>
                        <a:pt x="106" y="52"/>
                        <a:pt x="106" y="52"/>
                      </a:cubicBezTo>
                      <a:cubicBezTo>
                        <a:pt x="105" y="52"/>
                        <a:pt x="105" y="52"/>
                        <a:pt x="104" y="51"/>
                      </a:cubicBezTo>
                      <a:cubicBezTo>
                        <a:pt x="105" y="49"/>
                        <a:pt x="104" y="45"/>
                        <a:pt x="105" y="43"/>
                      </a:cubicBezTo>
                      <a:cubicBezTo>
                        <a:pt x="107" y="43"/>
                        <a:pt x="108" y="44"/>
                        <a:pt x="109" y="45"/>
                      </a:cubicBezTo>
                      <a:cubicBezTo>
                        <a:pt x="111" y="46"/>
                        <a:pt x="112" y="47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6" y="49"/>
                        <a:pt x="116" y="49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1"/>
                        <a:pt x="117" y="52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2"/>
                        <a:pt x="116" y="51"/>
                        <a:pt x="116" y="50"/>
                      </a:cubicBezTo>
                      <a:cubicBezTo>
                        <a:pt x="117" y="50"/>
                        <a:pt x="117" y="50"/>
                        <a:pt x="117" y="50"/>
                      </a:cubicBezTo>
                      <a:cubicBezTo>
                        <a:pt x="118" y="50"/>
                        <a:pt x="119" y="51"/>
                        <a:pt x="120" y="51"/>
                      </a:cubicBezTo>
                      <a:cubicBezTo>
                        <a:pt x="121" y="55"/>
                        <a:pt x="118" y="55"/>
                        <a:pt x="118" y="57"/>
                      </a:cubicBezTo>
                      <a:cubicBezTo>
                        <a:pt x="118" y="58"/>
                        <a:pt x="119" y="60"/>
                        <a:pt x="118" y="60"/>
                      </a:cubicBezTo>
                      <a:cubicBezTo>
                        <a:pt x="115" y="59"/>
                        <a:pt x="112" y="58"/>
                        <a:pt x="110" y="56"/>
                      </a:cubicBezTo>
                      <a:cubicBezTo>
                        <a:pt x="109" y="55"/>
                        <a:pt x="107" y="54"/>
                        <a:pt x="107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08" y="53"/>
                        <a:pt x="107" y="53"/>
                        <a:pt x="106" y="53"/>
                      </a:cubicBezTo>
                      <a:close/>
                      <a:moveTo>
                        <a:pt x="105" y="55"/>
                      </a:moveTo>
                      <a:cubicBezTo>
                        <a:pt x="105" y="55"/>
                        <a:pt x="105" y="55"/>
                        <a:pt x="105" y="55"/>
                      </a:cubicBezTo>
                      <a:cubicBezTo>
                        <a:pt x="105" y="56"/>
                        <a:pt x="104" y="56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7"/>
                        <a:pt x="103" y="57"/>
                        <a:pt x="103" y="57"/>
                      </a:cubicBezTo>
                      <a:cubicBezTo>
                        <a:pt x="104" y="55"/>
                        <a:pt x="104" y="54"/>
                        <a:pt x="104" y="53"/>
                      </a:cubicBezTo>
                      <a:cubicBezTo>
                        <a:pt x="105" y="53"/>
                        <a:pt x="105" y="53"/>
                        <a:pt x="105" y="53"/>
                      </a:cubicBezTo>
                      <a:cubicBezTo>
                        <a:pt x="106" y="54"/>
                        <a:pt x="106" y="55"/>
                        <a:pt x="105" y="55"/>
                      </a:cubicBezTo>
                      <a:close/>
                      <a:moveTo>
                        <a:pt x="101" y="57"/>
                      </a:moveTo>
                      <a:cubicBezTo>
                        <a:pt x="100" y="56"/>
                        <a:pt x="99" y="55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100" y="53"/>
                        <a:pt x="100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3" y="55"/>
                        <a:pt x="102" y="56"/>
                        <a:pt x="102" y="58"/>
                      </a:cubicBezTo>
                      <a:cubicBezTo>
                        <a:pt x="101" y="58"/>
                        <a:pt x="101" y="57"/>
                        <a:pt x="101" y="57"/>
                      </a:cubicBezTo>
                      <a:cubicBezTo>
                        <a:pt x="101" y="57"/>
                        <a:pt x="101" y="57"/>
                        <a:pt x="101" y="57"/>
                      </a:cubicBezTo>
                      <a:close/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1" y="53"/>
                      </a:cubicBezTo>
                      <a:cubicBezTo>
                        <a:pt x="101" y="53"/>
                        <a:pt x="101" y="53"/>
                        <a:pt x="100" y="53"/>
                      </a:cubicBezTo>
                      <a:cubicBezTo>
                        <a:pt x="100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0"/>
                        <a:pt x="97" y="48"/>
                      </a:cubicBezTo>
                      <a:cubicBezTo>
                        <a:pt x="98" y="47"/>
                        <a:pt x="96" y="47"/>
                        <a:pt x="96" y="45"/>
                      </a:cubicBezTo>
                      <a:cubicBezTo>
                        <a:pt x="98" y="47"/>
                        <a:pt x="99" y="48"/>
                        <a:pt x="101" y="49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3" y="50"/>
                        <a:pt x="104" y="52"/>
                        <a:pt x="102" y="53"/>
                      </a:cubicBezTo>
                      <a:close/>
                      <a:moveTo>
                        <a:pt x="101" y="48"/>
                      </a:moveTo>
                      <a:cubicBezTo>
                        <a:pt x="101" y="48"/>
                        <a:pt x="101" y="48"/>
                        <a:pt x="101" y="48"/>
                      </a:cubicBezTo>
                      <a:cubicBezTo>
                        <a:pt x="101" y="47"/>
                        <a:pt x="101" y="47"/>
                        <a:pt x="101" y="46"/>
                      </a:cubicBezTo>
                      <a:cubicBezTo>
                        <a:pt x="101" y="45"/>
                        <a:pt x="101" y="44"/>
                        <a:pt x="101" y="43"/>
                      </a:cubicBezTo>
                      <a:cubicBezTo>
                        <a:pt x="102" y="43"/>
                        <a:pt x="103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5"/>
                        <a:pt x="104" y="48"/>
                        <a:pt x="103" y="50"/>
                      </a:cubicBezTo>
                      <a:cubicBezTo>
                        <a:pt x="102" y="49"/>
                        <a:pt x="101" y="49"/>
                        <a:pt x="101" y="48"/>
                      </a:cubicBezTo>
                      <a:close/>
                      <a:moveTo>
                        <a:pt x="113" y="38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4" y="42"/>
                        <a:pt x="115" y="45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4" y="48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5"/>
                        <a:pt x="112" y="42"/>
                        <a:pt x="112" y="40"/>
                      </a:cubicBezTo>
                      <a:cubicBezTo>
                        <a:pt x="112" y="39"/>
                        <a:pt x="112" y="39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3" y="38"/>
                        <a:pt x="113" y="38"/>
                      </a:cubicBezTo>
                      <a:close/>
                      <a:moveTo>
                        <a:pt x="112" y="32"/>
                      </a:moveTo>
                      <a:cubicBezTo>
                        <a:pt x="113" y="32"/>
                        <a:pt x="113" y="32"/>
                        <a:pt x="113" y="32"/>
                      </a:cubicBezTo>
                      <a:cubicBezTo>
                        <a:pt x="113" y="33"/>
                        <a:pt x="113" y="34"/>
                        <a:pt x="113" y="35"/>
                      </a:cubicBezTo>
                      <a:cubicBezTo>
                        <a:pt x="112" y="34"/>
                        <a:pt x="112" y="33"/>
                        <a:pt x="112" y="32"/>
                      </a:cubicBezTo>
                      <a:close/>
                      <a:moveTo>
                        <a:pt x="119" y="78"/>
                      </a:moveTo>
                      <a:cubicBezTo>
                        <a:pt x="120" y="78"/>
                        <a:pt x="120" y="79"/>
                        <a:pt x="120" y="80"/>
                      </a:cubicBezTo>
                      <a:cubicBezTo>
                        <a:pt x="120" y="80"/>
                        <a:pt x="120" y="79"/>
                        <a:pt x="119" y="79"/>
                      </a:cubicBezTo>
                      <a:cubicBezTo>
                        <a:pt x="119" y="79"/>
                        <a:pt x="120" y="79"/>
                        <a:pt x="119" y="78"/>
                      </a:cubicBezTo>
                      <a:close/>
                      <a:moveTo>
                        <a:pt x="120" y="69"/>
                      </a:moveTo>
                      <a:cubicBezTo>
                        <a:pt x="119" y="69"/>
                        <a:pt x="119" y="68"/>
                        <a:pt x="118" y="68"/>
                      </a:cubicBezTo>
                      <a:cubicBezTo>
                        <a:pt x="119" y="67"/>
                        <a:pt x="119" y="65"/>
                        <a:pt x="121" y="65"/>
                      </a:cubicBezTo>
                      <a:cubicBezTo>
                        <a:pt x="120" y="66"/>
                        <a:pt x="120" y="67"/>
                        <a:pt x="120" y="69"/>
                      </a:cubicBezTo>
                      <a:close/>
                      <a:moveTo>
                        <a:pt x="119" y="71"/>
                      </a:move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0"/>
                        <a:pt x="117" y="70"/>
                        <a:pt x="117" y="70"/>
                      </a:cubicBezTo>
                      <a:cubicBezTo>
                        <a:pt x="118" y="70"/>
                        <a:pt x="119" y="70"/>
                        <a:pt x="119" y="71"/>
                      </a:cubicBezTo>
                      <a:close/>
                      <a:moveTo>
                        <a:pt x="109" y="57"/>
                      </a:moveTo>
                      <a:cubicBezTo>
                        <a:pt x="109" y="56"/>
                        <a:pt x="109" y="56"/>
                        <a:pt x="110" y="56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2" y="58"/>
                        <a:pt x="115" y="60"/>
                        <a:pt x="118" y="61"/>
                      </a:cubicBezTo>
                      <a:cubicBezTo>
                        <a:pt x="118" y="62"/>
                        <a:pt x="117" y="63"/>
                        <a:pt x="115" y="63"/>
                      </a:cubicBezTo>
                      <a:cubicBezTo>
                        <a:pt x="113" y="61"/>
                        <a:pt x="111" y="59"/>
                        <a:pt x="109" y="57"/>
                      </a:cubicBezTo>
                      <a:close/>
                      <a:moveTo>
                        <a:pt x="117" y="66"/>
                      </a:moveTo>
                      <a:cubicBezTo>
                        <a:pt x="117" y="68"/>
                        <a:pt x="117" y="68"/>
                        <a:pt x="117" y="68"/>
                      </a:cubicBezTo>
                      <a:cubicBezTo>
                        <a:pt x="116" y="68"/>
                        <a:pt x="115" y="67"/>
                        <a:pt x="114" y="67"/>
                      </a:cubicBezTo>
                      <a:cubicBezTo>
                        <a:pt x="115" y="67"/>
                        <a:pt x="116" y="67"/>
                        <a:pt x="117" y="66"/>
                      </a:cubicBezTo>
                      <a:close/>
                      <a:moveTo>
                        <a:pt x="116" y="71"/>
                      </a:moveTo>
                      <a:cubicBezTo>
                        <a:pt x="116" y="71"/>
                        <a:pt x="116" y="71"/>
                        <a:pt x="116" y="71"/>
                      </a:cubicBezTo>
                      <a:cubicBezTo>
                        <a:pt x="116" y="71"/>
                        <a:pt x="115" y="71"/>
                        <a:pt x="115" y="71"/>
                      </a:cubicBezTo>
                      <a:cubicBezTo>
                        <a:pt x="115" y="70"/>
                        <a:pt x="116" y="70"/>
                        <a:pt x="116" y="69"/>
                      </a:cubicBezTo>
                      <a:cubicBezTo>
                        <a:pt x="117" y="69"/>
                        <a:pt x="116" y="71"/>
                        <a:pt x="116" y="71"/>
                      </a:cubicBezTo>
                      <a:close/>
                      <a:moveTo>
                        <a:pt x="116" y="72"/>
                      </a:moveTo>
                      <a:cubicBezTo>
                        <a:pt x="115" y="73"/>
                        <a:pt x="116" y="76"/>
                        <a:pt x="115" y="78"/>
                      </a:cubicBezTo>
                      <a:cubicBezTo>
                        <a:pt x="114" y="77"/>
                        <a:pt x="113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1" y="77"/>
                        <a:pt x="110" y="76"/>
                        <a:pt x="110" y="76"/>
                      </a:cubicBezTo>
                      <a:cubicBezTo>
                        <a:pt x="110" y="76"/>
                        <a:pt x="110" y="76"/>
                        <a:pt x="110" y="76"/>
                      </a:cubicBezTo>
                      <a:cubicBezTo>
                        <a:pt x="111" y="74"/>
                        <a:pt x="113" y="73"/>
                        <a:pt x="115" y="72"/>
                      </a:cubicBezTo>
                      <a:cubicBezTo>
                        <a:pt x="115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lose/>
                      <a:moveTo>
                        <a:pt x="107" y="76"/>
                      </a:move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7"/>
                        <a:pt x="108" y="77"/>
                        <a:pt x="108" y="77"/>
                      </a:cubicBezTo>
                      <a:cubicBezTo>
                        <a:pt x="107" y="77"/>
                        <a:pt x="107" y="77"/>
                        <a:pt x="107" y="76"/>
                      </a:cubicBezTo>
                      <a:close/>
                      <a:moveTo>
                        <a:pt x="108" y="78"/>
                      </a:moveTo>
                      <a:cubicBezTo>
                        <a:pt x="108" y="78"/>
                        <a:pt x="108" y="77"/>
                        <a:pt x="108" y="77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09" y="77"/>
                        <a:pt x="109" y="77"/>
                        <a:pt x="110" y="77"/>
                      </a:cubicBezTo>
                      <a:cubicBezTo>
                        <a:pt x="110" y="77"/>
                        <a:pt x="111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8"/>
                        <a:pt x="113" y="78"/>
                        <a:pt x="114" y="78"/>
                      </a:cubicBezTo>
                      <a:cubicBezTo>
                        <a:pt x="113" y="80"/>
                        <a:pt x="111" y="82"/>
                        <a:pt x="109" y="83"/>
                      </a:cubicBezTo>
                      <a:cubicBezTo>
                        <a:pt x="109" y="81"/>
                        <a:pt x="107" y="79"/>
                        <a:pt x="108" y="78"/>
                      </a:cubicBezTo>
                      <a:close/>
                      <a:moveTo>
                        <a:pt x="111" y="87"/>
                      </a:moveTo>
                      <a:cubicBezTo>
                        <a:pt x="111" y="86"/>
                        <a:pt x="114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6" y="81"/>
                        <a:pt x="116" y="80"/>
                        <a:pt x="117" y="80"/>
                      </a:cubicBezTo>
                      <a:cubicBezTo>
                        <a:pt x="117" y="84"/>
                        <a:pt x="115" y="89"/>
                        <a:pt x="113" y="93"/>
                      </a:cubicBezTo>
                      <a:cubicBezTo>
                        <a:pt x="113" y="91"/>
                        <a:pt x="113" y="89"/>
                        <a:pt x="111" y="87"/>
                      </a:cubicBezTo>
                      <a:close/>
                      <a:moveTo>
                        <a:pt x="117" y="86"/>
                      </a:moveTo>
                      <a:cubicBezTo>
                        <a:pt x="118" y="87"/>
                        <a:pt x="117" y="90"/>
                        <a:pt x="118" y="91"/>
                      </a:cubicBezTo>
                      <a:cubicBezTo>
                        <a:pt x="116" y="91"/>
                        <a:pt x="116" y="91"/>
                        <a:pt x="116" y="91"/>
                      </a:cubicBezTo>
                      <a:cubicBezTo>
                        <a:pt x="116" y="89"/>
                        <a:pt x="116" y="88"/>
                        <a:pt x="117" y="86"/>
                      </a:cubicBezTo>
                      <a:close/>
                      <a:moveTo>
                        <a:pt x="116" y="75"/>
                      </a:moveTo>
                      <a:cubicBezTo>
                        <a:pt x="116" y="74"/>
                        <a:pt x="116" y="72"/>
                        <a:pt x="118" y="72"/>
                      </a:cubicBezTo>
                      <a:cubicBezTo>
                        <a:pt x="118" y="74"/>
                        <a:pt x="117" y="75"/>
                        <a:pt x="116" y="75"/>
                      </a:cubicBezTo>
                      <a:close/>
                      <a:moveTo>
                        <a:pt x="117" y="72"/>
                      </a:moveTo>
                      <a:cubicBezTo>
                        <a:pt x="117" y="71"/>
                        <a:pt x="117" y="71"/>
                        <a:pt x="118" y="71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19" y="72"/>
                        <a:pt x="119" y="72"/>
                        <a:pt x="119" y="72"/>
                      </a:cubicBezTo>
                      <a:cubicBezTo>
                        <a:pt x="118" y="72"/>
                        <a:pt x="117" y="72"/>
                        <a:pt x="117" y="72"/>
                      </a:cubicBezTo>
                      <a:close/>
                      <a:moveTo>
                        <a:pt x="119" y="80"/>
                      </a:moveTo>
                      <a:cubicBezTo>
                        <a:pt x="119" y="80"/>
                        <a:pt x="120" y="81"/>
                        <a:pt x="120" y="81"/>
                      </a:cubicBezTo>
                      <a:cubicBezTo>
                        <a:pt x="120" y="83"/>
                        <a:pt x="122" y="84"/>
                        <a:pt x="121" y="86"/>
                      </a:cubicBezTo>
                      <a:cubicBezTo>
                        <a:pt x="121" y="87"/>
                        <a:pt x="120" y="88"/>
                        <a:pt x="119" y="89"/>
                      </a:cubicBezTo>
                      <a:cubicBezTo>
                        <a:pt x="119" y="89"/>
                        <a:pt x="119" y="89"/>
                        <a:pt x="119" y="89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1"/>
                        <a:pt x="118" y="91"/>
                      </a:cubicBezTo>
                      <a:cubicBezTo>
                        <a:pt x="118" y="87"/>
                        <a:pt x="118" y="84"/>
                        <a:pt x="119" y="80"/>
                      </a:cubicBezTo>
                      <a:close/>
                      <a:moveTo>
                        <a:pt x="119" y="91"/>
                      </a:moveTo>
                      <a:cubicBezTo>
                        <a:pt x="119" y="91"/>
                        <a:pt x="119" y="91"/>
                        <a:pt x="119" y="91"/>
                      </a:cubicBezTo>
                      <a:cubicBezTo>
                        <a:pt x="119" y="91"/>
                        <a:pt x="120" y="91"/>
                        <a:pt x="120" y="91"/>
                      </a:cubicBezTo>
                      <a:cubicBezTo>
                        <a:pt x="120" y="91"/>
                        <a:pt x="120" y="91"/>
                        <a:pt x="120" y="91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89"/>
                        <a:pt x="121" y="88"/>
                        <a:pt x="121" y="87"/>
                      </a:cubicBezTo>
                      <a:cubicBezTo>
                        <a:pt x="122" y="88"/>
                        <a:pt x="122" y="90"/>
                        <a:pt x="122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0" y="91"/>
                        <a:pt x="120" y="91"/>
                        <a:pt x="119" y="91"/>
                      </a:cubicBezTo>
                      <a:close/>
                      <a:moveTo>
                        <a:pt x="120" y="60"/>
                      </a:moveTo>
                      <a:cubicBezTo>
                        <a:pt x="120" y="58"/>
                        <a:pt x="119" y="57"/>
                        <a:pt x="121" y="56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6"/>
                        <a:pt x="122" y="57"/>
                        <a:pt x="122" y="57"/>
                      </a:cubicBezTo>
                      <a:cubicBezTo>
                        <a:pt x="123" y="59"/>
                        <a:pt x="122" y="60"/>
                        <a:pt x="120" y="60"/>
                      </a:cubicBezTo>
                      <a:close/>
                      <a:moveTo>
                        <a:pt x="122" y="55"/>
                      </a:move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3" y="54"/>
                        <a:pt x="124" y="54"/>
                        <a:pt x="125" y="53"/>
                      </a:cubicBezTo>
                      <a:cubicBezTo>
                        <a:pt x="126" y="54"/>
                        <a:pt x="123" y="57"/>
                        <a:pt x="123" y="57"/>
                      </a:cubicBezTo>
                      <a:cubicBezTo>
                        <a:pt x="123" y="57"/>
                        <a:pt x="123" y="57"/>
                        <a:pt x="123" y="57"/>
                      </a:cubicBezTo>
                      <a:cubicBezTo>
                        <a:pt x="123" y="57"/>
                        <a:pt x="122" y="56"/>
                        <a:pt x="122" y="55"/>
                      </a:cubicBezTo>
                      <a:close/>
                      <a:moveTo>
                        <a:pt x="144" y="58"/>
                      </a:moveTo>
                      <a:cubicBezTo>
                        <a:pt x="142" y="60"/>
                        <a:pt x="140" y="62"/>
                        <a:pt x="137" y="63"/>
                      </a:cubicBezTo>
                      <a:cubicBezTo>
                        <a:pt x="136" y="60"/>
                        <a:pt x="138" y="59"/>
                        <a:pt x="140" y="57"/>
                      </a:cubicBezTo>
                      <a:cubicBezTo>
                        <a:pt x="141" y="56"/>
                        <a:pt x="143" y="55"/>
                        <a:pt x="144" y="54"/>
                      </a:cubicBezTo>
                      <a:cubicBezTo>
                        <a:pt x="145" y="55"/>
                        <a:pt x="144" y="57"/>
                        <a:pt x="144" y="58"/>
                      </a:cubicBezTo>
                      <a:close/>
                      <a:moveTo>
                        <a:pt x="138" y="65"/>
                      </a:moveTo>
                      <a:cubicBezTo>
                        <a:pt x="138" y="65"/>
                        <a:pt x="138" y="65"/>
                        <a:pt x="138" y="65"/>
                      </a:cubicBezTo>
                      <a:cubicBezTo>
                        <a:pt x="138" y="63"/>
                        <a:pt x="141" y="63"/>
                        <a:pt x="142" y="61"/>
                      </a:cubicBezTo>
                      <a:cubicBezTo>
                        <a:pt x="142" y="62"/>
                        <a:pt x="141" y="64"/>
                        <a:pt x="141" y="65"/>
                      </a:cubicBezTo>
                      <a:cubicBezTo>
                        <a:pt x="140" y="66"/>
                        <a:pt x="139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67"/>
                        <a:pt x="138" y="66"/>
                        <a:pt x="138" y="65"/>
                      </a:cubicBezTo>
                      <a:close/>
                      <a:moveTo>
                        <a:pt x="137" y="65"/>
                      </a:moveTo>
                      <a:cubicBezTo>
                        <a:pt x="137" y="65"/>
                        <a:pt x="137" y="65"/>
                        <a:pt x="137" y="65"/>
                      </a:cubicBezTo>
                      <a:cubicBezTo>
                        <a:pt x="137" y="66"/>
                        <a:pt x="138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71"/>
                        <a:pt x="133" y="73"/>
                        <a:pt x="132" y="75"/>
                      </a:cubicBezTo>
                      <a:cubicBezTo>
                        <a:pt x="132" y="75"/>
                        <a:pt x="132" y="75"/>
                        <a:pt x="132" y="74"/>
                      </a:cubicBezTo>
                      <a:cubicBezTo>
                        <a:pt x="131" y="74"/>
                        <a:pt x="131" y="74"/>
                        <a:pt x="131" y="73"/>
                      </a:cubicBezTo>
                      <a:cubicBezTo>
                        <a:pt x="131" y="73"/>
                        <a:pt x="131" y="72"/>
                        <a:pt x="131" y="72"/>
                      </a:cubicBezTo>
                      <a:cubicBezTo>
                        <a:pt x="131" y="72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3" y="69"/>
                        <a:pt x="135" y="67"/>
                        <a:pt x="136" y="65"/>
                      </a:cubicBezTo>
                      <a:cubicBezTo>
                        <a:pt x="137" y="65"/>
                        <a:pt x="137" y="65"/>
                        <a:pt x="137" y="65"/>
                      </a:cubicBezTo>
                      <a:close/>
                      <a:moveTo>
                        <a:pt x="130" y="66"/>
                      </a:moveTo>
                      <a:cubicBezTo>
                        <a:pt x="131" y="64"/>
                        <a:pt x="134" y="63"/>
                        <a:pt x="135" y="61"/>
                      </a:cubicBezTo>
                      <a:cubicBezTo>
                        <a:pt x="136" y="61"/>
                        <a:pt x="136" y="63"/>
                        <a:pt x="136" y="64"/>
                      </a:cubicBezTo>
                      <a:cubicBezTo>
                        <a:pt x="134" y="64"/>
                        <a:pt x="132" y="65"/>
                        <a:pt x="130" y="66"/>
                      </a:cubicBezTo>
                      <a:close/>
                      <a:moveTo>
                        <a:pt x="131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29" y="77"/>
                        <a:pt x="128" y="77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8" y="74"/>
                        <a:pt x="129" y="73"/>
                        <a:pt x="131" y="71"/>
                      </a:cubicBezTo>
                      <a:cubicBezTo>
                        <a:pt x="131" y="71"/>
                        <a:pt x="131" y="72"/>
                        <a:pt x="131" y="72"/>
                      </a:cubicBezTo>
                      <a:cubicBezTo>
                        <a:pt x="131" y="72"/>
                        <a:pt x="131" y="73"/>
                        <a:pt x="131" y="73"/>
                      </a:cubicBezTo>
                      <a:cubicBezTo>
                        <a:pt x="131" y="74"/>
                        <a:pt x="131" y="74"/>
                        <a:pt x="131" y="75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31" y="76"/>
                        <a:pt x="131" y="77"/>
                        <a:pt x="131" y="78"/>
                      </a:cubicBezTo>
                      <a:close/>
                      <a:moveTo>
                        <a:pt x="130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9"/>
                        <a:pt x="129" y="80"/>
                        <a:pt x="128" y="81"/>
                      </a:cubicBezTo>
                      <a:cubicBezTo>
                        <a:pt x="127" y="81"/>
                        <a:pt x="127" y="81"/>
                        <a:pt x="126" y="81"/>
                      </a:cubicBezTo>
                      <a:cubicBezTo>
                        <a:pt x="126" y="79"/>
                        <a:pt x="127" y="78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8" y="77"/>
                        <a:pt x="129" y="78"/>
                        <a:pt x="130" y="78"/>
                      </a:cubicBezTo>
                      <a:close/>
                      <a:moveTo>
                        <a:pt x="126" y="76"/>
                      </a:moveTo>
                      <a:cubicBezTo>
                        <a:pt x="126" y="77"/>
                        <a:pt x="125" y="78"/>
                        <a:pt x="125" y="80"/>
                      </a:cubicBezTo>
                      <a:cubicBezTo>
                        <a:pt x="124" y="79"/>
                        <a:pt x="124" y="77"/>
                        <a:pt x="124" y="75"/>
                      </a:cubicBezTo>
                      <a:cubicBezTo>
                        <a:pt x="125" y="75"/>
                        <a:pt x="125" y="76"/>
                        <a:pt x="126" y="76"/>
                      </a:cubicBezTo>
                      <a:close/>
                      <a:moveTo>
                        <a:pt x="143" y="86"/>
                      </a:moveTo>
                      <a:cubicBezTo>
                        <a:pt x="140" y="83"/>
                        <a:pt x="136" y="81"/>
                        <a:pt x="133" y="79"/>
                      </a:cubicBezTo>
                      <a:cubicBezTo>
                        <a:pt x="134" y="76"/>
                        <a:pt x="136" y="75"/>
                        <a:pt x="138" y="73"/>
                      </a:cubicBezTo>
                      <a:cubicBezTo>
                        <a:pt x="141" y="75"/>
                        <a:pt x="142" y="78"/>
                        <a:pt x="144" y="81"/>
                      </a:cubicBezTo>
                      <a:cubicBezTo>
                        <a:pt x="144" y="86"/>
                        <a:pt x="144" y="86"/>
                        <a:pt x="144" y="86"/>
                      </a:cubicBezTo>
                      <a:lnTo>
                        <a:pt x="143" y="86"/>
                      </a:lnTo>
                      <a:close/>
                      <a:moveTo>
                        <a:pt x="142" y="75"/>
                      </a:moveTo>
                      <a:cubicBezTo>
                        <a:pt x="141" y="74"/>
                        <a:pt x="140" y="72"/>
                        <a:pt x="140" y="71"/>
                      </a:cubicBezTo>
                      <a:cubicBezTo>
                        <a:pt x="140" y="69"/>
                        <a:pt x="144" y="67"/>
                        <a:pt x="144" y="65"/>
                      </a:cubicBezTo>
                      <a:cubicBezTo>
                        <a:pt x="145" y="65"/>
                        <a:pt x="145" y="65"/>
                        <a:pt x="145" y="65"/>
                      </a:cubicBezTo>
                      <a:cubicBezTo>
                        <a:pt x="145" y="70"/>
                        <a:pt x="144" y="74"/>
                        <a:pt x="144" y="78"/>
                      </a:cubicBezTo>
                      <a:cubicBezTo>
                        <a:pt x="143" y="77"/>
                        <a:pt x="143" y="76"/>
                        <a:pt x="142" y="75"/>
                      </a:cubicBezTo>
                      <a:close/>
                      <a:moveTo>
                        <a:pt x="133" y="46"/>
                      </a:moveTo>
                      <a:cubicBezTo>
                        <a:pt x="134" y="46"/>
                        <a:pt x="135" y="46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6"/>
                        <a:pt x="134" y="47"/>
                        <a:pt x="133" y="46"/>
                      </a:cubicBezTo>
                      <a:close/>
                      <a:moveTo>
                        <a:pt x="107" y="26"/>
                      </a:moveTo>
                      <a:cubicBezTo>
                        <a:pt x="107" y="26"/>
                        <a:pt x="107" y="26"/>
                        <a:pt x="107" y="26"/>
                      </a:cubicBezTo>
                      <a:cubicBezTo>
                        <a:pt x="107" y="25"/>
                        <a:pt x="108" y="26"/>
                        <a:pt x="108" y="26"/>
                      </a:cubicBezTo>
                      <a:cubicBezTo>
                        <a:pt x="108" y="26"/>
                        <a:pt x="108" y="27"/>
                        <a:pt x="109" y="27"/>
                      </a:cubicBezTo>
                      <a:cubicBezTo>
                        <a:pt x="108" y="27"/>
                        <a:pt x="108" y="27"/>
                        <a:pt x="108" y="27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7" y="29"/>
                        <a:pt x="107" y="29"/>
                      </a:cubicBezTo>
                      <a:cubicBezTo>
                        <a:pt x="107" y="28"/>
                        <a:pt x="107" y="28"/>
                        <a:pt x="107" y="27"/>
                      </a:cubicBezTo>
                      <a:cubicBezTo>
                        <a:pt x="107" y="27"/>
                        <a:pt x="107" y="26"/>
                        <a:pt x="107" y="26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6" y="35"/>
                        <a:pt x="107" y="35"/>
                      </a:cubicBezTo>
                      <a:cubicBezTo>
                        <a:pt x="108" y="35"/>
                        <a:pt x="110" y="33"/>
                        <a:pt x="111" y="33"/>
                      </a:cubicBezTo>
                      <a:cubicBezTo>
                        <a:pt x="112" y="33"/>
                        <a:pt x="112" y="34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6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0" y="37"/>
                        <a:pt x="108" y="37"/>
                        <a:pt x="106" y="36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06" y="36"/>
                        <a:pt x="106" y="35"/>
                        <a:pt x="106" y="35"/>
                      </a:cubicBezTo>
                      <a:close/>
                      <a:moveTo>
                        <a:pt x="112" y="38"/>
                      </a:move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9"/>
                        <a:pt x="112" y="39"/>
                        <a:pt x="112" y="40"/>
                      </a:cubicBezTo>
                      <a:cubicBezTo>
                        <a:pt x="112" y="43"/>
                        <a:pt x="114" y="45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2" y="47"/>
                        <a:pt x="111" y="46"/>
                        <a:pt x="110" y="45"/>
                      </a:cubicBezTo>
                      <a:cubicBezTo>
                        <a:pt x="108" y="44"/>
                        <a:pt x="107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1"/>
                        <a:pt x="106" y="39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8" y="37"/>
                        <a:pt x="110" y="38"/>
                        <a:pt x="112" y="38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5" y="35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6"/>
                        <a:pt x="103" y="36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102" y="35"/>
                        <a:pt x="102" y="34"/>
                        <a:pt x="103" y="33"/>
                      </a:cubicBezTo>
                      <a:cubicBezTo>
                        <a:pt x="104" y="32"/>
                        <a:pt x="105" y="31"/>
                        <a:pt x="106" y="30"/>
                      </a:cubicBezTo>
                      <a:cubicBezTo>
                        <a:pt x="106" y="31"/>
                        <a:pt x="106" y="31"/>
                        <a:pt x="106" y="31"/>
                      </a:cubicBezTo>
                      <a:cubicBezTo>
                        <a:pt x="106" y="32"/>
                        <a:pt x="106" y="33"/>
                        <a:pt x="106" y="34"/>
                      </a:cubicBezTo>
                      <a:cubicBezTo>
                        <a:pt x="106" y="34"/>
                        <a:pt x="106" y="35"/>
                        <a:pt x="106" y="35"/>
                      </a:cubicBezTo>
                      <a:close/>
                      <a:moveTo>
                        <a:pt x="104" y="36"/>
                      </a:moveTo>
                      <a:cubicBezTo>
                        <a:pt x="104" y="37"/>
                        <a:pt x="104" y="37"/>
                        <a:pt x="104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9"/>
                        <a:pt x="105" y="41"/>
                        <a:pt x="104" y="42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3" y="43"/>
                        <a:pt x="102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2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101" y="41"/>
                        <a:pt x="100" y="39"/>
                        <a:pt x="100" y="38"/>
                      </a:cubicBezTo>
                      <a:cubicBezTo>
                        <a:pt x="100" y="37"/>
                        <a:pt x="100" y="37"/>
                        <a:pt x="100" y="36"/>
                      </a:cubicBezTo>
                      <a:cubicBezTo>
                        <a:pt x="102" y="36"/>
                        <a:pt x="102" y="36"/>
                        <a:pt x="104" y="36"/>
                      </a:cubicBezTo>
                      <a:close/>
                      <a:moveTo>
                        <a:pt x="95" y="44"/>
                      </a:moveTo>
                      <a:cubicBezTo>
                        <a:pt x="95" y="45"/>
                        <a:pt x="96" y="46"/>
                        <a:pt x="96" y="47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5" y="47"/>
                        <a:pt x="94" y="47"/>
                        <a:pt x="93" y="47"/>
                      </a:cubicBezTo>
                      <a:cubicBezTo>
                        <a:pt x="93" y="46"/>
                        <a:pt x="92" y="45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42"/>
                        <a:pt x="90" y="41"/>
                        <a:pt x="90" y="40"/>
                      </a:cubicBezTo>
                      <a:cubicBezTo>
                        <a:pt x="92" y="40"/>
                        <a:pt x="93" y="43"/>
                        <a:pt x="95" y="44"/>
                      </a:cubicBezTo>
                      <a:close/>
                      <a:moveTo>
                        <a:pt x="95" y="48"/>
                      </a:move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7" y="48"/>
                      </a:cubicBezTo>
                      <a:cubicBezTo>
                        <a:pt x="97" y="48"/>
                        <a:pt x="97" y="48"/>
                        <a:pt x="97" y="48"/>
                      </a:cubicBezTo>
                      <a:cubicBezTo>
                        <a:pt x="97" y="50"/>
                        <a:pt x="98" y="52"/>
                        <a:pt x="98" y="53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5"/>
                        <a:pt x="100" y="56"/>
                        <a:pt x="100" y="57"/>
                      </a:cubicBezTo>
                      <a:cubicBezTo>
                        <a:pt x="97" y="56"/>
                        <a:pt x="96" y="51"/>
                        <a:pt x="94" y="48"/>
                      </a:cubicBezTo>
                      <a:lnTo>
                        <a:pt x="95" y="48"/>
                      </a:lnTo>
                      <a:close/>
                      <a:moveTo>
                        <a:pt x="104" y="57"/>
                      </a:move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5" y="56"/>
                        <a:pt x="105" y="56"/>
                        <a:pt x="106" y="56"/>
                      </a:cubicBezTo>
                      <a:cubicBezTo>
                        <a:pt x="106" y="56"/>
                        <a:pt x="106" y="55"/>
                        <a:pt x="106" y="54"/>
                      </a:cubicBezTo>
                      <a:cubicBezTo>
                        <a:pt x="108" y="55"/>
                        <a:pt x="108" y="56"/>
                        <a:pt x="109" y="57"/>
                      </a:cubicBezTo>
                      <a:cubicBezTo>
                        <a:pt x="111" y="59"/>
                        <a:pt x="113" y="61"/>
                        <a:pt x="115" y="63"/>
                      </a:cubicBezTo>
                      <a:cubicBezTo>
                        <a:pt x="115" y="63"/>
                        <a:pt x="115" y="63"/>
                        <a:pt x="115" y="63"/>
                      </a:cubicBezTo>
                      <a:cubicBezTo>
                        <a:pt x="115" y="64"/>
                        <a:pt x="115" y="64"/>
                        <a:pt x="115" y="64"/>
                      </a:cubicBezTo>
                      <a:cubicBezTo>
                        <a:pt x="109" y="64"/>
                        <a:pt x="100" y="62"/>
                        <a:pt x="104" y="57"/>
                      </a:cubicBezTo>
                      <a:close/>
                      <a:moveTo>
                        <a:pt x="131" y="99"/>
                      </a:move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0" y="99"/>
                        <a:pt x="130" y="99"/>
                        <a:pt x="130" y="99"/>
                      </a:cubicBezTo>
                      <a:cubicBezTo>
                        <a:pt x="130" y="98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lose/>
                      <a:moveTo>
                        <a:pt x="137" y="99"/>
                      </a:move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8"/>
                        <a:pt x="136" y="98"/>
                        <a:pt x="137" y="98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9" y="96"/>
                        <a:pt x="142" y="94"/>
                        <a:pt x="144" y="93"/>
                      </a:cubicBezTo>
                      <a:cubicBezTo>
                        <a:pt x="145" y="94"/>
                        <a:pt x="144" y="97"/>
                        <a:pt x="145" y="99"/>
                      </a:cubicBezTo>
                      <a:cubicBezTo>
                        <a:pt x="143" y="99"/>
                        <a:pt x="139" y="98"/>
                        <a:pt x="137" y="99"/>
                      </a:cubicBezTo>
                      <a:close/>
                      <a:moveTo>
                        <a:pt x="145" y="128"/>
                      </a:moveTo>
                      <a:cubicBezTo>
                        <a:pt x="145" y="128"/>
                        <a:pt x="146" y="128"/>
                        <a:pt x="146" y="128"/>
                      </a:cubicBezTo>
                      <a:cubicBezTo>
                        <a:pt x="146" y="128"/>
                        <a:pt x="146" y="128"/>
                        <a:pt x="146" y="127"/>
                      </a:cubicBezTo>
                      <a:cubicBezTo>
                        <a:pt x="146" y="127"/>
                        <a:pt x="146" y="127"/>
                        <a:pt x="147" y="127"/>
                      </a:cubicBezTo>
                      <a:cubicBezTo>
                        <a:pt x="148" y="126"/>
                        <a:pt x="149" y="129"/>
                        <a:pt x="150" y="129"/>
                      </a:cubicBezTo>
                      <a:cubicBezTo>
                        <a:pt x="148" y="130"/>
                        <a:pt x="146" y="131"/>
                        <a:pt x="145" y="132"/>
                      </a:cubicBezTo>
                      <a:cubicBezTo>
                        <a:pt x="145" y="131"/>
                        <a:pt x="145" y="129"/>
                        <a:pt x="145" y="128"/>
                      </a:cubicBezTo>
                      <a:close/>
                      <a:moveTo>
                        <a:pt x="145" y="125"/>
                      </a:moveTo>
                      <a:cubicBezTo>
                        <a:pt x="146" y="125"/>
                        <a:pt x="147" y="125"/>
                        <a:pt x="146" y="126"/>
                      </a:cubicBezTo>
                      <a:cubicBezTo>
                        <a:pt x="146" y="127"/>
                        <a:pt x="146" y="127"/>
                        <a:pt x="146" y="127"/>
                      </a:cubicBezTo>
                      <a:cubicBezTo>
                        <a:pt x="146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8"/>
                        <a:pt x="145" y="128"/>
                      </a:cubicBezTo>
                      <a:cubicBezTo>
                        <a:pt x="145" y="128"/>
                        <a:pt x="145" y="128"/>
                        <a:pt x="145" y="128"/>
                      </a:cubicBezTo>
                      <a:cubicBezTo>
                        <a:pt x="145" y="127"/>
                        <a:pt x="146" y="126"/>
                        <a:pt x="145" y="125"/>
                      </a:cubicBezTo>
                      <a:close/>
                      <a:moveTo>
                        <a:pt x="146" y="116"/>
                      </a:moveTo>
                      <a:cubicBezTo>
                        <a:pt x="147" y="116"/>
                        <a:pt x="148" y="116"/>
                        <a:pt x="149" y="117"/>
                      </a:cubicBezTo>
                      <a:cubicBezTo>
                        <a:pt x="149" y="119"/>
                        <a:pt x="150" y="121"/>
                        <a:pt x="150" y="123"/>
                      </a:cubicBezTo>
                      <a:cubicBezTo>
                        <a:pt x="147" y="122"/>
                        <a:pt x="145" y="120"/>
                        <a:pt x="146" y="116"/>
                      </a:cubicBezTo>
                      <a:close/>
                      <a:moveTo>
                        <a:pt x="151" y="93"/>
                      </a:move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4"/>
                        <a:pt x="151" y="94"/>
                        <a:pt x="151" y="95"/>
                      </a:cubicBezTo>
                      <a:cubicBezTo>
                        <a:pt x="151" y="95"/>
                        <a:pt x="151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4"/>
                        <a:pt x="151" y="94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3" y="93"/>
                        <a:pt x="156" y="95"/>
                        <a:pt x="156" y="98"/>
                      </a:cubicBezTo>
                      <a:cubicBezTo>
                        <a:pt x="153" y="98"/>
                        <a:pt x="151" y="99"/>
                        <a:pt x="148" y="99"/>
                      </a:cubicBezTo>
                      <a:cubicBezTo>
                        <a:pt x="148" y="96"/>
                        <a:pt x="147" y="92"/>
                        <a:pt x="148" y="90"/>
                      </a:cubicBezTo>
                      <a:cubicBezTo>
                        <a:pt x="148" y="90"/>
                        <a:pt x="149" y="91"/>
                        <a:pt x="149" y="91"/>
                      </a:cubicBezTo>
                      <a:cubicBezTo>
                        <a:pt x="149" y="91"/>
                        <a:pt x="149" y="91"/>
                        <a:pt x="149" y="91"/>
                      </a:cubicBezTo>
                      <a:cubicBezTo>
                        <a:pt x="150" y="92"/>
                        <a:pt x="150" y="92"/>
                        <a:pt x="151" y="93"/>
                      </a:cubicBezTo>
                      <a:close/>
                      <a:moveTo>
                        <a:pt x="154" y="89"/>
                      </a:moveTo>
                      <a:cubicBezTo>
                        <a:pt x="156" y="90"/>
                        <a:pt x="158" y="90"/>
                        <a:pt x="160" y="90"/>
                      </a:cubicBezTo>
                      <a:cubicBezTo>
                        <a:pt x="159" y="91"/>
                        <a:pt x="158" y="93"/>
                        <a:pt x="156" y="94"/>
                      </a:cubicBezTo>
                      <a:cubicBezTo>
                        <a:pt x="156" y="92"/>
                        <a:pt x="155" y="91"/>
                        <a:pt x="154" y="89"/>
                      </a:cubicBezTo>
                      <a:close/>
                      <a:moveTo>
                        <a:pt x="149" y="115"/>
                      </a:moveTo>
                      <a:cubicBezTo>
                        <a:pt x="148" y="115"/>
                        <a:pt x="147" y="114"/>
                        <a:pt x="146" y="114"/>
                      </a:cubicBezTo>
                      <a:cubicBezTo>
                        <a:pt x="146" y="110"/>
                        <a:pt x="146" y="107"/>
                        <a:pt x="146" y="104"/>
                      </a:cubicBezTo>
                      <a:cubicBezTo>
                        <a:pt x="148" y="107"/>
                        <a:pt x="149" y="111"/>
                        <a:pt x="149" y="115"/>
                      </a:cubicBezTo>
                      <a:close/>
                      <a:moveTo>
                        <a:pt x="157" y="97"/>
                      </a:moveTo>
                      <a:cubicBezTo>
                        <a:pt x="158" y="97"/>
                        <a:pt x="158" y="97"/>
                        <a:pt x="158" y="98"/>
                      </a:cubicBezTo>
                      <a:cubicBezTo>
                        <a:pt x="158" y="98"/>
                        <a:pt x="157" y="97"/>
                        <a:pt x="157" y="97"/>
                      </a:cubicBezTo>
                      <a:close/>
                      <a:moveTo>
                        <a:pt x="161" y="103"/>
                      </a:moveTo>
                      <a:cubicBezTo>
                        <a:pt x="160" y="103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1" y="101"/>
                        <a:pt x="161" y="102"/>
                        <a:pt x="161" y="102"/>
                      </a:cubicBezTo>
                      <a:cubicBezTo>
                        <a:pt x="161" y="102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lose/>
                      <a:moveTo>
                        <a:pt x="160" y="101"/>
                      </a:move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159" y="100"/>
                        <a:pt x="159" y="100"/>
                        <a:pt x="159" y="99"/>
                      </a:cubicBezTo>
                      <a:cubicBezTo>
                        <a:pt x="160" y="98"/>
                        <a:pt x="162" y="98"/>
                        <a:pt x="164" y="98"/>
                      </a:cubicBezTo>
                      <a:cubicBezTo>
                        <a:pt x="164" y="98"/>
                        <a:pt x="164" y="98"/>
                        <a:pt x="164" y="99"/>
                      </a:cubicBezTo>
                      <a:cubicBezTo>
                        <a:pt x="163" y="99"/>
                        <a:pt x="161" y="100"/>
                        <a:pt x="160" y="101"/>
                      </a:cubicBezTo>
                      <a:close/>
                      <a:moveTo>
                        <a:pt x="157" y="95"/>
                      </a:moveTo>
                      <a:cubicBezTo>
                        <a:pt x="159" y="93"/>
                        <a:pt x="159" y="91"/>
                        <a:pt x="162" y="90"/>
                      </a:cubicBezTo>
                      <a:cubicBezTo>
                        <a:pt x="164" y="91"/>
                        <a:pt x="167" y="91"/>
                        <a:pt x="169" y="91"/>
                      </a:cubicBezTo>
                      <a:cubicBezTo>
                        <a:pt x="170" y="91"/>
                        <a:pt x="171" y="92"/>
                        <a:pt x="172" y="92"/>
                      </a:cubicBezTo>
                      <a:cubicBezTo>
                        <a:pt x="172" y="93"/>
                        <a:pt x="169" y="96"/>
                        <a:pt x="167" y="96"/>
                      </a:cubicBezTo>
                      <a:cubicBezTo>
                        <a:pt x="163" y="97"/>
                        <a:pt x="159" y="97"/>
                        <a:pt x="157" y="95"/>
                      </a:cubicBezTo>
                      <a:close/>
                      <a:moveTo>
                        <a:pt x="154" y="93"/>
                      </a:moveTo>
                      <a:cubicBezTo>
                        <a:pt x="152" y="92"/>
                        <a:pt x="150" y="92"/>
                        <a:pt x="150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2" y="89"/>
                        <a:pt x="152" y="89"/>
                        <a:pt x="152" y="89"/>
                      </a:cubicBezTo>
                      <a:cubicBezTo>
                        <a:pt x="153" y="90"/>
                        <a:pt x="154" y="91"/>
                        <a:pt x="154" y="93"/>
                      </a:cubicBezTo>
                      <a:close/>
                      <a:moveTo>
                        <a:pt x="150" y="89"/>
                      </a:moveTo>
                      <a:cubicBezTo>
                        <a:pt x="149" y="88"/>
                        <a:pt x="149" y="87"/>
                        <a:pt x="150" y="87"/>
                      </a:cubicBezTo>
                      <a:cubicBezTo>
                        <a:pt x="151" y="87"/>
                        <a:pt x="151" y="88"/>
                        <a:pt x="151" y="89"/>
                      </a:cubicBezTo>
                      <a:lnTo>
                        <a:pt x="150" y="89"/>
                      </a:lnTo>
                      <a:close/>
                      <a:moveTo>
                        <a:pt x="145" y="36"/>
                      </a:moveTo>
                      <a:cubicBezTo>
                        <a:pt x="143" y="36"/>
                        <a:pt x="142" y="37"/>
                        <a:pt x="140" y="37"/>
                      </a:cubicBezTo>
                      <a:cubicBezTo>
                        <a:pt x="140" y="37"/>
                        <a:pt x="140" y="37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2" y="37"/>
                        <a:pt x="144" y="37"/>
                        <a:pt x="145" y="36"/>
                      </a:cubicBezTo>
                      <a:cubicBezTo>
                        <a:pt x="145" y="36"/>
                        <a:pt x="145" y="36"/>
                        <a:pt x="145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8"/>
                        <a:pt x="145" y="39"/>
                        <a:pt x="145" y="41"/>
                      </a:cubicBezTo>
                      <a:cubicBezTo>
                        <a:pt x="143" y="42"/>
                        <a:pt x="142" y="43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37" y="40"/>
                        <a:pt x="134" y="37"/>
                        <a:pt x="132" y="34"/>
                      </a:cubicBezTo>
                      <a:cubicBezTo>
                        <a:pt x="133" y="34"/>
                        <a:pt x="134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4"/>
                        <a:pt x="135" y="34"/>
                      </a:cubicBezTo>
                      <a:cubicBezTo>
                        <a:pt x="135" y="34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8" y="31"/>
                        <a:pt x="142" y="34"/>
                        <a:pt x="145" y="36"/>
                      </a:cubicBezTo>
                      <a:close/>
                      <a:moveTo>
                        <a:pt x="134" y="32"/>
                      </a:moveTo>
                      <a:cubicBezTo>
                        <a:pt x="134" y="31"/>
                        <a:pt x="134" y="30"/>
                        <a:pt x="134" y="30"/>
                      </a:cubicBezTo>
                      <a:cubicBezTo>
                        <a:pt x="135" y="30"/>
                        <a:pt x="136" y="30"/>
                        <a:pt x="136" y="31"/>
                      </a:cubicBezTo>
                      <a:cubicBezTo>
                        <a:pt x="135" y="31"/>
                        <a:pt x="135" y="32"/>
                        <a:pt x="134" y="32"/>
                      </a:cubicBezTo>
                      <a:close/>
                      <a:moveTo>
                        <a:pt x="134" y="32"/>
                      </a:moveTo>
                      <a:cubicBezTo>
                        <a:pt x="133" y="33"/>
                        <a:pt x="132" y="33"/>
                        <a:pt x="131" y="33"/>
                      </a:cubicBezTo>
                      <a:cubicBezTo>
                        <a:pt x="131" y="33"/>
                        <a:pt x="131" y="33"/>
                        <a:pt x="131" y="33"/>
                      </a:cubicBezTo>
                      <a:cubicBezTo>
                        <a:pt x="129" y="33"/>
                        <a:pt x="129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8" y="32"/>
                        <a:pt x="129" y="33"/>
                        <a:pt x="130" y="33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6" y="35"/>
                        <a:pt x="123" y="38"/>
                        <a:pt x="120" y="40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18" y="39"/>
                        <a:pt x="118" y="39"/>
                        <a:pt x="117" y="39"/>
                      </a:cubicBezTo>
                      <a:cubicBezTo>
                        <a:pt x="116" y="39"/>
                        <a:pt x="116" y="39"/>
                        <a:pt x="115" y="38"/>
                      </a:cubicBezTo>
                      <a:cubicBezTo>
                        <a:pt x="115" y="38"/>
                        <a:pt x="116" y="38"/>
                        <a:pt x="116" y="37"/>
                      </a:cubicBezTo>
                      <a:cubicBezTo>
                        <a:pt x="116" y="37"/>
                        <a:pt x="116" y="37"/>
                        <a:pt x="117" y="36"/>
                      </a:cubicBezTo>
                      <a:cubicBezTo>
                        <a:pt x="117" y="37"/>
                        <a:pt x="117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5"/>
                        <a:pt x="119" y="34"/>
                        <a:pt x="120" y="33"/>
                      </a:cubicBezTo>
                      <a:cubicBezTo>
                        <a:pt x="120" y="33"/>
                        <a:pt x="120" y="33"/>
                        <a:pt x="120" y="33"/>
                      </a:cubicBezTo>
                      <a:cubicBezTo>
                        <a:pt x="121" y="33"/>
                        <a:pt x="120" y="32"/>
                        <a:pt x="121" y="32"/>
                      </a:cubicBezTo>
                      <a:cubicBezTo>
                        <a:pt x="121" y="31"/>
                        <a:pt x="120" y="32"/>
                        <a:pt x="120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2"/>
                        <a:pt x="115" y="32"/>
                        <a:pt x="114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4" y="32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5" y="30"/>
                        <a:pt x="115" y="30"/>
                        <a:pt x="115" y="29"/>
                      </a:cubicBezTo>
                      <a:cubicBezTo>
                        <a:pt x="115" y="29"/>
                        <a:pt x="115" y="29"/>
                        <a:pt x="115" y="30"/>
                      </a:cubicBezTo>
                      <a:cubicBezTo>
                        <a:pt x="115" y="30"/>
                        <a:pt x="114" y="30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29"/>
                        <a:pt x="115" y="27"/>
                        <a:pt x="115" y="26"/>
                      </a:cubicBezTo>
                      <a:cubicBezTo>
                        <a:pt x="116" y="26"/>
                        <a:pt x="116" y="25"/>
                        <a:pt x="117" y="25"/>
                      </a:cubicBezTo>
                      <a:cubicBezTo>
                        <a:pt x="117" y="25"/>
                        <a:pt x="117" y="26"/>
                        <a:pt x="117" y="26"/>
                      </a:cubicBezTo>
                      <a:cubicBezTo>
                        <a:pt x="117" y="26"/>
                        <a:pt x="117" y="27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9"/>
                        <a:pt x="117" y="30"/>
                        <a:pt x="117" y="30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0"/>
                      </a:cubicBezTo>
                      <a:cubicBezTo>
                        <a:pt x="117" y="30"/>
                        <a:pt x="117" y="29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9"/>
                        <a:pt x="119" y="30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0"/>
                        <a:pt x="119" y="29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20" y="27"/>
                        <a:pt x="120" y="28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0" y="27"/>
                        <a:pt x="120" y="27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7"/>
                        <a:pt x="119" y="27"/>
                      </a:cubicBezTo>
                      <a:cubicBezTo>
                        <a:pt x="118" y="27"/>
                        <a:pt x="118" y="26"/>
                        <a:pt x="118" y="25"/>
                      </a:cubicBezTo>
                      <a:cubicBezTo>
                        <a:pt x="120" y="24"/>
                        <a:pt x="122" y="23"/>
                        <a:pt x="124" y="24"/>
                      </a:cubicBezTo>
                      <a:cubicBezTo>
                        <a:pt x="124" y="26"/>
                        <a:pt x="124" y="26"/>
                        <a:pt x="123" y="27"/>
                      </a:cubicBezTo>
                      <a:cubicBezTo>
                        <a:pt x="123" y="27"/>
                        <a:pt x="124" y="27"/>
                        <a:pt x="124" y="27"/>
                      </a:cubicBezTo>
                      <a:cubicBezTo>
                        <a:pt x="124" y="26"/>
                        <a:pt x="124" y="27"/>
                        <a:pt x="124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8"/>
                        <a:pt x="125" y="28"/>
                      </a:cubicBezTo>
                      <a:cubicBezTo>
                        <a:pt x="125" y="29"/>
                        <a:pt x="125" y="30"/>
                        <a:pt x="125" y="30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0"/>
                      </a:cubicBezTo>
                      <a:cubicBezTo>
                        <a:pt x="125" y="30"/>
                        <a:pt x="126" y="29"/>
                        <a:pt x="126" y="28"/>
                      </a:cubicBezTo>
                      <a:cubicBezTo>
                        <a:pt x="126" y="28"/>
                        <a:pt x="125" y="27"/>
                        <a:pt x="125" y="27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4" y="26"/>
                        <a:pt x="125" y="25"/>
                        <a:pt x="125" y="25"/>
                      </a:cubicBezTo>
                      <a:cubicBezTo>
                        <a:pt x="127" y="26"/>
                        <a:pt x="133" y="28"/>
                        <a:pt x="133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0"/>
                        <a:pt x="134" y="31"/>
                        <a:pt x="134" y="32"/>
                      </a:cubicBezTo>
                      <a:close/>
                      <a:moveTo>
                        <a:pt x="117" y="20"/>
                      </a:moveTo>
                      <a:cubicBezTo>
                        <a:pt x="117" y="19"/>
                        <a:pt x="117" y="19"/>
                        <a:pt x="117" y="19"/>
                      </a:cubicBezTo>
                      <a:cubicBezTo>
                        <a:pt x="117" y="19"/>
                        <a:pt x="117" y="19"/>
                        <a:pt x="118" y="19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7" y="20"/>
                        <a:pt x="117" y="20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lose/>
                      <a:moveTo>
                        <a:pt x="118" y="18"/>
                      </a:moveTo>
                      <a:cubicBezTo>
                        <a:pt x="119" y="19"/>
                        <a:pt x="121" y="20"/>
                        <a:pt x="122" y="22"/>
                      </a:cubicBezTo>
                      <a:cubicBezTo>
                        <a:pt x="120" y="22"/>
                        <a:pt x="119" y="21"/>
                        <a:pt x="118" y="20"/>
                      </a:cubicBezTo>
                      <a:cubicBezTo>
                        <a:pt x="118" y="19"/>
                        <a:pt x="118" y="19"/>
                        <a:pt x="118" y="19"/>
                      </a:cubicBezTo>
                      <a:cubicBezTo>
                        <a:pt x="118" y="19"/>
                        <a:pt x="118" y="19"/>
                        <a:pt x="118" y="18"/>
                      </a:cubicBezTo>
                      <a:close/>
                      <a:moveTo>
                        <a:pt x="118" y="22"/>
                      </a:moveTo>
                      <a:cubicBezTo>
                        <a:pt x="119" y="22"/>
                        <a:pt x="120" y="22"/>
                        <a:pt x="120" y="23"/>
                      </a:cubicBezTo>
                      <a:cubicBezTo>
                        <a:pt x="119" y="23"/>
                        <a:pt x="119" y="23"/>
                        <a:pt x="118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lose/>
                      <a:moveTo>
                        <a:pt x="117" y="25"/>
                      </a:moveTo>
                      <a:cubicBezTo>
                        <a:pt x="117" y="25"/>
                        <a:pt x="117" y="25"/>
                        <a:pt x="117" y="25"/>
                      </a:cubicBez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6"/>
                        <a:pt x="118" y="27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7"/>
                        <a:pt x="117" y="26"/>
                        <a:pt x="117" y="26"/>
                      </a:cubicBezTo>
                      <a:cubicBezTo>
                        <a:pt x="117" y="26"/>
                        <a:pt x="117" y="25"/>
                        <a:pt x="117" y="25"/>
                      </a:cubicBezTo>
                      <a:close/>
                      <a:moveTo>
                        <a:pt x="117" y="24"/>
                      </a:move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4"/>
                      </a:cubicBezTo>
                      <a:close/>
                      <a:moveTo>
                        <a:pt x="128" y="24"/>
                      </a:moveTo>
                      <a:cubicBezTo>
                        <a:pt x="128" y="23"/>
                        <a:pt x="128" y="23"/>
                        <a:pt x="128" y="23"/>
                      </a:cubicBezTo>
                      <a:cubicBezTo>
                        <a:pt x="128" y="22"/>
                        <a:pt x="129" y="22"/>
                        <a:pt x="130" y="21"/>
                      </a:cubicBezTo>
                      <a:cubicBezTo>
                        <a:pt x="131" y="23"/>
                        <a:pt x="131" y="24"/>
                        <a:pt x="132" y="26"/>
                      </a:cubicBezTo>
                      <a:cubicBezTo>
                        <a:pt x="130" y="25"/>
                        <a:pt x="129" y="24"/>
                        <a:pt x="128" y="24"/>
                      </a:cubicBezTo>
                      <a:close/>
                      <a:moveTo>
                        <a:pt x="127" y="23"/>
                      </a:moveTo>
                      <a:cubicBezTo>
                        <a:pt x="127" y="23"/>
                        <a:pt x="127" y="23"/>
                        <a:pt x="127" y="23"/>
                      </a:cubicBezTo>
                      <a:cubicBezTo>
                        <a:pt x="123" y="22"/>
                        <a:pt x="121" y="19"/>
                        <a:pt x="118" y="17"/>
                      </a:cubicBezTo>
                      <a:cubicBezTo>
                        <a:pt x="121" y="16"/>
                        <a:pt x="125" y="16"/>
                        <a:pt x="128" y="17"/>
                      </a:cubicBezTo>
                      <a:cubicBezTo>
                        <a:pt x="129" y="19"/>
                        <a:pt x="130" y="20"/>
                        <a:pt x="130" y="21"/>
                      </a:cubicBezTo>
                      <a:cubicBezTo>
                        <a:pt x="129" y="22"/>
                        <a:pt x="128" y="22"/>
                        <a:pt x="127" y="23"/>
                      </a:cubicBezTo>
                      <a:close/>
                      <a:moveTo>
                        <a:pt x="117" y="16"/>
                      </a:moveTo>
                      <a:cubicBezTo>
                        <a:pt x="117" y="16"/>
                        <a:pt x="117" y="15"/>
                        <a:pt x="117" y="15"/>
                      </a:cubicBezTo>
                      <a:cubicBezTo>
                        <a:pt x="117" y="15"/>
                        <a:pt x="118" y="15"/>
                        <a:pt x="119" y="15"/>
                      </a:cubicBezTo>
                      <a:cubicBezTo>
                        <a:pt x="118" y="16"/>
                        <a:pt x="118" y="16"/>
                        <a:pt x="117" y="16"/>
                      </a:cubicBezTo>
                      <a:close/>
                      <a:moveTo>
                        <a:pt x="113" y="18"/>
                      </a:moveTo>
                      <a:cubicBezTo>
                        <a:pt x="111" y="17"/>
                        <a:pt x="109" y="17"/>
                        <a:pt x="109" y="15"/>
                      </a:cubicBezTo>
                      <a:cubicBezTo>
                        <a:pt x="109" y="15"/>
                        <a:pt x="109" y="15"/>
                        <a:pt x="109" y="15"/>
                      </a:cubicBezTo>
                      <a:cubicBezTo>
                        <a:pt x="110" y="14"/>
                        <a:pt x="110" y="13"/>
                        <a:pt x="110" y="13"/>
                      </a:cubicBezTo>
                      <a:cubicBezTo>
                        <a:pt x="111" y="12"/>
                        <a:pt x="112" y="13"/>
                        <a:pt x="113" y="14"/>
                      </a:cubicBezTo>
                      <a:cubicBezTo>
                        <a:pt x="113" y="15"/>
                        <a:pt x="113" y="16"/>
                        <a:pt x="113" y="18"/>
                      </a:cubicBezTo>
                      <a:close/>
                      <a:moveTo>
                        <a:pt x="109" y="14"/>
                      </a:moveTo>
                      <a:cubicBezTo>
                        <a:pt x="109" y="14"/>
                        <a:pt x="109" y="14"/>
                        <a:pt x="109" y="14"/>
                      </a:cubicBezTo>
                      <a:cubicBezTo>
                        <a:pt x="108" y="13"/>
                        <a:pt x="108" y="13"/>
                        <a:pt x="108" y="12"/>
                      </a:cubicBezTo>
                      <a:cubicBezTo>
                        <a:pt x="108" y="12"/>
                        <a:pt x="110" y="12"/>
                        <a:pt x="110" y="13"/>
                      </a:cubicBezTo>
                      <a:cubicBezTo>
                        <a:pt x="110" y="13"/>
                        <a:pt x="110" y="13"/>
                        <a:pt x="110" y="13"/>
                      </a:cubicBezTo>
                      <a:cubicBezTo>
                        <a:pt x="109" y="13"/>
                        <a:pt x="109" y="14"/>
                        <a:pt x="109" y="14"/>
                      </a:cubicBezTo>
                      <a:close/>
                      <a:moveTo>
                        <a:pt x="91" y="28"/>
                      </a:move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0" y="28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8" y="29"/>
                        <a:pt x="87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27"/>
                        <a:pt x="89" y="27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4"/>
                        <a:pt x="91" y="23"/>
                        <a:pt x="92" y="22"/>
                      </a:cubicBezTo>
                      <a:cubicBezTo>
                        <a:pt x="92" y="22"/>
                        <a:pt x="92" y="22"/>
                        <a:pt x="93" y="22"/>
                      </a:cubicBezTo>
                      <a:cubicBezTo>
                        <a:pt x="93" y="24"/>
                        <a:pt x="91" y="26"/>
                        <a:pt x="91" y="28"/>
                      </a:cubicBezTo>
                      <a:close/>
                      <a:moveTo>
                        <a:pt x="82" y="52"/>
                      </a:moveTo>
                      <a:cubicBezTo>
                        <a:pt x="80" y="52"/>
                        <a:pt x="79" y="51"/>
                        <a:pt x="76" y="51"/>
                      </a:cubicBezTo>
                      <a:cubicBezTo>
                        <a:pt x="76" y="51"/>
                        <a:pt x="75" y="51"/>
                        <a:pt x="74" y="51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4" y="51"/>
                        <a:pt x="74" y="51"/>
                        <a:pt x="73" y="51"/>
                      </a:cubicBezTo>
                      <a:cubicBezTo>
                        <a:pt x="76" y="50"/>
                        <a:pt x="79" y="49"/>
                        <a:pt x="81" y="48"/>
                      </a:cubicBezTo>
                      <a:cubicBezTo>
                        <a:pt x="82" y="49"/>
                        <a:pt x="82" y="51"/>
                        <a:pt x="82" y="52"/>
                      </a:cubicBezTo>
                      <a:close/>
                      <a:moveTo>
                        <a:pt x="75" y="57"/>
                      </a:moveTo>
                      <a:cubicBezTo>
                        <a:pt x="76" y="59"/>
                        <a:pt x="75" y="61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4"/>
                        <a:pt x="75" y="65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3" y="63"/>
                        <a:pt x="72" y="60"/>
                        <a:pt x="71" y="57"/>
                      </a:cubicBezTo>
                      <a:cubicBezTo>
                        <a:pt x="72" y="57"/>
                        <a:pt x="74" y="58"/>
                        <a:pt x="75" y="57"/>
                      </a:cubicBezTo>
                      <a:close/>
                      <a:moveTo>
                        <a:pt x="74" y="68"/>
                      </a:moveTo>
                      <a:cubicBezTo>
                        <a:pt x="74" y="68"/>
                        <a:pt x="74" y="68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5" y="66"/>
                        <a:pt x="75" y="64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6" y="61"/>
                        <a:pt x="76" y="59"/>
                        <a:pt x="77" y="58"/>
                      </a:cubicBezTo>
                      <a:cubicBezTo>
                        <a:pt x="79" y="59"/>
                        <a:pt x="82" y="59"/>
                        <a:pt x="85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5" y="61"/>
                        <a:pt x="85" y="62"/>
                        <a:pt x="85" y="63"/>
                      </a:cubicBezTo>
                      <a:cubicBezTo>
                        <a:pt x="85" y="63"/>
                        <a:pt x="85" y="64"/>
                        <a:pt x="85" y="64"/>
                      </a:cubicBezTo>
                      <a:cubicBezTo>
                        <a:pt x="85" y="65"/>
                        <a:pt x="85" y="65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2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3" y="67"/>
                        <a:pt x="84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6" y="66"/>
                        <a:pt x="86" y="66"/>
                      </a:cubicBezTo>
                      <a:cubicBezTo>
                        <a:pt x="88" y="66"/>
                        <a:pt x="89" y="66"/>
                        <a:pt x="91" y="66"/>
                      </a:cubicBezTo>
                      <a:cubicBezTo>
                        <a:pt x="92" y="66"/>
                        <a:pt x="94" y="66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8" y="69"/>
                        <a:pt x="102" y="70"/>
                        <a:pt x="106" y="71"/>
                      </a:cubicBezTo>
                      <a:cubicBezTo>
                        <a:pt x="106" y="73"/>
                        <a:pt x="107" y="74"/>
                        <a:pt x="106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4" y="76"/>
                        <a:pt x="104" y="76"/>
                      </a:cubicBezTo>
                      <a:cubicBezTo>
                        <a:pt x="104" y="76"/>
                        <a:pt x="103" y="76"/>
                        <a:pt x="103" y="76"/>
                      </a:cubicBezTo>
                      <a:cubicBezTo>
                        <a:pt x="103" y="76"/>
                        <a:pt x="103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3" y="76"/>
                        <a:pt x="103" y="76"/>
                        <a:pt x="103" y="76"/>
                      </a:cubicBezTo>
                      <a:cubicBezTo>
                        <a:pt x="103" y="76"/>
                        <a:pt x="104" y="76"/>
                        <a:pt x="104" y="76"/>
                      </a:cubicBezTo>
                      <a:cubicBezTo>
                        <a:pt x="104" y="76"/>
                        <a:pt x="105" y="76"/>
                        <a:pt x="105" y="76"/>
                      </a:cubicBezTo>
                      <a:cubicBezTo>
                        <a:pt x="105" y="76"/>
                        <a:pt x="106" y="76"/>
                        <a:pt x="106" y="76"/>
                      </a:cubicBezTo>
                      <a:cubicBezTo>
                        <a:pt x="106" y="78"/>
                        <a:pt x="106" y="80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ubicBezTo>
                        <a:pt x="106" y="83"/>
                        <a:pt x="105" y="84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5" y="85"/>
                        <a:pt x="105" y="86"/>
                        <a:pt x="105" y="86"/>
                      </a:cubicBezTo>
                      <a:cubicBezTo>
                        <a:pt x="105" y="87"/>
                        <a:pt x="104" y="87"/>
                        <a:pt x="103" y="87"/>
                      </a:cubicBezTo>
                      <a:cubicBezTo>
                        <a:pt x="103" y="87"/>
                        <a:pt x="103" y="87"/>
                        <a:pt x="103" y="87"/>
                      </a:cubicBezTo>
                      <a:cubicBezTo>
                        <a:pt x="103" y="87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3" y="88"/>
                        <a:pt x="103" y="88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3" y="89"/>
                        <a:pt x="101" y="88"/>
                        <a:pt x="100" y="88"/>
                      </a:cubicBezTo>
                      <a:cubicBezTo>
                        <a:pt x="99" y="88"/>
                        <a:pt x="99" y="89"/>
                        <a:pt x="98" y="89"/>
                      </a:cubicBezTo>
                      <a:cubicBezTo>
                        <a:pt x="90" y="89"/>
                        <a:pt x="83" y="87"/>
                        <a:pt x="78" y="86"/>
                      </a:cubicBezTo>
                      <a:cubicBezTo>
                        <a:pt x="77" y="83"/>
                        <a:pt x="77" y="80"/>
                        <a:pt x="76" y="78"/>
                      </a:cubicBezTo>
                      <a:cubicBezTo>
                        <a:pt x="76" y="78"/>
                        <a:pt x="76" y="78"/>
                        <a:pt x="76" y="78"/>
                      </a:cubicBezTo>
                      <a:cubicBezTo>
                        <a:pt x="75" y="76"/>
                        <a:pt x="75" y="75"/>
                        <a:pt x="75" y="73"/>
                      </a:cubicBezTo>
                      <a:cubicBezTo>
                        <a:pt x="75" y="71"/>
                        <a:pt x="75" y="70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lose/>
                      <a:moveTo>
                        <a:pt x="83" y="101"/>
                      </a:moveTo>
                      <a:cubicBezTo>
                        <a:pt x="83" y="99"/>
                        <a:pt x="84" y="98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7" y="95"/>
                        <a:pt x="89" y="93"/>
                        <a:pt x="91" y="91"/>
                      </a:cubicBezTo>
                      <a:cubicBezTo>
                        <a:pt x="92" y="90"/>
                        <a:pt x="96" y="92"/>
                        <a:pt x="98" y="91"/>
                      </a:cubicBezTo>
                      <a:cubicBezTo>
                        <a:pt x="94" y="96"/>
                        <a:pt x="89" y="98"/>
                        <a:pt x="83" y="101"/>
                      </a:cubicBezTo>
                      <a:cubicBezTo>
                        <a:pt x="83" y="101"/>
                        <a:pt x="83" y="101"/>
                        <a:pt x="82" y="101"/>
                      </a:cubicBezTo>
                      <a:cubicBezTo>
                        <a:pt x="83" y="101"/>
                        <a:pt x="83" y="101"/>
                        <a:pt x="83" y="101"/>
                      </a:cubicBezTo>
                      <a:close/>
                      <a:moveTo>
                        <a:pt x="90" y="101"/>
                      </a:moveTo>
                      <a:cubicBezTo>
                        <a:pt x="90" y="101"/>
                        <a:pt x="90" y="101"/>
                        <a:pt x="90" y="101"/>
                      </a:cubicBezTo>
                      <a:cubicBezTo>
                        <a:pt x="89" y="103"/>
                        <a:pt x="89" y="104"/>
                        <a:pt x="88" y="106"/>
                      </a:cubicBezTo>
                      <a:cubicBezTo>
                        <a:pt x="86" y="106"/>
                        <a:pt x="84" y="105"/>
                        <a:pt x="83" y="104"/>
                      </a:cubicBezTo>
                      <a:cubicBezTo>
                        <a:pt x="85" y="103"/>
                        <a:pt x="88" y="102"/>
                        <a:pt x="90" y="101"/>
                      </a:cubicBezTo>
                      <a:close/>
                      <a:moveTo>
                        <a:pt x="90" y="106"/>
                      </a:moveTo>
                      <a:cubicBezTo>
                        <a:pt x="91" y="104"/>
                        <a:pt x="92" y="101"/>
                        <a:pt x="94" y="99"/>
                      </a:cubicBezTo>
                      <a:cubicBezTo>
                        <a:pt x="95" y="97"/>
                        <a:pt x="97" y="96"/>
                        <a:pt x="99" y="95"/>
                      </a:cubicBezTo>
                      <a:cubicBezTo>
                        <a:pt x="101" y="94"/>
                        <a:pt x="103" y="92"/>
                        <a:pt x="105" y="91"/>
                      </a:cubicBezTo>
                      <a:cubicBezTo>
                        <a:pt x="105" y="91"/>
                        <a:pt x="105" y="91"/>
                        <a:pt x="105" y="91"/>
                      </a:cubicBezTo>
                      <a:cubicBezTo>
                        <a:pt x="103" y="94"/>
                        <a:pt x="102" y="97"/>
                        <a:pt x="100" y="99"/>
                      </a:cubicBezTo>
                      <a:cubicBezTo>
                        <a:pt x="99" y="100"/>
                        <a:pt x="98" y="101"/>
                        <a:pt x="97" y="102"/>
                      </a:cubicBezTo>
                      <a:cubicBezTo>
                        <a:pt x="93" y="105"/>
                        <a:pt x="90" y="110"/>
                        <a:pt x="86" y="113"/>
                      </a:cubicBezTo>
                      <a:cubicBezTo>
                        <a:pt x="87" y="110"/>
                        <a:pt x="89" y="109"/>
                        <a:pt x="90" y="106"/>
                      </a:cubicBezTo>
                      <a:close/>
                      <a:moveTo>
                        <a:pt x="90" y="110"/>
                      </a:moveTo>
                      <a:cubicBezTo>
                        <a:pt x="92" y="109"/>
                        <a:pt x="93" y="107"/>
                        <a:pt x="95" y="106"/>
                      </a:cubicBezTo>
                      <a:cubicBezTo>
                        <a:pt x="96" y="108"/>
                        <a:pt x="97" y="109"/>
                        <a:pt x="97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9" y="112"/>
                        <a:pt x="101" y="114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4"/>
                        <a:pt x="99" y="112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08"/>
                        <a:pt x="97" y="107"/>
                        <a:pt x="96" y="105"/>
                      </a:cubicBezTo>
                      <a:cubicBezTo>
                        <a:pt x="98" y="102"/>
                        <a:pt x="102" y="100"/>
                        <a:pt x="104" y="96"/>
                      </a:cubicBezTo>
                      <a:cubicBezTo>
                        <a:pt x="105" y="98"/>
                        <a:pt x="104" y="100"/>
                        <a:pt x="105" y="101"/>
                      </a:cubicBezTo>
                      <a:cubicBezTo>
                        <a:pt x="105" y="101"/>
                        <a:pt x="105" y="102"/>
                        <a:pt x="105" y="102"/>
                      </a:cubicBezTo>
                      <a:cubicBezTo>
                        <a:pt x="105" y="102"/>
                        <a:pt x="105" y="103"/>
                        <a:pt x="105" y="103"/>
                      </a:cubicBezTo>
                      <a:cubicBezTo>
                        <a:pt x="105" y="103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5" y="107"/>
                        <a:pt x="105" y="108"/>
                        <a:pt x="105" y="109"/>
                      </a:cubicBezTo>
                      <a:cubicBezTo>
                        <a:pt x="105" y="110"/>
                        <a:pt x="105" y="110"/>
                        <a:pt x="105" y="111"/>
                      </a:cubicBezTo>
                      <a:cubicBezTo>
                        <a:pt x="104" y="110"/>
                        <a:pt x="102" y="110"/>
                        <a:pt x="101" y="109"/>
                      </a:cubicBezTo>
                      <a:cubicBezTo>
                        <a:pt x="101" y="109"/>
                        <a:pt x="101" y="109"/>
                        <a:pt x="101" y="109"/>
                      </a:cubicBezTo>
                      <a:cubicBezTo>
                        <a:pt x="101" y="109"/>
                        <a:pt x="101" y="110"/>
                        <a:pt x="101" y="110"/>
                      </a:cubicBezTo>
                      <a:cubicBezTo>
                        <a:pt x="101" y="110"/>
                        <a:pt x="101" y="110"/>
                        <a:pt x="101" y="110"/>
                      </a:cubicBezTo>
                      <a:cubicBezTo>
                        <a:pt x="102" y="110"/>
                        <a:pt x="104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5" y="112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6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06" y="113"/>
                        <a:pt x="105" y="112"/>
                        <a:pt x="105" y="112"/>
                      </a:cubicBezTo>
                      <a:cubicBezTo>
                        <a:pt x="105" y="112"/>
                        <a:pt x="106" y="112"/>
                        <a:pt x="106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07" y="112"/>
                        <a:pt x="108" y="113"/>
                        <a:pt x="109" y="113"/>
                      </a:cubicBez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9" y="117"/>
                        <a:pt x="105" y="124"/>
                        <a:pt x="100" y="125"/>
                      </a:cubicBezTo>
                      <a:cubicBezTo>
                        <a:pt x="100" y="125"/>
                        <a:pt x="100" y="125"/>
                        <a:pt x="100" y="125"/>
                      </a:cubicBezTo>
                      <a:cubicBezTo>
                        <a:pt x="97" y="124"/>
                        <a:pt x="95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3" y="119"/>
                        <a:pt x="93" y="117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2" y="117"/>
                        <a:pt x="93" y="119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1" y="121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89" y="119"/>
                        <a:pt x="87" y="119"/>
                        <a:pt x="85" y="118"/>
                      </a:cubicBezTo>
                      <a:cubicBezTo>
                        <a:pt x="86" y="114"/>
                        <a:pt x="88" y="113"/>
                        <a:pt x="90" y="110"/>
                      </a:cubicBezTo>
                      <a:close/>
                      <a:moveTo>
                        <a:pt x="109" y="128"/>
                      </a:moveTo>
                      <a:cubicBezTo>
                        <a:pt x="109" y="128"/>
                        <a:pt x="108" y="128"/>
                        <a:pt x="108" y="128"/>
                      </a:cubicBezTo>
                      <a:cubicBezTo>
                        <a:pt x="108" y="130"/>
                        <a:pt x="105" y="130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2" y="131"/>
                        <a:pt x="100" y="132"/>
                        <a:pt x="99" y="132"/>
                      </a:cubicBezTo>
                      <a:cubicBezTo>
                        <a:pt x="100" y="130"/>
                        <a:pt x="102" y="128"/>
                        <a:pt x="104" y="126"/>
                      </a:cubicBezTo>
                      <a:cubicBezTo>
                        <a:pt x="104" y="126"/>
                        <a:pt x="105" y="126"/>
                        <a:pt x="105" y="126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7"/>
                        <a:pt x="105" y="127"/>
                      </a:cubicBezTo>
                      <a:cubicBezTo>
                        <a:pt x="105" y="127"/>
                        <a:pt x="106" y="127"/>
                        <a:pt x="106" y="127"/>
                      </a:cubicBezTo>
                      <a:cubicBezTo>
                        <a:pt x="106" y="127"/>
                        <a:pt x="107" y="127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5"/>
                        <a:pt x="106" y="125"/>
                        <a:pt x="106" y="124"/>
                      </a:cubicBezTo>
                      <a:cubicBezTo>
                        <a:pt x="107" y="122"/>
                        <a:pt x="108" y="121"/>
                        <a:pt x="109" y="120"/>
                      </a:cubicBezTo>
                      <a:cubicBezTo>
                        <a:pt x="109" y="120"/>
                        <a:pt x="108" y="122"/>
                        <a:pt x="109" y="123"/>
                      </a:cubicBezTo>
                      <a:cubicBezTo>
                        <a:pt x="109" y="123"/>
                        <a:pt x="108" y="123"/>
                        <a:pt x="108" y="124"/>
                      </a:cubicBezTo>
                      <a:cubicBezTo>
                        <a:pt x="108" y="124"/>
                        <a:pt x="108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3"/>
                        <a:pt x="109" y="123"/>
                      </a:cubicBezTo>
                      <a:cubicBezTo>
                        <a:pt x="109" y="123"/>
                        <a:pt x="109" y="123"/>
                        <a:pt x="109" y="123"/>
                      </a:cubicBezTo>
                      <a:cubicBezTo>
                        <a:pt x="109" y="124"/>
                        <a:pt x="109" y="127"/>
                        <a:pt x="109" y="128"/>
                      </a:cubicBezTo>
                      <a:close/>
                      <a:moveTo>
                        <a:pt x="104" y="125"/>
                      </a:moveTo>
                      <a:cubicBezTo>
                        <a:pt x="104" y="125"/>
                        <a:pt x="105" y="124"/>
                        <a:pt x="106" y="124"/>
                      </a:cubicBezTo>
                      <a:cubicBezTo>
                        <a:pt x="106" y="125"/>
                        <a:pt x="105" y="125"/>
                        <a:pt x="105" y="126"/>
                      </a:cubicBezTo>
                      <a:cubicBezTo>
                        <a:pt x="105" y="126"/>
                        <a:pt x="105" y="126"/>
                        <a:pt x="105" y="126"/>
                      </a:cubicBezTo>
                      <a:cubicBezTo>
                        <a:pt x="105" y="126"/>
                        <a:pt x="105" y="126"/>
                        <a:pt x="104" y="125"/>
                      </a:cubicBezTo>
                      <a:close/>
                      <a:moveTo>
                        <a:pt x="90" y="121"/>
                      </a:move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1" y="123"/>
                        <a:pt x="90" y="125"/>
                        <a:pt x="90" y="127"/>
                      </a:cubicBezTo>
                      <a:cubicBezTo>
                        <a:pt x="90" y="127"/>
                        <a:pt x="90" y="127"/>
                        <a:pt x="90" y="127"/>
                      </a:cubicBezTo>
                      <a:cubicBezTo>
                        <a:pt x="87" y="128"/>
                        <a:pt x="84" y="129"/>
                        <a:pt x="82" y="130"/>
                      </a:cubicBezTo>
                      <a:cubicBezTo>
                        <a:pt x="82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26"/>
                        <a:pt x="83" y="123"/>
                        <a:pt x="85" y="119"/>
                      </a:cubicBezTo>
                      <a:cubicBezTo>
                        <a:pt x="87" y="119"/>
                        <a:pt x="88" y="120"/>
                        <a:pt x="90" y="121"/>
                      </a:cubicBezTo>
                      <a:close/>
                      <a:moveTo>
                        <a:pt x="80" y="130"/>
                      </a:move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1"/>
                        <a:pt x="81" y="131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lose/>
                      <a:moveTo>
                        <a:pt x="80" y="131"/>
                      </a:move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78" y="132"/>
                        <a:pt x="78" y="134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6" y="135"/>
                        <a:pt x="78" y="130"/>
                        <a:pt x="80" y="131"/>
                      </a:cubicBezTo>
                      <a:close/>
                      <a:moveTo>
                        <a:pt x="92" y="127"/>
                      </a:move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1" y="127"/>
                        <a:pt x="91" y="127"/>
                        <a:pt x="90" y="127"/>
                      </a:cubicBezTo>
                      <a:cubicBezTo>
                        <a:pt x="91" y="125"/>
                        <a:pt x="92" y="123"/>
                        <a:pt x="92" y="122"/>
                      </a:cubicBezTo>
                      <a:cubicBezTo>
                        <a:pt x="92" y="122"/>
                        <a:pt x="92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5" y="122"/>
                        <a:pt x="97" y="125"/>
                        <a:pt x="100" y="125"/>
                      </a:cubicBezTo>
                      <a:cubicBezTo>
                        <a:pt x="99" y="127"/>
                        <a:pt x="94" y="126"/>
                        <a:pt x="92" y="127"/>
                      </a:cubicBezTo>
                      <a:close/>
                      <a:moveTo>
                        <a:pt x="110" y="113"/>
                      </a:move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8" y="112"/>
                        <a:pt x="107" y="112"/>
                        <a:pt x="106" y="111"/>
                      </a:cubicBezTo>
                      <a:cubicBezTo>
                        <a:pt x="106" y="111"/>
                        <a:pt x="106" y="111"/>
                        <a:pt x="105" y="111"/>
                      </a:cubicBezTo>
                      <a:cubicBezTo>
                        <a:pt x="106" y="110"/>
                        <a:pt x="106" y="110"/>
                        <a:pt x="106" y="109"/>
                      </a:cubicBezTo>
                      <a:cubicBezTo>
                        <a:pt x="106" y="108"/>
                        <a:pt x="105" y="107"/>
                        <a:pt x="105" y="105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7" y="104"/>
                        <a:pt x="108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cubicBezTo>
                        <a:pt x="111" y="107"/>
                        <a:pt x="110" y="110"/>
                        <a:pt x="110" y="113"/>
                      </a:cubicBezTo>
                      <a:close/>
                      <a:moveTo>
                        <a:pt x="111" y="115"/>
                      </a:moveTo>
                      <a:cubicBezTo>
                        <a:pt x="111" y="115"/>
                        <a:pt x="111" y="115"/>
                        <a:pt x="111" y="115"/>
                      </a:cubicBezTo>
                      <a:cubicBezTo>
                        <a:pt x="113" y="116"/>
                        <a:pt x="114" y="118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8" y="120"/>
                        <a:pt x="117" y="123"/>
                        <a:pt x="117" y="125"/>
                      </a:cubicBezTo>
                      <a:cubicBezTo>
                        <a:pt x="116" y="129"/>
                        <a:pt x="116" y="129"/>
                        <a:pt x="114" y="131"/>
                      </a:cubicBezTo>
                      <a:cubicBezTo>
                        <a:pt x="113" y="132"/>
                        <a:pt x="112" y="133"/>
                        <a:pt x="111" y="134"/>
                      </a:cubicBezTo>
                      <a:cubicBezTo>
                        <a:pt x="110" y="133"/>
                        <a:pt x="111" y="130"/>
                        <a:pt x="110" y="129"/>
                      </a:cubicBezTo>
                      <a:cubicBezTo>
                        <a:pt x="110" y="124"/>
                        <a:pt x="111" y="120"/>
                        <a:pt x="111" y="115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8"/>
                      </a:cubicBezTo>
                      <a:cubicBezTo>
                        <a:pt x="112" y="148"/>
                        <a:pt x="112" y="149"/>
                        <a:pt x="112" y="150"/>
                      </a:cubicBezTo>
                      <a:cubicBezTo>
                        <a:pt x="112" y="150"/>
                        <a:pt x="111" y="150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12" y="144"/>
                      </a:moveTo>
                      <a:cubicBezTo>
                        <a:pt x="112" y="144"/>
                        <a:pt x="112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3"/>
                        <a:pt x="112" y="143"/>
                        <a:pt x="113" y="143"/>
                      </a:cubicBezTo>
                      <a:cubicBezTo>
                        <a:pt x="113" y="143"/>
                        <a:pt x="113" y="144"/>
                        <a:pt x="112" y="144"/>
                      </a:cubicBezTo>
                      <a:close/>
                      <a:moveTo>
                        <a:pt x="111" y="142"/>
                      </a:moveTo>
                      <a:cubicBezTo>
                        <a:pt x="111" y="141"/>
                        <a:pt x="111" y="140"/>
                        <a:pt x="111" y="139"/>
                      </a:cubicBezTo>
                      <a:cubicBezTo>
                        <a:pt x="112" y="139"/>
                        <a:pt x="113" y="138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4" y="139"/>
                        <a:pt x="113" y="140"/>
                        <a:pt x="113" y="141"/>
                      </a:cubicBezTo>
                      <a:cubicBezTo>
                        <a:pt x="112" y="141"/>
                        <a:pt x="112" y="142"/>
                        <a:pt x="111" y="142"/>
                      </a:cubicBezTo>
                      <a:close/>
                      <a:moveTo>
                        <a:pt x="113" y="147"/>
                      </a:move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9"/>
                        <a:pt x="114" y="150"/>
                        <a:pt x="114" y="151"/>
                      </a:cubicBezTo>
                      <a:cubicBezTo>
                        <a:pt x="113" y="151"/>
                        <a:pt x="113" y="149"/>
                        <a:pt x="113" y="147"/>
                      </a:cubicBezTo>
                      <a:close/>
                      <a:moveTo>
                        <a:pt x="115" y="147"/>
                      </a:moveTo>
                      <a:cubicBezTo>
                        <a:pt x="115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lose/>
                      <a:moveTo>
                        <a:pt x="115" y="146"/>
                      </a:move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3"/>
                        <a:pt x="115" y="139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6"/>
                      </a:cubicBezTo>
                      <a:cubicBezTo>
                        <a:pt x="118" y="136"/>
                        <a:pt x="118" y="137"/>
                        <a:pt x="119" y="138"/>
                      </a:cubicBezTo>
                      <a:cubicBezTo>
                        <a:pt x="119" y="139"/>
                        <a:pt x="116" y="146"/>
                        <a:pt x="116" y="146"/>
                      </a:cubicBezTo>
                      <a:cubicBezTo>
                        <a:pt x="116" y="147"/>
                        <a:pt x="115" y="146"/>
                        <a:pt x="115" y="146"/>
                      </a:cubicBezTo>
                      <a:close/>
                      <a:moveTo>
                        <a:pt x="136" y="133"/>
                      </a:moveTo>
                      <a:cubicBezTo>
                        <a:pt x="137" y="134"/>
                        <a:pt x="138" y="134"/>
                        <a:pt x="139" y="134"/>
                      </a:cubicBezTo>
                      <a:cubicBezTo>
                        <a:pt x="139" y="134"/>
                        <a:pt x="139" y="134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7" y="136"/>
                        <a:pt x="136" y="137"/>
                        <a:pt x="135" y="137"/>
                      </a:cubicBezTo>
                      <a:cubicBezTo>
                        <a:pt x="135" y="136"/>
                        <a:pt x="135" y="134"/>
                        <a:pt x="136" y="133"/>
                      </a:cubicBezTo>
                      <a:close/>
                      <a:moveTo>
                        <a:pt x="135" y="138"/>
                      </a:moveTo>
                      <a:cubicBezTo>
                        <a:pt x="136" y="137"/>
                        <a:pt x="137" y="136"/>
                        <a:pt x="139" y="136"/>
                      </a:cubicBezTo>
                      <a:cubicBezTo>
                        <a:pt x="138" y="138"/>
                        <a:pt x="136" y="141"/>
                        <a:pt x="135" y="143"/>
                      </a:cubicBezTo>
                      <a:cubicBezTo>
                        <a:pt x="134" y="142"/>
                        <a:pt x="134" y="140"/>
                        <a:pt x="135" y="138"/>
                      </a:cubicBezTo>
                      <a:close/>
                      <a:moveTo>
                        <a:pt x="142" y="134"/>
                      </a:move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1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1" y="133"/>
                        <a:pt x="141" y="132"/>
                        <a:pt x="142" y="131"/>
                      </a:cubicBezTo>
                      <a:cubicBezTo>
                        <a:pt x="143" y="132"/>
                        <a:pt x="142" y="133"/>
                        <a:pt x="142" y="134"/>
                      </a:cubicBezTo>
                      <a:close/>
                      <a:moveTo>
                        <a:pt x="143" y="131"/>
                      </a:moveTo>
                      <a:cubicBezTo>
                        <a:pt x="141" y="131"/>
                        <a:pt x="141" y="133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39" y="134"/>
                        <a:pt x="139" y="134"/>
                        <a:pt x="139" y="134"/>
                      </a:cubicBezTo>
                      <a:cubicBezTo>
                        <a:pt x="138" y="133"/>
                        <a:pt x="137" y="133"/>
                        <a:pt x="136" y="133"/>
                      </a:cubicBezTo>
                      <a:cubicBezTo>
                        <a:pt x="136" y="132"/>
                        <a:pt x="136" y="131"/>
                        <a:pt x="136" y="130"/>
                      </a:cubicBezTo>
                      <a:cubicBezTo>
                        <a:pt x="136" y="129"/>
                        <a:pt x="136" y="127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3"/>
                        <a:pt x="135" y="121"/>
                        <a:pt x="135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7" y="119"/>
                        <a:pt x="138" y="120"/>
                        <a:pt x="139" y="120"/>
                      </a:cubicBezTo>
                      <a:cubicBezTo>
                        <a:pt x="139" y="120"/>
                        <a:pt x="140" y="120"/>
                        <a:pt x="141" y="120"/>
                      </a:cubicBezTo>
                      <a:cubicBezTo>
                        <a:pt x="141" y="121"/>
                        <a:pt x="142" y="123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6"/>
                        <a:pt x="143" y="129"/>
                        <a:pt x="142" y="131"/>
                      </a:cubicBezTo>
                      <a:lnTo>
                        <a:pt x="143" y="131"/>
                      </a:lnTo>
                      <a:close/>
                      <a:moveTo>
                        <a:pt x="143" y="123"/>
                      </a:moveTo>
                      <a:cubicBezTo>
                        <a:pt x="142" y="122"/>
                        <a:pt x="142" y="121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0" y="119"/>
                        <a:pt x="139" y="119"/>
                        <a:pt x="139" y="119"/>
                      </a:cubicBezTo>
                      <a:cubicBezTo>
                        <a:pt x="138" y="119"/>
                        <a:pt x="137" y="119"/>
                        <a:pt x="137" y="118"/>
                      </a:cubicBezTo>
                      <a:cubicBezTo>
                        <a:pt x="137" y="118"/>
                        <a:pt x="136" y="118"/>
                        <a:pt x="136" y="118"/>
                      </a:cubicBezTo>
                      <a:cubicBezTo>
                        <a:pt x="134" y="117"/>
                        <a:pt x="136" y="115"/>
                        <a:pt x="138" y="114"/>
                      </a:cubicBezTo>
                      <a:cubicBezTo>
                        <a:pt x="139" y="114"/>
                        <a:pt x="139" y="115"/>
                        <a:pt x="141" y="117"/>
                      </a:cubicBezTo>
                      <a:cubicBezTo>
                        <a:pt x="142" y="119"/>
                        <a:pt x="144" y="120"/>
                        <a:pt x="143" y="123"/>
                      </a:cubicBezTo>
                      <a:close/>
                      <a:moveTo>
                        <a:pt x="143" y="113"/>
                      </a:moveTo>
                      <a:cubicBezTo>
                        <a:pt x="142" y="112"/>
                        <a:pt x="141" y="112"/>
                        <a:pt x="141" y="112"/>
                      </a:cubicBezTo>
                      <a:cubicBezTo>
                        <a:pt x="141" y="110"/>
                        <a:pt x="142" y="110"/>
                        <a:pt x="143" y="109"/>
                      </a:cubicBezTo>
                      <a:cubicBezTo>
                        <a:pt x="144" y="110"/>
                        <a:pt x="143" y="112"/>
                        <a:pt x="143" y="113"/>
                      </a:cubicBezTo>
                      <a:close/>
                      <a:moveTo>
                        <a:pt x="143" y="116"/>
                      </a:moveTo>
                      <a:cubicBezTo>
                        <a:pt x="142" y="116"/>
                        <a:pt x="142" y="115"/>
                        <a:pt x="142" y="114"/>
                      </a:cubicBezTo>
                      <a:cubicBezTo>
                        <a:pt x="143" y="114"/>
                        <a:pt x="143" y="114"/>
                        <a:pt x="143" y="116"/>
                      </a:cubicBezTo>
                      <a:close/>
                      <a:moveTo>
                        <a:pt x="139" y="110"/>
                      </a:moveTo>
                      <a:cubicBezTo>
                        <a:pt x="137" y="109"/>
                        <a:pt x="137" y="107"/>
                        <a:pt x="136" y="106"/>
                      </a:cubicBezTo>
                      <a:cubicBezTo>
                        <a:pt x="135" y="105"/>
                        <a:pt x="136" y="106"/>
                        <a:pt x="136" y="105"/>
                      </a:cubicBezTo>
                      <a:cubicBezTo>
                        <a:pt x="134" y="106"/>
                        <a:pt x="133" y="103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1"/>
                        <a:pt x="134" y="101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5" y="100"/>
                        <a:pt x="135" y="100"/>
                        <a:pt x="135" y="100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6" y="101"/>
                        <a:pt x="138" y="101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8" y="103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9" y="103"/>
                        <a:pt x="139" y="103"/>
                      </a:cubicBezTo>
                      <a:cubicBezTo>
                        <a:pt x="141" y="103"/>
                        <a:pt x="142" y="102"/>
                        <a:pt x="143" y="102"/>
                      </a:cubicBezTo>
                      <a:cubicBezTo>
                        <a:pt x="144" y="102"/>
                        <a:pt x="144" y="102"/>
                        <a:pt x="144" y="102"/>
                      </a:cubicBezTo>
                      <a:cubicBezTo>
                        <a:pt x="144" y="106"/>
                        <a:pt x="141" y="107"/>
                        <a:pt x="139" y="110"/>
                      </a:cubicBezTo>
                      <a:close/>
                      <a:moveTo>
                        <a:pt x="151" y="133"/>
                      </a:moveTo>
                      <a:cubicBezTo>
                        <a:pt x="151" y="132"/>
                        <a:pt x="151" y="132"/>
                        <a:pt x="151" y="131"/>
                      </a:cubicBezTo>
                      <a:cubicBezTo>
                        <a:pt x="152" y="131"/>
                        <a:pt x="151" y="133"/>
                        <a:pt x="151" y="133"/>
                      </a:cubicBezTo>
                      <a:close/>
                      <a:moveTo>
                        <a:pt x="151" y="115"/>
                      </a:move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2" y="114"/>
                        <a:pt x="152" y="113"/>
                        <a:pt x="152" y="112"/>
                      </a:cubicBezTo>
                      <a:cubicBezTo>
                        <a:pt x="153" y="112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4"/>
                        <a:pt x="154" y="113"/>
                        <a:pt x="154" y="114"/>
                      </a:cubicBezTo>
                      <a:cubicBezTo>
                        <a:pt x="153" y="114"/>
                        <a:pt x="152" y="115"/>
                        <a:pt x="151" y="115"/>
                      </a:cubicBezTo>
                      <a:close/>
                      <a:moveTo>
                        <a:pt x="152" y="116"/>
                      </a:moveTo>
                      <a:cubicBezTo>
                        <a:pt x="153" y="115"/>
                        <a:pt x="155" y="114"/>
                        <a:pt x="155" y="116"/>
                      </a:cubicBezTo>
                      <a:cubicBezTo>
                        <a:pt x="154" y="117"/>
                        <a:pt x="154" y="116"/>
                        <a:pt x="152" y="116"/>
                      </a:cubicBezTo>
                      <a:close/>
                      <a:moveTo>
                        <a:pt x="155" y="114"/>
                      </a:move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6" y="112"/>
                        <a:pt x="159" y="111"/>
                        <a:pt x="161" y="111"/>
                      </a:cubicBezTo>
                      <a:cubicBezTo>
                        <a:pt x="161" y="111"/>
                        <a:pt x="161" y="111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59" y="113"/>
                        <a:pt x="159" y="115"/>
                        <a:pt x="157" y="116"/>
                      </a:cubicBezTo>
                      <a:cubicBezTo>
                        <a:pt x="156" y="117"/>
                        <a:pt x="156" y="115"/>
                        <a:pt x="155" y="114"/>
                      </a:cubicBezTo>
                      <a:close/>
                      <a:moveTo>
                        <a:pt x="172" y="97"/>
                      </a:moveTo>
                      <a:cubicBezTo>
                        <a:pt x="169" y="100"/>
                        <a:pt x="166" y="104"/>
                        <a:pt x="163" y="107"/>
                      </a:cubicBezTo>
                      <a:cubicBezTo>
                        <a:pt x="162" y="107"/>
                        <a:pt x="161" y="106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2"/>
                        <a:pt x="161" y="102"/>
                      </a:cubicBezTo>
                      <a:cubicBezTo>
                        <a:pt x="161" y="102"/>
                        <a:pt x="161" y="101"/>
                        <a:pt x="161" y="101"/>
                      </a:cubicBezTo>
                      <a:cubicBezTo>
                        <a:pt x="162" y="100"/>
                        <a:pt x="163" y="100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6" y="98"/>
                        <a:pt x="169" y="98"/>
                        <a:pt x="172" y="96"/>
                      </a:cubicBezTo>
                      <a:cubicBezTo>
                        <a:pt x="172" y="96"/>
                        <a:pt x="172" y="97"/>
                        <a:pt x="172" y="97"/>
                      </a:cubicBezTo>
                      <a:close/>
                      <a:moveTo>
                        <a:pt x="171" y="95"/>
                      </a:moveTo>
                      <a:cubicBezTo>
                        <a:pt x="171" y="94"/>
                        <a:pt x="173" y="93"/>
                        <a:pt x="175" y="93"/>
                      </a:cubicBezTo>
                      <a:cubicBezTo>
                        <a:pt x="174" y="94"/>
                        <a:pt x="172" y="94"/>
                        <a:pt x="171" y="95"/>
                      </a:cubicBezTo>
                      <a:close/>
                      <a:moveTo>
                        <a:pt x="179" y="91"/>
                      </a:moveTo>
                      <a:cubicBezTo>
                        <a:pt x="178" y="92"/>
                        <a:pt x="175" y="92"/>
                        <a:pt x="174" y="91"/>
                      </a:cubicBezTo>
                      <a:cubicBezTo>
                        <a:pt x="174" y="91"/>
                        <a:pt x="174" y="91"/>
                        <a:pt x="174" y="91"/>
                      </a:cubicBezTo>
                      <a:cubicBezTo>
                        <a:pt x="175" y="89"/>
                        <a:pt x="178" y="89"/>
                        <a:pt x="180" y="88"/>
                      </a:cubicBezTo>
                      <a:cubicBezTo>
                        <a:pt x="180" y="88"/>
                        <a:pt x="179" y="90"/>
                        <a:pt x="179" y="91"/>
                      </a:cubicBezTo>
                      <a:close/>
                      <a:moveTo>
                        <a:pt x="184" y="88"/>
                      </a:moveTo>
                      <a:cubicBezTo>
                        <a:pt x="183" y="89"/>
                        <a:pt x="182" y="90"/>
                        <a:pt x="181" y="90"/>
                      </a:cubicBezTo>
                      <a:cubicBezTo>
                        <a:pt x="181" y="87"/>
                        <a:pt x="181" y="83"/>
                        <a:pt x="185" y="83"/>
                      </a:cubicBezTo>
                      <a:cubicBezTo>
                        <a:pt x="186" y="84"/>
                        <a:pt x="184" y="86"/>
                        <a:pt x="184" y="88"/>
                      </a:cubicBezTo>
                      <a:close/>
                      <a:moveTo>
                        <a:pt x="198" y="81"/>
                      </a:move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3"/>
                        <a:pt x="197" y="85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6" y="87"/>
                        <a:pt x="195" y="86"/>
                        <a:pt x="194" y="86"/>
                      </a:cubicBezTo>
                      <a:cubicBezTo>
                        <a:pt x="194" y="84"/>
                        <a:pt x="197" y="83"/>
                        <a:pt x="198" y="81"/>
                      </a:cubicBezTo>
                      <a:close/>
                      <a:moveTo>
                        <a:pt x="194" y="82"/>
                      </a:moveTo>
                      <a:cubicBezTo>
                        <a:pt x="193" y="85"/>
                        <a:pt x="189" y="86"/>
                        <a:pt x="186" y="87"/>
                      </a:cubicBezTo>
                      <a:cubicBezTo>
                        <a:pt x="186" y="86"/>
                        <a:pt x="186" y="85"/>
                        <a:pt x="187" y="83"/>
                      </a:cubicBezTo>
                      <a:cubicBezTo>
                        <a:pt x="189" y="83"/>
                        <a:pt x="192" y="82"/>
                        <a:pt x="194" y="82"/>
                      </a:cubicBezTo>
                      <a:close/>
                      <a:moveTo>
                        <a:pt x="188" y="71"/>
                      </a:moveTo>
                      <a:cubicBezTo>
                        <a:pt x="188" y="69"/>
                        <a:pt x="189" y="68"/>
                        <a:pt x="190" y="67"/>
                      </a:cubicBezTo>
                      <a:cubicBezTo>
                        <a:pt x="190" y="68"/>
                        <a:pt x="189" y="70"/>
                        <a:pt x="188" y="71"/>
                      </a:cubicBezTo>
                      <a:close/>
                      <a:moveTo>
                        <a:pt x="186" y="70"/>
                      </a:move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7" y="68"/>
                        <a:pt x="188" y="67"/>
                        <a:pt x="189" y="66"/>
                      </a:cubicBezTo>
                      <a:cubicBezTo>
                        <a:pt x="189" y="67"/>
                        <a:pt x="188" y="69"/>
                        <a:pt x="187" y="70"/>
                      </a:cubicBezTo>
                      <a:cubicBezTo>
                        <a:pt x="187" y="70"/>
                        <a:pt x="187" y="70"/>
                        <a:pt x="186" y="70"/>
                      </a:cubicBezTo>
                      <a:close/>
                      <a:moveTo>
                        <a:pt x="187" y="71"/>
                      </a:move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4"/>
                        <a:pt x="185" y="75"/>
                        <a:pt x="183" y="77"/>
                      </a:cubicBezTo>
                      <a:cubicBezTo>
                        <a:pt x="184" y="75"/>
                        <a:pt x="185" y="72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1"/>
                        <a:pt x="187" y="71"/>
                        <a:pt x="187" y="71"/>
                      </a:cubicBezTo>
                      <a:close/>
                      <a:moveTo>
                        <a:pt x="190" y="65"/>
                      </a:move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8" y="65"/>
                      </a:cubicBezTo>
                      <a:cubicBezTo>
                        <a:pt x="188" y="65"/>
                        <a:pt x="188" y="65"/>
                        <a:pt x="188" y="64"/>
                      </a:cubicBezTo>
                      <a:cubicBezTo>
                        <a:pt x="188" y="64"/>
                        <a:pt x="188" y="64"/>
                        <a:pt x="188" y="64"/>
                      </a:cubicBezTo>
                      <a:cubicBezTo>
                        <a:pt x="188" y="64"/>
                        <a:pt x="190" y="63"/>
                        <a:pt x="190" y="62"/>
                      </a:cubicBezTo>
                      <a:cubicBezTo>
                        <a:pt x="191" y="63"/>
                        <a:pt x="190" y="64"/>
                        <a:pt x="190" y="65"/>
                      </a:cubicBezTo>
                      <a:close/>
                      <a:moveTo>
                        <a:pt x="191" y="62"/>
                      </a:moveTo>
                      <a:cubicBezTo>
                        <a:pt x="191" y="62"/>
                        <a:pt x="191" y="62"/>
                        <a:pt x="191" y="62"/>
                      </a:cubicBezTo>
                      <a:cubicBezTo>
                        <a:pt x="191" y="61"/>
                        <a:pt x="192" y="61"/>
                        <a:pt x="192" y="61"/>
                      </a:cubicBezTo>
                      <a:cubicBezTo>
                        <a:pt x="192" y="61"/>
                        <a:pt x="191" y="62"/>
                        <a:pt x="191" y="62"/>
                      </a:cubicBezTo>
                      <a:close/>
                      <a:moveTo>
                        <a:pt x="192" y="60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0" y="61"/>
                        <a:pt x="190" y="62"/>
                        <a:pt x="190" y="62"/>
                      </a:cubicBezTo>
                      <a:cubicBezTo>
                        <a:pt x="189" y="63"/>
                        <a:pt x="188" y="63"/>
                        <a:pt x="188" y="64"/>
                      </a:cubicBezTo>
                      <a:cubicBezTo>
                        <a:pt x="188" y="64"/>
                        <a:pt x="187" y="64"/>
                        <a:pt x="187" y="64"/>
                      </a:cubicBezTo>
                      <a:cubicBezTo>
                        <a:pt x="187" y="64"/>
                        <a:pt x="187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5"/>
                        <a:pt x="185" y="65"/>
                        <a:pt x="185" y="65"/>
                      </a:cubicBezTo>
                      <a:cubicBezTo>
                        <a:pt x="185" y="65"/>
                        <a:pt x="185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6"/>
                        <a:pt x="184" y="67"/>
                        <a:pt x="183" y="67"/>
                      </a:cubicBezTo>
                      <a:cubicBezTo>
                        <a:pt x="182" y="67"/>
                        <a:pt x="182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7"/>
                        <a:pt x="182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4" y="67"/>
                        <a:pt x="185" y="66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7" y="65"/>
                        <a:pt x="187" y="65"/>
                      </a:cubicBezTo>
                      <a:cubicBezTo>
                        <a:pt x="187" y="65"/>
                        <a:pt x="187" y="65"/>
                        <a:pt x="188" y="65"/>
                      </a:cubicBezTo>
                      <a:cubicBezTo>
                        <a:pt x="188" y="65"/>
                        <a:pt x="188" y="65"/>
                        <a:pt x="188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8" y="67"/>
                        <a:pt x="187" y="68"/>
                        <a:pt x="186" y="69"/>
                      </a:cubicBezTo>
                      <a:cubicBezTo>
                        <a:pt x="186" y="69"/>
                        <a:pt x="186" y="69"/>
                        <a:pt x="186" y="69"/>
                      </a:cubicBezTo>
                      <a:cubicBezTo>
                        <a:pt x="186" y="69"/>
                        <a:pt x="185" y="69"/>
                        <a:pt x="185" y="70"/>
                      </a:cubicBezTo>
                      <a:cubicBezTo>
                        <a:pt x="185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4" y="72"/>
                        <a:pt x="184" y="75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2" y="78"/>
                        <a:pt x="181" y="80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cubicBezTo>
                        <a:pt x="182" y="81"/>
                        <a:pt x="182" y="79"/>
                        <a:pt x="184" y="77"/>
                      </a:cubicBezTo>
                      <a:cubicBezTo>
                        <a:pt x="184" y="77"/>
                        <a:pt x="184" y="77"/>
                        <a:pt x="184" y="77"/>
                      </a:cubicBezTo>
                      <a:cubicBezTo>
                        <a:pt x="186" y="76"/>
                        <a:pt x="187" y="74"/>
                        <a:pt x="187" y="72"/>
                      </a:cubicBezTo>
                      <a:cubicBezTo>
                        <a:pt x="189" y="73"/>
                        <a:pt x="186" y="79"/>
                        <a:pt x="186" y="82"/>
                      </a:cubicBezTo>
                      <a:cubicBezTo>
                        <a:pt x="181" y="84"/>
                        <a:pt x="174" y="82"/>
                        <a:pt x="169" y="83"/>
                      </a:cubicBezTo>
                      <a:cubicBezTo>
                        <a:pt x="169" y="83"/>
                        <a:pt x="169" y="83"/>
                        <a:pt x="168" y="83"/>
                      </a:cubicBezTo>
                      <a:cubicBezTo>
                        <a:pt x="168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3"/>
                        <a:pt x="168" y="82"/>
                        <a:pt x="170" y="81"/>
                      </a:cubicBezTo>
                      <a:cubicBezTo>
                        <a:pt x="170" y="81"/>
                        <a:pt x="170" y="81"/>
                        <a:pt x="170" y="81"/>
                      </a:cubicBezTo>
                      <a:cubicBezTo>
                        <a:pt x="170" y="81"/>
                        <a:pt x="169" y="81"/>
                        <a:pt x="169" y="81"/>
                      </a:cubicBezTo>
                      <a:cubicBezTo>
                        <a:pt x="168" y="82"/>
                        <a:pt x="167" y="82"/>
                        <a:pt x="166" y="83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65" y="83"/>
                        <a:pt x="165" y="83"/>
                        <a:pt x="165" y="84"/>
                      </a:cubicBezTo>
                      <a:cubicBezTo>
                        <a:pt x="165" y="83"/>
                        <a:pt x="165" y="83"/>
                        <a:pt x="165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5" y="83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4" y="84"/>
                        <a:pt x="164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1" y="80"/>
                        <a:pt x="158" y="77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8" y="77"/>
                        <a:pt x="160" y="81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59" y="85"/>
                        <a:pt x="156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1" y="83"/>
                        <a:pt x="149" y="79"/>
                        <a:pt x="148" y="75"/>
                      </a:cubicBezTo>
                      <a:cubicBezTo>
                        <a:pt x="148" y="72"/>
                        <a:pt x="149" y="68"/>
                        <a:pt x="149" y="64"/>
                      </a:cubicBezTo>
                      <a:cubicBezTo>
                        <a:pt x="149" y="63"/>
                        <a:pt x="149" y="61"/>
                        <a:pt x="148" y="59"/>
                      </a:cubicBezTo>
                      <a:cubicBezTo>
                        <a:pt x="150" y="61"/>
                        <a:pt x="152" y="64"/>
                        <a:pt x="154" y="66"/>
                      </a:cubicBezTo>
                      <a:cubicBezTo>
                        <a:pt x="156" y="72"/>
                        <a:pt x="161" y="76"/>
                        <a:pt x="164" y="81"/>
                      </a:cubicBezTo>
                      <a:cubicBezTo>
                        <a:pt x="164" y="81"/>
                        <a:pt x="164" y="82"/>
                        <a:pt x="164" y="82"/>
                      </a:cubicBezTo>
                      <a:cubicBezTo>
                        <a:pt x="164" y="82"/>
                        <a:pt x="164" y="82"/>
                        <a:pt x="164" y="81"/>
                      </a:cubicBezTo>
                      <a:cubicBezTo>
                        <a:pt x="164" y="81"/>
                        <a:pt x="164" y="81"/>
                        <a:pt x="164" y="81"/>
                      </a:cubicBezTo>
                      <a:cubicBezTo>
                        <a:pt x="162" y="75"/>
                        <a:pt x="156" y="72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3" y="63"/>
                        <a:pt x="150" y="60"/>
                        <a:pt x="149" y="57"/>
                      </a:cubicBezTo>
                      <a:cubicBezTo>
                        <a:pt x="151" y="56"/>
                        <a:pt x="153" y="56"/>
                        <a:pt x="154" y="55"/>
                      </a:cubicBezTo>
                      <a:cubicBezTo>
                        <a:pt x="157" y="53"/>
                        <a:pt x="158" y="49"/>
                        <a:pt x="161" y="49"/>
                      </a:cubicBezTo>
                      <a:cubicBezTo>
                        <a:pt x="162" y="49"/>
                        <a:pt x="162" y="49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1"/>
                        <a:pt x="161" y="53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61" y="53"/>
                        <a:pt x="161" y="51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49"/>
                        <a:pt x="162" y="49"/>
                      </a:cubicBezTo>
                      <a:cubicBezTo>
                        <a:pt x="163" y="49"/>
                        <a:pt x="163" y="48"/>
                        <a:pt x="164" y="48"/>
                      </a:cubicBezTo>
                      <a:cubicBezTo>
                        <a:pt x="164" y="51"/>
                        <a:pt x="162" y="52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7"/>
                        <a:pt x="163" y="59"/>
                        <a:pt x="162" y="62"/>
                      </a:cubicBezTo>
                      <a:cubicBezTo>
                        <a:pt x="162" y="62"/>
                        <a:pt x="162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0"/>
                        <a:pt x="164" y="57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1"/>
                        <a:pt x="166" y="51"/>
                        <a:pt x="166" y="48"/>
                      </a:cubicBezTo>
                      <a:cubicBezTo>
                        <a:pt x="170" y="46"/>
                        <a:pt x="173" y="43"/>
                        <a:pt x="180" y="44"/>
                      </a:cubicBezTo>
                      <a:cubicBezTo>
                        <a:pt x="180" y="46"/>
                        <a:pt x="179" y="47"/>
                        <a:pt x="178" y="49"/>
                      </a:cubicBezTo>
                      <a:cubicBezTo>
                        <a:pt x="178" y="50"/>
                        <a:pt x="178" y="51"/>
                        <a:pt x="178" y="52"/>
                      </a:cubicBezTo>
                      <a:cubicBezTo>
                        <a:pt x="178" y="54"/>
                        <a:pt x="176" y="56"/>
                        <a:pt x="176" y="58"/>
                      </a:cubicBezTo>
                      <a:cubicBezTo>
                        <a:pt x="176" y="60"/>
                        <a:pt x="175" y="62"/>
                        <a:pt x="174" y="64"/>
                      </a:cubicBezTo>
                      <a:cubicBezTo>
                        <a:pt x="174" y="65"/>
                        <a:pt x="174" y="65"/>
                        <a:pt x="174" y="65"/>
                      </a:cubicBezTo>
                      <a:cubicBezTo>
                        <a:pt x="174" y="65"/>
                        <a:pt x="174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2"/>
                        <a:pt x="176" y="60"/>
                        <a:pt x="177" y="58"/>
                      </a:cubicBezTo>
                      <a:cubicBezTo>
                        <a:pt x="177" y="58"/>
                        <a:pt x="177" y="58"/>
                        <a:pt x="177" y="58"/>
                      </a:cubicBezTo>
                      <a:cubicBezTo>
                        <a:pt x="177" y="57"/>
                        <a:pt x="177" y="56"/>
                        <a:pt x="178" y="56"/>
                      </a:cubicBezTo>
                      <a:cubicBezTo>
                        <a:pt x="178" y="56"/>
                        <a:pt x="178" y="56"/>
                        <a:pt x="178" y="56"/>
                      </a:cubicBezTo>
                      <a:cubicBezTo>
                        <a:pt x="182" y="53"/>
                        <a:pt x="187" y="51"/>
                        <a:pt x="193" y="50"/>
                      </a:cubicBezTo>
                      <a:cubicBezTo>
                        <a:pt x="193" y="52"/>
                        <a:pt x="194" y="53"/>
                        <a:pt x="195" y="55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94" y="58"/>
                        <a:pt x="192" y="58"/>
                        <a:pt x="192" y="60"/>
                      </a:cubicBezTo>
                      <a:close/>
                      <a:moveTo>
                        <a:pt x="195" y="55"/>
                      </a:moveTo>
                      <a:cubicBezTo>
                        <a:pt x="194" y="53"/>
                        <a:pt x="194" y="51"/>
                        <a:pt x="193" y="50"/>
                      </a:cubicBezTo>
                      <a:cubicBezTo>
                        <a:pt x="194" y="49"/>
                        <a:pt x="194" y="49"/>
                        <a:pt x="195" y="49"/>
                      </a:cubicBezTo>
                      <a:cubicBezTo>
                        <a:pt x="195" y="49"/>
                        <a:pt x="195" y="49"/>
                        <a:pt x="195" y="49"/>
                      </a:cubicBezTo>
                      <a:cubicBezTo>
                        <a:pt x="195" y="51"/>
                        <a:pt x="195" y="53"/>
                        <a:pt x="195" y="55"/>
                      </a:cubicBezTo>
                      <a:close/>
                      <a:moveTo>
                        <a:pt x="196" y="48"/>
                      </a:moveTo>
                      <a:cubicBezTo>
                        <a:pt x="198" y="48"/>
                        <a:pt x="198" y="47"/>
                        <a:pt x="199" y="47"/>
                      </a:cubicBezTo>
                      <a:cubicBezTo>
                        <a:pt x="199" y="47"/>
                        <a:pt x="199" y="47"/>
                        <a:pt x="199" y="47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cubicBezTo>
                        <a:pt x="200" y="47"/>
                        <a:pt x="199" y="48"/>
                        <a:pt x="199" y="48"/>
                      </a:cubicBezTo>
                      <a:cubicBezTo>
                        <a:pt x="198" y="50"/>
                        <a:pt x="197" y="52"/>
                        <a:pt x="196" y="54"/>
                      </a:cubicBezTo>
                      <a:cubicBezTo>
                        <a:pt x="196" y="53"/>
                        <a:pt x="196" y="50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lose/>
                      <a:moveTo>
                        <a:pt x="195" y="47"/>
                      </a:moveTo>
                      <a:cubicBezTo>
                        <a:pt x="195" y="47"/>
                        <a:pt x="195" y="47"/>
                        <a:pt x="195" y="48"/>
                      </a:cubicBezTo>
                      <a:cubicBezTo>
                        <a:pt x="195" y="48"/>
                        <a:pt x="195" y="48"/>
                        <a:pt x="195" y="48"/>
                      </a:cubicBezTo>
                      <a:cubicBezTo>
                        <a:pt x="194" y="49"/>
                        <a:pt x="193" y="49"/>
                        <a:pt x="193" y="49"/>
                      </a:cubicBezTo>
                      <a:cubicBezTo>
                        <a:pt x="193" y="49"/>
                        <a:pt x="193" y="49"/>
                        <a:pt x="193" y="49"/>
                      </a:cubicBezTo>
                      <a:cubicBezTo>
                        <a:pt x="187" y="50"/>
                        <a:pt x="182" y="52"/>
                        <a:pt x="178" y="55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79" y="54"/>
                        <a:pt x="179" y="51"/>
                        <a:pt x="180" y="48"/>
                      </a:cubicBezTo>
                      <a:cubicBezTo>
                        <a:pt x="180" y="47"/>
                        <a:pt x="182" y="45"/>
                        <a:pt x="182" y="43"/>
                      </a:cubicBezTo>
                      <a:cubicBezTo>
                        <a:pt x="187" y="42"/>
                        <a:pt x="191" y="40"/>
                        <a:pt x="196" y="38"/>
                      </a:cubicBezTo>
                      <a:cubicBezTo>
                        <a:pt x="196" y="41"/>
                        <a:pt x="196" y="45"/>
                        <a:pt x="195" y="47"/>
                      </a:cubicBezTo>
                      <a:close/>
                      <a:moveTo>
                        <a:pt x="197" y="16"/>
                      </a:moveTo>
                      <a:cubicBezTo>
                        <a:pt x="196" y="14"/>
                        <a:pt x="194" y="12"/>
                        <a:pt x="194" y="10"/>
                      </a:cubicBezTo>
                      <a:cubicBezTo>
                        <a:pt x="193" y="10"/>
                        <a:pt x="193" y="9"/>
                        <a:pt x="192" y="8"/>
                      </a:cubicBezTo>
                      <a:cubicBezTo>
                        <a:pt x="192" y="8"/>
                        <a:pt x="192" y="8"/>
                        <a:pt x="192" y="8"/>
                      </a:cubicBezTo>
                      <a:cubicBezTo>
                        <a:pt x="194" y="8"/>
                        <a:pt x="195" y="6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6" y="8"/>
                        <a:pt x="198" y="13"/>
                        <a:pt x="197" y="16"/>
                      </a:cubicBezTo>
                      <a:close/>
                      <a:moveTo>
                        <a:pt x="195" y="3"/>
                      </a:move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lose/>
                      <a:moveTo>
                        <a:pt x="195" y="2"/>
                      </a:moveTo>
                      <a:cubicBezTo>
                        <a:pt x="194" y="2"/>
                        <a:pt x="194" y="3"/>
                        <a:pt x="193" y="3"/>
                      </a:cubicBezTo>
                      <a:cubicBezTo>
                        <a:pt x="193" y="3"/>
                        <a:pt x="194" y="1"/>
                        <a:pt x="195" y="2"/>
                      </a:cubicBezTo>
                      <a:close/>
                      <a:moveTo>
                        <a:pt x="196" y="4"/>
                      </a:moveTo>
                      <a:cubicBezTo>
                        <a:pt x="197" y="5"/>
                        <a:pt x="196" y="5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4" y="6"/>
                        <a:pt x="193" y="7"/>
                        <a:pt x="192" y="7"/>
                      </a:cubicBezTo>
                      <a:cubicBezTo>
                        <a:pt x="192" y="7"/>
                        <a:pt x="192" y="7"/>
                        <a:pt x="192" y="7"/>
                      </a:cubicBezTo>
                      <a:cubicBezTo>
                        <a:pt x="193" y="6"/>
                        <a:pt x="195" y="4"/>
                        <a:pt x="196" y="4"/>
                      </a:cubicBezTo>
                      <a:close/>
                      <a:moveTo>
                        <a:pt x="191" y="5"/>
                      </a:moveTo>
                      <a:cubicBezTo>
                        <a:pt x="192" y="5"/>
                        <a:pt x="192" y="5"/>
                        <a:pt x="192" y="5"/>
                      </a:cubicBezTo>
                      <a:cubicBezTo>
                        <a:pt x="192" y="6"/>
                        <a:pt x="192" y="6"/>
                        <a:pt x="192" y="6"/>
                      </a:cubicBezTo>
                      <a:cubicBezTo>
                        <a:pt x="191" y="6"/>
                        <a:pt x="191" y="6"/>
                        <a:pt x="191" y="6"/>
                      </a:cubicBezTo>
                      <a:cubicBezTo>
                        <a:pt x="191" y="6"/>
                        <a:pt x="191" y="6"/>
                        <a:pt x="191" y="5"/>
                      </a:cubicBezTo>
                      <a:close/>
                      <a:moveTo>
                        <a:pt x="190" y="27"/>
                      </a:moveTo>
                      <a:cubicBezTo>
                        <a:pt x="192" y="28"/>
                        <a:pt x="192" y="30"/>
                        <a:pt x="194" y="32"/>
                      </a:cubicBezTo>
                      <a:cubicBezTo>
                        <a:pt x="191" y="31"/>
                        <a:pt x="190" y="29"/>
                        <a:pt x="187" y="28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6" y="28"/>
                        <a:pt x="185" y="27"/>
                        <a:pt x="184" y="27"/>
                      </a:cubicBezTo>
                      <a:cubicBezTo>
                        <a:pt x="185" y="26"/>
                        <a:pt x="186" y="26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8" y="25"/>
                        <a:pt x="188" y="24"/>
                      </a:cubicBezTo>
                      <a:cubicBezTo>
                        <a:pt x="189" y="25"/>
                        <a:pt x="190" y="26"/>
                        <a:pt x="190" y="27"/>
                      </a:cubicBezTo>
                      <a:close/>
                      <a:moveTo>
                        <a:pt x="188" y="24"/>
                      </a:moveTo>
                      <a:cubicBezTo>
                        <a:pt x="187" y="24"/>
                        <a:pt x="187" y="24"/>
                        <a:pt x="186" y="25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6" y="25"/>
                        <a:pt x="184" y="26"/>
                        <a:pt x="184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0" y="26"/>
                        <a:pt x="179" y="26"/>
                        <a:pt x="177" y="25"/>
                      </a:cubicBezTo>
                      <a:cubicBezTo>
                        <a:pt x="177" y="25"/>
                        <a:pt x="177" y="25"/>
                        <a:pt x="177" y="25"/>
                      </a:cubicBezTo>
                      <a:cubicBezTo>
                        <a:pt x="177" y="26"/>
                        <a:pt x="177" y="26"/>
                        <a:pt x="177" y="26"/>
                      </a:cubicBezTo>
                      <a:cubicBezTo>
                        <a:pt x="179" y="26"/>
                        <a:pt x="180" y="26"/>
                        <a:pt x="182" y="27"/>
                      </a:cubicBezTo>
                      <a:cubicBezTo>
                        <a:pt x="179" y="28"/>
                        <a:pt x="177" y="28"/>
                        <a:pt x="175" y="30"/>
                      </a:cubicBezTo>
                      <a:cubicBezTo>
                        <a:pt x="175" y="30"/>
                        <a:pt x="175" y="30"/>
                        <a:pt x="175" y="30"/>
                      </a:cubicBezTo>
                      <a:cubicBezTo>
                        <a:pt x="174" y="30"/>
                        <a:pt x="173" y="29"/>
                        <a:pt x="172" y="29"/>
                      </a:cubicBezTo>
                      <a:cubicBezTo>
                        <a:pt x="173" y="26"/>
                        <a:pt x="175" y="25"/>
                        <a:pt x="177" y="23"/>
                      </a:cubicBezTo>
                      <a:cubicBezTo>
                        <a:pt x="179" y="23"/>
                        <a:pt x="181" y="23"/>
                        <a:pt x="183" y="23"/>
                      </a:cubicBezTo>
                      <a:cubicBezTo>
                        <a:pt x="185" y="23"/>
                        <a:pt x="187" y="22"/>
                        <a:pt x="188" y="24"/>
                      </a:cubicBezTo>
                      <a:close/>
                      <a:moveTo>
                        <a:pt x="177" y="9"/>
                      </a:moveTo>
                      <a:cubicBezTo>
                        <a:pt x="178" y="9"/>
                        <a:pt x="178" y="8"/>
                        <a:pt x="178" y="7"/>
                      </a:cubicBezTo>
                      <a:cubicBezTo>
                        <a:pt x="178" y="7"/>
                        <a:pt x="178" y="7"/>
                        <a:pt x="178" y="7"/>
                      </a:cubicBezTo>
                      <a:cubicBezTo>
                        <a:pt x="179" y="7"/>
                        <a:pt x="179" y="7"/>
                        <a:pt x="179" y="7"/>
                      </a:cubicBezTo>
                      <a:cubicBezTo>
                        <a:pt x="180" y="9"/>
                        <a:pt x="181" y="11"/>
                        <a:pt x="182" y="13"/>
                      </a:cubicBezTo>
                      <a:cubicBezTo>
                        <a:pt x="180" y="14"/>
                        <a:pt x="177" y="14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6" y="12"/>
                        <a:pt x="177" y="11"/>
                        <a:pt x="177" y="9"/>
                      </a:cubicBezTo>
                      <a:close/>
                      <a:moveTo>
                        <a:pt x="175" y="23"/>
                      </a:moveTo>
                      <a:cubicBezTo>
                        <a:pt x="174" y="25"/>
                        <a:pt x="173" y="26"/>
                        <a:pt x="172" y="28"/>
                      </a:cubicBezTo>
                      <a:cubicBezTo>
                        <a:pt x="170" y="27"/>
                        <a:pt x="167" y="25"/>
                        <a:pt x="166" y="23"/>
                      </a:cubicBezTo>
                      <a:cubicBezTo>
                        <a:pt x="169" y="23"/>
                        <a:pt x="172" y="23"/>
                        <a:pt x="175" y="23"/>
                      </a:cubicBezTo>
                      <a:close/>
                      <a:moveTo>
                        <a:pt x="169" y="30"/>
                      </a:moveTo>
                      <a:cubicBezTo>
                        <a:pt x="164" y="31"/>
                        <a:pt x="159" y="32"/>
                        <a:pt x="154" y="35"/>
                      </a:cubicBezTo>
                      <a:cubicBezTo>
                        <a:pt x="155" y="30"/>
                        <a:pt x="158" y="27"/>
                        <a:pt x="160" y="23"/>
                      </a:cubicBezTo>
                      <a:cubicBezTo>
                        <a:pt x="164" y="23"/>
                        <a:pt x="164" y="23"/>
                        <a:pt x="164" y="23"/>
                      </a:cubicBezTo>
                      <a:cubicBezTo>
                        <a:pt x="165" y="26"/>
                        <a:pt x="167" y="27"/>
                        <a:pt x="169" y="30"/>
                      </a:cubicBezTo>
                      <a:close/>
                      <a:moveTo>
                        <a:pt x="146" y="3"/>
                      </a:move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7" y="3"/>
                        <a:pt x="148" y="3"/>
                        <a:pt x="149" y="3"/>
                      </a:cubicBezTo>
                      <a:cubicBezTo>
                        <a:pt x="152" y="3"/>
                        <a:pt x="154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60" y="4"/>
                        <a:pt x="164" y="5"/>
                        <a:pt x="167" y="6"/>
                      </a:cubicBezTo>
                      <a:cubicBezTo>
                        <a:pt x="166" y="9"/>
                        <a:pt x="165" y="12"/>
                        <a:pt x="163" y="15"/>
                      </a:cubicBezTo>
                      <a:cubicBezTo>
                        <a:pt x="160" y="16"/>
                        <a:pt x="158" y="14"/>
                        <a:pt x="156" y="12"/>
                      </a:cubicBezTo>
                      <a:cubicBezTo>
                        <a:pt x="156" y="11"/>
                        <a:pt x="156" y="10"/>
                        <a:pt x="156" y="10"/>
                      </a:cubicBezTo>
                      <a:cubicBezTo>
                        <a:pt x="155" y="10"/>
                        <a:pt x="155" y="10"/>
                        <a:pt x="154" y="10"/>
                      </a:cubicBezTo>
                      <a:cubicBezTo>
                        <a:pt x="152" y="7"/>
                        <a:pt x="148" y="5"/>
                        <a:pt x="145" y="4"/>
                      </a:cubicBezTo>
                      <a:cubicBezTo>
                        <a:pt x="145" y="3"/>
                        <a:pt x="146" y="3"/>
                        <a:pt x="146" y="3"/>
                      </a:cubicBezTo>
                      <a:close/>
                      <a:moveTo>
                        <a:pt x="143" y="4"/>
                      </a:moveTo>
                      <a:cubicBezTo>
                        <a:pt x="145" y="5"/>
                        <a:pt x="146" y="6"/>
                        <a:pt x="148" y="7"/>
                      </a:cubicBezTo>
                      <a:cubicBezTo>
                        <a:pt x="149" y="8"/>
                        <a:pt x="151" y="9"/>
                        <a:pt x="152" y="10"/>
                      </a:cubicBezTo>
                      <a:cubicBezTo>
                        <a:pt x="152" y="11"/>
                        <a:pt x="152" y="11"/>
                        <a:pt x="151" y="11"/>
                      </a:cubicBezTo>
                      <a:cubicBezTo>
                        <a:pt x="153" y="11"/>
                        <a:pt x="152" y="13"/>
                        <a:pt x="152" y="14"/>
                      </a:cubicBezTo>
                      <a:cubicBezTo>
                        <a:pt x="151" y="14"/>
                        <a:pt x="151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8" y="14"/>
                        <a:pt x="147" y="13"/>
                        <a:pt x="147" y="13"/>
                      </a:cubicBezTo>
                      <a:cubicBezTo>
                        <a:pt x="147" y="13"/>
                        <a:pt x="147" y="13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7" y="12"/>
                      </a:cubicBezTo>
                      <a:cubicBezTo>
                        <a:pt x="147" y="12"/>
                        <a:pt x="147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5" y="9"/>
                        <a:pt x="144" y="7"/>
                        <a:pt x="143" y="4"/>
                      </a:cubicBezTo>
                      <a:close/>
                      <a:moveTo>
                        <a:pt x="143" y="4"/>
                      </a:move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4" y="7"/>
                        <a:pt x="145" y="9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1"/>
                        <a:pt x="142" y="10"/>
                        <a:pt x="141" y="10"/>
                      </a:cubicBezTo>
                      <a:cubicBezTo>
                        <a:pt x="140" y="10"/>
                        <a:pt x="140" y="9"/>
                        <a:pt x="139" y="10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40" y="7"/>
                        <a:pt x="140" y="6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lnTo>
                        <a:pt x="143" y="4"/>
                      </a:lnTo>
                      <a:close/>
                      <a:moveTo>
                        <a:pt x="137" y="2"/>
                      </a:moveTo>
                      <a:cubicBezTo>
                        <a:pt x="138" y="2"/>
                        <a:pt x="140" y="2"/>
                        <a:pt x="141" y="2"/>
                      </a:cubicBezTo>
                      <a:cubicBezTo>
                        <a:pt x="141" y="3"/>
                        <a:pt x="140" y="3"/>
                        <a:pt x="140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8" y="2"/>
                        <a:pt x="137" y="3"/>
                        <a:pt x="137" y="3"/>
                      </a:cubicBezTo>
                      <a:lnTo>
                        <a:pt x="137" y="2"/>
                      </a:lnTo>
                      <a:close/>
                      <a:moveTo>
                        <a:pt x="137" y="9"/>
                      </a:move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8" y="9"/>
                        <a:pt x="138" y="9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1"/>
                        <a:pt x="138" y="11"/>
                        <a:pt x="138" y="12"/>
                      </a:cubicBezTo>
                      <a:cubicBezTo>
                        <a:pt x="138" y="12"/>
                        <a:pt x="137" y="12"/>
                        <a:pt x="137" y="12"/>
                      </a:cubicBezTo>
                      <a:cubicBezTo>
                        <a:pt x="137" y="10"/>
                        <a:pt x="137" y="10"/>
                        <a:pt x="137" y="9"/>
                      </a:cubicBezTo>
                      <a:close/>
                      <a:moveTo>
                        <a:pt x="130" y="2"/>
                      </a:move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1" y="1"/>
                        <a:pt x="132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2"/>
                        <a:pt x="136" y="1"/>
                        <a:pt x="136" y="2"/>
                      </a:cubicBezTo>
                      <a:cubicBezTo>
                        <a:pt x="135" y="3"/>
                        <a:pt x="132" y="2"/>
                        <a:pt x="130" y="2"/>
                      </a:cubicBezTo>
                      <a:close/>
                      <a:moveTo>
                        <a:pt x="132" y="3"/>
                      </a:moveTo>
                      <a:cubicBezTo>
                        <a:pt x="133" y="3"/>
                        <a:pt x="135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4"/>
                        <a:pt x="136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6" y="5"/>
                        <a:pt x="136" y="5"/>
                        <a:pt x="136" y="6"/>
                      </a:cubicBezTo>
                      <a:cubicBezTo>
                        <a:pt x="136" y="6"/>
                        <a:pt x="136" y="7"/>
                        <a:pt x="136" y="7"/>
                      </a:cubicBezTo>
                      <a:cubicBezTo>
                        <a:pt x="136" y="7"/>
                        <a:pt x="136" y="7"/>
                        <a:pt x="136" y="7"/>
                      </a:cubicBezTo>
                      <a:cubicBezTo>
                        <a:pt x="135" y="6"/>
                        <a:pt x="133" y="4"/>
                        <a:pt x="132" y="3"/>
                      </a:cubicBezTo>
                      <a:close/>
                      <a:moveTo>
                        <a:pt x="136" y="18"/>
                      </a:moveTo>
                      <a:cubicBezTo>
                        <a:pt x="137" y="21"/>
                        <a:pt x="137" y="25"/>
                        <a:pt x="137" y="29"/>
                      </a:cubicBezTo>
                      <a:cubicBezTo>
                        <a:pt x="135" y="28"/>
                        <a:pt x="133" y="27"/>
                        <a:pt x="132" y="26"/>
                      </a:cubicBezTo>
                      <a:cubicBezTo>
                        <a:pt x="132" y="26"/>
                        <a:pt x="132" y="26"/>
                        <a:pt x="132" y="26"/>
                      </a:cubicBezTo>
                      <a:cubicBezTo>
                        <a:pt x="132" y="24"/>
                        <a:pt x="131" y="22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19"/>
                        <a:pt x="129" y="18"/>
                        <a:pt x="128" y="17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31" y="17"/>
                        <a:pt x="134" y="18"/>
                        <a:pt x="136" y="18"/>
                      </a:cubicBezTo>
                      <a:close/>
                      <a:moveTo>
                        <a:pt x="127" y="12"/>
                      </a:moveTo>
                      <a:cubicBezTo>
                        <a:pt x="128" y="13"/>
                        <a:pt x="129" y="13"/>
                        <a:pt x="130" y="14"/>
                      </a:cubicBezTo>
                      <a:cubicBezTo>
                        <a:pt x="129" y="14"/>
                        <a:pt x="127" y="14"/>
                        <a:pt x="127" y="14"/>
                      </a:cubicBezTo>
                      <a:cubicBezTo>
                        <a:pt x="127" y="14"/>
                        <a:pt x="127" y="14"/>
                        <a:pt x="127" y="14"/>
                      </a:cubicBezTo>
                      <a:cubicBezTo>
                        <a:pt x="127" y="13"/>
                        <a:pt x="127" y="13"/>
                        <a:pt x="127" y="12"/>
                      </a:cubicBezTo>
                      <a:close/>
                      <a:moveTo>
                        <a:pt x="113" y="4"/>
                      </a:moveTo>
                      <a:cubicBezTo>
                        <a:pt x="117" y="7"/>
                        <a:pt x="122" y="9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3"/>
                        <a:pt x="126" y="13"/>
                        <a:pt x="126" y="14"/>
                      </a:cubicBezTo>
                      <a:cubicBezTo>
                        <a:pt x="126" y="14"/>
                        <a:pt x="126" y="14"/>
                        <a:pt x="126" y="14"/>
                      </a:cubicBezTo>
                      <a:cubicBezTo>
                        <a:pt x="122" y="15"/>
                        <a:pt x="118" y="13"/>
                        <a:pt x="115" y="12"/>
                      </a:cubicBezTo>
                      <a:cubicBezTo>
                        <a:pt x="114" y="9"/>
                        <a:pt x="114" y="7"/>
                        <a:pt x="112" y="4"/>
                      </a:cubicBezTo>
                      <a:cubicBezTo>
                        <a:pt x="112" y="4"/>
                        <a:pt x="113" y="4"/>
                        <a:pt x="113" y="4"/>
                      </a:cubicBezTo>
                      <a:close/>
                      <a:moveTo>
                        <a:pt x="110" y="3"/>
                      </a:moveTo>
                      <a:cubicBezTo>
                        <a:pt x="111" y="6"/>
                        <a:pt x="113" y="8"/>
                        <a:pt x="114" y="11"/>
                      </a:cubicBezTo>
                      <a:cubicBezTo>
                        <a:pt x="113" y="11"/>
                        <a:pt x="112" y="11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09" y="10"/>
                        <a:pt x="108" y="10"/>
                        <a:pt x="107" y="10"/>
                      </a:cubicBezTo>
                      <a:cubicBezTo>
                        <a:pt x="107" y="10"/>
                        <a:pt x="107" y="9"/>
                        <a:pt x="106" y="9"/>
                      </a:cubicBezTo>
                      <a:cubicBezTo>
                        <a:pt x="106" y="8"/>
                        <a:pt x="106" y="7"/>
                        <a:pt x="105" y="6"/>
                      </a:cubicBezTo>
                      <a:cubicBezTo>
                        <a:pt x="105" y="6"/>
                        <a:pt x="105" y="6"/>
                        <a:pt x="105" y="6"/>
                      </a:cubicBezTo>
                      <a:cubicBezTo>
                        <a:pt x="105" y="4"/>
                        <a:pt x="107" y="4"/>
                        <a:pt x="107" y="2"/>
                      </a:cubicBezTo>
                      <a:cubicBezTo>
                        <a:pt x="108" y="2"/>
                        <a:pt x="109" y="3"/>
                        <a:pt x="110" y="3"/>
                      </a:cubicBezTo>
                      <a:close/>
                      <a:moveTo>
                        <a:pt x="103" y="1"/>
                      </a:moveTo>
                      <a:cubicBezTo>
                        <a:pt x="105" y="1"/>
                        <a:pt x="105" y="2"/>
                        <a:pt x="106" y="2"/>
                      </a:cubicBezTo>
                      <a:cubicBezTo>
                        <a:pt x="105" y="4"/>
                        <a:pt x="104" y="7"/>
                        <a:pt x="102" y="9"/>
                      </a:cubicBezTo>
                      <a:cubicBezTo>
                        <a:pt x="101" y="6"/>
                        <a:pt x="103" y="4"/>
                        <a:pt x="103" y="1"/>
                      </a:cubicBezTo>
                      <a:close/>
                      <a:moveTo>
                        <a:pt x="100" y="13"/>
                      </a:move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9" y="14"/>
                        <a:pt x="99" y="15"/>
                        <a:pt x="98" y="15"/>
                      </a:cubicBezTo>
                      <a:cubicBezTo>
                        <a:pt x="100" y="13"/>
                        <a:pt x="99" y="10"/>
                        <a:pt x="102" y="10"/>
                      </a:cubicBezTo>
                      <a:cubicBezTo>
                        <a:pt x="101" y="11"/>
                        <a:pt x="100" y="12"/>
                        <a:pt x="100" y="13"/>
                      </a:cubicBezTo>
                      <a:close/>
                      <a:moveTo>
                        <a:pt x="101" y="6"/>
                      </a:moveTo>
                      <a:cubicBezTo>
                        <a:pt x="100" y="5"/>
                        <a:pt x="101" y="4"/>
                        <a:pt x="101" y="3"/>
                      </a:cubicBezTo>
                      <a:cubicBezTo>
                        <a:pt x="102" y="3"/>
                        <a:pt x="101" y="4"/>
                        <a:pt x="101" y="6"/>
                      </a:cubicBezTo>
                      <a:close/>
                      <a:moveTo>
                        <a:pt x="101" y="1"/>
                      </a:moveTo>
                      <a:cubicBezTo>
                        <a:pt x="101" y="2"/>
                        <a:pt x="101" y="3"/>
                        <a:pt x="100" y="4"/>
                      </a:cubicBezTo>
                      <a:cubicBezTo>
                        <a:pt x="99" y="3"/>
                        <a:pt x="99" y="2"/>
                        <a:pt x="99" y="1"/>
                      </a:cubicBezTo>
                      <a:cubicBezTo>
                        <a:pt x="100" y="1"/>
                        <a:pt x="101" y="1"/>
                        <a:pt x="101" y="1"/>
                      </a:cubicBezTo>
                      <a:close/>
                      <a:moveTo>
                        <a:pt x="96" y="4"/>
                      </a:moveTo>
                      <a:cubicBezTo>
                        <a:pt x="97" y="3"/>
                        <a:pt x="97" y="2"/>
                        <a:pt x="98" y="1"/>
                      </a:cubicBezTo>
                      <a:cubicBezTo>
                        <a:pt x="99" y="2"/>
                        <a:pt x="100" y="5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8" y="8"/>
                        <a:pt x="98" y="8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8" y="8"/>
                        <a:pt x="98" y="9"/>
                        <a:pt x="97" y="10"/>
                      </a:cubicBezTo>
                      <a:cubicBezTo>
                        <a:pt x="96" y="10"/>
                        <a:pt x="94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8"/>
                        <a:pt x="95" y="6"/>
                        <a:pt x="96" y="4"/>
                      </a:cubicBezTo>
                      <a:close/>
                      <a:moveTo>
                        <a:pt x="89" y="6"/>
                      </a:move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90" y="6"/>
                        <a:pt x="91" y="6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3" y="5"/>
                        <a:pt x="94" y="4"/>
                        <a:pt x="95" y="3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4" y="6"/>
                        <a:pt x="93" y="8"/>
                        <a:pt x="92" y="10"/>
                      </a:cubicBezTo>
                      <a:cubicBezTo>
                        <a:pt x="92" y="10"/>
                        <a:pt x="92" y="10"/>
                        <a:pt x="92" y="10"/>
                      </a:cubicBezTo>
                      <a:cubicBezTo>
                        <a:pt x="92" y="11"/>
                        <a:pt x="89" y="11"/>
                        <a:pt x="87" y="12"/>
                      </a:cubicBezTo>
                      <a:cubicBezTo>
                        <a:pt x="85" y="12"/>
                        <a:pt x="83" y="14"/>
                        <a:pt x="83" y="13"/>
                      </a:cubicBezTo>
                      <a:cubicBezTo>
                        <a:pt x="85" y="11"/>
                        <a:pt x="87" y="9"/>
                        <a:pt x="89" y="6"/>
                      </a:cubicBezTo>
                      <a:close/>
                      <a:moveTo>
                        <a:pt x="82" y="10"/>
                      </a:moveTo>
                      <a:cubicBezTo>
                        <a:pt x="82" y="8"/>
                        <a:pt x="83" y="4"/>
                        <a:pt x="84" y="1"/>
                      </a:cubicBezTo>
                      <a:cubicBezTo>
                        <a:pt x="85" y="2"/>
                        <a:pt x="85" y="2"/>
                        <a:pt x="85" y="3"/>
                      </a:cubicBezTo>
                      <a:cubicBezTo>
                        <a:pt x="85" y="3"/>
                        <a:pt x="85" y="3"/>
                        <a:pt x="85" y="3"/>
                      </a:cubicBezTo>
                      <a:cubicBezTo>
                        <a:pt x="85" y="3"/>
                        <a:pt x="85" y="3"/>
                        <a:pt x="85" y="4"/>
                      </a:cubicBezTo>
                      <a:cubicBezTo>
                        <a:pt x="85" y="4"/>
                        <a:pt x="85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7" y="4"/>
                        <a:pt x="87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9"/>
                        <a:pt x="84" y="11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lnTo>
                        <a:pt x="82" y="10"/>
                      </a:lnTo>
                      <a:close/>
                      <a:moveTo>
                        <a:pt x="81" y="16"/>
                      </a:move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7"/>
                        <a:pt x="81" y="18"/>
                        <a:pt x="80" y="18"/>
                      </a:cubicBezTo>
                      <a:cubicBezTo>
                        <a:pt x="80" y="18"/>
                        <a:pt x="80" y="18"/>
                        <a:pt x="80" y="19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9"/>
                        <a:pt x="81" y="19"/>
                        <a:pt x="81" y="18"/>
                      </a:cubicBezTo>
                      <a:cubicBezTo>
                        <a:pt x="81" y="18"/>
                        <a:pt x="81" y="17"/>
                        <a:pt x="81" y="16"/>
                      </a:cubicBezTo>
                      <a:cubicBezTo>
                        <a:pt x="81" y="16"/>
                        <a:pt x="81" y="16"/>
                        <a:pt x="81" y="15"/>
                      </a:cubicBezTo>
                      <a:cubicBezTo>
                        <a:pt x="82" y="15"/>
                        <a:pt x="83" y="14"/>
                        <a:pt x="84" y="15"/>
                      </a:cubicBezTo>
                      <a:cubicBezTo>
                        <a:pt x="85" y="15"/>
                        <a:pt x="83" y="15"/>
                        <a:pt x="84" y="14"/>
                      </a:cubicBezTo>
                      <a:cubicBezTo>
                        <a:pt x="85" y="14"/>
                        <a:pt x="86" y="13"/>
                        <a:pt x="86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2"/>
                        <a:pt x="90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3"/>
                        <a:pt x="92" y="14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2" y="14"/>
                        <a:pt x="92" y="13"/>
                        <a:pt x="92" y="12"/>
                      </a:cubicBezTo>
                      <a:cubicBezTo>
                        <a:pt x="93" y="11"/>
                        <a:pt x="95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6" y="13"/>
                        <a:pt x="95" y="14"/>
                        <a:pt x="95" y="16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5" y="16"/>
                        <a:pt x="95" y="17"/>
                        <a:pt x="95" y="17"/>
                      </a:cubicBezTo>
                      <a:cubicBezTo>
                        <a:pt x="94" y="17"/>
                        <a:pt x="94" y="17"/>
                        <a:pt x="93" y="17"/>
                      </a:cubicBezTo>
                      <a:cubicBezTo>
                        <a:pt x="93" y="17"/>
                        <a:pt x="93" y="17"/>
                        <a:pt x="93" y="17"/>
                      </a:cubicBezTo>
                      <a:cubicBezTo>
                        <a:pt x="92" y="18"/>
                        <a:pt x="91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1" y="18"/>
                        <a:pt x="92" y="18"/>
                        <a:pt x="93" y="18"/>
                      </a:cubicBezTo>
                      <a:cubicBezTo>
                        <a:pt x="93" y="18"/>
                        <a:pt x="93" y="18"/>
                        <a:pt x="93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5" y="18"/>
                        <a:pt x="94" y="18"/>
                        <a:pt x="94" y="18"/>
                      </a:cubicBezTo>
                      <a:cubicBezTo>
                        <a:pt x="94" y="18"/>
                        <a:pt x="93" y="18"/>
                        <a:pt x="93" y="18"/>
                      </a:cubicBezTo>
                      <a:cubicBezTo>
                        <a:pt x="92" y="19"/>
                        <a:pt x="90" y="19"/>
                        <a:pt x="88" y="19"/>
                      </a:cubicBezTo>
                      <a:cubicBezTo>
                        <a:pt x="88" y="19"/>
                        <a:pt x="88" y="19"/>
                        <a:pt x="89" y="19"/>
                      </a:cubicBezTo>
                      <a:cubicBezTo>
                        <a:pt x="89" y="19"/>
                        <a:pt x="89" y="19"/>
                        <a:pt x="89" y="19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6" y="20"/>
                        <a:pt x="84" y="20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4" y="21"/>
                        <a:pt x="86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0" y="20"/>
                        <a:pt x="92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3" y="20"/>
                        <a:pt x="93" y="21"/>
                        <a:pt x="91" y="21"/>
                      </a:cubicBezTo>
                      <a:cubicBezTo>
                        <a:pt x="91" y="22"/>
                        <a:pt x="92" y="21"/>
                        <a:pt x="92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1" y="23"/>
                        <a:pt x="90" y="23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7" y="26"/>
                        <a:pt x="86" y="27"/>
                        <a:pt x="85" y="28"/>
                      </a:cubicBezTo>
                      <a:cubicBezTo>
                        <a:pt x="85" y="28"/>
                        <a:pt x="85" y="28"/>
                        <a:pt x="84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3" y="29"/>
                        <a:pt x="78" y="22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9" y="19"/>
                        <a:pt x="80" y="17"/>
                        <a:pt x="81" y="16"/>
                      </a:cubicBezTo>
                      <a:close/>
                      <a:moveTo>
                        <a:pt x="79" y="16"/>
                      </a:move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79" y="17"/>
                        <a:pt x="79" y="19"/>
                        <a:pt x="78" y="20"/>
                      </a:cubicBezTo>
                      <a:cubicBezTo>
                        <a:pt x="77" y="19"/>
                        <a:pt x="77" y="18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8" y="16"/>
                        <a:pt x="79" y="16"/>
                      </a:cubicBezTo>
                      <a:close/>
                      <a:moveTo>
                        <a:pt x="69" y="6"/>
                      </a:moveTo>
                      <a:cubicBezTo>
                        <a:pt x="71" y="10"/>
                        <a:pt x="73" y="14"/>
                        <a:pt x="74" y="18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74" y="18"/>
                        <a:pt x="74" y="18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4" y="19"/>
                        <a:pt x="74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6" y="19"/>
                        <a:pt x="76" y="21"/>
                        <a:pt x="76" y="23"/>
                      </a:cubicBezTo>
                      <a:cubicBezTo>
                        <a:pt x="77" y="27"/>
                        <a:pt x="79" y="31"/>
                        <a:pt x="77" y="34"/>
                      </a:cubicBezTo>
                      <a:cubicBezTo>
                        <a:pt x="78" y="34"/>
                        <a:pt x="78" y="33"/>
                        <a:pt x="78" y="33"/>
                      </a:cubicBezTo>
                      <a:cubicBezTo>
                        <a:pt x="78" y="35"/>
                        <a:pt x="78" y="36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42"/>
                        <a:pt x="81" y="44"/>
                        <a:pt x="81" y="47"/>
                      </a:cubicBezTo>
                      <a:cubicBezTo>
                        <a:pt x="78" y="49"/>
                        <a:pt x="75" y="50"/>
                        <a:pt x="73" y="51"/>
                      </a:cubicBezTo>
                      <a:cubicBezTo>
                        <a:pt x="73" y="51"/>
                        <a:pt x="73" y="51"/>
                        <a:pt x="73" y="51"/>
                      </a:cubicBezTo>
                      <a:cubicBezTo>
                        <a:pt x="72" y="51"/>
                        <a:pt x="71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69" y="50"/>
                        <a:pt x="68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8" y="50"/>
                        <a:pt x="69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69" y="51"/>
                      </a:cubicBezTo>
                      <a:cubicBezTo>
                        <a:pt x="68" y="51"/>
                        <a:pt x="66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1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7"/>
                        <a:pt x="63" y="45"/>
                        <a:pt x="63" y="44"/>
                      </a:cubicBezTo>
                      <a:cubicBezTo>
                        <a:pt x="64" y="35"/>
                        <a:pt x="59" y="27"/>
                        <a:pt x="57" y="20"/>
                      </a:cubicBezTo>
                      <a:cubicBezTo>
                        <a:pt x="60" y="14"/>
                        <a:pt x="64" y="9"/>
                        <a:pt x="69" y="6"/>
                      </a:cubicBezTo>
                      <a:close/>
                      <a:moveTo>
                        <a:pt x="52" y="79"/>
                      </a:move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1" y="79"/>
                      </a:cubicBezTo>
                      <a:cubicBezTo>
                        <a:pt x="51" y="79"/>
                        <a:pt x="51" y="79"/>
                        <a:pt x="51" y="79"/>
                      </a:cubicBezTo>
                      <a:cubicBezTo>
                        <a:pt x="50" y="78"/>
                        <a:pt x="50" y="76"/>
                        <a:pt x="49" y="76"/>
                      </a:cubicBezTo>
                      <a:cubicBezTo>
                        <a:pt x="49" y="76"/>
                        <a:pt x="49" y="76"/>
                        <a:pt x="49" y="76"/>
                      </a:cubicBezTo>
                      <a:cubicBezTo>
                        <a:pt x="46" y="73"/>
                        <a:pt x="42" y="70"/>
                        <a:pt x="38" y="69"/>
                      </a:cubicBezTo>
                      <a:cubicBezTo>
                        <a:pt x="39" y="66"/>
                        <a:pt x="40" y="64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42" y="62"/>
                        <a:pt x="42" y="63"/>
                        <a:pt x="43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3" y="62"/>
                        <a:pt x="42" y="61"/>
                        <a:pt x="41" y="61"/>
                      </a:cubicBezTo>
                      <a:cubicBezTo>
                        <a:pt x="42" y="56"/>
                        <a:pt x="44" y="52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5"/>
                        <a:pt x="44" y="44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6" y="39"/>
                        <a:pt x="46" y="35"/>
                        <a:pt x="48" y="31"/>
                      </a:cubicBezTo>
                      <a:cubicBezTo>
                        <a:pt x="49" y="30"/>
                        <a:pt x="51" y="28"/>
                        <a:pt x="52" y="27"/>
                      </a:cubicBezTo>
                      <a:cubicBezTo>
                        <a:pt x="53" y="25"/>
                        <a:pt x="54" y="23"/>
                        <a:pt x="56" y="22"/>
                      </a:cubicBezTo>
                      <a:cubicBezTo>
                        <a:pt x="57" y="24"/>
                        <a:pt x="58" y="26"/>
                        <a:pt x="59" y="29"/>
                      </a:cubicBezTo>
                      <a:cubicBezTo>
                        <a:pt x="60" y="32"/>
                        <a:pt x="61" y="34"/>
                        <a:pt x="62" y="36"/>
                      </a:cubicBezTo>
                      <a:cubicBezTo>
                        <a:pt x="63" y="42"/>
                        <a:pt x="62" y="47"/>
                        <a:pt x="60" y="52"/>
                      </a:cubicBezTo>
                      <a:cubicBezTo>
                        <a:pt x="60" y="52"/>
                        <a:pt x="59" y="52"/>
                        <a:pt x="59" y="52"/>
                      </a:cubicBezTo>
                      <a:cubicBezTo>
                        <a:pt x="60" y="52"/>
                        <a:pt x="60" y="53"/>
                        <a:pt x="60" y="53"/>
                      </a:cubicBezTo>
                      <a:cubicBezTo>
                        <a:pt x="60" y="53"/>
                        <a:pt x="60" y="54"/>
                        <a:pt x="60" y="54"/>
                      </a:cubicBezTo>
                      <a:cubicBezTo>
                        <a:pt x="59" y="55"/>
                        <a:pt x="58" y="57"/>
                        <a:pt x="58" y="58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2" y="60"/>
                        <a:pt x="48" y="63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9" y="64"/>
                        <a:pt x="52" y="61"/>
                        <a:pt x="57" y="60"/>
                      </a:cubicBezTo>
                      <a:cubicBezTo>
                        <a:pt x="55" y="63"/>
                        <a:pt x="54" y="66"/>
                        <a:pt x="54" y="70"/>
                      </a:cubicBezTo>
                      <a:cubicBezTo>
                        <a:pt x="54" y="72"/>
                        <a:pt x="55" y="74"/>
                        <a:pt x="56" y="76"/>
                      </a:cubicBezTo>
                      <a:cubicBezTo>
                        <a:pt x="56" y="76"/>
                        <a:pt x="56" y="76"/>
                        <a:pt x="56" y="76"/>
                      </a:cubicBezTo>
                      <a:cubicBezTo>
                        <a:pt x="56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5" y="74"/>
                        <a:pt x="55" y="72"/>
                        <a:pt x="55" y="70"/>
                      </a:cubicBezTo>
                      <a:cubicBezTo>
                        <a:pt x="55" y="66"/>
                        <a:pt x="56" y="63"/>
                        <a:pt x="57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7" y="60"/>
                        <a:pt x="58" y="59"/>
                        <a:pt x="58" y="59"/>
                      </a:cubicBezTo>
                      <a:cubicBezTo>
                        <a:pt x="58" y="59"/>
                        <a:pt x="58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60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8" y="63"/>
                        <a:pt x="57" y="67"/>
                        <a:pt x="56" y="71"/>
                      </a:cubicBezTo>
                      <a:cubicBezTo>
                        <a:pt x="56" y="71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1"/>
                      </a:cubicBezTo>
                      <a:cubicBezTo>
                        <a:pt x="57" y="67"/>
                        <a:pt x="58" y="63"/>
                        <a:pt x="60" y="60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cubicBezTo>
                        <a:pt x="61" y="60"/>
                        <a:pt x="62" y="61"/>
                        <a:pt x="63" y="61"/>
                      </a:cubicBezTo>
                      <a:cubicBezTo>
                        <a:pt x="64" y="64"/>
                        <a:pt x="65" y="67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2"/>
                        <a:pt x="67" y="73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3"/>
                        <a:pt x="66" y="72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2"/>
                        <a:pt x="68" y="73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9" y="74"/>
                        <a:pt x="69" y="74"/>
                        <a:pt x="68" y="74"/>
                      </a:cubicBezTo>
                      <a:cubicBezTo>
                        <a:pt x="68" y="73"/>
                        <a:pt x="68" y="72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0"/>
                        <a:pt x="66" y="70"/>
                      </a:cubicBezTo>
                      <a:cubicBezTo>
                        <a:pt x="65" y="67"/>
                        <a:pt x="64" y="64"/>
                        <a:pt x="63" y="61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60"/>
                        <a:pt x="63" y="59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5" y="57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5" y="57"/>
                        <a:pt x="65" y="58"/>
                        <a:pt x="65" y="58"/>
                      </a:cubicBezTo>
                      <a:cubicBezTo>
                        <a:pt x="65" y="59"/>
                        <a:pt x="65" y="61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2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7" y="63"/>
                        <a:pt x="67" y="63"/>
                      </a:cubicBezTo>
                      <a:cubicBezTo>
                        <a:pt x="66" y="63"/>
                        <a:pt x="66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8" y="63"/>
                        <a:pt x="69" y="63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69" y="63"/>
                        <a:pt x="68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1"/>
                        <a:pt x="66" y="59"/>
                        <a:pt x="65" y="58"/>
                      </a:cubicBezTo>
                      <a:cubicBezTo>
                        <a:pt x="65" y="58"/>
                        <a:pt x="65" y="58"/>
                        <a:pt x="65" y="58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7" y="57"/>
                        <a:pt x="69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2" y="60"/>
                        <a:pt x="72" y="63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9"/>
                      </a:cubicBezTo>
                      <a:cubicBezTo>
                        <a:pt x="73" y="69"/>
                        <a:pt x="73" y="70"/>
                        <a:pt x="73" y="71"/>
                      </a:cubicBezTo>
                      <a:cubicBezTo>
                        <a:pt x="73" y="73"/>
                        <a:pt x="74" y="75"/>
                        <a:pt x="74" y="77"/>
                      </a:cubicBezTo>
                      <a:cubicBezTo>
                        <a:pt x="74" y="77"/>
                        <a:pt x="74" y="77"/>
                        <a:pt x="73" y="78"/>
                      </a:cubicBezTo>
                      <a:cubicBezTo>
                        <a:pt x="73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5"/>
                        <a:pt x="73" y="73"/>
                        <a:pt x="73" y="71"/>
                      </a:cubicBezTo>
                      <a:cubicBezTo>
                        <a:pt x="73" y="70"/>
                        <a:pt x="73" y="70"/>
                        <a:pt x="74" y="69"/>
                      </a:cubicBezTo>
                      <a:cubicBezTo>
                        <a:pt x="75" y="70"/>
                        <a:pt x="75" y="71"/>
                        <a:pt x="75" y="73"/>
                      </a:cubicBezTo>
                      <a:cubicBezTo>
                        <a:pt x="75" y="75"/>
                        <a:pt x="75" y="76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81"/>
                        <a:pt x="77" y="83"/>
                        <a:pt x="77" y="86"/>
                      </a:cubicBezTo>
                      <a:cubicBezTo>
                        <a:pt x="74" y="85"/>
                        <a:pt x="72" y="86"/>
                        <a:pt x="69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65" y="84"/>
                        <a:pt x="60" y="86"/>
                        <a:pt x="56" y="85"/>
                      </a:cubicBezTo>
                      <a:cubicBezTo>
                        <a:pt x="56" y="85"/>
                        <a:pt x="56" y="85"/>
                        <a:pt x="56" y="84"/>
                      </a:cubicBezTo>
                      <a:cubicBezTo>
                        <a:pt x="57" y="83"/>
                        <a:pt x="58" y="81"/>
                        <a:pt x="59" y="80"/>
                      </a:cubicBezTo>
                      <a:cubicBezTo>
                        <a:pt x="59" y="80"/>
                        <a:pt x="59" y="81"/>
                        <a:pt x="59" y="81"/>
                      </a:cubicBezTo>
                      <a:cubicBezTo>
                        <a:pt x="59" y="82"/>
                        <a:pt x="58" y="83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8" y="84"/>
                        <a:pt x="58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3"/>
                        <a:pt x="60" y="82"/>
                        <a:pt x="60" y="81"/>
                      </a:cubicBezTo>
                      <a:cubicBezTo>
                        <a:pt x="60" y="81"/>
                        <a:pt x="60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60" y="78"/>
                        <a:pt x="61" y="77"/>
                        <a:pt x="63" y="75"/>
                      </a:cubicBezTo>
                      <a:cubicBezTo>
                        <a:pt x="63" y="75"/>
                        <a:pt x="63" y="75"/>
                        <a:pt x="63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0" y="78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8" y="81"/>
                        <a:pt x="57" y="82"/>
                        <a:pt x="56" y="84"/>
                      </a:cubicBezTo>
                      <a:cubicBezTo>
                        <a:pt x="54" y="84"/>
                        <a:pt x="53" y="81"/>
                        <a:pt x="52" y="79"/>
                      </a:cubicBezTo>
                      <a:close/>
                      <a:moveTo>
                        <a:pt x="66" y="70"/>
                      </a:move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0"/>
                        <a:pt x="66" y="70"/>
                      </a:cubicBezTo>
                      <a:close/>
                      <a:moveTo>
                        <a:pt x="39" y="93"/>
                      </a:moveTo>
                      <a:cubicBezTo>
                        <a:pt x="40" y="93"/>
                        <a:pt x="40" y="93"/>
                        <a:pt x="40" y="93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3" y="92"/>
                        <a:pt x="47" y="89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48" y="90"/>
                        <a:pt x="47" y="90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8" y="90"/>
                        <a:pt x="48" y="90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51" y="88"/>
                        <a:pt x="53" y="87"/>
                        <a:pt x="56" y="87"/>
                      </a:cubicBezTo>
                      <a:cubicBezTo>
                        <a:pt x="58" y="90"/>
                        <a:pt x="59" y="92"/>
                        <a:pt x="60" y="95"/>
                      </a:cubicBezTo>
                      <a:cubicBezTo>
                        <a:pt x="58" y="95"/>
                        <a:pt x="56" y="94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9" y="95"/>
                        <a:pt x="46" y="95"/>
                        <a:pt x="43" y="95"/>
                      </a:cubicBezTo>
                      <a:cubicBezTo>
                        <a:pt x="41" y="95"/>
                        <a:pt x="40" y="95"/>
                        <a:pt x="38" y="94"/>
                      </a:cubicBezTo>
                      <a:cubicBezTo>
                        <a:pt x="38" y="94"/>
                        <a:pt x="39" y="93"/>
                        <a:pt x="39" y="93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2" y="95"/>
                        <a:pt x="33" y="96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2" y="97"/>
                        <a:pt x="31" y="97"/>
                        <a:pt x="30" y="96"/>
                      </a:cubicBezTo>
                      <a:close/>
                      <a:moveTo>
                        <a:pt x="34" y="98"/>
                      </a:move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5" y="98"/>
                        <a:pt x="36" y="98"/>
                        <a:pt x="37" y="99"/>
                      </a:cubicBezTo>
                      <a:cubicBezTo>
                        <a:pt x="36" y="98"/>
                        <a:pt x="35" y="98"/>
                        <a:pt x="34" y="98"/>
                      </a:cubicBezTo>
                      <a:close/>
                      <a:moveTo>
                        <a:pt x="49" y="104"/>
                      </a:moveTo>
                      <a:cubicBezTo>
                        <a:pt x="46" y="103"/>
                        <a:pt x="44" y="101"/>
                        <a:pt x="42" y="100"/>
                      </a:cubicBezTo>
                      <a:cubicBezTo>
                        <a:pt x="40" y="99"/>
                        <a:pt x="37" y="98"/>
                        <a:pt x="35" y="97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9" y="95"/>
                        <a:pt x="41" y="95"/>
                        <a:pt x="43" y="95"/>
                      </a:cubicBezTo>
                      <a:cubicBezTo>
                        <a:pt x="46" y="95"/>
                        <a:pt x="49" y="95"/>
                        <a:pt x="53" y="95"/>
                      </a:cubicBezTo>
                      <a:cubicBezTo>
                        <a:pt x="53" y="95"/>
                        <a:pt x="53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6" y="95"/>
                        <a:pt x="58" y="96"/>
                        <a:pt x="61" y="96"/>
                      </a:cubicBezTo>
                      <a:cubicBezTo>
                        <a:pt x="63" y="99"/>
                        <a:pt x="65" y="101"/>
                        <a:pt x="66" y="104"/>
                      </a:cubicBezTo>
                      <a:cubicBezTo>
                        <a:pt x="60" y="104"/>
                        <a:pt x="54" y="105"/>
                        <a:pt x="49" y="104"/>
                      </a:cubicBezTo>
                      <a:close/>
                      <a:moveTo>
                        <a:pt x="55" y="107"/>
                      </a:moveTo>
                      <a:cubicBezTo>
                        <a:pt x="55" y="104"/>
                        <a:pt x="62" y="106"/>
                        <a:pt x="66" y="106"/>
                      </a:cubicBezTo>
                      <a:cubicBezTo>
                        <a:pt x="63" y="107"/>
                        <a:pt x="58" y="107"/>
                        <a:pt x="55" y="107"/>
                      </a:cubicBezTo>
                      <a:close/>
                      <a:moveTo>
                        <a:pt x="72" y="106"/>
                      </a:moveTo>
                      <a:cubicBezTo>
                        <a:pt x="73" y="106"/>
                        <a:pt x="76" y="105"/>
                        <a:pt x="76" y="106"/>
                      </a:cubicBezTo>
                      <a:cubicBezTo>
                        <a:pt x="76" y="107"/>
                        <a:pt x="75" y="107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5" y="108"/>
                        <a:pt x="76" y="107"/>
                        <a:pt x="76" y="106"/>
                      </a:cubicBezTo>
                      <a:cubicBezTo>
                        <a:pt x="76" y="106"/>
                        <a:pt x="76" y="106"/>
                        <a:pt x="76" y="106"/>
                      </a:cubicBezTo>
                      <a:cubicBezTo>
                        <a:pt x="78" y="105"/>
                        <a:pt x="79" y="104"/>
                        <a:pt x="81" y="104"/>
                      </a:cubicBezTo>
                      <a:cubicBezTo>
                        <a:pt x="83" y="104"/>
                        <a:pt x="85" y="107"/>
                        <a:pt x="87" y="107"/>
                      </a:cubicBezTo>
                      <a:cubicBezTo>
                        <a:pt x="86" y="110"/>
                        <a:pt x="84" y="111"/>
                        <a:pt x="84" y="114"/>
                      </a:cubicBezTo>
                      <a:cubicBezTo>
                        <a:pt x="82" y="114"/>
                        <a:pt x="80" y="113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4" y="112"/>
                        <a:pt x="70" y="112"/>
                        <a:pt x="66" y="110"/>
                      </a:cubicBezTo>
                      <a:cubicBezTo>
                        <a:pt x="66" y="108"/>
                        <a:pt x="69" y="107"/>
                        <a:pt x="72" y="106"/>
                      </a:cubicBezTo>
                      <a:close/>
                      <a:moveTo>
                        <a:pt x="66" y="128"/>
                      </a:moveTo>
                      <a:cubicBezTo>
                        <a:pt x="66" y="127"/>
                        <a:pt x="66" y="126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6"/>
                        <a:pt x="66" y="127"/>
                        <a:pt x="65" y="127"/>
                      </a:cubicBezTo>
                      <a:cubicBezTo>
                        <a:pt x="63" y="126"/>
                        <a:pt x="61" y="125"/>
                        <a:pt x="58" y="124"/>
                      </a:cubicBezTo>
                      <a:cubicBezTo>
                        <a:pt x="58" y="124"/>
                        <a:pt x="58" y="123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60" y="120"/>
                        <a:pt x="62" y="116"/>
                        <a:pt x="64" y="112"/>
                      </a:cubicBezTo>
                      <a:cubicBezTo>
                        <a:pt x="65" y="112"/>
                        <a:pt x="65" y="111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1"/>
                        <a:pt x="66" y="111"/>
                        <a:pt x="66" y="111"/>
                      </a:cubicBezTo>
                      <a:cubicBezTo>
                        <a:pt x="66" y="111"/>
                        <a:pt x="66" y="111"/>
                        <a:pt x="66" y="111"/>
                      </a:cubicBezTo>
                      <a:cubicBezTo>
                        <a:pt x="70" y="112"/>
                        <a:pt x="74" y="112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80" y="114"/>
                        <a:pt x="82" y="115"/>
                        <a:pt x="84" y="115"/>
                      </a:cubicBezTo>
                      <a:cubicBezTo>
                        <a:pt x="82" y="122"/>
                        <a:pt x="78" y="126"/>
                        <a:pt x="76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6" y="131"/>
                      </a:cubicBezTo>
                      <a:cubicBezTo>
                        <a:pt x="75" y="133"/>
                        <a:pt x="74" y="134"/>
                        <a:pt x="74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1" y="132"/>
                        <a:pt x="68" y="130"/>
                        <a:pt x="66" y="128"/>
                      </a:cubicBezTo>
                      <a:close/>
                      <a:moveTo>
                        <a:pt x="76" y="136"/>
                      </a:move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6" y="136"/>
                        <a:pt x="75" y="137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4" y="135"/>
                        <a:pt x="76" y="133"/>
                        <a:pt x="76" y="132"/>
                      </a:cubicBezTo>
                      <a:cubicBezTo>
                        <a:pt x="77" y="133"/>
                        <a:pt x="76" y="134"/>
                        <a:pt x="76" y="136"/>
                      </a:cubicBezTo>
                      <a:close/>
                      <a:moveTo>
                        <a:pt x="74" y="137"/>
                      </a:move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6" y="138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8"/>
                        <a:pt x="74" y="138"/>
                      </a:cubicBezTo>
                      <a:cubicBezTo>
                        <a:pt x="74" y="138"/>
                        <a:pt x="74" y="138"/>
                        <a:pt x="74" y="137"/>
                      </a:cubicBezTo>
                      <a:close/>
                      <a:moveTo>
                        <a:pt x="74" y="138"/>
                      </a:moveTo>
                      <a:cubicBezTo>
                        <a:pt x="74" y="138"/>
                        <a:pt x="74" y="138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3" y="139"/>
                        <a:pt x="73" y="139"/>
                        <a:pt x="73" y="138"/>
                      </a:cubicBezTo>
                      <a:cubicBezTo>
                        <a:pt x="73" y="138"/>
                        <a:pt x="73" y="138"/>
                        <a:pt x="73" y="138"/>
                      </a:cubicBezTo>
                      <a:cubicBezTo>
                        <a:pt x="73" y="138"/>
                        <a:pt x="73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8"/>
                        <a:pt x="74" y="138"/>
                        <a:pt x="74" y="138"/>
                      </a:cubicBezTo>
                      <a:close/>
                      <a:moveTo>
                        <a:pt x="69" y="147"/>
                      </a:moveTo>
                      <a:cubicBezTo>
                        <a:pt x="69" y="147"/>
                        <a:pt x="68" y="147"/>
                        <a:pt x="68" y="147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7"/>
                        <a:pt x="69" y="147"/>
                      </a:cubicBezTo>
                      <a:close/>
                      <a:moveTo>
                        <a:pt x="70" y="147"/>
                      </a:moveTo>
                      <a:cubicBezTo>
                        <a:pt x="70" y="147"/>
                        <a:pt x="70" y="147"/>
                        <a:pt x="70" y="147"/>
                      </a:cubicBezTo>
                      <a:cubicBezTo>
                        <a:pt x="70" y="147"/>
                        <a:pt x="70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6"/>
                      </a:cubicBezTo>
                      <a:cubicBezTo>
                        <a:pt x="70" y="146"/>
                        <a:pt x="71" y="146"/>
                        <a:pt x="72" y="146"/>
                      </a:cubicBezTo>
                      <a:cubicBezTo>
                        <a:pt x="72" y="147"/>
                        <a:pt x="71" y="148"/>
                        <a:pt x="70" y="147"/>
                      </a:cubicBezTo>
                      <a:close/>
                      <a:moveTo>
                        <a:pt x="74" y="145"/>
                      </a:moveTo>
                      <a:cubicBezTo>
                        <a:pt x="72" y="145"/>
                        <a:pt x="71" y="146"/>
                        <a:pt x="70" y="146"/>
                      </a:cubicBezTo>
                      <a:cubicBezTo>
                        <a:pt x="70" y="146"/>
                        <a:pt x="70" y="146"/>
                        <a:pt x="70" y="146"/>
                      </a:cubicBezTo>
                      <a:cubicBezTo>
                        <a:pt x="70" y="146"/>
                        <a:pt x="70" y="146"/>
                        <a:pt x="70" y="145"/>
                      </a:cubicBezTo>
                      <a:cubicBezTo>
                        <a:pt x="71" y="143"/>
                        <a:pt x="71" y="141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40"/>
                        <a:pt x="73" y="140"/>
                        <a:pt x="73" y="140"/>
                      </a:cubicBezTo>
                      <a:cubicBezTo>
                        <a:pt x="73" y="140"/>
                        <a:pt x="74" y="140"/>
                        <a:pt x="74" y="141"/>
                      </a:cubicBezTo>
                      <a:cubicBezTo>
                        <a:pt x="74" y="141"/>
                        <a:pt x="73" y="141"/>
                        <a:pt x="73" y="141"/>
                      </a:cubicBezTo>
                      <a:cubicBezTo>
                        <a:pt x="73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5" y="140"/>
                        <a:pt x="75" y="140"/>
                      </a:cubicBezTo>
                      <a:cubicBezTo>
                        <a:pt x="75" y="142"/>
                        <a:pt x="74" y="143"/>
                        <a:pt x="74" y="145"/>
                      </a:cubicBezTo>
                      <a:close/>
                      <a:moveTo>
                        <a:pt x="75" y="145"/>
                      </a:moveTo>
                      <a:cubicBezTo>
                        <a:pt x="75" y="143"/>
                        <a:pt x="76" y="140"/>
                        <a:pt x="76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9"/>
                        <a:pt x="77" y="139"/>
                        <a:pt x="78" y="139"/>
                      </a:cubicBez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40"/>
                        <a:pt x="80" y="141"/>
                        <a:pt x="80" y="142"/>
                      </a:cubicBezTo>
                      <a:cubicBezTo>
                        <a:pt x="78" y="142"/>
                        <a:pt x="77" y="144"/>
                        <a:pt x="75" y="145"/>
                      </a:cubicBezTo>
                      <a:close/>
                      <a:moveTo>
                        <a:pt x="78" y="139"/>
                      </a:move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39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7"/>
                        <a:pt x="77" y="137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8" y="136"/>
                        <a:pt x="79" y="136"/>
                        <a:pt x="79" y="137"/>
                      </a:cubicBezTo>
                      <a:cubicBezTo>
                        <a:pt x="80" y="138"/>
                        <a:pt x="81" y="139"/>
                        <a:pt x="82" y="139"/>
                      </a:cubicBezTo>
                      <a:cubicBezTo>
                        <a:pt x="83" y="140"/>
                        <a:pt x="84" y="139"/>
                        <a:pt x="84" y="140"/>
                      </a:cubicBezTo>
                      <a:cubicBezTo>
                        <a:pt x="83" y="141"/>
                        <a:pt x="82" y="141"/>
                        <a:pt x="82" y="141"/>
                      </a:cubicBezTo>
                      <a:cubicBezTo>
                        <a:pt x="80" y="141"/>
                        <a:pt x="79" y="139"/>
                        <a:pt x="78" y="139"/>
                      </a:cubicBezTo>
                      <a:close/>
                      <a:moveTo>
                        <a:pt x="89" y="139"/>
                      </a:moveTo>
                      <a:cubicBezTo>
                        <a:pt x="88" y="140"/>
                        <a:pt x="86" y="141"/>
                        <a:pt x="83" y="142"/>
                      </a:cubicBezTo>
                      <a:cubicBezTo>
                        <a:pt x="87" y="140"/>
                        <a:pt x="90" y="138"/>
                        <a:pt x="93" y="136"/>
                      </a:cubicBezTo>
                      <a:cubicBezTo>
                        <a:pt x="92" y="137"/>
                        <a:pt x="91" y="138"/>
                        <a:pt x="89" y="139"/>
                      </a:cubicBezTo>
                      <a:close/>
                      <a:moveTo>
                        <a:pt x="92" y="153"/>
                      </a:moveTo>
                      <a:cubicBezTo>
                        <a:pt x="92" y="152"/>
                        <a:pt x="91" y="150"/>
                        <a:pt x="91" y="148"/>
                      </a:cubicBezTo>
                      <a:cubicBezTo>
                        <a:pt x="91" y="148"/>
                        <a:pt x="91" y="148"/>
                        <a:pt x="91" y="148"/>
                      </a:cubicBezTo>
                      <a:cubicBezTo>
                        <a:pt x="90" y="145"/>
                        <a:pt x="91" y="142"/>
                        <a:pt x="91" y="139"/>
                      </a:cubicBezTo>
                      <a:cubicBezTo>
                        <a:pt x="95" y="139"/>
                        <a:pt x="95" y="135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7"/>
                        <a:pt x="99" y="141"/>
                        <a:pt x="99" y="144"/>
                      </a:cubicBezTo>
                      <a:cubicBezTo>
                        <a:pt x="99" y="144"/>
                        <a:pt x="99" y="144"/>
                        <a:pt x="99" y="144"/>
                      </a:cubicBezTo>
                      <a:cubicBezTo>
                        <a:pt x="99" y="143"/>
                        <a:pt x="99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9" y="144"/>
                      </a:cubicBezTo>
                      <a:cubicBezTo>
                        <a:pt x="99" y="144"/>
                        <a:pt x="99" y="144"/>
                        <a:pt x="99" y="145"/>
                      </a:cubicBezTo>
                      <a:cubicBezTo>
                        <a:pt x="99" y="145"/>
                        <a:pt x="99" y="145"/>
                        <a:pt x="99" y="145"/>
                      </a:cubicBezTo>
                      <a:cubicBezTo>
                        <a:pt x="100" y="145"/>
                        <a:pt x="100" y="146"/>
                        <a:pt x="100" y="146"/>
                      </a:cubicBezTo>
                      <a:cubicBezTo>
                        <a:pt x="100" y="146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97" y="149"/>
                        <a:pt x="94" y="151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4" y="152"/>
                        <a:pt x="97" y="149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8"/>
                        <a:pt x="100" y="148"/>
                        <a:pt x="100" y="148"/>
                      </a:cubicBezTo>
                      <a:cubicBezTo>
                        <a:pt x="100" y="148"/>
                        <a:pt x="100" y="148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0" y="151"/>
                        <a:pt x="99" y="153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9" y="153"/>
                        <a:pt x="100" y="151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2" y="148"/>
                        <a:pt x="102" y="148"/>
                        <a:pt x="102" y="147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ubicBezTo>
                        <a:pt x="103" y="147"/>
                        <a:pt x="103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5" y="146"/>
                        <a:pt x="106" y="145"/>
                        <a:pt x="107" y="145"/>
                      </a:cubicBezTo>
                      <a:cubicBezTo>
                        <a:pt x="106" y="149"/>
                        <a:pt x="103" y="153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3" y="158"/>
                        <a:pt x="103" y="158"/>
                        <a:pt x="103" y="157"/>
                      </a:cubicBezTo>
                      <a:cubicBezTo>
                        <a:pt x="104" y="158"/>
                        <a:pt x="104" y="159"/>
                        <a:pt x="104" y="160"/>
                      </a:cubicBezTo>
                      <a:cubicBezTo>
                        <a:pt x="105" y="160"/>
                        <a:pt x="105" y="160"/>
                        <a:pt x="105" y="160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3" y="161"/>
                        <a:pt x="103" y="163"/>
                        <a:pt x="102" y="163"/>
                      </a:cubicBezTo>
                      <a:cubicBezTo>
                        <a:pt x="102" y="163"/>
                        <a:pt x="102" y="163"/>
                        <a:pt x="102" y="163"/>
                      </a:cubicBezTo>
                      <a:cubicBezTo>
                        <a:pt x="98" y="162"/>
                        <a:pt x="95" y="159"/>
                        <a:pt x="91" y="157"/>
                      </a:cubicBezTo>
                      <a:cubicBezTo>
                        <a:pt x="92" y="156"/>
                        <a:pt x="92" y="155"/>
                        <a:pt x="92" y="153"/>
                      </a:cubicBezTo>
                      <a:close/>
                      <a:moveTo>
                        <a:pt x="99" y="167"/>
                      </a:move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96" y="168"/>
                        <a:pt x="94" y="170"/>
                        <a:pt x="91" y="172"/>
                      </a:cubicBezTo>
                      <a:cubicBezTo>
                        <a:pt x="91" y="169"/>
                        <a:pt x="91" y="166"/>
                        <a:pt x="91" y="163"/>
                      </a:cubicBezTo>
                      <a:cubicBezTo>
                        <a:pt x="91" y="161"/>
                        <a:pt x="91" y="159"/>
                        <a:pt x="91" y="157"/>
                      </a:cubicBezTo>
                      <a:cubicBezTo>
                        <a:pt x="95" y="159"/>
                        <a:pt x="98" y="162"/>
                        <a:pt x="102" y="163"/>
                      </a:cubicBezTo>
                      <a:cubicBezTo>
                        <a:pt x="101" y="164"/>
                        <a:pt x="99" y="165"/>
                        <a:pt x="99" y="167"/>
                      </a:cubicBezTo>
                      <a:close/>
                      <a:moveTo>
                        <a:pt x="103" y="170"/>
                      </a:moveTo>
                      <a:cubicBezTo>
                        <a:pt x="103" y="170"/>
                        <a:pt x="103" y="170"/>
                        <a:pt x="103" y="171"/>
                      </a:cubicBezTo>
                      <a:cubicBezTo>
                        <a:pt x="103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1" y="169"/>
                        <a:pt x="100" y="168"/>
                        <a:pt x="99" y="167"/>
                      </a:cubicBezTo>
                      <a:cubicBezTo>
                        <a:pt x="100" y="166"/>
                        <a:pt x="101" y="165"/>
                        <a:pt x="102" y="164"/>
                      </a:cubicBezTo>
                      <a:cubicBezTo>
                        <a:pt x="102" y="164"/>
                        <a:pt x="102" y="163"/>
                        <a:pt x="102" y="163"/>
                      </a:cubicBezTo>
                      <a:cubicBezTo>
                        <a:pt x="103" y="163"/>
                        <a:pt x="104" y="162"/>
                        <a:pt x="105" y="161"/>
                      </a:cubicBezTo>
                      <a:cubicBezTo>
                        <a:pt x="105" y="161"/>
                        <a:pt x="105" y="162"/>
                        <a:pt x="106" y="162"/>
                      </a:cubicBezTo>
                      <a:cubicBezTo>
                        <a:pt x="105" y="162"/>
                        <a:pt x="105" y="162"/>
                        <a:pt x="105" y="162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4"/>
                        <a:pt x="105" y="165"/>
                        <a:pt x="104" y="166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3" y="166"/>
                        <a:pt x="103" y="167"/>
                        <a:pt x="102" y="167"/>
                      </a:cubicBezTo>
                      <a:cubicBezTo>
                        <a:pt x="102" y="167"/>
                        <a:pt x="102" y="167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3" y="168"/>
                        <a:pt x="103" y="168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70"/>
                        <a:pt x="103" y="170"/>
                      </a:cubicBezTo>
                      <a:close/>
                      <a:moveTo>
                        <a:pt x="106" y="161"/>
                      </a:moveTo>
                      <a:cubicBezTo>
                        <a:pt x="106" y="161"/>
                        <a:pt x="106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6" y="160"/>
                        <a:pt x="106" y="160"/>
                        <a:pt x="106" y="160"/>
                      </a:cubicBezTo>
                      <a:cubicBezTo>
                        <a:pt x="106" y="160"/>
                        <a:pt x="106" y="161"/>
                        <a:pt x="106" y="161"/>
                      </a:cubicBezTo>
                      <a:close/>
                      <a:moveTo>
                        <a:pt x="103" y="169"/>
                      </a:move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8"/>
                        <a:pt x="103" y="168"/>
                        <a:pt x="103" y="167"/>
                      </a:cubicBezTo>
                      <a:cubicBezTo>
                        <a:pt x="103" y="167"/>
                        <a:pt x="104" y="166"/>
                        <a:pt x="104" y="166"/>
                      </a:cubicBezTo>
                      <a:cubicBezTo>
                        <a:pt x="104" y="167"/>
                        <a:pt x="104" y="168"/>
                        <a:pt x="103" y="169"/>
                      </a:cubicBezTo>
                      <a:close/>
                      <a:moveTo>
                        <a:pt x="110" y="161"/>
                      </a:moveTo>
                      <a:cubicBezTo>
                        <a:pt x="109" y="162"/>
                        <a:pt x="109" y="162"/>
                        <a:pt x="109" y="163"/>
                      </a:cubicBezTo>
                      <a:cubicBezTo>
                        <a:pt x="109" y="163"/>
                        <a:pt x="108" y="163"/>
                        <a:pt x="108" y="164"/>
                      </a:cubicBezTo>
                      <a:cubicBezTo>
                        <a:pt x="108" y="164"/>
                        <a:pt x="108" y="164"/>
                        <a:pt x="108" y="164"/>
                      </a:cubicBezTo>
                      <a:cubicBezTo>
                        <a:pt x="107" y="165"/>
                        <a:pt x="107" y="166"/>
                        <a:pt x="106" y="167"/>
                      </a:cubicBezTo>
                      <a:cubicBezTo>
                        <a:pt x="106" y="168"/>
                        <a:pt x="105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8"/>
                        <a:pt x="105" y="167"/>
                        <a:pt x="105" y="166"/>
                      </a:cubicBezTo>
                      <a:cubicBezTo>
                        <a:pt x="105" y="166"/>
                        <a:pt x="105" y="166"/>
                        <a:pt x="105" y="166"/>
                      </a:cubicBezTo>
                      <a:cubicBezTo>
                        <a:pt x="105" y="165"/>
                        <a:pt x="105" y="164"/>
                        <a:pt x="106" y="163"/>
                      </a:cubicBezTo>
                      <a:cubicBezTo>
                        <a:pt x="106" y="163"/>
                        <a:pt x="106" y="163"/>
                        <a:pt x="106" y="163"/>
                      </a:cubicBezTo>
                      <a:cubicBezTo>
                        <a:pt x="106" y="163"/>
                        <a:pt x="106" y="163"/>
                        <a:pt x="106" y="164"/>
                      </a:cubicBezTo>
                      <a:cubicBezTo>
                        <a:pt x="107" y="161"/>
                        <a:pt x="108" y="159"/>
                        <a:pt x="109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8"/>
                        <a:pt x="110" y="158"/>
                        <a:pt x="110" y="159"/>
                      </a:cubicBezTo>
                      <a:cubicBezTo>
                        <a:pt x="110" y="159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1"/>
                        <a:pt x="110" y="161"/>
                        <a:pt x="110" y="161"/>
                      </a:cubicBezTo>
                      <a:close/>
                      <a:moveTo>
                        <a:pt x="110" y="149"/>
                      </a:move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5"/>
                        <a:pt x="108" y="158"/>
                        <a:pt x="105" y="160"/>
                      </a:cubicBezTo>
                      <a:cubicBezTo>
                        <a:pt x="105" y="159"/>
                        <a:pt x="104" y="158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3"/>
                        <a:pt x="106" y="149"/>
                        <a:pt x="108" y="145"/>
                      </a:cubicBezTo>
                      <a:cubicBezTo>
                        <a:pt x="108" y="145"/>
                        <a:pt x="108" y="145"/>
                        <a:pt x="108" y="145"/>
                      </a:cubicBezTo>
                      <a:cubicBezTo>
                        <a:pt x="108" y="145"/>
                        <a:pt x="109" y="144"/>
                        <a:pt x="110" y="144"/>
                      </a:cubicBezTo>
                      <a:cubicBezTo>
                        <a:pt x="110" y="146"/>
                        <a:pt x="110" y="147"/>
                        <a:pt x="110" y="149"/>
                      </a:cubicBezTo>
                      <a:close/>
                      <a:moveTo>
                        <a:pt x="107" y="144"/>
                      </a:moveTo>
                      <a:cubicBezTo>
                        <a:pt x="107" y="144"/>
                        <a:pt x="107" y="144"/>
                        <a:pt x="107" y="144"/>
                      </a:cubicBezTo>
                      <a:cubicBezTo>
                        <a:pt x="106" y="144"/>
                        <a:pt x="105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5" y="142"/>
                        <a:pt x="108" y="140"/>
                        <a:pt x="110" y="137"/>
                      </a:cubicBezTo>
                      <a:cubicBezTo>
                        <a:pt x="110" y="139"/>
                        <a:pt x="110" y="141"/>
                        <a:pt x="109" y="141"/>
                      </a:cubicBezTo>
                      <a:cubicBezTo>
                        <a:pt x="109" y="141"/>
                        <a:pt x="109" y="140"/>
                        <a:pt x="110" y="141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09" y="143"/>
                        <a:pt x="108" y="144"/>
                        <a:pt x="107" y="144"/>
                      </a:cubicBezTo>
                      <a:close/>
                      <a:moveTo>
                        <a:pt x="110" y="160"/>
                      </a:moveTo>
                      <a:cubicBezTo>
                        <a:pt x="110" y="159"/>
                        <a:pt x="110" y="159"/>
                        <a:pt x="110" y="159"/>
                      </a:cubicBezTo>
                      <a:cubicBezTo>
                        <a:pt x="110" y="158"/>
                        <a:pt x="110" y="158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1" y="157"/>
                        <a:pt x="111" y="157"/>
                        <a:pt x="111" y="157"/>
                      </a:cubicBezTo>
                      <a:cubicBezTo>
                        <a:pt x="111" y="157"/>
                        <a:pt x="111" y="157"/>
                        <a:pt x="111" y="158"/>
                      </a:cubicBezTo>
                      <a:cubicBezTo>
                        <a:pt x="111" y="158"/>
                        <a:pt x="111" y="159"/>
                        <a:pt x="110" y="160"/>
                      </a:cubicBezTo>
                      <a:close/>
                      <a:moveTo>
                        <a:pt x="112" y="157"/>
                      </a:moveTo>
                      <a:cubicBezTo>
                        <a:pt x="112" y="157"/>
                        <a:pt x="112" y="157"/>
                        <a:pt x="112" y="157"/>
                      </a:cubicBezTo>
                      <a:cubicBezTo>
                        <a:pt x="111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4"/>
                        <a:pt x="111" y="153"/>
                        <a:pt x="112" y="151"/>
                      </a:cubicBezTo>
                      <a:cubicBezTo>
                        <a:pt x="114" y="151"/>
                        <a:pt x="114" y="154"/>
                        <a:pt x="113" y="155"/>
                      </a:cubicBezTo>
                      <a:cubicBezTo>
                        <a:pt x="113" y="155"/>
                        <a:pt x="113" y="155"/>
                        <a:pt x="113" y="155"/>
                      </a:cubicBezTo>
                      <a:cubicBezTo>
                        <a:pt x="112" y="156"/>
                        <a:pt x="112" y="156"/>
                        <a:pt x="112" y="157"/>
                      </a:cubicBezTo>
                      <a:close/>
                      <a:moveTo>
                        <a:pt x="114" y="158"/>
                      </a:moveTo>
                      <a:cubicBezTo>
                        <a:pt x="114" y="158"/>
                        <a:pt x="113" y="158"/>
                        <a:pt x="113" y="157"/>
                      </a:cubicBezTo>
                      <a:cubicBezTo>
                        <a:pt x="113" y="157"/>
                        <a:pt x="113" y="157"/>
                        <a:pt x="113" y="157"/>
                      </a:cubicBezTo>
                      <a:cubicBezTo>
                        <a:pt x="113" y="157"/>
                        <a:pt x="113" y="156"/>
                        <a:pt x="113" y="156"/>
                      </a:cubicBezTo>
                      <a:cubicBezTo>
                        <a:pt x="114" y="155"/>
                        <a:pt x="114" y="155"/>
                        <a:pt x="114" y="155"/>
                      </a:cubicBezTo>
                      <a:cubicBezTo>
                        <a:pt x="114" y="156"/>
                        <a:pt x="115" y="157"/>
                        <a:pt x="115" y="158"/>
                      </a:cubicBezTo>
                      <a:cubicBezTo>
                        <a:pt x="115" y="158"/>
                        <a:pt x="114" y="158"/>
                        <a:pt x="114" y="158"/>
                      </a:cubicBezTo>
                      <a:close/>
                      <a:moveTo>
                        <a:pt x="116" y="158"/>
                      </a:move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5" y="157"/>
                        <a:pt x="115" y="156"/>
                        <a:pt x="115" y="155"/>
                      </a:cubicBezTo>
                      <a:cubicBezTo>
                        <a:pt x="115" y="154"/>
                        <a:pt x="115" y="155"/>
                        <a:pt x="115" y="156"/>
                      </a:cubicBezTo>
                      <a:cubicBezTo>
                        <a:pt x="116" y="157"/>
                        <a:pt x="117" y="157"/>
                        <a:pt x="117" y="158"/>
                      </a:cubicBezTo>
                      <a:cubicBezTo>
                        <a:pt x="117" y="158"/>
                        <a:pt x="116" y="158"/>
                        <a:pt x="116" y="158"/>
                      </a:cubicBezTo>
                      <a:close/>
                      <a:moveTo>
                        <a:pt x="128" y="163"/>
                      </a:move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4"/>
                        <a:pt x="128" y="164"/>
                        <a:pt x="128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7" y="169"/>
                        <a:pt x="126" y="169"/>
                        <a:pt x="125" y="170"/>
                      </a:cubicBezTo>
                      <a:cubicBezTo>
                        <a:pt x="122" y="166"/>
                        <a:pt x="120" y="162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7"/>
                        <a:pt x="116" y="156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4" y="153"/>
                        <a:pt x="115" y="151"/>
                        <a:pt x="116" y="149"/>
                      </a:cubicBezTo>
                      <a:cubicBezTo>
                        <a:pt x="116" y="149"/>
                        <a:pt x="117" y="149"/>
                        <a:pt x="117" y="149"/>
                      </a:cubicBezTo>
                      <a:cubicBezTo>
                        <a:pt x="118" y="151"/>
                        <a:pt x="120" y="151"/>
                        <a:pt x="121" y="152"/>
                      </a:cubicBezTo>
                      <a:cubicBezTo>
                        <a:pt x="121" y="152"/>
                        <a:pt x="121" y="152"/>
                        <a:pt x="121" y="152"/>
                      </a:cubicBezTo>
                      <a:cubicBezTo>
                        <a:pt x="121" y="152"/>
                        <a:pt x="122" y="152"/>
                        <a:pt x="122" y="152"/>
                      </a:cubicBezTo>
                      <a:cubicBezTo>
                        <a:pt x="122" y="152"/>
                        <a:pt x="122" y="152"/>
                        <a:pt x="121" y="152"/>
                      </a:cubicBezTo>
                      <a:cubicBezTo>
                        <a:pt x="120" y="151"/>
                        <a:pt x="118" y="150"/>
                        <a:pt x="117" y="149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117" y="149"/>
                        <a:pt x="116" y="149"/>
                        <a:pt x="116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9" y="149"/>
                        <a:pt x="120" y="150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3" y="150"/>
                        <a:pt x="122" y="150"/>
                        <a:pt x="122" y="150"/>
                      </a:cubicBezTo>
                      <a:cubicBezTo>
                        <a:pt x="121" y="150"/>
                        <a:pt x="119" y="149"/>
                        <a:pt x="117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7" y="145"/>
                        <a:pt x="119" y="143"/>
                        <a:pt x="119" y="140"/>
                      </a:cubicBezTo>
                      <a:cubicBezTo>
                        <a:pt x="122" y="143"/>
                        <a:pt x="123" y="146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6" y="155"/>
                        <a:pt x="127" y="159"/>
                        <a:pt x="128" y="163"/>
                      </a:cubicBezTo>
                      <a:close/>
                      <a:moveTo>
                        <a:pt x="130" y="155"/>
                      </a:move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5"/>
                        <a:pt x="130" y="154"/>
                        <a:pt x="130" y="154"/>
                      </a:cubicBezTo>
                      <a:cubicBezTo>
                        <a:pt x="130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6" y="149"/>
                        <a:pt x="123" y="145"/>
                        <a:pt x="122" y="141"/>
                      </a:cubicBezTo>
                      <a:cubicBezTo>
                        <a:pt x="120" y="140"/>
                        <a:pt x="120" y="138"/>
                        <a:pt x="119" y="136"/>
                      </a:cubicBezTo>
                      <a:cubicBezTo>
                        <a:pt x="119" y="136"/>
                        <a:pt x="119" y="136"/>
                        <a:pt x="119" y="136"/>
                      </a:cubicBezTo>
                      <a:cubicBezTo>
                        <a:pt x="122" y="135"/>
                        <a:pt x="124" y="134"/>
                        <a:pt x="126" y="134"/>
                      </a:cubicBezTo>
                      <a:cubicBezTo>
                        <a:pt x="126" y="134"/>
                        <a:pt x="126" y="134"/>
                        <a:pt x="126" y="133"/>
                      </a:cubicBezTo>
                      <a:cubicBezTo>
                        <a:pt x="128" y="133"/>
                        <a:pt x="130" y="132"/>
                        <a:pt x="132" y="131"/>
                      </a:cubicBezTo>
                      <a:cubicBezTo>
                        <a:pt x="132" y="133"/>
                        <a:pt x="133" y="136"/>
                        <a:pt x="133" y="138"/>
                      </a:cubicBezTo>
                      <a:cubicBezTo>
                        <a:pt x="132" y="139"/>
                        <a:pt x="131" y="139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1" y="140"/>
                      </a:cubicBezTo>
                      <a:cubicBezTo>
                        <a:pt x="131" y="139"/>
                        <a:pt x="132" y="139"/>
                        <a:pt x="133" y="139"/>
                      </a:cubicBezTo>
                      <a:cubicBezTo>
                        <a:pt x="133" y="139"/>
                        <a:pt x="133" y="139"/>
                        <a:pt x="133" y="139"/>
                      </a:cubicBezTo>
                      <a:cubicBezTo>
                        <a:pt x="135" y="143"/>
                        <a:pt x="134" y="147"/>
                        <a:pt x="134" y="152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5" y="154"/>
                        <a:pt x="135" y="155"/>
                        <a:pt x="135" y="157"/>
                      </a:cubicBezTo>
                      <a:cubicBezTo>
                        <a:pt x="134" y="157"/>
                        <a:pt x="134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2" y="156"/>
                        <a:pt x="131" y="156"/>
                        <a:pt x="130" y="155"/>
                      </a:cubicBezTo>
                      <a:close/>
                      <a:moveTo>
                        <a:pt x="135" y="162"/>
                      </a:moveTo>
                      <a:cubicBezTo>
                        <a:pt x="134" y="161"/>
                        <a:pt x="133" y="159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7"/>
                        <a:pt x="132" y="157"/>
                        <a:pt x="132" y="157"/>
                      </a:cubicBezTo>
                      <a:cubicBezTo>
                        <a:pt x="132" y="157"/>
                        <a:pt x="133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4" y="157"/>
                        <a:pt x="134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9"/>
                        <a:pt x="135" y="160"/>
                        <a:pt x="135" y="161"/>
                      </a:cubicBezTo>
                      <a:cubicBezTo>
                        <a:pt x="135" y="161"/>
                        <a:pt x="135" y="161"/>
                        <a:pt x="135" y="162"/>
                      </a:cubicBezTo>
                      <a:close/>
                      <a:moveTo>
                        <a:pt x="13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2"/>
                        <a:pt x="136" y="162"/>
                      </a:cubicBezTo>
                      <a:cubicBezTo>
                        <a:pt x="136" y="162"/>
                        <a:pt x="136" y="161"/>
                        <a:pt x="136" y="161"/>
                      </a:cubicBezTo>
                      <a:cubicBezTo>
                        <a:pt x="136" y="160"/>
                        <a:pt x="136" y="159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7" y="158"/>
                        <a:pt x="137" y="158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37" y="160"/>
                        <a:pt x="137" y="162"/>
                        <a:pt x="136" y="163"/>
                      </a:cubicBezTo>
                      <a:close/>
                      <a:moveTo>
                        <a:pt x="138" y="158"/>
                      </a:moveTo>
                      <a:cubicBezTo>
                        <a:pt x="138" y="158"/>
                        <a:pt x="138" y="158"/>
                        <a:pt x="138" y="158"/>
                      </a:cubicBezTo>
                      <a:cubicBezTo>
                        <a:pt x="137" y="158"/>
                        <a:pt x="137" y="158"/>
                        <a:pt x="136" y="158"/>
                      </a:cubicBezTo>
                      <a:cubicBezTo>
                        <a:pt x="136" y="158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5"/>
                        <a:pt x="135" y="154"/>
                        <a:pt x="135" y="152"/>
                      </a:cubicBezTo>
                      <a:cubicBezTo>
                        <a:pt x="135" y="152"/>
                        <a:pt x="135" y="152"/>
                        <a:pt x="135" y="152"/>
                      </a:cubicBezTo>
                      <a:cubicBezTo>
                        <a:pt x="135" y="149"/>
                        <a:pt x="135" y="147"/>
                        <a:pt x="135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7" y="145"/>
                        <a:pt x="139" y="145"/>
                        <a:pt x="141" y="146"/>
                      </a:cubicBezTo>
                      <a:cubicBezTo>
                        <a:pt x="141" y="147"/>
                        <a:pt x="140" y="149"/>
                        <a:pt x="140" y="150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0" y="151"/>
                        <a:pt x="139" y="152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8" y="154"/>
                        <a:pt x="138" y="154"/>
                        <a:pt x="137" y="154"/>
                      </a:cubicBezTo>
                      <a:cubicBezTo>
                        <a:pt x="137" y="154"/>
                        <a:pt x="137" y="154"/>
                        <a:pt x="137" y="154"/>
                      </a:cubicBezTo>
                      <a:cubicBezTo>
                        <a:pt x="137" y="155"/>
                        <a:pt x="137" y="155"/>
                        <a:pt x="138" y="155"/>
                      </a:cubicBezTo>
                      <a:cubicBezTo>
                        <a:pt x="138" y="155"/>
                        <a:pt x="138" y="155"/>
                        <a:pt x="138" y="155"/>
                      </a:cubicBezTo>
                      <a:cubicBezTo>
                        <a:pt x="138" y="154"/>
                        <a:pt x="138" y="154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9" y="155"/>
                        <a:pt x="138" y="157"/>
                        <a:pt x="138" y="158"/>
                      </a:cubicBezTo>
                      <a:close/>
                      <a:moveTo>
                        <a:pt x="154" y="157"/>
                      </a:move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4" y="160"/>
                        <a:pt x="154" y="161"/>
                        <a:pt x="154" y="162"/>
                      </a:cubicBezTo>
                      <a:cubicBezTo>
                        <a:pt x="154" y="162"/>
                        <a:pt x="154" y="163"/>
                        <a:pt x="154" y="163"/>
                      </a:cubicBezTo>
                      <a:cubicBezTo>
                        <a:pt x="151" y="162"/>
                        <a:pt x="147" y="160"/>
                        <a:pt x="144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2" y="159"/>
                        <a:pt x="140" y="159"/>
                        <a:pt x="139" y="158"/>
                      </a:cubicBezTo>
                      <a:cubicBezTo>
                        <a:pt x="139" y="158"/>
                        <a:pt x="139" y="158"/>
                        <a:pt x="138" y="158"/>
                      </a:cubicBezTo>
                      <a:cubicBezTo>
                        <a:pt x="139" y="157"/>
                        <a:pt x="139" y="156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40" y="154"/>
                        <a:pt x="140" y="153"/>
                        <a:pt x="140" y="153"/>
                      </a:cubicBezTo>
                      <a:cubicBezTo>
                        <a:pt x="140" y="153"/>
                        <a:pt x="141" y="153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4"/>
                        <a:pt x="141" y="156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6"/>
                        <a:pt x="142" y="155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3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3" y="153"/>
                        <a:pt x="144" y="154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4" y="154"/>
                        <a:pt x="143" y="153"/>
                        <a:pt x="143" y="152"/>
                      </a:cubicBezTo>
                      <a:cubicBezTo>
                        <a:pt x="143" y="152"/>
                        <a:pt x="143" y="152"/>
                        <a:pt x="143" y="152"/>
                      </a:cubicBezTo>
                      <a:cubicBezTo>
                        <a:pt x="142" y="150"/>
                        <a:pt x="143" y="148"/>
                        <a:pt x="143" y="147"/>
                      </a:cubicBezTo>
                      <a:cubicBezTo>
                        <a:pt x="144" y="147"/>
                        <a:pt x="145" y="147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5" y="147"/>
                        <a:pt x="144" y="147"/>
                        <a:pt x="143" y="146"/>
                      </a:cubicBezTo>
                      <a:cubicBezTo>
                        <a:pt x="143" y="146"/>
                        <a:pt x="143" y="146"/>
                        <a:pt x="143" y="146"/>
                      </a:cubicBezTo>
                      <a:cubicBezTo>
                        <a:pt x="143" y="144"/>
                        <a:pt x="143" y="142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6" y="139"/>
                        <a:pt x="149" y="137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8"/>
                        <a:pt x="152" y="141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1"/>
                        <a:pt x="152" y="138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4"/>
                        <a:pt x="151" y="134"/>
                        <a:pt x="151" y="134"/>
                      </a:cubicBezTo>
                      <a:cubicBezTo>
                        <a:pt x="153" y="136"/>
                        <a:pt x="153" y="140"/>
                        <a:pt x="153" y="143"/>
                      </a:cubicBezTo>
                      <a:cubicBezTo>
                        <a:pt x="153" y="148"/>
                        <a:pt x="154" y="153"/>
                        <a:pt x="154" y="157"/>
                      </a:cubicBezTo>
                      <a:close/>
                      <a:moveTo>
                        <a:pt x="153" y="125"/>
                      </a:moveTo>
                      <a:cubicBezTo>
                        <a:pt x="153" y="125"/>
                        <a:pt x="152" y="124"/>
                        <a:pt x="152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5"/>
                      </a:cubicBezTo>
                      <a:close/>
                      <a:moveTo>
                        <a:pt x="156" y="129"/>
                      </a:moveTo>
                      <a:cubicBezTo>
                        <a:pt x="155" y="128"/>
                        <a:pt x="155" y="126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2" y="123"/>
                        <a:pt x="152" y="121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4" y="120"/>
                        <a:pt x="154" y="119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6" y="117"/>
                        <a:pt x="157" y="118"/>
                        <a:pt x="158" y="119"/>
                      </a:cubicBezTo>
                      <a:cubicBezTo>
                        <a:pt x="158" y="119"/>
                        <a:pt x="158" y="119"/>
                        <a:pt x="158" y="119"/>
                      </a:cubicBezTo>
                      <a:cubicBezTo>
                        <a:pt x="158" y="120"/>
                        <a:pt x="158" y="120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8" y="122"/>
                        <a:pt x="158" y="122"/>
                        <a:pt x="157" y="122"/>
                      </a:cubicBezTo>
                      <a:cubicBezTo>
                        <a:pt x="157" y="122"/>
                        <a:pt x="157" y="122"/>
                        <a:pt x="157" y="122"/>
                      </a:cubicBezTo>
                      <a:cubicBezTo>
                        <a:pt x="157" y="122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8" y="122"/>
                        <a:pt x="158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60" y="123"/>
                        <a:pt x="160" y="124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4"/>
                        <a:pt x="160" y="123"/>
                        <a:pt x="160" y="122"/>
                      </a:cubicBezTo>
                      <a:cubicBezTo>
                        <a:pt x="160" y="122"/>
                        <a:pt x="160" y="122"/>
                        <a:pt x="160" y="122"/>
                      </a:cubicBezTo>
                      <a:cubicBezTo>
                        <a:pt x="160" y="121"/>
                        <a:pt x="161" y="121"/>
                        <a:pt x="162" y="121"/>
                      </a:cubicBezTo>
                      <a:cubicBezTo>
                        <a:pt x="162" y="121"/>
                        <a:pt x="162" y="121"/>
                        <a:pt x="162" y="121"/>
                      </a:cubicBezTo>
                      <a:cubicBezTo>
                        <a:pt x="163" y="120"/>
                        <a:pt x="164" y="120"/>
                        <a:pt x="165" y="119"/>
                      </a:cubicBezTo>
                      <a:cubicBezTo>
                        <a:pt x="166" y="122"/>
                        <a:pt x="167" y="126"/>
                        <a:pt x="168" y="129"/>
                      </a:cubicBezTo>
                      <a:cubicBezTo>
                        <a:pt x="168" y="129"/>
                        <a:pt x="168" y="129"/>
                        <a:pt x="168" y="129"/>
                      </a:cubicBezTo>
                      <a:cubicBezTo>
                        <a:pt x="166" y="129"/>
                        <a:pt x="165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1" y="129"/>
                        <a:pt x="159" y="130"/>
                        <a:pt x="156" y="129"/>
                      </a:cubicBezTo>
                      <a:close/>
                      <a:moveTo>
                        <a:pt x="165" y="145"/>
                      </a:moveTo>
                      <a:cubicBezTo>
                        <a:pt x="165" y="145"/>
                        <a:pt x="166" y="145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5" y="146"/>
                        <a:pt x="165" y="145"/>
                        <a:pt x="165" y="145"/>
                      </a:cubicBezTo>
                      <a:close/>
                      <a:moveTo>
                        <a:pt x="170" y="154"/>
                      </a:moveTo>
                      <a:cubicBezTo>
                        <a:pt x="168" y="156"/>
                        <a:pt x="166" y="158"/>
                        <a:pt x="163" y="159"/>
                      </a:cubicBezTo>
                      <a:cubicBezTo>
                        <a:pt x="164" y="156"/>
                        <a:pt x="165" y="152"/>
                        <a:pt x="165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8" y="150"/>
                        <a:pt x="169" y="152"/>
                        <a:pt x="170" y="154"/>
                      </a:cubicBezTo>
                      <a:cubicBezTo>
                        <a:pt x="170" y="154"/>
                        <a:pt x="170" y="154"/>
                        <a:pt x="170" y="154"/>
                      </a:cubicBezTo>
                      <a:close/>
                      <a:moveTo>
                        <a:pt x="172" y="154"/>
                      </a:move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1" y="154"/>
                        <a:pt x="171" y="154"/>
                      </a:cubicBezTo>
                      <a:cubicBezTo>
                        <a:pt x="171" y="154"/>
                        <a:pt x="171" y="154"/>
                        <a:pt x="171" y="154"/>
                      </a:cubicBezTo>
                      <a:cubicBezTo>
                        <a:pt x="170" y="152"/>
                        <a:pt x="168" y="150"/>
                        <a:pt x="166" y="148"/>
                      </a:cubicBezTo>
                      <a:cubicBezTo>
                        <a:pt x="166" y="148"/>
                        <a:pt x="166" y="148"/>
                        <a:pt x="166" y="148"/>
                      </a:cubicBezTo>
                      <a:cubicBezTo>
                        <a:pt x="166" y="148"/>
                        <a:pt x="166" y="147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7" y="146"/>
                        <a:pt x="168" y="147"/>
                        <a:pt x="168" y="147"/>
                      </a:cubicBezTo>
                      <a:cubicBezTo>
                        <a:pt x="168" y="148"/>
                        <a:pt x="168" y="148"/>
                        <a:pt x="168" y="148"/>
                      </a:cubicBezTo>
                      <a:cubicBezTo>
                        <a:pt x="169" y="148"/>
                        <a:pt x="170" y="149"/>
                        <a:pt x="170" y="150"/>
                      </a:cubicBezTo>
                      <a:cubicBezTo>
                        <a:pt x="171" y="152"/>
                        <a:pt x="171" y="153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lose/>
                      <a:moveTo>
                        <a:pt x="168" y="144"/>
                      </a:moveTo>
                      <a:cubicBezTo>
                        <a:pt x="168" y="144"/>
                        <a:pt x="168" y="145"/>
                        <a:pt x="168" y="145"/>
                      </a:cubicBezTo>
                      <a:cubicBezTo>
                        <a:pt x="168" y="145"/>
                        <a:pt x="168" y="145"/>
                        <a:pt x="168" y="145"/>
                      </a:cubicBezTo>
                      <a:cubicBezTo>
                        <a:pt x="168" y="145"/>
                        <a:pt x="169" y="145"/>
                        <a:pt x="169" y="146"/>
                      </a:cubicBezTo>
                      <a:cubicBezTo>
                        <a:pt x="169" y="146"/>
                        <a:pt x="169" y="146"/>
                        <a:pt x="169" y="146"/>
                      </a:cubicBezTo>
                      <a:cubicBezTo>
                        <a:pt x="171" y="148"/>
                        <a:pt x="173" y="150"/>
                        <a:pt x="175" y="153"/>
                      </a:cubicBezTo>
                      <a:cubicBezTo>
                        <a:pt x="174" y="153"/>
                        <a:pt x="173" y="153"/>
                        <a:pt x="173" y="153"/>
                      </a:cubicBezTo>
                      <a:cubicBezTo>
                        <a:pt x="173" y="153"/>
                        <a:pt x="172" y="153"/>
                        <a:pt x="172" y="153"/>
                      </a:cubicBezTo>
                      <a:cubicBezTo>
                        <a:pt x="172" y="152"/>
                        <a:pt x="172" y="151"/>
                        <a:pt x="171" y="150"/>
                      </a:cubicBezTo>
                      <a:cubicBezTo>
                        <a:pt x="171" y="149"/>
                        <a:pt x="170" y="148"/>
                        <a:pt x="169" y="147"/>
                      </a:cubicBezTo>
                      <a:cubicBezTo>
                        <a:pt x="169" y="147"/>
                        <a:pt x="169" y="147"/>
                        <a:pt x="169" y="147"/>
                      </a:cubicBezTo>
                      <a:cubicBezTo>
                        <a:pt x="167" y="144"/>
                        <a:pt x="164" y="142"/>
                        <a:pt x="162" y="139"/>
                      </a:cubicBezTo>
                      <a:cubicBezTo>
                        <a:pt x="165" y="140"/>
                        <a:pt x="166" y="143"/>
                        <a:pt x="168" y="144"/>
                      </a:cubicBezTo>
                      <a:close/>
                      <a:moveTo>
                        <a:pt x="167" y="137"/>
                      </a:moveTo>
                      <a:cubicBezTo>
                        <a:pt x="167" y="137"/>
                        <a:pt x="167" y="137"/>
                        <a:pt x="167" y="137"/>
                      </a:cubicBezTo>
                      <a:cubicBezTo>
                        <a:pt x="166" y="137"/>
                        <a:pt x="166" y="137"/>
                        <a:pt x="165" y="138"/>
                      </a:cubicBezTo>
                      <a:cubicBezTo>
                        <a:pt x="165" y="138"/>
                        <a:pt x="165" y="138"/>
                        <a:pt x="165" y="138"/>
                      </a:cubicBezTo>
                      <a:cubicBezTo>
                        <a:pt x="163" y="139"/>
                        <a:pt x="159" y="134"/>
                        <a:pt x="159" y="132"/>
                      </a:cubicBezTo>
                      <a:cubicBezTo>
                        <a:pt x="162" y="133"/>
                        <a:pt x="164" y="135"/>
                        <a:pt x="167" y="136"/>
                      </a:cubicBezTo>
                      <a:lnTo>
                        <a:pt x="167" y="137"/>
                      </a:lnTo>
                      <a:close/>
                      <a:moveTo>
                        <a:pt x="169" y="135"/>
                      </a:moveTo>
                      <a:cubicBezTo>
                        <a:pt x="165" y="134"/>
                        <a:pt x="163" y="131"/>
                        <a:pt x="159" y="130"/>
                      </a:cubicBezTo>
                      <a:cubicBezTo>
                        <a:pt x="160" y="130"/>
                        <a:pt x="163" y="131"/>
                        <a:pt x="164" y="130"/>
                      </a:cubicBezTo>
                      <a:cubicBezTo>
                        <a:pt x="164" y="130"/>
                        <a:pt x="164" y="130"/>
                        <a:pt x="164" y="130"/>
                      </a:cubicBezTo>
                      <a:cubicBezTo>
                        <a:pt x="166" y="130"/>
                        <a:pt x="167" y="130"/>
                        <a:pt x="168" y="130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69" y="131"/>
                        <a:pt x="169" y="133"/>
                        <a:pt x="169" y="135"/>
                      </a:cubicBezTo>
                      <a:close/>
                      <a:moveTo>
                        <a:pt x="170" y="134"/>
                      </a:moveTo>
                      <a:cubicBezTo>
                        <a:pt x="170" y="132"/>
                        <a:pt x="169" y="131"/>
                        <a:pt x="169" y="129"/>
                      </a:cubicBezTo>
                      <a:cubicBezTo>
                        <a:pt x="169" y="129"/>
                        <a:pt x="170" y="129"/>
                        <a:pt x="170" y="129"/>
                      </a:cubicBezTo>
                      <a:cubicBezTo>
                        <a:pt x="171" y="129"/>
                        <a:pt x="172" y="129"/>
                        <a:pt x="174" y="129"/>
                      </a:cubicBezTo>
                      <a:cubicBezTo>
                        <a:pt x="175" y="129"/>
                        <a:pt x="177" y="130"/>
                        <a:pt x="178" y="130"/>
                      </a:cubicBezTo>
                      <a:cubicBezTo>
                        <a:pt x="178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7" y="129"/>
                        <a:pt x="175" y="129"/>
                        <a:pt x="174" y="129"/>
                      </a:cubicBezTo>
                      <a:cubicBezTo>
                        <a:pt x="172" y="129"/>
                        <a:pt x="171" y="129"/>
                        <a:pt x="170" y="129"/>
                      </a:cubicBezTo>
                      <a:cubicBezTo>
                        <a:pt x="170" y="129"/>
                        <a:pt x="169" y="129"/>
                        <a:pt x="169" y="129"/>
                      </a:cubicBezTo>
                      <a:cubicBezTo>
                        <a:pt x="168" y="126"/>
                        <a:pt x="167" y="123"/>
                        <a:pt x="166" y="120"/>
                      </a:cubicBezTo>
                      <a:cubicBezTo>
                        <a:pt x="169" y="121"/>
                        <a:pt x="173" y="121"/>
                        <a:pt x="175" y="123"/>
                      </a:cubicBezTo>
                      <a:cubicBezTo>
                        <a:pt x="175" y="123"/>
                        <a:pt x="175" y="123"/>
                        <a:pt x="175" y="123"/>
                      </a:cubicBezTo>
                      <a:cubicBezTo>
                        <a:pt x="175" y="123"/>
                        <a:pt x="175" y="123"/>
                        <a:pt x="176" y="123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3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3"/>
                        <a:pt x="175" y="123"/>
                        <a:pt x="175" y="123"/>
                      </a:cubicBezTo>
                      <a:cubicBezTo>
                        <a:pt x="175" y="123"/>
                        <a:pt x="176" y="122"/>
                        <a:pt x="176" y="122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9" y="123"/>
                        <a:pt x="182" y="125"/>
                        <a:pt x="185" y="126"/>
                      </a:cubicBezTo>
                      <a:cubicBezTo>
                        <a:pt x="186" y="126"/>
                        <a:pt x="186" y="126"/>
                        <a:pt x="187" y="126"/>
                      </a:cubicBezTo>
                      <a:cubicBezTo>
                        <a:pt x="183" y="130"/>
                        <a:pt x="177" y="132"/>
                        <a:pt x="172" y="134"/>
                      </a:cubicBezTo>
                      <a:cubicBezTo>
                        <a:pt x="174" y="133"/>
                        <a:pt x="176" y="132"/>
                        <a:pt x="178" y="131"/>
                      </a:cubicBezTo>
                      <a:cubicBezTo>
                        <a:pt x="178" y="131"/>
                        <a:pt x="178" y="131"/>
                        <a:pt x="178" y="131"/>
                      </a:cubicBezTo>
                      <a:cubicBezTo>
                        <a:pt x="178" y="131"/>
                        <a:pt x="178" y="131"/>
                        <a:pt x="177" y="131"/>
                      </a:cubicBezTo>
                      <a:cubicBezTo>
                        <a:pt x="176" y="132"/>
                        <a:pt x="174" y="132"/>
                        <a:pt x="172" y="133"/>
                      </a:cubicBezTo>
                      <a:cubicBezTo>
                        <a:pt x="172" y="133"/>
                        <a:pt x="172" y="133"/>
                        <a:pt x="172" y="133"/>
                      </a:cubicBezTo>
                      <a:cubicBezTo>
                        <a:pt x="171" y="134"/>
                        <a:pt x="171" y="134"/>
                        <a:pt x="170" y="134"/>
                      </a:cubicBezTo>
                      <a:close/>
                      <a:moveTo>
                        <a:pt x="171" y="136"/>
                      </a:moveTo>
                      <a:cubicBezTo>
                        <a:pt x="174" y="134"/>
                        <a:pt x="178" y="133"/>
                        <a:pt x="181" y="131"/>
                      </a:cubicBezTo>
                      <a:cubicBezTo>
                        <a:pt x="182" y="132"/>
                        <a:pt x="183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6" y="135"/>
                        <a:pt x="188" y="137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1"/>
                        <a:pt x="190" y="142"/>
                        <a:pt x="190" y="143"/>
                      </a:cubicBezTo>
                      <a:cubicBezTo>
                        <a:pt x="189" y="143"/>
                        <a:pt x="187" y="143"/>
                        <a:pt x="186" y="143"/>
                      </a:cubicBezTo>
                      <a:cubicBezTo>
                        <a:pt x="183" y="143"/>
                        <a:pt x="181" y="141"/>
                        <a:pt x="178" y="140"/>
                      </a:cubicBezTo>
                      <a:cubicBezTo>
                        <a:pt x="175" y="138"/>
                        <a:pt x="173" y="138"/>
                        <a:pt x="171" y="136"/>
                      </a:cubicBezTo>
                      <a:close/>
                      <a:moveTo>
                        <a:pt x="184" y="145"/>
                      </a:moveTo>
                      <a:cubicBezTo>
                        <a:pt x="184" y="145"/>
                        <a:pt x="184" y="145"/>
                        <a:pt x="184" y="145"/>
                      </a:cubicBezTo>
                      <a:cubicBezTo>
                        <a:pt x="183" y="144"/>
                        <a:pt x="182" y="144"/>
                        <a:pt x="182" y="143"/>
                      </a:cubicBezTo>
                      <a:cubicBezTo>
                        <a:pt x="184" y="144"/>
                        <a:pt x="186" y="144"/>
                        <a:pt x="189" y="144"/>
                      </a:cubicBezTo>
                      <a:cubicBezTo>
                        <a:pt x="189" y="144"/>
                        <a:pt x="189" y="144"/>
                        <a:pt x="189" y="144"/>
                      </a:cubicBezTo>
                      <a:cubicBezTo>
                        <a:pt x="190" y="144"/>
                        <a:pt x="192" y="143"/>
                        <a:pt x="192" y="144"/>
                      </a:cubicBezTo>
                      <a:cubicBezTo>
                        <a:pt x="190" y="145"/>
                        <a:pt x="188" y="146"/>
                        <a:pt x="186" y="147"/>
                      </a:cubicBezTo>
                      <a:cubicBezTo>
                        <a:pt x="185" y="147"/>
                        <a:pt x="185" y="146"/>
                        <a:pt x="184" y="1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4985"/>
                <p:cNvSpPr>
                  <a:spLocks/>
                </p:cNvSpPr>
                <p:nvPr/>
              </p:nvSpPr>
              <p:spPr bwMode="auto">
                <a:xfrm>
                  <a:off x="6998" y="1051"/>
                  <a:ext cx="13" cy="2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4988"/>
              <p:cNvGrpSpPr>
                <a:grpSpLocks noChangeAspect="1"/>
              </p:cNvGrpSpPr>
              <p:nvPr/>
            </p:nvGrpSpPr>
            <p:grpSpPr bwMode="auto">
              <a:xfrm>
                <a:off x="20638" y="-42194"/>
                <a:ext cx="5219019" cy="2532929"/>
                <a:chOff x="13" y="-22"/>
                <a:chExt cx="2726" cy="1323"/>
              </a:xfrm>
            </p:grpSpPr>
            <p:sp>
              <p:nvSpPr>
                <p:cNvPr id="20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4988"/>
              <p:cNvGrpSpPr>
                <a:grpSpLocks noChangeAspect="1"/>
              </p:cNvGrpSpPr>
              <p:nvPr/>
            </p:nvGrpSpPr>
            <p:grpSpPr bwMode="auto">
              <a:xfrm flipH="1">
                <a:off x="5198859" y="-34925"/>
                <a:ext cx="4031231" cy="1577833"/>
                <a:chOff x="13" y="-22"/>
                <a:chExt cx="2726" cy="1323"/>
              </a:xfrm>
            </p:grpSpPr>
            <p:sp>
              <p:nvSpPr>
                <p:cNvPr id="13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" y="5357219"/>
            <a:ext cx="12192000" cy="2361482"/>
          </a:xfrm>
          <a:prstGeom prst="rect">
            <a:avLst/>
          </a:prstGeom>
        </p:spPr>
      </p:pic>
      <p:grpSp>
        <p:nvGrpSpPr>
          <p:cNvPr id="74" name="Group 4998"/>
          <p:cNvGrpSpPr>
            <a:grpSpLocks noChangeAspect="1"/>
          </p:cNvGrpSpPr>
          <p:nvPr userDrawn="1"/>
        </p:nvGrpSpPr>
        <p:grpSpPr bwMode="auto">
          <a:xfrm rot="1830097">
            <a:off x="-1645798" y="2201563"/>
            <a:ext cx="3614738" cy="1914525"/>
            <a:chOff x="135" y="1130"/>
            <a:chExt cx="2277" cy="1206"/>
          </a:xfrm>
        </p:grpSpPr>
        <p:sp>
          <p:nvSpPr>
            <p:cNvPr id="75" name="Freeform 4999"/>
            <p:cNvSpPr>
              <a:spLocks/>
            </p:cNvSpPr>
            <p:nvPr/>
          </p:nvSpPr>
          <p:spPr bwMode="auto">
            <a:xfrm>
              <a:off x="1711" y="11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00"/>
            <p:cNvSpPr>
              <a:spLocks/>
            </p:cNvSpPr>
            <p:nvPr/>
          </p:nvSpPr>
          <p:spPr bwMode="auto">
            <a:xfrm>
              <a:off x="1703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01"/>
            <p:cNvSpPr>
              <a:spLocks/>
            </p:cNvSpPr>
            <p:nvPr/>
          </p:nvSpPr>
          <p:spPr bwMode="auto">
            <a:xfrm>
              <a:off x="1785" y="1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02"/>
            <p:cNvSpPr>
              <a:spLocks/>
            </p:cNvSpPr>
            <p:nvPr/>
          </p:nvSpPr>
          <p:spPr bwMode="auto">
            <a:xfrm>
              <a:off x="1526" y="1178"/>
              <a:ext cx="174" cy="75"/>
            </a:xfrm>
            <a:custGeom>
              <a:avLst/>
              <a:gdLst>
                <a:gd name="T0" fmla="*/ 15 w 21"/>
                <a:gd name="T1" fmla="*/ 1 h 9"/>
                <a:gd name="T2" fmla="*/ 12 w 21"/>
                <a:gd name="T3" fmla="*/ 6 h 9"/>
                <a:gd name="T4" fmla="*/ 12 w 21"/>
                <a:gd name="T5" fmla="*/ 6 h 9"/>
                <a:gd name="T6" fmla="*/ 11 w 21"/>
                <a:gd name="T7" fmla="*/ 5 h 9"/>
                <a:gd name="T8" fmla="*/ 11 w 21"/>
                <a:gd name="T9" fmla="*/ 5 h 9"/>
                <a:gd name="T10" fmla="*/ 10 w 21"/>
                <a:gd name="T11" fmla="*/ 6 h 9"/>
                <a:gd name="T12" fmla="*/ 10 w 21"/>
                <a:gd name="T13" fmla="*/ 5 h 9"/>
                <a:gd name="T14" fmla="*/ 10 w 21"/>
                <a:gd name="T15" fmla="*/ 7 h 9"/>
                <a:gd name="T16" fmla="*/ 10 w 21"/>
                <a:gd name="T17" fmla="*/ 6 h 9"/>
                <a:gd name="T18" fmla="*/ 5 w 21"/>
                <a:gd name="T19" fmla="*/ 3 h 9"/>
                <a:gd name="T20" fmla="*/ 0 w 21"/>
                <a:gd name="T21" fmla="*/ 4 h 9"/>
                <a:gd name="T22" fmla="*/ 5 w 21"/>
                <a:gd name="T23" fmla="*/ 6 h 9"/>
                <a:gd name="T24" fmla="*/ 6 w 21"/>
                <a:gd name="T25" fmla="*/ 7 h 9"/>
                <a:gd name="T26" fmla="*/ 8 w 21"/>
                <a:gd name="T27" fmla="*/ 7 h 9"/>
                <a:gd name="T28" fmla="*/ 11 w 21"/>
                <a:gd name="T29" fmla="*/ 8 h 9"/>
                <a:gd name="T30" fmla="*/ 12 w 21"/>
                <a:gd name="T31" fmla="*/ 9 h 9"/>
                <a:gd name="T32" fmla="*/ 12 w 21"/>
                <a:gd name="T33" fmla="*/ 8 h 9"/>
                <a:gd name="T34" fmla="*/ 14 w 21"/>
                <a:gd name="T35" fmla="*/ 7 h 9"/>
                <a:gd name="T36" fmla="*/ 15 w 21"/>
                <a:gd name="T37" fmla="*/ 6 h 9"/>
                <a:gd name="T38" fmla="*/ 17 w 21"/>
                <a:gd name="T39" fmla="*/ 5 h 9"/>
                <a:gd name="T40" fmla="*/ 21 w 21"/>
                <a:gd name="T41" fmla="*/ 1 h 9"/>
                <a:gd name="T42" fmla="*/ 15 w 21"/>
                <a:gd name="T4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9">
                  <a:moveTo>
                    <a:pt x="15" y="1"/>
                  </a:moveTo>
                  <a:cubicBezTo>
                    <a:pt x="13" y="2"/>
                    <a:pt x="12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9" y="6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7" y="3"/>
                    <a:pt x="5" y="3"/>
                  </a:cubicBezTo>
                  <a:cubicBezTo>
                    <a:pt x="4" y="3"/>
                    <a:pt x="2" y="2"/>
                    <a:pt x="0" y="4"/>
                  </a:cubicBezTo>
                  <a:cubicBezTo>
                    <a:pt x="2" y="3"/>
                    <a:pt x="5" y="4"/>
                    <a:pt x="5" y="6"/>
                  </a:cubicBezTo>
                  <a:cubicBezTo>
                    <a:pt x="5" y="5"/>
                    <a:pt x="7" y="6"/>
                    <a:pt x="6" y="7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9" y="7"/>
                    <a:pt x="11" y="8"/>
                  </a:cubicBezTo>
                  <a:cubicBezTo>
                    <a:pt x="11" y="8"/>
                    <a:pt x="11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7"/>
                    <a:pt x="13" y="6"/>
                    <a:pt x="14" y="7"/>
                  </a:cubicBezTo>
                  <a:cubicBezTo>
                    <a:pt x="13" y="6"/>
                    <a:pt x="15" y="5"/>
                    <a:pt x="15" y="6"/>
                  </a:cubicBezTo>
                  <a:cubicBezTo>
                    <a:pt x="15" y="5"/>
                    <a:pt x="16" y="4"/>
                    <a:pt x="17" y="5"/>
                  </a:cubicBezTo>
                  <a:cubicBezTo>
                    <a:pt x="16" y="2"/>
                    <a:pt x="19" y="1"/>
                    <a:pt x="21" y="1"/>
                  </a:cubicBezTo>
                  <a:cubicBezTo>
                    <a:pt x="18" y="0"/>
                    <a:pt x="16" y="1"/>
                    <a:pt x="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003"/>
            <p:cNvSpPr>
              <a:spLocks/>
            </p:cNvSpPr>
            <p:nvPr/>
          </p:nvSpPr>
          <p:spPr bwMode="auto">
            <a:xfrm>
              <a:off x="1802" y="11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04"/>
            <p:cNvSpPr>
              <a:spLocks/>
            </p:cNvSpPr>
            <p:nvPr/>
          </p:nvSpPr>
          <p:spPr bwMode="auto">
            <a:xfrm>
              <a:off x="275" y="20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005"/>
            <p:cNvSpPr>
              <a:spLocks/>
            </p:cNvSpPr>
            <p:nvPr/>
          </p:nvSpPr>
          <p:spPr bwMode="auto">
            <a:xfrm>
              <a:off x="259" y="19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006"/>
            <p:cNvSpPr>
              <a:spLocks/>
            </p:cNvSpPr>
            <p:nvPr/>
          </p:nvSpPr>
          <p:spPr bwMode="auto">
            <a:xfrm>
              <a:off x="366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07"/>
            <p:cNvSpPr>
              <a:spLocks/>
            </p:cNvSpPr>
            <p:nvPr/>
          </p:nvSpPr>
          <p:spPr bwMode="auto">
            <a:xfrm>
              <a:off x="226" y="1929"/>
              <a:ext cx="222" cy="116"/>
            </a:xfrm>
            <a:custGeom>
              <a:avLst/>
              <a:gdLst>
                <a:gd name="T0" fmla="*/ 20 w 27"/>
                <a:gd name="T1" fmla="*/ 7 h 14"/>
                <a:gd name="T2" fmla="*/ 13 w 27"/>
                <a:gd name="T3" fmla="*/ 11 h 14"/>
                <a:gd name="T4" fmla="*/ 13 w 27"/>
                <a:gd name="T5" fmla="*/ 11 h 14"/>
                <a:gd name="T6" fmla="*/ 13 w 27"/>
                <a:gd name="T7" fmla="*/ 9 h 14"/>
                <a:gd name="T8" fmla="*/ 13 w 27"/>
                <a:gd name="T9" fmla="*/ 9 h 14"/>
                <a:gd name="T10" fmla="*/ 11 w 27"/>
                <a:gd name="T11" fmla="*/ 9 h 14"/>
                <a:gd name="T12" fmla="*/ 11 w 27"/>
                <a:gd name="T13" fmla="*/ 8 h 14"/>
                <a:gd name="T14" fmla="*/ 10 w 27"/>
                <a:gd name="T15" fmla="*/ 10 h 14"/>
                <a:gd name="T16" fmla="*/ 10 w 27"/>
                <a:gd name="T17" fmla="*/ 10 h 14"/>
                <a:gd name="T18" fmla="*/ 7 w 27"/>
                <a:gd name="T19" fmla="*/ 3 h 14"/>
                <a:gd name="T20" fmla="*/ 0 w 27"/>
                <a:gd name="T21" fmla="*/ 1 h 14"/>
                <a:gd name="T22" fmla="*/ 4 w 27"/>
                <a:gd name="T23" fmla="*/ 7 h 14"/>
                <a:gd name="T24" fmla="*/ 6 w 27"/>
                <a:gd name="T25" fmla="*/ 9 h 14"/>
                <a:gd name="T26" fmla="*/ 8 w 27"/>
                <a:gd name="T27" fmla="*/ 10 h 14"/>
                <a:gd name="T28" fmla="*/ 10 w 27"/>
                <a:gd name="T29" fmla="*/ 12 h 14"/>
                <a:gd name="T30" fmla="*/ 11 w 27"/>
                <a:gd name="T31" fmla="*/ 14 h 14"/>
                <a:gd name="T32" fmla="*/ 12 w 27"/>
                <a:gd name="T33" fmla="*/ 13 h 14"/>
                <a:gd name="T34" fmla="*/ 15 w 27"/>
                <a:gd name="T35" fmla="*/ 12 h 14"/>
                <a:gd name="T36" fmla="*/ 17 w 27"/>
                <a:gd name="T37" fmla="*/ 12 h 14"/>
                <a:gd name="T38" fmla="*/ 20 w 27"/>
                <a:gd name="T39" fmla="*/ 12 h 14"/>
                <a:gd name="T40" fmla="*/ 27 w 27"/>
                <a:gd name="T41" fmla="*/ 10 h 14"/>
                <a:gd name="T42" fmla="*/ 20 w 27"/>
                <a:gd name="T4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14">
                  <a:moveTo>
                    <a:pt x="20" y="7"/>
                  </a:moveTo>
                  <a:cubicBezTo>
                    <a:pt x="17" y="7"/>
                    <a:pt x="15" y="9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7"/>
                    <a:pt x="9" y="5"/>
                    <a:pt x="7" y="3"/>
                  </a:cubicBezTo>
                  <a:cubicBezTo>
                    <a:pt x="6" y="2"/>
                    <a:pt x="3" y="0"/>
                    <a:pt x="0" y="1"/>
                  </a:cubicBezTo>
                  <a:cubicBezTo>
                    <a:pt x="2" y="1"/>
                    <a:pt x="5" y="4"/>
                    <a:pt x="4" y="7"/>
                  </a:cubicBezTo>
                  <a:cubicBezTo>
                    <a:pt x="5" y="6"/>
                    <a:pt x="7" y="8"/>
                    <a:pt x="6" y="9"/>
                  </a:cubicBezTo>
                  <a:cubicBezTo>
                    <a:pt x="7" y="8"/>
                    <a:pt x="9" y="9"/>
                    <a:pt x="8" y="10"/>
                  </a:cubicBezTo>
                  <a:cubicBezTo>
                    <a:pt x="8" y="10"/>
                    <a:pt x="9" y="11"/>
                    <a:pt x="10" y="12"/>
                  </a:cubicBezTo>
                  <a:cubicBezTo>
                    <a:pt x="10" y="13"/>
                    <a:pt x="11" y="14"/>
                    <a:pt x="11" y="14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3" y="12"/>
                    <a:pt x="15" y="12"/>
                    <a:pt x="15" y="12"/>
                  </a:cubicBezTo>
                  <a:cubicBezTo>
                    <a:pt x="15" y="11"/>
                    <a:pt x="17" y="11"/>
                    <a:pt x="17" y="12"/>
                  </a:cubicBezTo>
                  <a:cubicBezTo>
                    <a:pt x="17" y="11"/>
                    <a:pt x="19" y="10"/>
                    <a:pt x="20" y="12"/>
                  </a:cubicBezTo>
                  <a:cubicBezTo>
                    <a:pt x="20" y="9"/>
                    <a:pt x="24" y="8"/>
                    <a:pt x="27" y="10"/>
                  </a:cubicBezTo>
                  <a:cubicBezTo>
                    <a:pt x="24" y="7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008"/>
            <p:cNvSpPr>
              <a:spLocks/>
            </p:cNvSpPr>
            <p:nvPr/>
          </p:nvSpPr>
          <p:spPr bwMode="auto">
            <a:xfrm>
              <a:off x="391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009"/>
            <p:cNvSpPr>
              <a:spLocks/>
            </p:cNvSpPr>
            <p:nvPr/>
          </p:nvSpPr>
          <p:spPr bwMode="auto">
            <a:xfrm>
              <a:off x="2090" y="2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010"/>
            <p:cNvSpPr>
              <a:spLocks/>
            </p:cNvSpPr>
            <p:nvPr/>
          </p:nvSpPr>
          <p:spPr bwMode="auto">
            <a:xfrm>
              <a:off x="2066" y="21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011"/>
            <p:cNvSpPr>
              <a:spLocks/>
            </p:cNvSpPr>
            <p:nvPr/>
          </p:nvSpPr>
          <p:spPr bwMode="auto">
            <a:xfrm>
              <a:off x="2198" y="20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012"/>
            <p:cNvSpPr>
              <a:spLocks/>
            </p:cNvSpPr>
            <p:nvPr/>
          </p:nvSpPr>
          <p:spPr bwMode="auto">
            <a:xfrm>
              <a:off x="2022" y="1877"/>
              <a:ext cx="240" cy="183"/>
            </a:xfrm>
            <a:custGeom>
              <a:avLst/>
              <a:gdLst>
                <a:gd name="T0" fmla="*/ 21 w 29"/>
                <a:gd name="T1" fmla="*/ 5 h 22"/>
                <a:gd name="T2" fmla="*/ 20 w 29"/>
                <a:gd name="T3" fmla="*/ 15 h 22"/>
                <a:gd name="T4" fmla="*/ 20 w 29"/>
                <a:gd name="T5" fmla="*/ 15 h 22"/>
                <a:gd name="T6" fmla="*/ 18 w 29"/>
                <a:gd name="T7" fmla="*/ 13 h 22"/>
                <a:gd name="T8" fmla="*/ 18 w 29"/>
                <a:gd name="T9" fmla="*/ 14 h 22"/>
                <a:gd name="T10" fmla="*/ 17 w 29"/>
                <a:gd name="T11" fmla="*/ 16 h 22"/>
                <a:gd name="T12" fmla="*/ 16 w 29"/>
                <a:gd name="T13" fmla="*/ 15 h 22"/>
                <a:gd name="T14" fmla="*/ 17 w 29"/>
                <a:gd name="T15" fmla="*/ 17 h 22"/>
                <a:gd name="T16" fmla="*/ 16 w 29"/>
                <a:gd name="T17" fmla="*/ 17 h 22"/>
                <a:gd name="T18" fmla="*/ 7 w 29"/>
                <a:gd name="T19" fmla="*/ 16 h 22"/>
                <a:gd name="T20" fmla="*/ 0 w 29"/>
                <a:gd name="T21" fmla="*/ 22 h 22"/>
                <a:gd name="T22" fmla="*/ 9 w 29"/>
                <a:gd name="T23" fmla="*/ 21 h 22"/>
                <a:gd name="T24" fmla="*/ 12 w 29"/>
                <a:gd name="T25" fmla="*/ 21 h 22"/>
                <a:gd name="T26" fmla="*/ 15 w 29"/>
                <a:gd name="T27" fmla="*/ 20 h 22"/>
                <a:gd name="T28" fmla="*/ 19 w 29"/>
                <a:gd name="T29" fmla="*/ 19 h 22"/>
                <a:gd name="T30" fmla="*/ 22 w 29"/>
                <a:gd name="T31" fmla="*/ 20 h 22"/>
                <a:gd name="T32" fmla="*/ 21 w 29"/>
                <a:gd name="T33" fmla="*/ 18 h 22"/>
                <a:gd name="T34" fmla="*/ 23 w 29"/>
                <a:gd name="T35" fmla="*/ 14 h 22"/>
                <a:gd name="T36" fmla="*/ 25 w 29"/>
                <a:gd name="T37" fmla="*/ 12 h 22"/>
                <a:gd name="T38" fmla="*/ 26 w 29"/>
                <a:gd name="T39" fmla="*/ 9 h 22"/>
                <a:gd name="T40" fmla="*/ 29 w 29"/>
                <a:gd name="T41" fmla="*/ 0 h 22"/>
                <a:gd name="T42" fmla="*/ 21 w 29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22">
                  <a:moveTo>
                    <a:pt x="21" y="5"/>
                  </a:moveTo>
                  <a:cubicBezTo>
                    <a:pt x="19" y="8"/>
                    <a:pt x="19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7" y="15"/>
                    <a:pt x="17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7" y="17"/>
                    <a:pt x="17" y="17"/>
                    <a:pt x="16" y="17"/>
                  </a:cubicBezTo>
                  <a:cubicBezTo>
                    <a:pt x="13" y="16"/>
                    <a:pt x="10" y="15"/>
                    <a:pt x="7" y="16"/>
                  </a:cubicBezTo>
                  <a:cubicBezTo>
                    <a:pt x="5" y="16"/>
                    <a:pt x="1" y="18"/>
                    <a:pt x="0" y="22"/>
                  </a:cubicBezTo>
                  <a:cubicBezTo>
                    <a:pt x="2" y="19"/>
                    <a:pt x="7" y="18"/>
                    <a:pt x="9" y="21"/>
                  </a:cubicBezTo>
                  <a:cubicBezTo>
                    <a:pt x="9" y="19"/>
                    <a:pt x="12" y="19"/>
                    <a:pt x="12" y="21"/>
                  </a:cubicBezTo>
                  <a:cubicBezTo>
                    <a:pt x="12" y="19"/>
                    <a:pt x="15" y="18"/>
                    <a:pt x="15" y="20"/>
                  </a:cubicBezTo>
                  <a:cubicBezTo>
                    <a:pt x="15" y="19"/>
                    <a:pt x="17" y="19"/>
                    <a:pt x="19" y="19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19"/>
                    <a:pt x="21" y="19"/>
                    <a:pt x="21" y="18"/>
                  </a:cubicBezTo>
                  <a:cubicBezTo>
                    <a:pt x="21" y="16"/>
                    <a:pt x="22" y="14"/>
                    <a:pt x="23" y="14"/>
                  </a:cubicBezTo>
                  <a:cubicBezTo>
                    <a:pt x="21" y="13"/>
                    <a:pt x="23" y="11"/>
                    <a:pt x="25" y="12"/>
                  </a:cubicBezTo>
                  <a:cubicBezTo>
                    <a:pt x="23" y="11"/>
                    <a:pt x="24" y="8"/>
                    <a:pt x="26" y="9"/>
                  </a:cubicBezTo>
                  <a:cubicBezTo>
                    <a:pt x="23" y="6"/>
                    <a:pt x="26" y="2"/>
                    <a:pt x="29" y="0"/>
                  </a:cubicBezTo>
                  <a:cubicBezTo>
                    <a:pt x="24" y="0"/>
                    <a:pt x="22" y="4"/>
                    <a:pt x="2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013"/>
            <p:cNvSpPr>
              <a:spLocks/>
            </p:cNvSpPr>
            <p:nvPr/>
          </p:nvSpPr>
          <p:spPr bwMode="auto">
            <a:xfrm>
              <a:off x="2206" y="2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014"/>
            <p:cNvSpPr>
              <a:spLocks/>
            </p:cNvSpPr>
            <p:nvPr/>
          </p:nvSpPr>
          <p:spPr bwMode="auto">
            <a:xfrm>
              <a:off x="382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015"/>
            <p:cNvSpPr>
              <a:spLocks/>
            </p:cNvSpPr>
            <p:nvPr/>
          </p:nvSpPr>
          <p:spPr bwMode="auto">
            <a:xfrm>
              <a:off x="391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016"/>
            <p:cNvSpPr>
              <a:spLocks/>
            </p:cNvSpPr>
            <p:nvPr/>
          </p:nvSpPr>
          <p:spPr bwMode="auto">
            <a:xfrm>
              <a:off x="341" y="1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017"/>
            <p:cNvSpPr>
              <a:spLocks/>
            </p:cNvSpPr>
            <p:nvPr/>
          </p:nvSpPr>
          <p:spPr bwMode="auto">
            <a:xfrm>
              <a:off x="325" y="1771"/>
              <a:ext cx="99" cy="58"/>
            </a:xfrm>
            <a:custGeom>
              <a:avLst/>
              <a:gdLst>
                <a:gd name="T0" fmla="*/ 3 w 12"/>
                <a:gd name="T1" fmla="*/ 1 h 7"/>
                <a:gd name="T2" fmla="*/ 4 w 12"/>
                <a:gd name="T3" fmla="*/ 5 h 7"/>
                <a:gd name="T4" fmla="*/ 4 w 12"/>
                <a:gd name="T5" fmla="*/ 5 h 7"/>
                <a:gd name="T6" fmla="*/ 5 w 12"/>
                <a:gd name="T7" fmla="*/ 4 h 7"/>
                <a:gd name="T8" fmla="*/ 5 w 12"/>
                <a:gd name="T9" fmla="*/ 4 h 7"/>
                <a:gd name="T10" fmla="*/ 5 w 12"/>
                <a:gd name="T11" fmla="*/ 5 h 7"/>
                <a:gd name="T12" fmla="*/ 6 w 12"/>
                <a:gd name="T13" fmla="*/ 4 h 7"/>
                <a:gd name="T14" fmla="*/ 5 w 12"/>
                <a:gd name="T15" fmla="*/ 5 h 7"/>
                <a:gd name="T16" fmla="*/ 5 w 12"/>
                <a:gd name="T17" fmla="*/ 5 h 7"/>
                <a:gd name="T18" fmla="*/ 9 w 12"/>
                <a:gd name="T19" fmla="*/ 4 h 7"/>
                <a:gd name="T20" fmla="*/ 12 w 12"/>
                <a:gd name="T21" fmla="*/ 6 h 7"/>
                <a:gd name="T22" fmla="*/ 8 w 12"/>
                <a:gd name="T23" fmla="*/ 6 h 7"/>
                <a:gd name="T24" fmla="*/ 7 w 12"/>
                <a:gd name="T25" fmla="*/ 6 h 7"/>
                <a:gd name="T26" fmla="*/ 6 w 12"/>
                <a:gd name="T27" fmla="*/ 6 h 7"/>
                <a:gd name="T28" fmla="*/ 4 w 12"/>
                <a:gd name="T29" fmla="*/ 6 h 7"/>
                <a:gd name="T30" fmla="*/ 4 w 12"/>
                <a:gd name="T31" fmla="*/ 7 h 7"/>
                <a:gd name="T32" fmla="*/ 4 w 12"/>
                <a:gd name="T33" fmla="*/ 6 h 7"/>
                <a:gd name="T34" fmla="*/ 3 w 12"/>
                <a:gd name="T35" fmla="*/ 4 h 7"/>
                <a:gd name="T36" fmla="*/ 2 w 12"/>
                <a:gd name="T37" fmla="*/ 4 h 7"/>
                <a:gd name="T38" fmla="*/ 1 w 12"/>
                <a:gd name="T39" fmla="*/ 3 h 7"/>
                <a:gd name="T40" fmla="*/ 0 w 12"/>
                <a:gd name="T41" fmla="*/ 0 h 7"/>
                <a:gd name="T42" fmla="*/ 3 w 12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7">
                  <a:moveTo>
                    <a:pt x="3" y="1"/>
                  </a:moveTo>
                  <a:cubicBezTo>
                    <a:pt x="4" y="2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5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9" y="4"/>
                    <a:pt x="11" y="4"/>
                    <a:pt x="12" y="6"/>
                  </a:cubicBezTo>
                  <a:cubicBezTo>
                    <a:pt x="11" y="5"/>
                    <a:pt x="9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6" y="5"/>
                    <a:pt x="6" y="6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3"/>
                    <a:pt x="2" y="4"/>
                  </a:cubicBezTo>
                  <a:cubicBezTo>
                    <a:pt x="2" y="3"/>
                    <a:pt x="2" y="2"/>
                    <a:pt x="1" y="3"/>
                  </a:cubicBezTo>
                  <a:cubicBezTo>
                    <a:pt x="2" y="2"/>
                    <a:pt x="1" y="0"/>
                    <a:pt x="0" y="0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018"/>
            <p:cNvSpPr>
              <a:spLocks/>
            </p:cNvSpPr>
            <p:nvPr/>
          </p:nvSpPr>
          <p:spPr bwMode="auto">
            <a:xfrm>
              <a:off x="333" y="17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019"/>
            <p:cNvSpPr>
              <a:spLocks/>
            </p:cNvSpPr>
            <p:nvPr/>
          </p:nvSpPr>
          <p:spPr bwMode="auto">
            <a:xfrm>
              <a:off x="2396" y="23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020"/>
            <p:cNvSpPr>
              <a:spLocks/>
            </p:cNvSpPr>
            <p:nvPr/>
          </p:nvSpPr>
          <p:spPr bwMode="auto">
            <a:xfrm>
              <a:off x="2412" y="23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021"/>
            <p:cNvSpPr>
              <a:spLocks/>
            </p:cNvSpPr>
            <p:nvPr/>
          </p:nvSpPr>
          <p:spPr bwMode="auto">
            <a:xfrm>
              <a:off x="2321" y="23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022"/>
            <p:cNvSpPr>
              <a:spLocks/>
            </p:cNvSpPr>
            <p:nvPr/>
          </p:nvSpPr>
          <p:spPr bwMode="auto">
            <a:xfrm>
              <a:off x="2177" y="2240"/>
              <a:ext cx="157" cy="91"/>
            </a:xfrm>
            <a:custGeom>
              <a:avLst/>
              <a:gdLst>
                <a:gd name="T0" fmla="*/ 5 w 19"/>
                <a:gd name="T1" fmla="*/ 2 h 11"/>
                <a:gd name="T2" fmla="*/ 7 w 19"/>
                <a:gd name="T3" fmla="*/ 8 h 11"/>
                <a:gd name="T4" fmla="*/ 7 w 19"/>
                <a:gd name="T5" fmla="*/ 8 h 11"/>
                <a:gd name="T6" fmla="*/ 8 w 19"/>
                <a:gd name="T7" fmla="*/ 7 h 11"/>
                <a:gd name="T8" fmla="*/ 7 w 19"/>
                <a:gd name="T9" fmla="*/ 8 h 11"/>
                <a:gd name="T10" fmla="*/ 8 w 19"/>
                <a:gd name="T11" fmla="*/ 8 h 11"/>
                <a:gd name="T12" fmla="*/ 9 w 19"/>
                <a:gd name="T13" fmla="*/ 8 h 11"/>
                <a:gd name="T14" fmla="*/ 8 w 19"/>
                <a:gd name="T15" fmla="*/ 9 h 11"/>
                <a:gd name="T16" fmla="*/ 9 w 19"/>
                <a:gd name="T17" fmla="*/ 9 h 11"/>
                <a:gd name="T18" fmla="*/ 14 w 19"/>
                <a:gd name="T19" fmla="*/ 7 h 11"/>
                <a:gd name="T20" fmla="*/ 19 w 19"/>
                <a:gd name="T21" fmla="*/ 10 h 11"/>
                <a:gd name="T22" fmla="*/ 14 w 19"/>
                <a:gd name="T23" fmla="*/ 11 h 11"/>
                <a:gd name="T24" fmla="*/ 12 w 19"/>
                <a:gd name="T25" fmla="*/ 11 h 11"/>
                <a:gd name="T26" fmla="*/ 10 w 19"/>
                <a:gd name="T27" fmla="*/ 11 h 11"/>
                <a:gd name="T28" fmla="*/ 7 w 19"/>
                <a:gd name="T29" fmla="*/ 10 h 11"/>
                <a:gd name="T30" fmla="*/ 6 w 19"/>
                <a:gd name="T31" fmla="*/ 11 h 11"/>
                <a:gd name="T32" fmla="*/ 6 w 19"/>
                <a:gd name="T33" fmla="*/ 10 h 11"/>
                <a:gd name="T34" fmla="*/ 4 w 19"/>
                <a:gd name="T35" fmla="*/ 8 h 11"/>
                <a:gd name="T36" fmla="*/ 3 w 19"/>
                <a:gd name="T37" fmla="*/ 7 h 11"/>
                <a:gd name="T38" fmla="*/ 2 w 19"/>
                <a:gd name="T39" fmla="*/ 5 h 11"/>
                <a:gd name="T40" fmla="*/ 0 w 19"/>
                <a:gd name="T41" fmla="*/ 0 h 11"/>
                <a:gd name="T42" fmla="*/ 5 w 19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1">
                  <a:moveTo>
                    <a:pt x="5" y="2"/>
                  </a:moveTo>
                  <a:cubicBezTo>
                    <a:pt x="6" y="4"/>
                    <a:pt x="7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8"/>
                    <a:pt x="12" y="7"/>
                    <a:pt x="14" y="7"/>
                  </a:cubicBezTo>
                  <a:cubicBezTo>
                    <a:pt x="15" y="7"/>
                    <a:pt x="18" y="8"/>
                    <a:pt x="19" y="10"/>
                  </a:cubicBezTo>
                  <a:cubicBezTo>
                    <a:pt x="18" y="9"/>
                    <a:pt x="14" y="9"/>
                    <a:pt x="14" y="11"/>
                  </a:cubicBezTo>
                  <a:cubicBezTo>
                    <a:pt x="14" y="10"/>
                    <a:pt x="12" y="10"/>
                    <a:pt x="12" y="11"/>
                  </a:cubicBezTo>
                  <a:cubicBezTo>
                    <a:pt x="12" y="10"/>
                    <a:pt x="10" y="10"/>
                    <a:pt x="10" y="11"/>
                  </a:cubicBezTo>
                  <a:cubicBezTo>
                    <a:pt x="10" y="10"/>
                    <a:pt x="9" y="10"/>
                    <a:pt x="7" y="10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9"/>
                    <a:pt x="5" y="8"/>
                    <a:pt x="4" y="8"/>
                  </a:cubicBezTo>
                  <a:cubicBezTo>
                    <a:pt x="6" y="7"/>
                    <a:pt x="4" y="6"/>
                    <a:pt x="3" y="7"/>
                  </a:cubicBezTo>
                  <a:cubicBezTo>
                    <a:pt x="4" y="6"/>
                    <a:pt x="3" y="4"/>
                    <a:pt x="2" y="5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2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023"/>
            <p:cNvSpPr>
              <a:spLocks/>
            </p:cNvSpPr>
            <p:nvPr/>
          </p:nvSpPr>
          <p:spPr bwMode="auto">
            <a:xfrm>
              <a:off x="2313" y="22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24"/>
            <p:cNvSpPr>
              <a:spLocks/>
            </p:cNvSpPr>
            <p:nvPr/>
          </p:nvSpPr>
          <p:spPr bwMode="auto">
            <a:xfrm>
              <a:off x="2057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025"/>
            <p:cNvSpPr>
              <a:spLocks/>
            </p:cNvSpPr>
            <p:nvPr/>
          </p:nvSpPr>
          <p:spPr bwMode="auto">
            <a:xfrm>
              <a:off x="2049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026"/>
            <p:cNvSpPr>
              <a:spLocks/>
            </p:cNvSpPr>
            <p:nvPr/>
          </p:nvSpPr>
          <p:spPr bwMode="auto">
            <a:xfrm>
              <a:off x="2099" y="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27"/>
            <p:cNvSpPr>
              <a:spLocks/>
            </p:cNvSpPr>
            <p:nvPr/>
          </p:nvSpPr>
          <p:spPr bwMode="auto">
            <a:xfrm>
              <a:off x="2016" y="1721"/>
              <a:ext cx="99" cy="67"/>
            </a:xfrm>
            <a:custGeom>
              <a:avLst/>
              <a:gdLst>
                <a:gd name="T0" fmla="*/ 9 w 12"/>
                <a:gd name="T1" fmla="*/ 2 h 8"/>
                <a:gd name="T2" fmla="*/ 8 w 12"/>
                <a:gd name="T3" fmla="*/ 6 h 8"/>
                <a:gd name="T4" fmla="*/ 8 w 12"/>
                <a:gd name="T5" fmla="*/ 6 h 8"/>
                <a:gd name="T6" fmla="*/ 7 w 12"/>
                <a:gd name="T7" fmla="*/ 5 h 8"/>
                <a:gd name="T8" fmla="*/ 7 w 12"/>
                <a:gd name="T9" fmla="*/ 6 h 8"/>
                <a:gd name="T10" fmla="*/ 7 w 12"/>
                <a:gd name="T11" fmla="*/ 6 h 8"/>
                <a:gd name="T12" fmla="*/ 6 w 12"/>
                <a:gd name="T13" fmla="*/ 6 h 8"/>
                <a:gd name="T14" fmla="*/ 7 w 12"/>
                <a:gd name="T15" fmla="*/ 7 h 8"/>
                <a:gd name="T16" fmla="*/ 7 w 12"/>
                <a:gd name="T17" fmla="*/ 7 h 8"/>
                <a:gd name="T18" fmla="*/ 3 w 12"/>
                <a:gd name="T19" fmla="*/ 6 h 8"/>
                <a:gd name="T20" fmla="*/ 0 w 12"/>
                <a:gd name="T21" fmla="*/ 8 h 8"/>
                <a:gd name="T22" fmla="*/ 4 w 12"/>
                <a:gd name="T23" fmla="*/ 8 h 8"/>
                <a:gd name="T24" fmla="*/ 5 w 12"/>
                <a:gd name="T25" fmla="*/ 8 h 8"/>
                <a:gd name="T26" fmla="*/ 6 w 12"/>
                <a:gd name="T27" fmla="*/ 8 h 8"/>
                <a:gd name="T28" fmla="*/ 8 w 12"/>
                <a:gd name="T29" fmla="*/ 7 h 8"/>
                <a:gd name="T30" fmla="*/ 9 w 12"/>
                <a:gd name="T31" fmla="*/ 8 h 8"/>
                <a:gd name="T32" fmla="*/ 8 w 12"/>
                <a:gd name="T33" fmla="*/ 7 h 8"/>
                <a:gd name="T34" fmla="*/ 9 w 12"/>
                <a:gd name="T35" fmla="*/ 6 h 8"/>
                <a:gd name="T36" fmla="*/ 10 w 12"/>
                <a:gd name="T37" fmla="*/ 5 h 8"/>
                <a:gd name="T38" fmla="*/ 10 w 12"/>
                <a:gd name="T39" fmla="*/ 4 h 8"/>
                <a:gd name="T40" fmla="*/ 12 w 12"/>
                <a:gd name="T41" fmla="*/ 0 h 8"/>
                <a:gd name="T42" fmla="*/ 9 w 12"/>
                <a:gd name="T4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8">
                  <a:moveTo>
                    <a:pt x="9" y="2"/>
                  </a:moveTo>
                  <a:cubicBezTo>
                    <a:pt x="8" y="3"/>
                    <a:pt x="8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4" y="5"/>
                    <a:pt x="3" y="6"/>
                  </a:cubicBezTo>
                  <a:cubicBezTo>
                    <a:pt x="2" y="6"/>
                    <a:pt x="1" y="6"/>
                    <a:pt x="0" y="8"/>
                  </a:cubicBezTo>
                  <a:cubicBezTo>
                    <a:pt x="1" y="7"/>
                    <a:pt x="3" y="7"/>
                    <a:pt x="4" y="8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9" y="5"/>
                    <a:pt x="9" y="6"/>
                  </a:cubicBezTo>
                  <a:cubicBezTo>
                    <a:pt x="8" y="5"/>
                    <a:pt x="9" y="4"/>
                    <a:pt x="10" y="5"/>
                  </a:cubicBezTo>
                  <a:cubicBezTo>
                    <a:pt x="9" y="4"/>
                    <a:pt x="10" y="3"/>
                    <a:pt x="10" y="4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0" y="0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028"/>
            <p:cNvSpPr>
              <a:spLocks/>
            </p:cNvSpPr>
            <p:nvPr/>
          </p:nvSpPr>
          <p:spPr bwMode="auto">
            <a:xfrm>
              <a:off x="2099" y="17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029"/>
            <p:cNvSpPr>
              <a:spLocks/>
            </p:cNvSpPr>
            <p:nvPr/>
          </p:nvSpPr>
          <p:spPr bwMode="auto">
            <a:xfrm>
              <a:off x="1463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30"/>
            <p:cNvSpPr>
              <a:spLocks/>
            </p:cNvSpPr>
            <p:nvPr/>
          </p:nvSpPr>
          <p:spPr bwMode="auto">
            <a:xfrm>
              <a:off x="1447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031"/>
            <p:cNvSpPr>
              <a:spLocks/>
            </p:cNvSpPr>
            <p:nvPr/>
          </p:nvSpPr>
          <p:spPr bwMode="auto">
            <a:xfrm>
              <a:off x="1546" y="13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32"/>
            <p:cNvSpPr>
              <a:spLocks/>
            </p:cNvSpPr>
            <p:nvPr/>
          </p:nvSpPr>
          <p:spPr bwMode="auto">
            <a:xfrm>
              <a:off x="1302" y="1437"/>
              <a:ext cx="190" cy="91"/>
            </a:xfrm>
            <a:custGeom>
              <a:avLst/>
              <a:gdLst>
                <a:gd name="T0" fmla="*/ 17 w 23"/>
                <a:gd name="T1" fmla="*/ 2 h 11"/>
                <a:gd name="T2" fmla="*/ 14 w 23"/>
                <a:gd name="T3" fmla="*/ 7 h 11"/>
                <a:gd name="T4" fmla="*/ 14 w 23"/>
                <a:gd name="T5" fmla="*/ 7 h 11"/>
                <a:gd name="T6" fmla="*/ 13 w 23"/>
                <a:gd name="T7" fmla="*/ 6 h 11"/>
                <a:gd name="T8" fmla="*/ 13 w 23"/>
                <a:gd name="T9" fmla="*/ 7 h 11"/>
                <a:gd name="T10" fmla="*/ 12 w 23"/>
                <a:gd name="T11" fmla="*/ 7 h 11"/>
                <a:gd name="T12" fmla="*/ 11 w 23"/>
                <a:gd name="T13" fmla="*/ 6 h 11"/>
                <a:gd name="T14" fmla="*/ 12 w 23"/>
                <a:gd name="T15" fmla="*/ 8 h 11"/>
                <a:gd name="T16" fmla="*/ 11 w 23"/>
                <a:gd name="T17" fmla="*/ 8 h 11"/>
                <a:gd name="T18" fmla="*/ 6 w 23"/>
                <a:gd name="T19" fmla="*/ 5 h 11"/>
                <a:gd name="T20" fmla="*/ 0 w 23"/>
                <a:gd name="T21" fmla="*/ 7 h 11"/>
                <a:gd name="T22" fmla="*/ 6 w 23"/>
                <a:gd name="T23" fmla="*/ 9 h 11"/>
                <a:gd name="T24" fmla="*/ 8 w 23"/>
                <a:gd name="T25" fmla="*/ 9 h 11"/>
                <a:gd name="T26" fmla="*/ 9 w 23"/>
                <a:gd name="T27" fmla="*/ 9 h 11"/>
                <a:gd name="T28" fmla="*/ 12 w 23"/>
                <a:gd name="T29" fmla="*/ 10 h 11"/>
                <a:gd name="T30" fmla="*/ 14 w 23"/>
                <a:gd name="T31" fmla="*/ 11 h 11"/>
                <a:gd name="T32" fmla="*/ 14 w 23"/>
                <a:gd name="T33" fmla="*/ 10 h 11"/>
                <a:gd name="T34" fmla="*/ 16 w 23"/>
                <a:gd name="T35" fmla="*/ 8 h 11"/>
                <a:gd name="T36" fmla="*/ 18 w 23"/>
                <a:gd name="T37" fmla="*/ 7 h 11"/>
                <a:gd name="T38" fmla="*/ 19 w 23"/>
                <a:gd name="T39" fmla="*/ 5 h 11"/>
                <a:gd name="T40" fmla="*/ 23 w 23"/>
                <a:gd name="T41" fmla="*/ 1 h 11"/>
                <a:gd name="T42" fmla="*/ 17 w 23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17" y="2"/>
                  </a:moveTo>
                  <a:cubicBezTo>
                    <a:pt x="15" y="3"/>
                    <a:pt x="14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7"/>
                    <a:pt x="11" y="6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6"/>
                    <a:pt x="8" y="5"/>
                    <a:pt x="6" y="5"/>
                  </a:cubicBezTo>
                  <a:cubicBezTo>
                    <a:pt x="5" y="4"/>
                    <a:pt x="2" y="4"/>
                    <a:pt x="0" y="7"/>
                  </a:cubicBezTo>
                  <a:cubicBezTo>
                    <a:pt x="2" y="6"/>
                    <a:pt x="5" y="6"/>
                    <a:pt x="6" y="9"/>
                  </a:cubicBezTo>
                  <a:cubicBezTo>
                    <a:pt x="6" y="7"/>
                    <a:pt x="8" y="8"/>
                    <a:pt x="8" y="9"/>
                  </a:cubicBezTo>
                  <a:cubicBezTo>
                    <a:pt x="8" y="8"/>
                    <a:pt x="10" y="8"/>
                    <a:pt x="9" y="9"/>
                  </a:cubicBezTo>
                  <a:cubicBezTo>
                    <a:pt x="10" y="9"/>
                    <a:pt x="11" y="9"/>
                    <a:pt x="12" y="10"/>
                  </a:cubicBezTo>
                  <a:cubicBezTo>
                    <a:pt x="13" y="10"/>
                    <a:pt x="13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4" y="8"/>
                    <a:pt x="15" y="7"/>
                    <a:pt x="16" y="8"/>
                  </a:cubicBezTo>
                  <a:cubicBezTo>
                    <a:pt x="15" y="7"/>
                    <a:pt x="17" y="6"/>
                    <a:pt x="18" y="7"/>
                  </a:cubicBezTo>
                  <a:cubicBezTo>
                    <a:pt x="17" y="6"/>
                    <a:pt x="18" y="4"/>
                    <a:pt x="19" y="5"/>
                  </a:cubicBezTo>
                  <a:cubicBezTo>
                    <a:pt x="18" y="3"/>
                    <a:pt x="21" y="1"/>
                    <a:pt x="23" y="1"/>
                  </a:cubicBezTo>
                  <a:cubicBezTo>
                    <a:pt x="20" y="0"/>
                    <a:pt x="18" y="1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033"/>
            <p:cNvSpPr>
              <a:spLocks/>
            </p:cNvSpPr>
            <p:nvPr/>
          </p:nvSpPr>
          <p:spPr bwMode="auto">
            <a:xfrm>
              <a:off x="1554" y="12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34"/>
            <p:cNvSpPr>
              <a:spLocks/>
            </p:cNvSpPr>
            <p:nvPr/>
          </p:nvSpPr>
          <p:spPr bwMode="auto">
            <a:xfrm>
              <a:off x="655" y="1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035"/>
            <p:cNvSpPr>
              <a:spLocks/>
            </p:cNvSpPr>
            <p:nvPr/>
          </p:nvSpPr>
          <p:spPr bwMode="auto">
            <a:xfrm>
              <a:off x="638" y="1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036"/>
            <p:cNvSpPr>
              <a:spLocks/>
            </p:cNvSpPr>
            <p:nvPr/>
          </p:nvSpPr>
          <p:spPr bwMode="auto">
            <a:xfrm>
              <a:off x="696" y="15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037"/>
            <p:cNvSpPr>
              <a:spLocks/>
            </p:cNvSpPr>
            <p:nvPr/>
          </p:nvSpPr>
          <p:spPr bwMode="auto">
            <a:xfrm>
              <a:off x="605" y="1464"/>
              <a:ext cx="107" cy="74"/>
            </a:xfrm>
            <a:custGeom>
              <a:avLst/>
              <a:gdLst>
                <a:gd name="T0" fmla="*/ 10 w 13"/>
                <a:gd name="T1" fmla="*/ 2 h 9"/>
                <a:gd name="T2" fmla="*/ 9 w 13"/>
                <a:gd name="T3" fmla="*/ 6 h 9"/>
                <a:gd name="T4" fmla="*/ 9 w 13"/>
                <a:gd name="T5" fmla="*/ 6 h 9"/>
                <a:gd name="T6" fmla="*/ 8 w 13"/>
                <a:gd name="T7" fmla="*/ 6 h 9"/>
                <a:gd name="T8" fmla="*/ 8 w 13"/>
                <a:gd name="T9" fmla="*/ 6 h 9"/>
                <a:gd name="T10" fmla="*/ 8 w 13"/>
                <a:gd name="T11" fmla="*/ 7 h 9"/>
                <a:gd name="T12" fmla="*/ 7 w 13"/>
                <a:gd name="T13" fmla="*/ 6 h 9"/>
                <a:gd name="T14" fmla="*/ 8 w 13"/>
                <a:gd name="T15" fmla="*/ 7 h 9"/>
                <a:gd name="T16" fmla="*/ 8 w 13"/>
                <a:gd name="T17" fmla="*/ 7 h 9"/>
                <a:gd name="T18" fmla="*/ 4 w 13"/>
                <a:gd name="T19" fmla="*/ 6 h 9"/>
                <a:gd name="T20" fmla="*/ 0 w 13"/>
                <a:gd name="T21" fmla="*/ 9 h 9"/>
                <a:gd name="T22" fmla="*/ 4 w 13"/>
                <a:gd name="T23" fmla="*/ 9 h 9"/>
                <a:gd name="T24" fmla="*/ 6 w 13"/>
                <a:gd name="T25" fmla="*/ 9 h 9"/>
                <a:gd name="T26" fmla="*/ 7 w 13"/>
                <a:gd name="T27" fmla="*/ 8 h 9"/>
                <a:gd name="T28" fmla="*/ 9 w 13"/>
                <a:gd name="T29" fmla="*/ 8 h 9"/>
                <a:gd name="T30" fmla="*/ 10 w 13"/>
                <a:gd name="T31" fmla="*/ 9 h 9"/>
                <a:gd name="T32" fmla="*/ 10 w 13"/>
                <a:gd name="T33" fmla="*/ 8 h 9"/>
                <a:gd name="T34" fmla="*/ 10 w 13"/>
                <a:gd name="T35" fmla="*/ 6 h 9"/>
                <a:gd name="T36" fmla="*/ 11 w 13"/>
                <a:gd name="T37" fmla="*/ 5 h 9"/>
                <a:gd name="T38" fmla="*/ 12 w 13"/>
                <a:gd name="T39" fmla="*/ 4 h 9"/>
                <a:gd name="T40" fmla="*/ 13 w 13"/>
                <a:gd name="T41" fmla="*/ 0 h 9"/>
                <a:gd name="T42" fmla="*/ 10 w 13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5" y="6"/>
                    <a:pt x="4" y="6"/>
                  </a:cubicBezTo>
                  <a:cubicBezTo>
                    <a:pt x="3" y="6"/>
                    <a:pt x="1" y="7"/>
                    <a:pt x="0" y="9"/>
                  </a:cubicBezTo>
                  <a:cubicBezTo>
                    <a:pt x="2" y="8"/>
                    <a:pt x="4" y="7"/>
                    <a:pt x="4" y="9"/>
                  </a:cubicBezTo>
                  <a:cubicBezTo>
                    <a:pt x="4" y="8"/>
                    <a:pt x="6" y="8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8"/>
                    <a:pt x="9" y="8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10" y="6"/>
                    <a:pt x="10" y="6"/>
                  </a:cubicBezTo>
                  <a:cubicBezTo>
                    <a:pt x="10" y="6"/>
                    <a:pt x="10" y="5"/>
                    <a:pt x="11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1" y="3"/>
                    <a:pt x="12" y="1"/>
                    <a:pt x="13" y="0"/>
                  </a:cubicBezTo>
                  <a:cubicBezTo>
                    <a:pt x="11" y="0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038"/>
            <p:cNvSpPr>
              <a:spLocks/>
            </p:cNvSpPr>
            <p:nvPr/>
          </p:nvSpPr>
          <p:spPr bwMode="auto">
            <a:xfrm>
              <a:off x="704" y="14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039"/>
            <p:cNvSpPr>
              <a:spLocks/>
            </p:cNvSpPr>
            <p:nvPr/>
          </p:nvSpPr>
          <p:spPr bwMode="auto">
            <a:xfrm>
              <a:off x="712" y="18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40"/>
            <p:cNvSpPr>
              <a:spLocks/>
            </p:cNvSpPr>
            <p:nvPr/>
          </p:nvSpPr>
          <p:spPr bwMode="auto">
            <a:xfrm>
              <a:off x="704" y="18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041"/>
            <p:cNvSpPr>
              <a:spLocks/>
            </p:cNvSpPr>
            <p:nvPr/>
          </p:nvSpPr>
          <p:spPr bwMode="auto">
            <a:xfrm>
              <a:off x="754" y="18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042"/>
            <p:cNvSpPr>
              <a:spLocks/>
            </p:cNvSpPr>
            <p:nvPr/>
          </p:nvSpPr>
          <p:spPr bwMode="auto">
            <a:xfrm>
              <a:off x="688" y="1779"/>
              <a:ext cx="115" cy="67"/>
            </a:xfrm>
            <a:custGeom>
              <a:avLst/>
              <a:gdLst>
                <a:gd name="T0" fmla="*/ 10 w 14"/>
                <a:gd name="T1" fmla="*/ 5 h 8"/>
                <a:gd name="T2" fmla="*/ 6 w 14"/>
                <a:gd name="T3" fmla="*/ 6 h 8"/>
                <a:gd name="T4" fmla="*/ 6 w 14"/>
                <a:gd name="T5" fmla="*/ 6 h 8"/>
                <a:gd name="T6" fmla="*/ 7 w 14"/>
                <a:gd name="T7" fmla="*/ 5 h 8"/>
                <a:gd name="T8" fmla="*/ 6 w 14"/>
                <a:gd name="T9" fmla="*/ 6 h 8"/>
                <a:gd name="T10" fmla="*/ 6 w 14"/>
                <a:gd name="T11" fmla="*/ 5 h 8"/>
                <a:gd name="T12" fmla="*/ 6 w 14"/>
                <a:gd name="T13" fmla="*/ 5 h 8"/>
                <a:gd name="T14" fmla="*/ 5 w 14"/>
                <a:gd name="T15" fmla="*/ 6 h 8"/>
                <a:gd name="T16" fmla="*/ 5 w 14"/>
                <a:gd name="T17" fmla="*/ 6 h 8"/>
                <a:gd name="T18" fmla="*/ 4 w 14"/>
                <a:gd name="T19" fmla="*/ 2 h 8"/>
                <a:gd name="T20" fmla="*/ 0 w 14"/>
                <a:gd name="T21" fmla="*/ 0 h 8"/>
                <a:gd name="T22" fmla="*/ 2 w 14"/>
                <a:gd name="T23" fmla="*/ 3 h 8"/>
                <a:gd name="T24" fmla="*/ 3 w 14"/>
                <a:gd name="T25" fmla="*/ 5 h 8"/>
                <a:gd name="T26" fmla="*/ 4 w 14"/>
                <a:gd name="T27" fmla="*/ 6 h 8"/>
                <a:gd name="T28" fmla="*/ 5 w 14"/>
                <a:gd name="T29" fmla="*/ 7 h 8"/>
                <a:gd name="T30" fmla="*/ 5 w 14"/>
                <a:gd name="T31" fmla="*/ 8 h 8"/>
                <a:gd name="T32" fmla="*/ 5 w 14"/>
                <a:gd name="T33" fmla="*/ 8 h 8"/>
                <a:gd name="T34" fmla="*/ 7 w 14"/>
                <a:gd name="T35" fmla="*/ 8 h 8"/>
                <a:gd name="T36" fmla="*/ 8 w 14"/>
                <a:gd name="T37" fmla="*/ 8 h 8"/>
                <a:gd name="T38" fmla="*/ 10 w 14"/>
                <a:gd name="T39" fmla="*/ 8 h 8"/>
                <a:gd name="T40" fmla="*/ 14 w 14"/>
                <a:gd name="T41" fmla="*/ 8 h 8"/>
                <a:gd name="T42" fmla="*/ 10 w 14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8">
                  <a:moveTo>
                    <a:pt x="10" y="5"/>
                  </a:moveTo>
                  <a:cubicBezTo>
                    <a:pt x="9" y="5"/>
                    <a:pt x="8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2" y="0"/>
                    <a:pt x="3" y="2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9" y="7"/>
                    <a:pt x="10" y="7"/>
                    <a:pt x="10" y="8"/>
                  </a:cubicBezTo>
                  <a:cubicBezTo>
                    <a:pt x="10" y="6"/>
                    <a:pt x="13" y="7"/>
                    <a:pt x="14" y="8"/>
                  </a:cubicBezTo>
                  <a:cubicBezTo>
                    <a:pt x="13" y="6"/>
                    <a:pt x="11" y="6"/>
                    <a:pt x="1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043"/>
            <p:cNvSpPr>
              <a:spLocks/>
            </p:cNvSpPr>
            <p:nvPr/>
          </p:nvSpPr>
          <p:spPr bwMode="auto">
            <a:xfrm>
              <a:off x="770" y="18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044"/>
            <p:cNvSpPr>
              <a:spLocks/>
            </p:cNvSpPr>
            <p:nvPr/>
          </p:nvSpPr>
          <p:spPr bwMode="auto">
            <a:xfrm>
              <a:off x="1042" y="12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045"/>
            <p:cNvSpPr>
              <a:spLocks/>
            </p:cNvSpPr>
            <p:nvPr/>
          </p:nvSpPr>
          <p:spPr bwMode="auto">
            <a:xfrm>
              <a:off x="1026" y="11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046"/>
            <p:cNvSpPr>
              <a:spLocks/>
            </p:cNvSpPr>
            <p:nvPr/>
          </p:nvSpPr>
          <p:spPr bwMode="auto">
            <a:xfrm>
              <a:off x="1141" y="12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047"/>
            <p:cNvSpPr>
              <a:spLocks/>
            </p:cNvSpPr>
            <p:nvPr/>
          </p:nvSpPr>
          <p:spPr bwMode="auto">
            <a:xfrm>
              <a:off x="985" y="1131"/>
              <a:ext cx="239" cy="116"/>
            </a:xfrm>
            <a:custGeom>
              <a:avLst/>
              <a:gdLst>
                <a:gd name="T0" fmla="*/ 21 w 29"/>
                <a:gd name="T1" fmla="*/ 6 h 14"/>
                <a:gd name="T2" fmla="*/ 15 w 29"/>
                <a:gd name="T3" fmla="*/ 10 h 14"/>
                <a:gd name="T4" fmla="*/ 15 w 29"/>
                <a:gd name="T5" fmla="*/ 10 h 14"/>
                <a:gd name="T6" fmla="*/ 15 w 29"/>
                <a:gd name="T7" fmla="*/ 8 h 14"/>
                <a:gd name="T8" fmla="*/ 14 w 29"/>
                <a:gd name="T9" fmla="*/ 9 h 14"/>
                <a:gd name="T10" fmla="*/ 13 w 29"/>
                <a:gd name="T11" fmla="*/ 9 h 14"/>
                <a:gd name="T12" fmla="*/ 13 w 29"/>
                <a:gd name="T13" fmla="*/ 8 h 14"/>
                <a:gd name="T14" fmla="*/ 12 w 29"/>
                <a:gd name="T15" fmla="*/ 10 h 14"/>
                <a:gd name="T16" fmla="*/ 12 w 29"/>
                <a:gd name="T17" fmla="*/ 10 h 14"/>
                <a:gd name="T18" fmla="*/ 8 w 29"/>
                <a:gd name="T19" fmla="*/ 3 h 14"/>
                <a:gd name="T20" fmla="*/ 0 w 29"/>
                <a:gd name="T21" fmla="*/ 1 h 14"/>
                <a:gd name="T22" fmla="*/ 5 w 29"/>
                <a:gd name="T23" fmla="*/ 7 h 14"/>
                <a:gd name="T24" fmla="*/ 7 w 29"/>
                <a:gd name="T25" fmla="*/ 9 h 14"/>
                <a:gd name="T26" fmla="*/ 9 w 29"/>
                <a:gd name="T27" fmla="*/ 10 h 14"/>
                <a:gd name="T28" fmla="*/ 12 w 29"/>
                <a:gd name="T29" fmla="*/ 12 h 14"/>
                <a:gd name="T30" fmla="*/ 13 w 29"/>
                <a:gd name="T31" fmla="*/ 14 h 14"/>
                <a:gd name="T32" fmla="*/ 13 w 29"/>
                <a:gd name="T33" fmla="*/ 13 h 14"/>
                <a:gd name="T34" fmla="*/ 17 w 29"/>
                <a:gd name="T35" fmla="*/ 12 h 14"/>
                <a:gd name="T36" fmla="*/ 19 w 29"/>
                <a:gd name="T37" fmla="*/ 12 h 14"/>
                <a:gd name="T38" fmla="*/ 22 w 29"/>
                <a:gd name="T39" fmla="*/ 11 h 14"/>
                <a:gd name="T40" fmla="*/ 29 w 29"/>
                <a:gd name="T41" fmla="*/ 9 h 14"/>
                <a:gd name="T42" fmla="*/ 21 w 29"/>
                <a:gd name="T4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4">
                  <a:moveTo>
                    <a:pt x="21" y="6"/>
                  </a:moveTo>
                  <a:cubicBezTo>
                    <a:pt x="19" y="7"/>
                    <a:pt x="16" y="8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2" y="9"/>
                    <a:pt x="11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7"/>
                    <a:pt x="10" y="4"/>
                    <a:pt x="8" y="3"/>
                  </a:cubicBezTo>
                  <a:cubicBezTo>
                    <a:pt x="7" y="2"/>
                    <a:pt x="4" y="0"/>
                    <a:pt x="0" y="1"/>
                  </a:cubicBezTo>
                  <a:cubicBezTo>
                    <a:pt x="3" y="2"/>
                    <a:pt x="7" y="4"/>
                    <a:pt x="5" y="7"/>
                  </a:cubicBezTo>
                  <a:cubicBezTo>
                    <a:pt x="6" y="6"/>
                    <a:pt x="8" y="8"/>
                    <a:pt x="7" y="9"/>
                  </a:cubicBezTo>
                  <a:cubicBezTo>
                    <a:pt x="8" y="8"/>
                    <a:pt x="10" y="9"/>
                    <a:pt x="9" y="10"/>
                  </a:cubicBezTo>
                  <a:cubicBezTo>
                    <a:pt x="10" y="10"/>
                    <a:pt x="11" y="10"/>
                    <a:pt x="12" y="12"/>
                  </a:cubicBezTo>
                  <a:cubicBezTo>
                    <a:pt x="12" y="13"/>
                    <a:pt x="12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5" y="11"/>
                    <a:pt x="16" y="11"/>
                    <a:pt x="17" y="12"/>
                  </a:cubicBezTo>
                  <a:cubicBezTo>
                    <a:pt x="16" y="11"/>
                    <a:pt x="19" y="10"/>
                    <a:pt x="19" y="12"/>
                  </a:cubicBezTo>
                  <a:cubicBezTo>
                    <a:pt x="19" y="11"/>
                    <a:pt x="21" y="10"/>
                    <a:pt x="22" y="11"/>
                  </a:cubicBezTo>
                  <a:cubicBezTo>
                    <a:pt x="22" y="8"/>
                    <a:pt x="26" y="8"/>
                    <a:pt x="29" y="9"/>
                  </a:cubicBezTo>
                  <a:cubicBezTo>
                    <a:pt x="26" y="6"/>
                    <a:pt x="23" y="6"/>
                    <a:pt x="2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048"/>
            <p:cNvSpPr>
              <a:spLocks/>
            </p:cNvSpPr>
            <p:nvPr/>
          </p:nvSpPr>
          <p:spPr bwMode="auto">
            <a:xfrm>
              <a:off x="1166" y="12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049"/>
            <p:cNvSpPr>
              <a:spLocks/>
            </p:cNvSpPr>
            <p:nvPr/>
          </p:nvSpPr>
          <p:spPr bwMode="auto">
            <a:xfrm>
              <a:off x="349" y="1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050"/>
            <p:cNvSpPr>
              <a:spLocks/>
            </p:cNvSpPr>
            <p:nvPr/>
          </p:nvSpPr>
          <p:spPr bwMode="auto">
            <a:xfrm>
              <a:off x="292" y="13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051"/>
            <p:cNvSpPr>
              <a:spLocks/>
            </p:cNvSpPr>
            <p:nvPr/>
          </p:nvSpPr>
          <p:spPr bwMode="auto">
            <a:xfrm>
              <a:off x="646" y="13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052"/>
            <p:cNvSpPr>
              <a:spLocks/>
            </p:cNvSpPr>
            <p:nvPr/>
          </p:nvSpPr>
          <p:spPr bwMode="auto">
            <a:xfrm>
              <a:off x="135" y="1173"/>
              <a:ext cx="685" cy="307"/>
            </a:xfrm>
            <a:custGeom>
              <a:avLst/>
              <a:gdLst>
                <a:gd name="T0" fmla="*/ 61 w 83"/>
                <a:gd name="T1" fmla="*/ 6 h 37"/>
                <a:gd name="T2" fmla="*/ 48 w 83"/>
                <a:gd name="T3" fmla="*/ 24 h 37"/>
                <a:gd name="T4" fmla="*/ 48 w 83"/>
                <a:gd name="T5" fmla="*/ 25 h 37"/>
                <a:gd name="T6" fmla="*/ 45 w 83"/>
                <a:gd name="T7" fmla="*/ 19 h 37"/>
                <a:gd name="T8" fmla="*/ 45 w 83"/>
                <a:gd name="T9" fmla="*/ 22 h 37"/>
                <a:gd name="T10" fmla="*/ 41 w 83"/>
                <a:gd name="T11" fmla="*/ 23 h 37"/>
                <a:gd name="T12" fmla="*/ 40 w 83"/>
                <a:gd name="T13" fmla="*/ 20 h 37"/>
                <a:gd name="T14" fmla="*/ 40 w 83"/>
                <a:gd name="T15" fmla="*/ 27 h 37"/>
                <a:gd name="T16" fmla="*/ 39 w 83"/>
                <a:gd name="T17" fmla="*/ 25 h 37"/>
                <a:gd name="T18" fmla="*/ 22 w 83"/>
                <a:gd name="T19" fmla="*/ 12 h 37"/>
                <a:gd name="T20" fmla="*/ 0 w 83"/>
                <a:gd name="T21" fmla="*/ 17 h 37"/>
                <a:gd name="T22" fmla="*/ 19 w 83"/>
                <a:gd name="T23" fmla="*/ 26 h 37"/>
                <a:gd name="T24" fmla="*/ 26 w 83"/>
                <a:gd name="T25" fmla="*/ 29 h 37"/>
                <a:gd name="T26" fmla="*/ 33 w 83"/>
                <a:gd name="T27" fmla="*/ 30 h 37"/>
                <a:gd name="T28" fmla="*/ 42 w 83"/>
                <a:gd name="T29" fmla="*/ 32 h 37"/>
                <a:gd name="T30" fmla="*/ 47 w 83"/>
                <a:gd name="T31" fmla="*/ 37 h 37"/>
                <a:gd name="T32" fmla="*/ 47 w 83"/>
                <a:gd name="T33" fmla="*/ 32 h 37"/>
                <a:gd name="T34" fmla="*/ 56 w 83"/>
                <a:gd name="T35" fmla="*/ 27 h 37"/>
                <a:gd name="T36" fmla="*/ 62 w 83"/>
                <a:gd name="T37" fmla="*/ 24 h 37"/>
                <a:gd name="T38" fmla="*/ 67 w 83"/>
                <a:gd name="T39" fmla="*/ 19 h 37"/>
                <a:gd name="T40" fmla="*/ 83 w 83"/>
                <a:gd name="T41" fmla="*/ 5 h 37"/>
                <a:gd name="T42" fmla="*/ 61 w 83"/>
                <a:gd name="T4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37">
                  <a:moveTo>
                    <a:pt x="61" y="6"/>
                  </a:moveTo>
                  <a:cubicBezTo>
                    <a:pt x="54" y="10"/>
                    <a:pt x="50" y="17"/>
                    <a:pt x="48" y="24"/>
                  </a:cubicBezTo>
                  <a:cubicBezTo>
                    <a:pt x="48" y="24"/>
                    <a:pt x="48" y="24"/>
                    <a:pt x="48" y="25"/>
                  </a:cubicBezTo>
                  <a:cubicBezTo>
                    <a:pt x="47" y="22"/>
                    <a:pt x="47" y="20"/>
                    <a:pt x="45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4" y="22"/>
                    <a:pt x="42" y="22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23"/>
                    <a:pt x="38" y="25"/>
                    <a:pt x="40" y="27"/>
                  </a:cubicBezTo>
                  <a:cubicBezTo>
                    <a:pt x="40" y="26"/>
                    <a:pt x="39" y="26"/>
                    <a:pt x="39" y="25"/>
                  </a:cubicBezTo>
                  <a:cubicBezTo>
                    <a:pt x="35" y="19"/>
                    <a:pt x="29" y="13"/>
                    <a:pt x="22" y="12"/>
                  </a:cubicBezTo>
                  <a:cubicBezTo>
                    <a:pt x="18" y="11"/>
                    <a:pt x="8" y="9"/>
                    <a:pt x="0" y="17"/>
                  </a:cubicBezTo>
                  <a:cubicBezTo>
                    <a:pt x="8" y="14"/>
                    <a:pt x="19" y="17"/>
                    <a:pt x="19" y="26"/>
                  </a:cubicBezTo>
                  <a:cubicBezTo>
                    <a:pt x="21" y="21"/>
                    <a:pt x="27" y="25"/>
                    <a:pt x="26" y="29"/>
                  </a:cubicBezTo>
                  <a:cubicBezTo>
                    <a:pt x="28" y="24"/>
                    <a:pt x="34" y="26"/>
                    <a:pt x="33" y="30"/>
                  </a:cubicBezTo>
                  <a:cubicBezTo>
                    <a:pt x="34" y="28"/>
                    <a:pt x="38" y="29"/>
                    <a:pt x="42" y="32"/>
                  </a:cubicBezTo>
                  <a:cubicBezTo>
                    <a:pt x="44" y="34"/>
                    <a:pt x="45" y="35"/>
                    <a:pt x="47" y="37"/>
                  </a:cubicBezTo>
                  <a:cubicBezTo>
                    <a:pt x="47" y="36"/>
                    <a:pt x="47" y="34"/>
                    <a:pt x="47" y="32"/>
                  </a:cubicBezTo>
                  <a:cubicBezTo>
                    <a:pt x="49" y="27"/>
                    <a:pt x="54" y="25"/>
                    <a:pt x="56" y="27"/>
                  </a:cubicBezTo>
                  <a:cubicBezTo>
                    <a:pt x="53" y="23"/>
                    <a:pt x="59" y="20"/>
                    <a:pt x="62" y="24"/>
                  </a:cubicBezTo>
                  <a:cubicBezTo>
                    <a:pt x="60" y="20"/>
                    <a:pt x="65" y="15"/>
                    <a:pt x="67" y="19"/>
                  </a:cubicBezTo>
                  <a:cubicBezTo>
                    <a:pt x="65" y="10"/>
                    <a:pt x="75" y="4"/>
                    <a:pt x="83" y="5"/>
                  </a:cubicBezTo>
                  <a:cubicBezTo>
                    <a:pt x="74" y="0"/>
                    <a:pt x="65" y="4"/>
                    <a:pt x="6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053"/>
            <p:cNvSpPr>
              <a:spLocks/>
            </p:cNvSpPr>
            <p:nvPr/>
          </p:nvSpPr>
          <p:spPr bwMode="auto">
            <a:xfrm>
              <a:off x="688" y="13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056"/>
            <p:cNvSpPr>
              <a:spLocks/>
            </p:cNvSpPr>
            <p:nvPr/>
          </p:nvSpPr>
          <p:spPr bwMode="auto">
            <a:xfrm>
              <a:off x="2313" y="14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057"/>
            <p:cNvSpPr>
              <a:spLocks/>
            </p:cNvSpPr>
            <p:nvPr/>
          </p:nvSpPr>
          <p:spPr bwMode="auto">
            <a:xfrm>
              <a:off x="2346" y="13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058"/>
            <p:cNvSpPr>
              <a:spLocks/>
            </p:cNvSpPr>
            <p:nvPr/>
          </p:nvSpPr>
          <p:spPr bwMode="auto">
            <a:xfrm>
              <a:off x="2024" y="1572"/>
              <a:ext cx="0" cy="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059"/>
            <p:cNvSpPr>
              <a:spLocks/>
            </p:cNvSpPr>
            <p:nvPr/>
          </p:nvSpPr>
          <p:spPr bwMode="auto">
            <a:xfrm>
              <a:off x="1632" y="1130"/>
              <a:ext cx="685" cy="432"/>
            </a:xfrm>
            <a:custGeom>
              <a:avLst/>
              <a:gdLst>
                <a:gd name="T0" fmla="*/ 20 w 83"/>
                <a:gd name="T1" fmla="*/ 35 h 52"/>
                <a:gd name="T2" fmla="*/ 45 w 83"/>
                <a:gd name="T3" fmla="*/ 41 h 52"/>
                <a:gd name="T4" fmla="*/ 46 w 83"/>
                <a:gd name="T5" fmla="*/ 42 h 52"/>
                <a:gd name="T6" fmla="*/ 44 w 83"/>
                <a:gd name="T7" fmla="*/ 35 h 52"/>
                <a:gd name="T8" fmla="*/ 46 w 83"/>
                <a:gd name="T9" fmla="*/ 38 h 52"/>
                <a:gd name="T10" fmla="*/ 50 w 83"/>
                <a:gd name="T11" fmla="*/ 35 h 52"/>
                <a:gd name="T12" fmla="*/ 50 w 83"/>
                <a:gd name="T13" fmla="*/ 32 h 52"/>
                <a:gd name="T14" fmla="*/ 54 w 83"/>
                <a:gd name="T15" fmla="*/ 38 h 52"/>
                <a:gd name="T16" fmla="*/ 54 w 83"/>
                <a:gd name="T17" fmla="*/ 36 h 52"/>
                <a:gd name="T18" fmla="*/ 60 w 83"/>
                <a:gd name="T19" fmla="*/ 12 h 52"/>
                <a:gd name="T20" fmla="*/ 83 w 83"/>
                <a:gd name="T21" fmla="*/ 1 h 52"/>
                <a:gd name="T22" fmla="*/ 72 w 83"/>
                <a:gd name="T23" fmla="*/ 23 h 52"/>
                <a:gd name="T24" fmla="*/ 68 w 83"/>
                <a:gd name="T25" fmla="*/ 30 h 52"/>
                <a:gd name="T26" fmla="*/ 63 w 83"/>
                <a:gd name="T27" fmla="*/ 36 h 52"/>
                <a:gd name="T28" fmla="*/ 56 w 83"/>
                <a:gd name="T29" fmla="*/ 45 h 52"/>
                <a:gd name="T30" fmla="*/ 55 w 83"/>
                <a:gd name="T31" fmla="*/ 52 h 52"/>
                <a:gd name="T32" fmla="*/ 51 w 83"/>
                <a:gd name="T33" fmla="*/ 48 h 52"/>
                <a:gd name="T34" fmla="*/ 40 w 83"/>
                <a:gd name="T35" fmla="*/ 49 h 52"/>
                <a:gd name="T36" fmla="*/ 33 w 83"/>
                <a:gd name="T37" fmla="*/ 50 h 52"/>
                <a:gd name="T38" fmla="*/ 24 w 83"/>
                <a:gd name="T39" fmla="*/ 50 h 52"/>
                <a:gd name="T40" fmla="*/ 0 w 83"/>
                <a:gd name="T41" fmla="*/ 49 h 52"/>
                <a:gd name="T42" fmla="*/ 20 w 83"/>
                <a:gd name="T43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52">
                  <a:moveTo>
                    <a:pt x="20" y="35"/>
                  </a:moveTo>
                  <a:cubicBezTo>
                    <a:pt x="30" y="33"/>
                    <a:pt x="38" y="36"/>
                    <a:pt x="45" y="41"/>
                  </a:cubicBezTo>
                  <a:cubicBezTo>
                    <a:pt x="45" y="41"/>
                    <a:pt x="46" y="42"/>
                    <a:pt x="46" y="42"/>
                  </a:cubicBezTo>
                  <a:cubicBezTo>
                    <a:pt x="44" y="39"/>
                    <a:pt x="43" y="37"/>
                    <a:pt x="44" y="35"/>
                  </a:cubicBezTo>
                  <a:cubicBezTo>
                    <a:pt x="44" y="36"/>
                    <a:pt x="45" y="37"/>
                    <a:pt x="46" y="38"/>
                  </a:cubicBezTo>
                  <a:cubicBezTo>
                    <a:pt x="47" y="36"/>
                    <a:pt x="49" y="35"/>
                    <a:pt x="50" y="35"/>
                  </a:cubicBezTo>
                  <a:cubicBezTo>
                    <a:pt x="50" y="34"/>
                    <a:pt x="50" y="33"/>
                    <a:pt x="50" y="32"/>
                  </a:cubicBezTo>
                  <a:cubicBezTo>
                    <a:pt x="51" y="34"/>
                    <a:pt x="54" y="35"/>
                    <a:pt x="54" y="38"/>
                  </a:cubicBezTo>
                  <a:cubicBezTo>
                    <a:pt x="54" y="38"/>
                    <a:pt x="54" y="37"/>
                    <a:pt x="54" y="36"/>
                  </a:cubicBezTo>
                  <a:cubicBezTo>
                    <a:pt x="54" y="27"/>
                    <a:pt x="54" y="19"/>
                    <a:pt x="60" y="12"/>
                  </a:cubicBezTo>
                  <a:cubicBezTo>
                    <a:pt x="63" y="8"/>
                    <a:pt x="70" y="0"/>
                    <a:pt x="83" y="1"/>
                  </a:cubicBezTo>
                  <a:cubicBezTo>
                    <a:pt x="74" y="4"/>
                    <a:pt x="66" y="15"/>
                    <a:pt x="72" y="23"/>
                  </a:cubicBezTo>
                  <a:cubicBezTo>
                    <a:pt x="67" y="20"/>
                    <a:pt x="64" y="27"/>
                    <a:pt x="68" y="30"/>
                  </a:cubicBezTo>
                  <a:cubicBezTo>
                    <a:pt x="63" y="28"/>
                    <a:pt x="58" y="33"/>
                    <a:pt x="63" y="36"/>
                  </a:cubicBezTo>
                  <a:cubicBezTo>
                    <a:pt x="60" y="35"/>
                    <a:pt x="57" y="39"/>
                    <a:pt x="56" y="45"/>
                  </a:cubicBezTo>
                  <a:cubicBezTo>
                    <a:pt x="56" y="47"/>
                    <a:pt x="55" y="50"/>
                    <a:pt x="55" y="52"/>
                  </a:cubicBezTo>
                  <a:cubicBezTo>
                    <a:pt x="54" y="51"/>
                    <a:pt x="53" y="50"/>
                    <a:pt x="51" y="48"/>
                  </a:cubicBezTo>
                  <a:cubicBezTo>
                    <a:pt x="46" y="45"/>
                    <a:pt x="40" y="46"/>
                    <a:pt x="40" y="49"/>
                  </a:cubicBezTo>
                  <a:cubicBezTo>
                    <a:pt x="40" y="44"/>
                    <a:pt x="33" y="45"/>
                    <a:pt x="33" y="50"/>
                  </a:cubicBezTo>
                  <a:cubicBezTo>
                    <a:pt x="31" y="46"/>
                    <a:pt x="24" y="45"/>
                    <a:pt x="24" y="50"/>
                  </a:cubicBezTo>
                  <a:cubicBezTo>
                    <a:pt x="20" y="41"/>
                    <a:pt x="7" y="43"/>
                    <a:pt x="0" y="49"/>
                  </a:cubicBezTo>
                  <a:cubicBezTo>
                    <a:pt x="5" y="38"/>
                    <a:pt x="16" y="35"/>
                    <a:pt x="20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060"/>
            <p:cNvSpPr>
              <a:spLocks/>
            </p:cNvSpPr>
            <p:nvPr/>
          </p:nvSpPr>
          <p:spPr bwMode="auto">
            <a:xfrm>
              <a:off x="1950" y="15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79724" y="5437267"/>
            <a:ext cx="6943860" cy="1712241"/>
          </a:xfrm>
          <a:prstGeom prst="rect">
            <a:avLst/>
          </a:prstGeom>
        </p:spPr>
      </p:pic>
      <p:grpSp>
        <p:nvGrpSpPr>
          <p:cNvPr id="136" name="Group 5082"/>
          <p:cNvGrpSpPr>
            <a:grpSpLocks noChangeAspect="1"/>
          </p:cNvGrpSpPr>
          <p:nvPr userDrawn="1"/>
        </p:nvGrpSpPr>
        <p:grpSpPr bwMode="auto">
          <a:xfrm rot="21230861">
            <a:off x="9479239" y="4348115"/>
            <a:ext cx="2480373" cy="1360157"/>
            <a:chOff x="3797" y="1926"/>
            <a:chExt cx="1685" cy="924"/>
          </a:xfrm>
        </p:grpSpPr>
        <p:sp>
          <p:nvSpPr>
            <p:cNvPr id="137" name="Freeform 5083"/>
            <p:cNvSpPr>
              <a:spLocks/>
            </p:cNvSpPr>
            <p:nvPr/>
          </p:nvSpPr>
          <p:spPr bwMode="auto">
            <a:xfrm>
              <a:off x="3872" y="23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84"/>
            <p:cNvSpPr>
              <a:spLocks/>
            </p:cNvSpPr>
            <p:nvPr/>
          </p:nvSpPr>
          <p:spPr bwMode="auto">
            <a:xfrm>
              <a:off x="3850" y="23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085"/>
            <p:cNvSpPr>
              <a:spLocks/>
            </p:cNvSpPr>
            <p:nvPr/>
          </p:nvSpPr>
          <p:spPr bwMode="auto">
            <a:xfrm>
              <a:off x="3978" y="22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086"/>
            <p:cNvSpPr>
              <a:spLocks/>
            </p:cNvSpPr>
            <p:nvPr/>
          </p:nvSpPr>
          <p:spPr bwMode="auto">
            <a:xfrm>
              <a:off x="3797" y="2216"/>
              <a:ext cx="244" cy="118"/>
            </a:xfrm>
            <a:custGeom>
              <a:avLst/>
              <a:gdLst>
                <a:gd name="T0" fmla="*/ 17 w 23"/>
                <a:gd name="T1" fmla="*/ 2 h 11"/>
                <a:gd name="T2" fmla="*/ 13 w 23"/>
                <a:gd name="T3" fmla="*/ 7 h 11"/>
                <a:gd name="T4" fmla="*/ 13 w 23"/>
                <a:gd name="T5" fmla="*/ 7 h 11"/>
                <a:gd name="T6" fmla="*/ 12 w 23"/>
                <a:gd name="T7" fmla="*/ 6 h 11"/>
                <a:gd name="T8" fmla="*/ 12 w 23"/>
                <a:gd name="T9" fmla="*/ 6 h 11"/>
                <a:gd name="T10" fmla="*/ 11 w 23"/>
                <a:gd name="T11" fmla="*/ 7 h 11"/>
                <a:gd name="T12" fmla="*/ 11 w 23"/>
                <a:gd name="T13" fmla="*/ 6 h 11"/>
                <a:gd name="T14" fmla="*/ 11 w 23"/>
                <a:gd name="T15" fmla="*/ 8 h 11"/>
                <a:gd name="T16" fmla="*/ 11 w 23"/>
                <a:gd name="T17" fmla="*/ 7 h 11"/>
                <a:gd name="T18" fmla="*/ 6 w 23"/>
                <a:gd name="T19" fmla="*/ 4 h 11"/>
                <a:gd name="T20" fmla="*/ 0 w 23"/>
                <a:gd name="T21" fmla="*/ 5 h 11"/>
                <a:gd name="T22" fmla="*/ 5 w 23"/>
                <a:gd name="T23" fmla="*/ 8 h 11"/>
                <a:gd name="T24" fmla="*/ 7 w 23"/>
                <a:gd name="T25" fmla="*/ 8 h 11"/>
                <a:gd name="T26" fmla="*/ 9 w 23"/>
                <a:gd name="T27" fmla="*/ 9 h 11"/>
                <a:gd name="T28" fmla="*/ 12 w 23"/>
                <a:gd name="T29" fmla="*/ 9 h 11"/>
                <a:gd name="T30" fmla="*/ 13 w 23"/>
                <a:gd name="T31" fmla="*/ 11 h 11"/>
                <a:gd name="T32" fmla="*/ 13 w 23"/>
                <a:gd name="T33" fmla="*/ 9 h 11"/>
                <a:gd name="T34" fmla="*/ 15 w 23"/>
                <a:gd name="T35" fmla="*/ 8 h 11"/>
                <a:gd name="T36" fmla="*/ 17 w 23"/>
                <a:gd name="T37" fmla="*/ 7 h 11"/>
                <a:gd name="T38" fmla="*/ 18 w 23"/>
                <a:gd name="T39" fmla="*/ 6 h 11"/>
                <a:gd name="T40" fmla="*/ 23 w 23"/>
                <a:gd name="T41" fmla="*/ 2 h 11"/>
                <a:gd name="T42" fmla="*/ 17 w 23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17" y="2"/>
                  </a:moveTo>
                  <a:cubicBezTo>
                    <a:pt x="15" y="3"/>
                    <a:pt x="14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9" y="6"/>
                    <a:pt x="8" y="4"/>
                    <a:pt x="6" y="4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2" y="4"/>
                    <a:pt x="5" y="5"/>
                    <a:pt x="5" y="8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8" y="7"/>
                    <a:pt x="9" y="7"/>
                    <a:pt x="9" y="9"/>
                  </a:cubicBezTo>
                  <a:cubicBezTo>
                    <a:pt x="9" y="8"/>
                    <a:pt x="10" y="8"/>
                    <a:pt x="12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8"/>
                    <a:pt x="15" y="7"/>
                    <a:pt x="15" y="8"/>
                  </a:cubicBezTo>
                  <a:cubicBezTo>
                    <a:pt x="14" y="7"/>
                    <a:pt x="16" y="6"/>
                    <a:pt x="17" y="7"/>
                  </a:cubicBezTo>
                  <a:cubicBezTo>
                    <a:pt x="16" y="6"/>
                    <a:pt x="18" y="5"/>
                    <a:pt x="18" y="6"/>
                  </a:cubicBezTo>
                  <a:cubicBezTo>
                    <a:pt x="18" y="3"/>
                    <a:pt x="21" y="2"/>
                    <a:pt x="23" y="2"/>
                  </a:cubicBezTo>
                  <a:cubicBezTo>
                    <a:pt x="20" y="0"/>
                    <a:pt x="18" y="2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087"/>
            <p:cNvSpPr>
              <a:spLocks/>
            </p:cNvSpPr>
            <p:nvPr/>
          </p:nvSpPr>
          <p:spPr bwMode="auto">
            <a:xfrm>
              <a:off x="3988" y="2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88"/>
            <p:cNvSpPr>
              <a:spLocks/>
            </p:cNvSpPr>
            <p:nvPr/>
          </p:nvSpPr>
          <p:spPr bwMode="auto">
            <a:xfrm>
              <a:off x="5238" y="2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089"/>
            <p:cNvSpPr>
              <a:spLocks/>
            </p:cNvSpPr>
            <p:nvPr/>
          </p:nvSpPr>
          <p:spPr bwMode="auto">
            <a:xfrm>
              <a:off x="5227" y="26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90"/>
            <p:cNvSpPr>
              <a:spLocks/>
            </p:cNvSpPr>
            <p:nvPr/>
          </p:nvSpPr>
          <p:spPr bwMode="auto">
            <a:xfrm>
              <a:off x="5376" y="27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091"/>
            <p:cNvSpPr>
              <a:spLocks/>
            </p:cNvSpPr>
            <p:nvPr/>
          </p:nvSpPr>
          <p:spPr bwMode="auto">
            <a:xfrm>
              <a:off x="5175" y="2592"/>
              <a:ext cx="307" cy="161"/>
            </a:xfrm>
            <a:custGeom>
              <a:avLst/>
              <a:gdLst>
                <a:gd name="T0" fmla="*/ 22 w 29"/>
                <a:gd name="T1" fmla="*/ 7 h 15"/>
                <a:gd name="T2" fmla="*/ 14 w 29"/>
                <a:gd name="T3" fmla="*/ 11 h 15"/>
                <a:gd name="T4" fmla="*/ 14 w 29"/>
                <a:gd name="T5" fmla="*/ 11 h 15"/>
                <a:gd name="T6" fmla="*/ 14 w 29"/>
                <a:gd name="T7" fmla="*/ 9 h 15"/>
                <a:gd name="T8" fmla="*/ 14 w 29"/>
                <a:gd name="T9" fmla="*/ 10 h 15"/>
                <a:gd name="T10" fmla="*/ 12 w 29"/>
                <a:gd name="T11" fmla="*/ 10 h 15"/>
                <a:gd name="T12" fmla="*/ 12 w 29"/>
                <a:gd name="T13" fmla="*/ 8 h 15"/>
                <a:gd name="T14" fmla="*/ 12 w 29"/>
                <a:gd name="T15" fmla="*/ 11 h 15"/>
                <a:gd name="T16" fmla="*/ 11 w 29"/>
                <a:gd name="T17" fmla="*/ 10 h 15"/>
                <a:gd name="T18" fmla="*/ 8 w 29"/>
                <a:gd name="T19" fmla="*/ 3 h 15"/>
                <a:gd name="T20" fmla="*/ 0 w 29"/>
                <a:gd name="T21" fmla="*/ 1 h 15"/>
                <a:gd name="T22" fmla="*/ 5 w 29"/>
                <a:gd name="T23" fmla="*/ 7 h 15"/>
                <a:gd name="T24" fmla="*/ 6 w 29"/>
                <a:gd name="T25" fmla="*/ 9 h 15"/>
                <a:gd name="T26" fmla="*/ 8 w 29"/>
                <a:gd name="T27" fmla="*/ 11 h 15"/>
                <a:gd name="T28" fmla="*/ 11 w 29"/>
                <a:gd name="T29" fmla="*/ 13 h 15"/>
                <a:gd name="T30" fmla="*/ 12 w 29"/>
                <a:gd name="T31" fmla="*/ 15 h 15"/>
                <a:gd name="T32" fmla="*/ 13 w 29"/>
                <a:gd name="T33" fmla="*/ 14 h 15"/>
                <a:gd name="T34" fmla="*/ 17 w 29"/>
                <a:gd name="T35" fmla="*/ 13 h 15"/>
                <a:gd name="T36" fmla="*/ 19 w 29"/>
                <a:gd name="T37" fmla="*/ 13 h 15"/>
                <a:gd name="T38" fmla="*/ 22 w 29"/>
                <a:gd name="T39" fmla="*/ 13 h 15"/>
                <a:gd name="T40" fmla="*/ 29 w 29"/>
                <a:gd name="T41" fmla="*/ 11 h 15"/>
                <a:gd name="T42" fmla="*/ 22 w 29"/>
                <a:gd name="T4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15">
                  <a:moveTo>
                    <a:pt x="22" y="7"/>
                  </a:moveTo>
                  <a:cubicBezTo>
                    <a:pt x="19" y="7"/>
                    <a:pt x="16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2" y="9"/>
                    <a:pt x="11" y="10"/>
                    <a:pt x="12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7"/>
                    <a:pt x="10" y="5"/>
                    <a:pt x="8" y="3"/>
                  </a:cubicBezTo>
                  <a:cubicBezTo>
                    <a:pt x="7" y="2"/>
                    <a:pt x="4" y="0"/>
                    <a:pt x="0" y="1"/>
                  </a:cubicBezTo>
                  <a:cubicBezTo>
                    <a:pt x="3" y="1"/>
                    <a:pt x="6" y="4"/>
                    <a:pt x="5" y="7"/>
                  </a:cubicBezTo>
                  <a:cubicBezTo>
                    <a:pt x="6" y="6"/>
                    <a:pt x="7" y="8"/>
                    <a:pt x="6" y="9"/>
                  </a:cubicBezTo>
                  <a:cubicBezTo>
                    <a:pt x="8" y="8"/>
                    <a:pt x="10" y="9"/>
                    <a:pt x="8" y="11"/>
                  </a:cubicBezTo>
                  <a:cubicBezTo>
                    <a:pt x="9" y="10"/>
                    <a:pt x="11" y="11"/>
                    <a:pt x="11" y="13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4" y="12"/>
                    <a:pt x="16" y="12"/>
                    <a:pt x="17" y="13"/>
                  </a:cubicBezTo>
                  <a:cubicBezTo>
                    <a:pt x="16" y="12"/>
                    <a:pt x="19" y="12"/>
                    <a:pt x="19" y="13"/>
                  </a:cubicBezTo>
                  <a:cubicBezTo>
                    <a:pt x="19" y="12"/>
                    <a:pt x="22" y="11"/>
                    <a:pt x="22" y="13"/>
                  </a:cubicBezTo>
                  <a:cubicBezTo>
                    <a:pt x="22" y="9"/>
                    <a:pt x="27" y="9"/>
                    <a:pt x="29" y="11"/>
                  </a:cubicBezTo>
                  <a:cubicBezTo>
                    <a:pt x="27" y="7"/>
                    <a:pt x="23" y="7"/>
                    <a:pt x="2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092"/>
            <p:cNvSpPr>
              <a:spLocks/>
            </p:cNvSpPr>
            <p:nvPr/>
          </p:nvSpPr>
          <p:spPr bwMode="auto">
            <a:xfrm>
              <a:off x="5408" y="27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093"/>
            <p:cNvSpPr>
              <a:spLocks/>
            </p:cNvSpPr>
            <p:nvPr/>
          </p:nvSpPr>
          <p:spPr bwMode="auto">
            <a:xfrm>
              <a:off x="4698" y="2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094"/>
            <p:cNvSpPr>
              <a:spLocks/>
            </p:cNvSpPr>
            <p:nvPr/>
          </p:nvSpPr>
          <p:spPr bwMode="auto">
            <a:xfrm>
              <a:off x="4719" y="2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095"/>
            <p:cNvSpPr>
              <a:spLocks/>
            </p:cNvSpPr>
            <p:nvPr/>
          </p:nvSpPr>
          <p:spPr bwMode="auto">
            <a:xfrm>
              <a:off x="4645" y="28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096"/>
            <p:cNvSpPr>
              <a:spLocks/>
            </p:cNvSpPr>
            <p:nvPr/>
          </p:nvSpPr>
          <p:spPr bwMode="auto">
            <a:xfrm>
              <a:off x="4613" y="2774"/>
              <a:ext cx="138" cy="76"/>
            </a:xfrm>
            <a:custGeom>
              <a:avLst/>
              <a:gdLst>
                <a:gd name="T0" fmla="*/ 4 w 13"/>
                <a:gd name="T1" fmla="*/ 1 h 7"/>
                <a:gd name="T2" fmla="*/ 5 w 13"/>
                <a:gd name="T3" fmla="*/ 5 h 7"/>
                <a:gd name="T4" fmla="*/ 5 w 13"/>
                <a:gd name="T5" fmla="*/ 5 h 7"/>
                <a:gd name="T6" fmla="*/ 6 w 13"/>
                <a:gd name="T7" fmla="*/ 5 h 7"/>
                <a:gd name="T8" fmla="*/ 6 w 13"/>
                <a:gd name="T9" fmla="*/ 5 h 7"/>
                <a:gd name="T10" fmla="*/ 6 w 13"/>
                <a:gd name="T11" fmla="*/ 5 h 7"/>
                <a:gd name="T12" fmla="*/ 7 w 13"/>
                <a:gd name="T13" fmla="*/ 5 h 7"/>
                <a:gd name="T14" fmla="*/ 6 w 13"/>
                <a:gd name="T15" fmla="*/ 6 h 7"/>
                <a:gd name="T16" fmla="*/ 6 w 13"/>
                <a:gd name="T17" fmla="*/ 6 h 7"/>
                <a:gd name="T18" fmla="*/ 10 w 13"/>
                <a:gd name="T19" fmla="*/ 5 h 7"/>
                <a:gd name="T20" fmla="*/ 13 w 13"/>
                <a:gd name="T21" fmla="*/ 7 h 7"/>
                <a:gd name="T22" fmla="*/ 10 w 13"/>
                <a:gd name="T23" fmla="*/ 7 h 7"/>
                <a:gd name="T24" fmla="*/ 8 w 13"/>
                <a:gd name="T25" fmla="*/ 7 h 7"/>
                <a:gd name="T26" fmla="*/ 7 w 13"/>
                <a:gd name="T27" fmla="*/ 7 h 7"/>
                <a:gd name="T28" fmla="*/ 5 w 13"/>
                <a:gd name="T29" fmla="*/ 7 h 7"/>
                <a:gd name="T30" fmla="*/ 4 w 13"/>
                <a:gd name="T31" fmla="*/ 7 h 7"/>
                <a:gd name="T32" fmla="*/ 5 w 13"/>
                <a:gd name="T33" fmla="*/ 7 h 7"/>
                <a:gd name="T34" fmla="*/ 4 w 13"/>
                <a:gd name="T35" fmla="*/ 5 h 7"/>
                <a:gd name="T36" fmla="*/ 3 w 13"/>
                <a:gd name="T37" fmla="*/ 4 h 7"/>
                <a:gd name="T38" fmla="*/ 2 w 13"/>
                <a:gd name="T39" fmla="*/ 3 h 7"/>
                <a:gd name="T40" fmla="*/ 0 w 13"/>
                <a:gd name="T41" fmla="*/ 0 h 7"/>
                <a:gd name="T42" fmla="*/ 4 w 13"/>
                <a:gd name="T4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7">
                  <a:moveTo>
                    <a:pt x="4" y="1"/>
                  </a:move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6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9" y="5"/>
                    <a:pt x="10" y="5"/>
                  </a:cubicBezTo>
                  <a:cubicBezTo>
                    <a:pt x="11" y="5"/>
                    <a:pt x="12" y="5"/>
                    <a:pt x="13" y="7"/>
                  </a:cubicBezTo>
                  <a:cubicBezTo>
                    <a:pt x="12" y="6"/>
                    <a:pt x="10" y="6"/>
                    <a:pt x="10" y="7"/>
                  </a:cubicBezTo>
                  <a:cubicBezTo>
                    <a:pt x="10" y="6"/>
                    <a:pt x="8" y="7"/>
                    <a:pt x="8" y="7"/>
                  </a:cubicBezTo>
                  <a:cubicBezTo>
                    <a:pt x="8" y="7"/>
                    <a:pt x="7" y="6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3"/>
                    <a:pt x="2" y="3"/>
                  </a:cubicBezTo>
                  <a:cubicBezTo>
                    <a:pt x="3" y="2"/>
                    <a:pt x="2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097"/>
            <p:cNvSpPr>
              <a:spLocks/>
            </p:cNvSpPr>
            <p:nvPr/>
          </p:nvSpPr>
          <p:spPr bwMode="auto">
            <a:xfrm>
              <a:off x="4634" y="280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098"/>
            <p:cNvSpPr>
              <a:spLocks/>
            </p:cNvSpPr>
            <p:nvPr/>
          </p:nvSpPr>
          <p:spPr bwMode="auto">
            <a:xfrm>
              <a:off x="4147" y="25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099"/>
            <p:cNvSpPr>
              <a:spLocks/>
            </p:cNvSpPr>
            <p:nvPr/>
          </p:nvSpPr>
          <p:spPr bwMode="auto">
            <a:xfrm>
              <a:off x="4136" y="25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100"/>
            <p:cNvSpPr>
              <a:spLocks/>
            </p:cNvSpPr>
            <p:nvPr/>
          </p:nvSpPr>
          <p:spPr bwMode="auto">
            <a:xfrm>
              <a:off x="4211" y="25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101"/>
            <p:cNvSpPr>
              <a:spLocks/>
            </p:cNvSpPr>
            <p:nvPr/>
          </p:nvSpPr>
          <p:spPr bwMode="auto">
            <a:xfrm>
              <a:off x="4094" y="2452"/>
              <a:ext cx="138" cy="97"/>
            </a:xfrm>
            <a:custGeom>
              <a:avLst/>
              <a:gdLst>
                <a:gd name="T0" fmla="*/ 9 w 13"/>
                <a:gd name="T1" fmla="*/ 2 h 9"/>
                <a:gd name="T2" fmla="*/ 8 w 13"/>
                <a:gd name="T3" fmla="*/ 6 h 9"/>
                <a:gd name="T4" fmla="*/ 8 w 13"/>
                <a:gd name="T5" fmla="*/ 6 h 9"/>
                <a:gd name="T6" fmla="*/ 8 w 13"/>
                <a:gd name="T7" fmla="*/ 6 h 9"/>
                <a:gd name="T8" fmla="*/ 8 w 13"/>
                <a:gd name="T9" fmla="*/ 6 h 9"/>
                <a:gd name="T10" fmla="*/ 7 w 13"/>
                <a:gd name="T11" fmla="*/ 6 h 9"/>
                <a:gd name="T12" fmla="*/ 7 w 13"/>
                <a:gd name="T13" fmla="*/ 6 h 9"/>
                <a:gd name="T14" fmla="*/ 7 w 13"/>
                <a:gd name="T15" fmla="*/ 7 h 9"/>
                <a:gd name="T16" fmla="*/ 7 w 13"/>
                <a:gd name="T17" fmla="*/ 7 h 9"/>
                <a:gd name="T18" fmla="*/ 3 w 13"/>
                <a:gd name="T19" fmla="*/ 6 h 9"/>
                <a:gd name="T20" fmla="*/ 0 w 13"/>
                <a:gd name="T21" fmla="*/ 9 h 9"/>
                <a:gd name="T22" fmla="*/ 4 w 13"/>
                <a:gd name="T23" fmla="*/ 9 h 9"/>
                <a:gd name="T24" fmla="*/ 5 w 13"/>
                <a:gd name="T25" fmla="*/ 9 h 9"/>
                <a:gd name="T26" fmla="*/ 6 w 13"/>
                <a:gd name="T27" fmla="*/ 8 h 9"/>
                <a:gd name="T28" fmla="*/ 8 w 13"/>
                <a:gd name="T29" fmla="*/ 8 h 9"/>
                <a:gd name="T30" fmla="*/ 9 w 13"/>
                <a:gd name="T31" fmla="*/ 8 h 9"/>
                <a:gd name="T32" fmla="*/ 9 w 13"/>
                <a:gd name="T33" fmla="*/ 8 h 9"/>
                <a:gd name="T34" fmla="*/ 10 w 13"/>
                <a:gd name="T35" fmla="*/ 6 h 9"/>
                <a:gd name="T36" fmla="*/ 11 w 13"/>
                <a:gd name="T37" fmla="*/ 5 h 9"/>
                <a:gd name="T38" fmla="*/ 11 w 13"/>
                <a:gd name="T39" fmla="*/ 4 h 9"/>
                <a:gd name="T40" fmla="*/ 13 w 13"/>
                <a:gd name="T41" fmla="*/ 0 h 9"/>
                <a:gd name="T42" fmla="*/ 9 w 13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">
                  <a:moveTo>
                    <a:pt x="9" y="2"/>
                  </a:moveTo>
                  <a:cubicBezTo>
                    <a:pt x="8" y="3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2" y="6"/>
                    <a:pt x="1" y="7"/>
                    <a:pt x="0" y="9"/>
                  </a:cubicBezTo>
                  <a:cubicBezTo>
                    <a:pt x="1" y="7"/>
                    <a:pt x="3" y="7"/>
                    <a:pt x="4" y="9"/>
                  </a:cubicBezTo>
                  <a:cubicBezTo>
                    <a:pt x="4" y="8"/>
                    <a:pt x="5" y="8"/>
                    <a:pt x="5" y="9"/>
                  </a:cubicBezTo>
                  <a:cubicBezTo>
                    <a:pt x="5" y="8"/>
                    <a:pt x="6" y="7"/>
                    <a:pt x="6" y="8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9" y="6"/>
                    <a:pt x="10" y="5"/>
                    <a:pt x="11" y="5"/>
                  </a:cubicBezTo>
                  <a:cubicBezTo>
                    <a:pt x="10" y="5"/>
                    <a:pt x="10" y="3"/>
                    <a:pt x="11" y="4"/>
                  </a:cubicBezTo>
                  <a:cubicBezTo>
                    <a:pt x="10" y="3"/>
                    <a:pt x="11" y="1"/>
                    <a:pt x="13" y="0"/>
                  </a:cubicBezTo>
                  <a:cubicBezTo>
                    <a:pt x="11" y="0"/>
                    <a:pt x="10" y="2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102"/>
            <p:cNvSpPr>
              <a:spLocks/>
            </p:cNvSpPr>
            <p:nvPr/>
          </p:nvSpPr>
          <p:spPr bwMode="auto">
            <a:xfrm>
              <a:off x="4211" y="24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103"/>
            <p:cNvSpPr>
              <a:spLocks/>
            </p:cNvSpPr>
            <p:nvPr/>
          </p:nvSpPr>
          <p:spPr bwMode="auto">
            <a:xfrm>
              <a:off x="5026" y="23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104"/>
            <p:cNvSpPr>
              <a:spLocks/>
            </p:cNvSpPr>
            <p:nvPr/>
          </p:nvSpPr>
          <p:spPr bwMode="auto">
            <a:xfrm>
              <a:off x="5005" y="23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105"/>
            <p:cNvSpPr>
              <a:spLocks/>
            </p:cNvSpPr>
            <p:nvPr/>
          </p:nvSpPr>
          <p:spPr bwMode="auto">
            <a:xfrm>
              <a:off x="5090" y="23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106"/>
            <p:cNvSpPr>
              <a:spLocks/>
            </p:cNvSpPr>
            <p:nvPr/>
          </p:nvSpPr>
          <p:spPr bwMode="auto">
            <a:xfrm>
              <a:off x="4963" y="2280"/>
              <a:ext cx="148" cy="97"/>
            </a:xfrm>
            <a:custGeom>
              <a:avLst/>
              <a:gdLst>
                <a:gd name="T0" fmla="*/ 10 w 14"/>
                <a:gd name="T1" fmla="*/ 2 h 9"/>
                <a:gd name="T2" fmla="*/ 9 w 14"/>
                <a:gd name="T3" fmla="*/ 7 h 9"/>
                <a:gd name="T4" fmla="*/ 9 w 14"/>
                <a:gd name="T5" fmla="*/ 7 h 9"/>
                <a:gd name="T6" fmla="*/ 8 w 14"/>
                <a:gd name="T7" fmla="*/ 6 h 9"/>
                <a:gd name="T8" fmla="*/ 9 w 14"/>
                <a:gd name="T9" fmla="*/ 6 h 9"/>
                <a:gd name="T10" fmla="*/ 8 w 14"/>
                <a:gd name="T11" fmla="*/ 7 h 9"/>
                <a:gd name="T12" fmla="*/ 7 w 14"/>
                <a:gd name="T13" fmla="*/ 6 h 9"/>
                <a:gd name="T14" fmla="*/ 8 w 14"/>
                <a:gd name="T15" fmla="*/ 8 h 9"/>
                <a:gd name="T16" fmla="*/ 8 w 14"/>
                <a:gd name="T17" fmla="*/ 8 h 9"/>
                <a:gd name="T18" fmla="*/ 3 w 14"/>
                <a:gd name="T19" fmla="*/ 7 h 9"/>
                <a:gd name="T20" fmla="*/ 0 w 14"/>
                <a:gd name="T21" fmla="*/ 9 h 9"/>
                <a:gd name="T22" fmla="*/ 4 w 14"/>
                <a:gd name="T23" fmla="*/ 9 h 9"/>
                <a:gd name="T24" fmla="*/ 6 w 14"/>
                <a:gd name="T25" fmla="*/ 9 h 9"/>
                <a:gd name="T26" fmla="*/ 7 w 14"/>
                <a:gd name="T27" fmla="*/ 9 h 9"/>
                <a:gd name="T28" fmla="*/ 9 w 14"/>
                <a:gd name="T29" fmla="*/ 8 h 9"/>
                <a:gd name="T30" fmla="*/ 10 w 14"/>
                <a:gd name="T31" fmla="*/ 9 h 9"/>
                <a:gd name="T32" fmla="*/ 10 w 14"/>
                <a:gd name="T33" fmla="*/ 8 h 9"/>
                <a:gd name="T34" fmla="*/ 11 w 14"/>
                <a:gd name="T35" fmla="*/ 6 h 9"/>
                <a:gd name="T36" fmla="*/ 12 w 14"/>
                <a:gd name="T37" fmla="*/ 5 h 9"/>
                <a:gd name="T38" fmla="*/ 12 w 14"/>
                <a:gd name="T39" fmla="*/ 4 h 9"/>
                <a:gd name="T40" fmla="*/ 14 w 14"/>
                <a:gd name="T41" fmla="*/ 0 h 9"/>
                <a:gd name="T42" fmla="*/ 10 w 14"/>
                <a:gd name="T4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9">
                  <a:moveTo>
                    <a:pt x="10" y="2"/>
                  </a:moveTo>
                  <a:cubicBezTo>
                    <a:pt x="9" y="3"/>
                    <a:pt x="9" y="5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7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5" y="6"/>
                    <a:pt x="3" y="7"/>
                  </a:cubicBezTo>
                  <a:cubicBezTo>
                    <a:pt x="3" y="7"/>
                    <a:pt x="1" y="7"/>
                    <a:pt x="0" y="9"/>
                  </a:cubicBezTo>
                  <a:cubicBezTo>
                    <a:pt x="1" y="8"/>
                    <a:pt x="3" y="8"/>
                    <a:pt x="4" y="9"/>
                  </a:cubicBezTo>
                  <a:cubicBezTo>
                    <a:pt x="4" y="8"/>
                    <a:pt x="5" y="8"/>
                    <a:pt x="6" y="9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7" y="8"/>
                    <a:pt x="8" y="8"/>
                    <a:pt x="9" y="8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1" y="5"/>
                    <a:pt x="12" y="3"/>
                    <a:pt x="12" y="4"/>
                  </a:cubicBezTo>
                  <a:cubicBezTo>
                    <a:pt x="11" y="3"/>
                    <a:pt x="12" y="1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107"/>
            <p:cNvSpPr>
              <a:spLocks/>
            </p:cNvSpPr>
            <p:nvPr/>
          </p:nvSpPr>
          <p:spPr bwMode="auto">
            <a:xfrm>
              <a:off x="5090" y="23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108"/>
            <p:cNvSpPr>
              <a:spLocks/>
            </p:cNvSpPr>
            <p:nvPr/>
          </p:nvSpPr>
          <p:spPr bwMode="auto">
            <a:xfrm>
              <a:off x="4655" y="2259"/>
              <a:ext cx="0" cy="1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109"/>
            <p:cNvSpPr>
              <a:spLocks/>
            </p:cNvSpPr>
            <p:nvPr/>
          </p:nvSpPr>
          <p:spPr bwMode="auto">
            <a:xfrm>
              <a:off x="4571" y="22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10"/>
            <p:cNvSpPr>
              <a:spLocks/>
            </p:cNvSpPr>
            <p:nvPr/>
          </p:nvSpPr>
          <p:spPr bwMode="auto">
            <a:xfrm>
              <a:off x="5069" y="22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111"/>
            <p:cNvSpPr>
              <a:spLocks/>
            </p:cNvSpPr>
            <p:nvPr/>
          </p:nvSpPr>
          <p:spPr bwMode="auto">
            <a:xfrm>
              <a:off x="4348" y="1926"/>
              <a:ext cx="975" cy="440"/>
            </a:xfrm>
            <a:custGeom>
              <a:avLst/>
              <a:gdLst>
                <a:gd name="T0" fmla="*/ 67 w 92"/>
                <a:gd name="T1" fmla="*/ 6 h 41"/>
                <a:gd name="T2" fmla="*/ 53 w 92"/>
                <a:gd name="T3" fmla="*/ 26 h 41"/>
                <a:gd name="T4" fmla="*/ 53 w 92"/>
                <a:gd name="T5" fmla="*/ 27 h 41"/>
                <a:gd name="T6" fmla="*/ 50 w 92"/>
                <a:gd name="T7" fmla="*/ 21 h 41"/>
                <a:gd name="T8" fmla="*/ 50 w 92"/>
                <a:gd name="T9" fmla="*/ 24 h 41"/>
                <a:gd name="T10" fmla="*/ 45 w 92"/>
                <a:gd name="T11" fmla="*/ 25 h 41"/>
                <a:gd name="T12" fmla="*/ 44 w 92"/>
                <a:gd name="T13" fmla="*/ 22 h 41"/>
                <a:gd name="T14" fmla="*/ 45 w 92"/>
                <a:gd name="T15" fmla="*/ 29 h 41"/>
                <a:gd name="T16" fmla="*/ 43 w 92"/>
                <a:gd name="T17" fmla="*/ 28 h 41"/>
                <a:gd name="T18" fmla="*/ 24 w 92"/>
                <a:gd name="T19" fmla="*/ 13 h 41"/>
                <a:gd name="T20" fmla="*/ 0 w 92"/>
                <a:gd name="T21" fmla="*/ 18 h 41"/>
                <a:gd name="T22" fmla="*/ 21 w 92"/>
                <a:gd name="T23" fmla="*/ 28 h 41"/>
                <a:gd name="T24" fmla="*/ 29 w 92"/>
                <a:gd name="T25" fmla="*/ 31 h 41"/>
                <a:gd name="T26" fmla="*/ 36 w 92"/>
                <a:gd name="T27" fmla="*/ 33 h 41"/>
                <a:gd name="T28" fmla="*/ 47 w 92"/>
                <a:gd name="T29" fmla="*/ 35 h 41"/>
                <a:gd name="T30" fmla="*/ 52 w 92"/>
                <a:gd name="T31" fmla="*/ 41 h 41"/>
                <a:gd name="T32" fmla="*/ 52 w 92"/>
                <a:gd name="T33" fmla="*/ 35 h 41"/>
                <a:gd name="T34" fmla="*/ 61 w 92"/>
                <a:gd name="T35" fmla="*/ 29 h 41"/>
                <a:gd name="T36" fmla="*/ 68 w 92"/>
                <a:gd name="T37" fmla="*/ 26 h 41"/>
                <a:gd name="T38" fmla="*/ 74 w 92"/>
                <a:gd name="T39" fmla="*/ 21 h 41"/>
                <a:gd name="T40" fmla="*/ 92 w 92"/>
                <a:gd name="T41" fmla="*/ 5 h 41"/>
                <a:gd name="T42" fmla="*/ 67 w 92"/>
                <a:gd name="T4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41">
                  <a:moveTo>
                    <a:pt x="67" y="6"/>
                  </a:moveTo>
                  <a:cubicBezTo>
                    <a:pt x="60" y="11"/>
                    <a:pt x="55" y="18"/>
                    <a:pt x="53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2" y="24"/>
                    <a:pt x="52" y="22"/>
                    <a:pt x="50" y="21"/>
                  </a:cubicBezTo>
                  <a:cubicBezTo>
                    <a:pt x="50" y="22"/>
                    <a:pt x="50" y="23"/>
                    <a:pt x="50" y="24"/>
                  </a:cubicBezTo>
                  <a:cubicBezTo>
                    <a:pt x="48" y="24"/>
                    <a:pt x="47" y="24"/>
                    <a:pt x="45" y="25"/>
                  </a:cubicBezTo>
                  <a:cubicBezTo>
                    <a:pt x="45" y="24"/>
                    <a:pt x="44" y="23"/>
                    <a:pt x="44" y="22"/>
                  </a:cubicBezTo>
                  <a:cubicBezTo>
                    <a:pt x="44" y="25"/>
                    <a:pt x="42" y="27"/>
                    <a:pt x="45" y="29"/>
                  </a:cubicBezTo>
                  <a:cubicBezTo>
                    <a:pt x="44" y="29"/>
                    <a:pt x="43" y="29"/>
                    <a:pt x="43" y="28"/>
                  </a:cubicBezTo>
                  <a:cubicBezTo>
                    <a:pt x="38" y="21"/>
                    <a:pt x="33" y="15"/>
                    <a:pt x="24" y="13"/>
                  </a:cubicBezTo>
                  <a:cubicBezTo>
                    <a:pt x="20" y="12"/>
                    <a:pt x="9" y="10"/>
                    <a:pt x="0" y="18"/>
                  </a:cubicBezTo>
                  <a:cubicBezTo>
                    <a:pt x="9" y="15"/>
                    <a:pt x="21" y="18"/>
                    <a:pt x="21" y="28"/>
                  </a:cubicBezTo>
                  <a:cubicBezTo>
                    <a:pt x="23" y="23"/>
                    <a:pt x="30" y="27"/>
                    <a:pt x="29" y="31"/>
                  </a:cubicBezTo>
                  <a:cubicBezTo>
                    <a:pt x="31" y="27"/>
                    <a:pt x="38" y="28"/>
                    <a:pt x="36" y="33"/>
                  </a:cubicBezTo>
                  <a:cubicBezTo>
                    <a:pt x="38" y="30"/>
                    <a:pt x="42" y="32"/>
                    <a:pt x="47" y="35"/>
                  </a:cubicBezTo>
                  <a:cubicBezTo>
                    <a:pt x="48" y="37"/>
                    <a:pt x="50" y="39"/>
                    <a:pt x="52" y="41"/>
                  </a:cubicBezTo>
                  <a:cubicBezTo>
                    <a:pt x="52" y="39"/>
                    <a:pt x="52" y="37"/>
                    <a:pt x="52" y="35"/>
                  </a:cubicBezTo>
                  <a:cubicBezTo>
                    <a:pt x="54" y="30"/>
                    <a:pt x="59" y="27"/>
                    <a:pt x="61" y="29"/>
                  </a:cubicBezTo>
                  <a:cubicBezTo>
                    <a:pt x="58" y="25"/>
                    <a:pt x="65" y="22"/>
                    <a:pt x="68" y="26"/>
                  </a:cubicBezTo>
                  <a:cubicBezTo>
                    <a:pt x="66" y="22"/>
                    <a:pt x="71" y="16"/>
                    <a:pt x="74" y="21"/>
                  </a:cubicBezTo>
                  <a:cubicBezTo>
                    <a:pt x="71" y="11"/>
                    <a:pt x="82" y="5"/>
                    <a:pt x="92" y="5"/>
                  </a:cubicBezTo>
                  <a:cubicBezTo>
                    <a:pt x="81" y="0"/>
                    <a:pt x="71" y="4"/>
                    <a:pt x="6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112"/>
            <p:cNvSpPr>
              <a:spLocks/>
            </p:cNvSpPr>
            <p:nvPr/>
          </p:nvSpPr>
          <p:spPr bwMode="auto">
            <a:xfrm>
              <a:off x="5132" y="2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13"/>
            <p:cNvSpPr>
              <a:spLocks/>
            </p:cNvSpPr>
            <p:nvPr/>
          </p:nvSpPr>
          <p:spPr bwMode="auto">
            <a:xfrm>
              <a:off x="4836" y="2205"/>
              <a:ext cx="21" cy="1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14"/>
            <p:cNvSpPr>
              <a:spLocks/>
            </p:cNvSpPr>
            <p:nvPr/>
          </p:nvSpPr>
          <p:spPr bwMode="auto">
            <a:xfrm>
              <a:off x="4867" y="2194"/>
              <a:ext cx="22" cy="2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046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7462" y="-42194"/>
            <a:ext cx="12210100" cy="5797373"/>
            <a:chOff x="20638" y="-42194"/>
            <a:chExt cx="12210100" cy="5797373"/>
          </a:xfrm>
        </p:grpSpPr>
        <p:grpSp>
          <p:nvGrpSpPr>
            <p:cNvPr id="8" name="组合 7"/>
            <p:cNvGrpSpPr/>
            <p:nvPr/>
          </p:nvGrpSpPr>
          <p:grpSpPr>
            <a:xfrm>
              <a:off x="20638" y="-42194"/>
              <a:ext cx="12210100" cy="5797373"/>
              <a:chOff x="20638" y="-42194"/>
              <a:chExt cx="12210100" cy="579737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18" y="3191"/>
                <a:ext cx="12208620" cy="5751988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20638" y="-42194"/>
                <a:ext cx="12171363" cy="3471194"/>
                <a:chOff x="20638" y="-42194"/>
                <a:chExt cx="12171363" cy="3471194"/>
              </a:xfrm>
            </p:grpSpPr>
            <p:grpSp>
              <p:nvGrpSpPr>
                <p:cNvPr id="35" name="Group 4979"/>
                <p:cNvGrpSpPr>
                  <a:grpSpLocks noChangeAspect="1"/>
                </p:cNvGrpSpPr>
                <p:nvPr/>
              </p:nvGrpSpPr>
              <p:grpSpPr bwMode="auto">
                <a:xfrm>
                  <a:off x="8044995" y="0"/>
                  <a:ext cx="4147006" cy="3429000"/>
                  <a:chOff x="5164" y="0"/>
                  <a:chExt cx="2516" cy="2548"/>
                </a:xfrm>
              </p:grpSpPr>
              <p:sp>
                <p:nvSpPr>
                  <p:cNvPr id="52" name="Freeform 4980"/>
                  <p:cNvSpPr>
                    <a:spLocks/>
                  </p:cNvSpPr>
                  <p:nvPr/>
                </p:nvSpPr>
                <p:spPr bwMode="auto">
                  <a:xfrm>
                    <a:off x="5821" y="0"/>
                    <a:ext cx="62" cy="25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1 h 2"/>
                      <a:gd name="T4" fmla="*/ 1 w 5"/>
                      <a:gd name="T5" fmla="*/ 0 h 2"/>
                      <a:gd name="T6" fmla="*/ 0 w 5"/>
                      <a:gd name="T7" fmla="*/ 0 h 2"/>
                      <a:gd name="T8" fmla="*/ 1 w 5"/>
                      <a:gd name="T9" fmla="*/ 0 h 2"/>
                      <a:gd name="T10" fmla="*/ 5 w 5"/>
                      <a:gd name="T11" fmla="*/ 1 h 2"/>
                      <a:gd name="T12" fmla="*/ 5 w 5"/>
                      <a:gd name="T13" fmla="*/ 2 h 2"/>
                      <a:gd name="T14" fmla="*/ 5 w 5"/>
                      <a:gd name="T15" fmla="*/ 2 h 2"/>
                      <a:gd name="T16" fmla="*/ 5 w 5"/>
                      <a:gd name="T17" fmla="*/ 2 h 2"/>
                      <a:gd name="T18" fmla="*/ 5 w 5"/>
                      <a:gd name="T19" fmla="*/ 2 h 2"/>
                      <a:gd name="T20" fmla="*/ 5 w 5"/>
                      <a:gd name="T21" fmla="*/ 2 h 2"/>
                      <a:gd name="T22" fmla="*/ 5 w 5"/>
                      <a:gd name="T23" fmla="*/ 2 h 2"/>
                      <a:gd name="T24" fmla="*/ 5 w 5"/>
                      <a:gd name="T2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2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4" y="0"/>
                          <a:pt x="5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4981"/>
                  <p:cNvSpPr>
                    <a:spLocks/>
                  </p:cNvSpPr>
                  <p:nvPr/>
                </p:nvSpPr>
                <p:spPr bwMode="auto">
                  <a:xfrm>
                    <a:off x="5462" y="0"/>
                    <a:ext cx="347" cy="334"/>
                  </a:xfrm>
                  <a:custGeom>
                    <a:avLst/>
                    <a:gdLst>
                      <a:gd name="T0" fmla="*/ 26 w 28"/>
                      <a:gd name="T1" fmla="*/ 2 h 27"/>
                      <a:gd name="T2" fmla="*/ 27 w 28"/>
                      <a:gd name="T3" fmla="*/ 0 h 27"/>
                      <a:gd name="T4" fmla="*/ 25 w 28"/>
                      <a:gd name="T5" fmla="*/ 0 h 27"/>
                      <a:gd name="T6" fmla="*/ 22 w 28"/>
                      <a:gd name="T7" fmla="*/ 2 h 27"/>
                      <a:gd name="T8" fmla="*/ 21 w 28"/>
                      <a:gd name="T9" fmla="*/ 1 h 27"/>
                      <a:gd name="T10" fmla="*/ 21 w 28"/>
                      <a:gd name="T11" fmla="*/ 0 h 27"/>
                      <a:gd name="T12" fmla="*/ 21 w 28"/>
                      <a:gd name="T13" fmla="*/ 2 h 27"/>
                      <a:gd name="T14" fmla="*/ 18 w 28"/>
                      <a:gd name="T15" fmla="*/ 4 h 27"/>
                      <a:gd name="T16" fmla="*/ 18 w 28"/>
                      <a:gd name="T17" fmla="*/ 5 h 27"/>
                      <a:gd name="T18" fmla="*/ 21 w 28"/>
                      <a:gd name="T19" fmla="*/ 3 h 27"/>
                      <a:gd name="T20" fmla="*/ 23 w 28"/>
                      <a:gd name="T21" fmla="*/ 2 h 27"/>
                      <a:gd name="T22" fmla="*/ 14 w 28"/>
                      <a:gd name="T23" fmla="*/ 9 h 27"/>
                      <a:gd name="T24" fmla="*/ 5 w 28"/>
                      <a:gd name="T25" fmla="*/ 17 h 27"/>
                      <a:gd name="T26" fmla="*/ 5 w 28"/>
                      <a:gd name="T27" fmla="*/ 17 h 27"/>
                      <a:gd name="T28" fmla="*/ 5 w 28"/>
                      <a:gd name="T29" fmla="*/ 17 h 27"/>
                      <a:gd name="T30" fmla="*/ 0 w 28"/>
                      <a:gd name="T31" fmla="*/ 27 h 27"/>
                      <a:gd name="T32" fmla="*/ 0 w 28"/>
                      <a:gd name="T33" fmla="*/ 27 h 27"/>
                      <a:gd name="T34" fmla="*/ 6 w 28"/>
                      <a:gd name="T35" fmla="*/ 17 h 27"/>
                      <a:gd name="T36" fmla="*/ 15 w 28"/>
                      <a:gd name="T37" fmla="*/ 9 h 27"/>
                      <a:gd name="T38" fmla="*/ 15 w 28"/>
                      <a:gd name="T39" fmla="*/ 10 h 27"/>
                      <a:gd name="T40" fmla="*/ 12 w 28"/>
                      <a:gd name="T41" fmla="*/ 20 h 27"/>
                      <a:gd name="T42" fmla="*/ 12 w 28"/>
                      <a:gd name="T43" fmla="*/ 20 h 27"/>
                      <a:gd name="T44" fmla="*/ 12 w 28"/>
                      <a:gd name="T45" fmla="*/ 20 h 27"/>
                      <a:gd name="T46" fmla="*/ 16 w 28"/>
                      <a:gd name="T47" fmla="*/ 10 h 27"/>
                      <a:gd name="T48" fmla="*/ 22 w 28"/>
                      <a:gd name="T49" fmla="*/ 5 h 27"/>
                      <a:gd name="T50" fmla="*/ 16 w 28"/>
                      <a:gd name="T51" fmla="*/ 16 h 27"/>
                      <a:gd name="T52" fmla="*/ 16 w 28"/>
                      <a:gd name="T53" fmla="*/ 17 h 27"/>
                      <a:gd name="T54" fmla="*/ 22 w 28"/>
                      <a:gd name="T55" fmla="*/ 5 h 27"/>
                      <a:gd name="T56" fmla="*/ 22 w 28"/>
                      <a:gd name="T57" fmla="*/ 5 h 27"/>
                      <a:gd name="T58" fmla="*/ 26 w 28"/>
                      <a:gd name="T59" fmla="*/ 2 h 27"/>
                      <a:gd name="T60" fmla="*/ 28 w 28"/>
                      <a:gd name="T61" fmla="*/ 9 h 27"/>
                      <a:gd name="T62" fmla="*/ 28 w 28"/>
                      <a:gd name="T63" fmla="*/ 9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" h="27">
                        <a:moveTo>
                          <a:pt x="26" y="2"/>
                        </a:move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1"/>
                          <a:pt x="23" y="1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2"/>
                          <a:pt x="21" y="2"/>
                        </a:cubicBezTo>
                        <a:cubicBezTo>
                          <a:pt x="21" y="2"/>
                          <a:pt x="21" y="2"/>
                          <a:pt x="21" y="1"/>
                        </a:cubicBezTo>
                        <a:cubicBezTo>
                          <a:pt x="21" y="1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0"/>
                          <a:pt x="21" y="1"/>
                          <a:pt x="21" y="1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0" y="3"/>
                          <a:pt x="19" y="4"/>
                          <a:pt x="18" y="4"/>
                        </a:cubicBezTo>
                        <a:cubicBezTo>
                          <a:pt x="18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8" y="5"/>
                          <a:pt x="19" y="5"/>
                          <a:pt x="19" y="5"/>
                        </a:cubicBezTo>
                        <a:cubicBezTo>
                          <a:pt x="19" y="4"/>
                          <a:pt x="21" y="4"/>
                          <a:pt x="21" y="3"/>
                        </a:cubicBezTo>
                        <a:cubicBezTo>
                          <a:pt x="22" y="3"/>
                          <a:pt x="22" y="2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1" y="5"/>
                          <a:pt x="17" y="6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1" y="11"/>
                          <a:pt x="8" y="14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4" y="20"/>
                          <a:pt x="2" y="23"/>
                          <a:pt x="0" y="26"/>
                        </a:cubicBezTo>
                        <a:cubicBezTo>
                          <a:pt x="0" y="26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2" y="24"/>
                          <a:pt x="4" y="20"/>
                          <a:pt x="5" y="17"/>
                        </a:cubicBezTo>
                        <a:cubicBezTo>
                          <a:pt x="5" y="17"/>
                          <a:pt x="5" y="17"/>
                          <a:pt x="6" y="17"/>
                        </a:cubicBezTo>
                        <a:cubicBezTo>
                          <a:pt x="9" y="15"/>
                          <a:pt x="12" y="12"/>
                          <a:pt x="15" y="9"/>
                        </a:cubicBezTo>
                        <a:cubicBezTo>
                          <a:pt x="15" y="9"/>
                          <a:pt x="15" y="9"/>
                          <a:pt x="15" y="9"/>
                        </a:cubicBezTo>
                        <a:cubicBezTo>
                          <a:pt x="15" y="9"/>
                          <a:pt x="15" y="9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3"/>
                          <a:pt x="14" y="17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4" y="17"/>
                          <a:pt x="15" y="13"/>
                          <a:pt x="15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6" y="8"/>
                        </a:cubicBezTo>
                        <a:cubicBezTo>
                          <a:pt x="18" y="7"/>
                          <a:pt x="19" y="6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19" y="9"/>
                          <a:pt x="17" y="12"/>
                          <a:pt x="16" y="16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7" y="13"/>
                          <a:pt x="20" y="9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3" y="4"/>
                          <a:pt x="24" y="2"/>
                          <a:pt x="25" y="2"/>
                        </a:cubicBezTo>
                        <a:cubicBezTo>
                          <a:pt x="25" y="2"/>
                          <a:pt x="25" y="2"/>
                          <a:pt x="26" y="2"/>
                        </a:cubicBezTo>
                        <a:cubicBezTo>
                          <a:pt x="27" y="4"/>
                          <a:pt x="27" y="7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7" y="7"/>
                          <a:pt x="27" y="4"/>
                          <a:pt x="26" y="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4982"/>
                  <p:cNvSpPr>
                    <a:spLocks/>
                  </p:cNvSpPr>
                  <p:nvPr/>
                </p:nvSpPr>
                <p:spPr bwMode="auto">
                  <a:xfrm>
                    <a:off x="7184" y="0"/>
                    <a:ext cx="13" cy="37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0 w 1"/>
                      <a:gd name="T7" fmla="*/ 3 h 3"/>
                      <a:gd name="T8" fmla="*/ 0 w 1"/>
                      <a:gd name="T9" fmla="*/ 3 h 3"/>
                      <a:gd name="T10" fmla="*/ 1 w 1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4983"/>
                  <p:cNvSpPr>
                    <a:spLocks/>
                  </p:cNvSpPr>
                  <p:nvPr/>
                </p:nvSpPr>
                <p:spPr bwMode="auto">
                  <a:xfrm>
                    <a:off x="7618" y="829"/>
                    <a:ext cx="62" cy="3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1 h 3"/>
                      <a:gd name="T8" fmla="*/ 5 w 5"/>
                      <a:gd name="T9" fmla="*/ 0 h 3"/>
                      <a:gd name="T10" fmla="*/ 0 w 5"/>
                      <a:gd name="T11" fmla="*/ 2 h 3"/>
                      <a:gd name="T12" fmla="*/ 0 w 5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2" y="3"/>
                          <a:pt x="3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4984"/>
                  <p:cNvSpPr>
                    <a:spLocks noEditPoints="1"/>
                  </p:cNvSpPr>
                  <p:nvPr/>
                </p:nvSpPr>
                <p:spPr bwMode="auto">
                  <a:xfrm>
                    <a:off x="5164" y="0"/>
                    <a:ext cx="2516" cy="2548"/>
                  </a:xfrm>
                  <a:custGeom>
                    <a:avLst/>
                    <a:gdLst>
                      <a:gd name="T0" fmla="*/ 193 w 203"/>
                      <a:gd name="T1" fmla="*/ 120 h 206"/>
                      <a:gd name="T2" fmla="*/ 197 w 203"/>
                      <a:gd name="T3" fmla="*/ 88 h 206"/>
                      <a:gd name="T4" fmla="*/ 199 w 203"/>
                      <a:gd name="T5" fmla="*/ 19 h 206"/>
                      <a:gd name="T6" fmla="*/ 159 w 203"/>
                      <a:gd name="T7" fmla="*/ 1 h 206"/>
                      <a:gd name="T8" fmla="*/ 56 w 203"/>
                      <a:gd name="T9" fmla="*/ 20 h 206"/>
                      <a:gd name="T10" fmla="*/ 36 w 203"/>
                      <a:gd name="T11" fmla="*/ 76 h 206"/>
                      <a:gd name="T12" fmla="*/ 43 w 203"/>
                      <a:gd name="T13" fmla="*/ 108 h 206"/>
                      <a:gd name="T14" fmla="*/ 64 w 203"/>
                      <a:gd name="T15" fmla="*/ 112 h 206"/>
                      <a:gd name="T16" fmla="*/ 53 w 203"/>
                      <a:gd name="T17" fmla="*/ 161 h 206"/>
                      <a:gd name="T18" fmla="*/ 104 w 203"/>
                      <a:gd name="T19" fmla="*/ 171 h 206"/>
                      <a:gd name="T20" fmla="*/ 128 w 203"/>
                      <a:gd name="T21" fmla="*/ 164 h 206"/>
                      <a:gd name="T22" fmla="*/ 144 w 203"/>
                      <a:gd name="T23" fmla="*/ 166 h 206"/>
                      <a:gd name="T24" fmla="*/ 188 w 203"/>
                      <a:gd name="T25" fmla="*/ 189 h 206"/>
                      <a:gd name="T26" fmla="*/ 199 w 203"/>
                      <a:gd name="T27" fmla="*/ 0 h 206"/>
                      <a:gd name="T28" fmla="*/ 158 w 203"/>
                      <a:gd name="T29" fmla="*/ 119 h 206"/>
                      <a:gd name="T30" fmla="*/ 110 w 203"/>
                      <a:gd name="T31" fmla="*/ 150 h 206"/>
                      <a:gd name="T32" fmla="*/ 67 w 203"/>
                      <a:gd name="T33" fmla="*/ 88 h 206"/>
                      <a:gd name="T34" fmla="*/ 62 w 203"/>
                      <a:gd name="T35" fmla="*/ 53 h 206"/>
                      <a:gd name="T36" fmla="*/ 79 w 203"/>
                      <a:gd name="T37" fmla="*/ 35 h 206"/>
                      <a:gd name="T38" fmla="*/ 85 w 203"/>
                      <a:gd name="T39" fmla="*/ 30 h 206"/>
                      <a:gd name="T40" fmla="*/ 102 w 203"/>
                      <a:gd name="T41" fmla="*/ 32 h 206"/>
                      <a:gd name="T42" fmla="*/ 139 w 203"/>
                      <a:gd name="T43" fmla="*/ 9 h 206"/>
                      <a:gd name="T44" fmla="*/ 182 w 203"/>
                      <a:gd name="T45" fmla="*/ 27 h 206"/>
                      <a:gd name="T46" fmla="*/ 173 w 203"/>
                      <a:gd name="T47" fmla="*/ 93 h 206"/>
                      <a:gd name="T48" fmla="*/ 135 w 203"/>
                      <a:gd name="T49" fmla="*/ 98 h 206"/>
                      <a:gd name="T50" fmla="*/ 116 w 203"/>
                      <a:gd name="T51" fmla="*/ 133 h 206"/>
                      <a:gd name="T52" fmla="*/ 106 w 203"/>
                      <a:gd name="T53" fmla="*/ 82 h 206"/>
                      <a:gd name="T54" fmla="*/ 100 w 203"/>
                      <a:gd name="T55" fmla="*/ 42 h 206"/>
                      <a:gd name="T56" fmla="*/ 111 w 203"/>
                      <a:gd name="T57" fmla="*/ 31 h 206"/>
                      <a:gd name="T58" fmla="*/ 131 w 203"/>
                      <a:gd name="T59" fmla="*/ 34 h 206"/>
                      <a:gd name="T60" fmla="*/ 115 w 203"/>
                      <a:gd name="T61" fmla="*/ 49 h 206"/>
                      <a:gd name="T62" fmla="*/ 113 w 203"/>
                      <a:gd name="T63" fmla="*/ 38 h 206"/>
                      <a:gd name="T64" fmla="*/ 115 w 203"/>
                      <a:gd name="T65" fmla="*/ 83 h 206"/>
                      <a:gd name="T66" fmla="*/ 131 w 203"/>
                      <a:gd name="T67" fmla="*/ 71 h 206"/>
                      <a:gd name="T68" fmla="*/ 105 w 203"/>
                      <a:gd name="T69" fmla="*/ 43 h 206"/>
                      <a:gd name="T70" fmla="*/ 144 w 203"/>
                      <a:gd name="T71" fmla="*/ 93 h 206"/>
                      <a:gd name="T72" fmla="*/ 151 w 203"/>
                      <a:gd name="T73" fmla="*/ 89 h 206"/>
                      <a:gd name="T74" fmla="*/ 117 w 203"/>
                      <a:gd name="T75" fmla="*/ 28 h 206"/>
                      <a:gd name="T76" fmla="*/ 117 w 203"/>
                      <a:gd name="T77" fmla="*/ 24 h 206"/>
                      <a:gd name="T78" fmla="*/ 85 w 203"/>
                      <a:gd name="T79" fmla="*/ 66 h 206"/>
                      <a:gd name="T80" fmla="*/ 98 w 203"/>
                      <a:gd name="T81" fmla="*/ 110 h 206"/>
                      <a:gd name="T82" fmla="*/ 109 w 203"/>
                      <a:gd name="T83" fmla="*/ 124 h 206"/>
                      <a:gd name="T84" fmla="*/ 112 w 203"/>
                      <a:gd name="T85" fmla="*/ 149 h 206"/>
                      <a:gd name="T86" fmla="*/ 135 w 203"/>
                      <a:gd name="T87" fmla="*/ 126 h 206"/>
                      <a:gd name="T88" fmla="*/ 172 w 203"/>
                      <a:gd name="T89" fmla="*/ 97 h 206"/>
                      <a:gd name="T90" fmla="*/ 186 w 203"/>
                      <a:gd name="T91" fmla="*/ 65 h 206"/>
                      <a:gd name="T92" fmla="*/ 164 w 203"/>
                      <a:gd name="T93" fmla="*/ 82 h 206"/>
                      <a:gd name="T94" fmla="*/ 196 w 203"/>
                      <a:gd name="T95" fmla="*/ 3 h 206"/>
                      <a:gd name="T96" fmla="*/ 150 w 203"/>
                      <a:gd name="T97" fmla="*/ 14 h 206"/>
                      <a:gd name="T98" fmla="*/ 136 w 203"/>
                      <a:gd name="T99" fmla="*/ 18 h 206"/>
                      <a:gd name="T100" fmla="*/ 86 w 203"/>
                      <a:gd name="T101" fmla="*/ 3 h 206"/>
                      <a:gd name="T102" fmla="*/ 84 w 203"/>
                      <a:gd name="T103" fmla="*/ 28 h 206"/>
                      <a:gd name="T104" fmla="*/ 58 w 203"/>
                      <a:gd name="T105" fmla="*/ 58 h 206"/>
                      <a:gd name="T106" fmla="*/ 65 w 203"/>
                      <a:gd name="T107" fmla="*/ 58 h 206"/>
                      <a:gd name="T108" fmla="*/ 30 w 203"/>
                      <a:gd name="T109" fmla="*/ 95 h 206"/>
                      <a:gd name="T110" fmla="*/ 76 w 203"/>
                      <a:gd name="T111" fmla="*/ 132 h 206"/>
                      <a:gd name="T112" fmla="*/ 82 w 203"/>
                      <a:gd name="T113" fmla="*/ 141 h 206"/>
                      <a:gd name="T114" fmla="*/ 102 w 203"/>
                      <a:gd name="T115" fmla="*/ 163 h 206"/>
                      <a:gd name="T116" fmla="*/ 111 w 203"/>
                      <a:gd name="T117" fmla="*/ 157 h 206"/>
                      <a:gd name="T118" fmla="*/ 131 w 203"/>
                      <a:gd name="T119" fmla="*/ 140 h 206"/>
                      <a:gd name="T120" fmla="*/ 142 w 203"/>
                      <a:gd name="T121" fmla="*/ 153 h 206"/>
                      <a:gd name="T122" fmla="*/ 162 w 203"/>
                      <a:gd name="T123" fmla="*/ 121 h 206"/>
                      <a:gd name="T124" fmla="*/ 176 w 203"/>
                      <a:gd name="T125" fmla="*/ 123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03" h="206">
                        <a:moveTo>
                          <a:pt x="191" y="156"/>
                        </a:move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1" y="152"/>
                          <a:pt x="188" y="150"/>
                          <a:pt x="186" y="148"/>
                        </a:cubicBezTo>
                        <a:cubicBezTo>
                          <a:pt x="188" y="146"/>
                          <a:pt x="191" y="145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4" y="144"/>
                          <a:pt x="194" y="145"/>
                          <a:pt x="195" y="145"/>
                        </a:cubicBezTo>
                        <a:cubicBezTo>
                          <a:pt x="198" y="146"/>
                          <a:pt x="200" y="147"/>
                          <a:pt x="203" y="148"/>
                        </a:cubicBezTo>
                        <a:cubicBezTo>
                          <a:pt x="203" y="148"/>
                          <a:pt x="203" y="148"/>
                          <a:pt x="203" y="148"/>
                        </a:cubicBezTo>
                        <a:cubicBezTo>
                          <a:pt x="200" y="146"/>
                          <a:pt x="198" y="146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9" y="144"/>
                          <a:pt x="199" y="144"/>
                          <a:pt x="199" y="144"/>
                        </a:cubicBezTo>
                        <a:cubicBezTo>
                          <a:pt x="199" y="144"/>
                          <a:pt x="200" y="144"/>
                          <a:pt x="200" y="144"/>
                        </a:cubicBezTo>
                        <a:cubicBezTo>
                          <a:pt x="200" y="144"/>
                          <a:pt x="200" y="144"/>
                          <a:pt x="200" y="144"/>
                        </a:cubicBezTo>
                        <a:cubicBezTo>
                          <a:pt x="201" y="144"/>
                          <a:pt x="202" y="144"/>
                          <a:pt x="203" y="144"/>
                        </a:cubicBezTo>
                        <a:cubicBezTo>
                          <a:pt x="203" y="143"/>
                          <a:pt x="203" y="143"/>
                          <a:pt x="203" y="143"/>
                        </a:cubicBezTo>
                        <a:cubicBezTo>
                          <a:pt x="202" y="143"/>
                          <a:pt x="201" y="143"/>
                          <a:pt x="200" y="143"/>
                        </a:cubicBezTo>
                        <a:cubicBezTo>
                          <a:pt x="200" y="143"/>
                          <a:pt x="200" y="143"/>
                          <a:pt x="200" y="143"/>
                        </a:cubicBezTo>
                        <a:cubicBezTo>
                          <a:pt x="200" y="143"/>
                          <a:pt x="199" y="143"/>
                          <a:pt x="199" y="143"/>
                        </a:cubicBezTo>
                        <a:cubicBezTo>
                          <a:pt x="196" y="143"/>
                          <a:pt x="193" y="142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2"/>
                          <a:pt x="190" y="141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1" y="140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0"/>
                          <a:pt x="191" y="140"/>
                        </a:cubicBezTo>
                        <a:cubicBezTo>
                          <a:pt x="191" y="140"/>
                          <a:pt x="191" y="140"/>
                          <a:pt x="191" y="140"/>
                        </a:cubicBezTo>
                        <a:cubicBezTo>
                          <a:pt x="190" y="140"/>
                          <a:pt x="191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1" y="137"/>
                          <a:pt x="191" y="135"/>
                          <a:pt x="192" y="134"/>
                        </a:cubicBezTo>
                        <a:cubicBezTo>
                          <a:pt x="192" y="134"/>
                          <a:pt x="192" y="134"/>
                          <a:pt x="192" y="134"/>
                        </a:cubicBezTo>
                        <a:cubicBezTo>
                          <a:pt x="192" y="133"/>
                          <a:pt x="192" y="132"/>
                          <a:pt x="193" y="131"/>
                        </a:cubicBezTo>
                        <a:cubicBezTo>
                          <a:pt x="193" y="131"/>
                          <a:pt x="193" y="131"/>
                          <a:pt x="193" y="131"/>
                        </a:cubicBezTo>
                        <a:cubicBezTo>
                          <a:pt x="196" y="134"/>
                          <a:pt x="200" y="137"/>
                          <a:pt x="203" y="140"/>
                        </a:cubicBezTo>
                        <a:cubicBezTo>
                          <a:pt x="203" y="139"/>
                          <a:pt x="203" y="139"/>
                          <a:pt x="203" y="139"/>
                        </a:cubicBezTo>
                        <a:cubicBezTo>
                          <a:pt x="200" y="136"/>
                          <a:pt x="196" y="134"/>
                          <a:pt x="193" y="131"/>
                        </a:cubicBezTo>
                        <a:cubicBezTo>
                          <a:pt x="193" y="131"/>
                          <a:pt x="193" y="131"/>
                          <a:pt x="193" y="130"/>
                        </a:cubicBezTo>
                        <a:cubicBezTo>
                          <a:pt x="193" y="130"/>
                          <a:pt x="193" y="130"/>
                          <a:pt x="193" y="130"/>
                        </a:cubicBezTo>
                        <a:cubicBezTo>
                          <a:pt x="193" y="129"/>
                          <a:pt x="193" y="127"/>
                          <a:pt x="193" y="125"/>
                        </a:cubicBezTo>
                        <a:cubicBezTo>
                          <a:pt x="193" y="125"/>
                          <a:pt x="193" y="124"/>
                          <a:pt x="193" y="124"/>
                        </a:cubicBezTo>
                        <a:cubicBezTo>
                          <a:pt x="193" y="124"/>
                          <a:pt x="194" y="124"/>
                          <a:pt x="194" y="124"/>
                        </a:cubicBezTo>
                        <a:cubicBezTo>
                          <a:pt x="194" y="124"/>
                          <a:pt x="194" y="124"/>
                          <a:pt x="194" y="124"/>
                        </a:cubicBezTo>
                        <a:cubicBezTo>
                          <a:pt x="194" y="124"/>
                          <a:pt x="195" y="124"/>
                          <a:pt x="195" y="123"/>
                        </a:cubicBezTo>
                        <a:cubicBezTo>
                          <a:pt x="195" y="123"/>
                          <a:pt x="195" y="123"/>
                          <a:pt x="195" y="123"/>
                        </a:cubicBezTo>
                        <a:cubicBezTo>
                          <a:pt x="198" y="122"/>
                          <a:pt x="200" y="121"/>
                          <a:pt x="203" y="120"/>
                        </a:cubicBezTo>
                        <a:cubicBezTo>
                          <a:pt x="203" y="119"/>
                          <a:pt x="203" y="119"/>
                          <a:pt x="203" y="119"/>
                        </a:cubicBezTo>
                        <a:cubicBezTo>
                          <a:pt x="200" y="121"/>
                          <a:pt x="198" y="122"/>
                          <a:pt x="195" y="123"/>
                        </a:cubicBezTo>
                        <a:cubicBezTo>
                          <a:pt x="194" y="123"/>
                          <a:pt x="194" y="123"/>
                          <a:pt x="194" y="123"/>
                        </a:cubicBezTo>
                        <a:cubicBezTo>
                          <a:pt x="194" y="122"/>
                          <a:pt x="194" y="121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4" y="119"/>
                          <a:pt x="194" y="119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6" y="117"/>
                          <a:pt x="196" y="114"/>
                          <a:pt x="196" y="113"/>
                        </a:cubicBezTo>
                        <a:cubicBezTo>
                          <a:pt x="196" y="113"/>
                          <a:pt x="196" y="113"/>
                          <a:pt x="196" y="113"/>
                        </a:cubicBezTo>
                        <a:cubicBezTo>
                          <a:pt x="198" y="110"/>
                          <a:pt x="198" y="108"/>
                          <a:pt x="199" y="105"/>
                        </a:cubicBezTo>
                        <a:cubicBezTo>
                          <a:pt x="201" y="106"/>
                          <a:pt x="202" y="107"/>
                          <a:pt x="203" y="107"/>
                        </a:cubicBezTo>
                        <a:cubicBezTo>
                          <a:pt x="203" y="106"/>
                          <a:pt x="203" y="106"/>
                          <a:pt x="203" y="106"/>
                        </a:cubicBezTo>
                        <a:cubicBezTo>
                          <a:pt x="202" y="106"/>
                          <a:pt x="201" y="105"/>
                          <a:pt x="200" y="104"/>
                        </a:cubicBezTo>
                        <a:cubicBezTo>
                          <a:pt x="200" y="102"/>
                          <a:pt x="202" y="100"/>
                          <a:pt x="203" y="98"/>
                        </a:cubicBezTo>
                        <a:cubicBezTo>
                          <a:pt x="203" y="94"/>
                          <a:pt x="203" y="94"/>
                          <a:pt x="203" y="94"/>
                        </a:cubicBezTo>
                        <a:cubicBezTo>
                          <a:pt x="202" y="98"/>
                          <a:pt x="200" y="101"/>
                          <a:pt x="199" y="104"/>
                        </a:cubicBezTo>
                        <a:cubicBezTo>
                          <a:pt x="198" y="107"/>
                          <a:pt x="197" y="109"/>
                          <a:pt x="196" y="112"/>
                        </a:cubicBezTo>
                        <a:cubicBezTo>
                          <a:pt x="196" y="112"/>
                          <a:pt x="196" y="113"/>
                          <a:pt x="196" y="113"/>
                        </a:cubicBezTo>
                        <a:cubicBezTo>
                          <a:pt x="195" y="114"/>
                          <a:pt x="195" y="116"/>
                          <a:pt x="194" y="118"/>
                        </a:cubicBezTo>
                        <a:cubicBezTo>
                          <a:pt x="194" y="116"/>
                          <a:pt x="194" y="113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4" y="113"/>
                          <a:pt x="193" y="116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9"/>
                          <a:pt x="194" y="119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1" y="120"/>
                          <a:pt x="189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90" y="121"/>
                          <a:pt x="191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3"/>
                          <a:pt x="193" y="123"/>
                        </a:cubicBezTo>
                        <a:cubicBezTo>
                          <a:pt x="193" y="124"/>
                          <a:pt x="193" y="124"/>
                          <a:pt x="193" y="124"/>
                        </a:cubicBezTo>
                        <a:cubicBezTo>
                          <a:pt x="191" y="124"/>
                          <a:pt x="189" y="125"/>
                          <a:pt x="188" y="126"/>
                        </a:cubicBezTo>
                        <a:cubicBezTo>
                          <a:pt x="188" y="126"/>
                          <a:pt x="188" y="126"/>
                          <a:pt x="188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5"/>
                          <a:pt x="187" y="125"/>
                        </a:cubicBezTo>
                        <a:cubicBezTo>
                          <a:pt x="187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3" y="124"/>
                          <a:pt x="179" y="122"/>
                          <a:pt x="176" y="122"/>
                        </a:cubicBezTo>
                        <a:cubicBezTo>
                          <a:pt x="175" y="121"/>
                          <a:pt x="175" y="121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3" y="119"/>
                          <a:pt x="172" y="116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3"/>
                        </a:cubicBezTo>
                        <a:cubicBezTo>
                          <a:pt x="172" y="110"/>
                          <a:pt x="173" y="107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3" y="107"/>
                          <a:pt x="171" y="110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7" y="111"/>
                          <a:pt x="165" y="110"/>
                          <a:pt x="164" y="108"/>
                        </a:cubicBezTo>
                        <a:cubicBezTo>
                          <a:pt x="169" y="103"/>
                          <a:pt x="172" y="96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5"/>
                          <a:pt x="179" y="96"/>
                          <a:pt x="179" y="97"/>
                        </a:cubicBezTo>
                        <a:cubicBezTo>
                          <a:pt x="179" y="98"/>
                          <a:pt x="179" y="100"/>
                          <a:pt x="179" y="101"/>
                        </a:cubicBezTo>
                        <a:cubicBezTo>
                          <a:pt x="179" y="102"/>
                          <a:pt x="179" y="104"/>
                          <a:pt x="178" y="106"/>
                        </a:cubicBezTo>
                        <a:cubicBezTo>
                          <a:pt x="177" y="108"/>
                          <a:pt x="176" y="109"/>
                          <a:pt x="176" y="111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7" y="109"/>
                          <a:pt x="178" y="108"/>
                          <a:pt x="178" y="106"/>
                        </a:cubicBezTo>
                        <a:cubicBezTo>
                          <a:pt x="179" y="104"/>
                          <a:pt x="179" y="102"/>
                          <a:pt x="179" y="101"/>
                        </a:cubicBezTo>
                        <a:cubicBezTo>
                          <a:pt x="179" y="99"/>
                          <a:pt x="179" y="98"/>
                          <a:pt x="179" y="97"/>
                        </a:cubicBezTo>
                        <a:cubicBezTo>
                          <a:pt x="179" y="96"/>
                          <a:pt x="179" y="95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3"/>
                          <a:pt x="184" y="91"/>
                          <a:pt x="184" y="91"/>
                        </a:cubicBezTo>
                        <a:cubicBezTo>
                          <a:pt x="183" y="92"/>
                          <a:pt x="183" y="94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4" y="94"/>
                          <a:pt x="184" y="92"/>
                          <a:pt x="184" y="91"/>
                        </a:cubicBezTo>
                        <a:cubicBezTo>
                          <a:pt x="184" y="91"/>
                          <a:pt x="184" y="91"/>
                          <a:pt x="184" y="91"/>
                        </a:cubicBezTo>
                        <a:cubicBezTo>
                          <a:pt x="186" y="89"/>
                          <a:pt x="190" y="88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2" y="87"/>
                          <a:pt x="192" y="87"/>
                          <a:pt x="192" y="87"/>
                        </a:cubicBezTo>
                        <a:cubicBezTo>
                          <a:pt x="192" y="87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6"/>
                          <a:pt x="193" y="87"/>
                        </a:cubicBezTo>
                        <a:cubicBezTo>
                          <a:pt x="193" y="86"/>
                          <a:pt x="193" y="86"/>
                          <a:pt x="193" y="86"/>
                        </a:cubicBezTo>
                        <a:cubicBezTo>
                          <a:pt x="194" y="87"/>
                          <a:pt x="195" y="87"/>
                          <a:pt x="196" y="87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6" y="91"/>
                          <a:pt x="195" y="93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5" y="94"/>
                          <a:pt x="196" y="91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9" y="88"/>
                          <a:pt x="201" y="88"/>
                          <a:pt x="203" y="88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1" y="87"/>
                          <a:pt x="199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8" y="85"/>
                          <a:pt x="198" y="83"/>
                          <a:pt x="199" y="81"/>
                        </a:cubicBezTo>
                        <a:cubicBezTo>
                          <a:pt x="199" y="81"/>
                          <a:pt x="199" y="81"/>
                          <a:pt x="199" y="81"/>
                        </a:cubicBezTo>
                        <a:cubicBezTo>
                          <a:pt x="200" y="80"/>
                          <a:pt x="201" y="79"/>
                          <a:pt x="203" y="78"/>
                        </a:cubicBezTo>
                        <a:cubicBezTo>
                          <a:pt x="203" y="76"/>
                          <a:pt x="203" y="76"/>
                          <a:pt x="203" y="76"/>
                        </a:cubicBezTo>
                        <a:cubicBezTo>
                          <a:pt x="202" y="76"/>
                          <a:pt x="201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1" y="75"/>
                          <a:pt x="202" y="73"/>
                          <a:pt x="203" y="71"/>
                        </a:cubicBezTo>
                        <a:cubicBezTo>
                          <a:pt x="203" y="70"/>
                          <a:pt x="203" y="70"/>
                          <a:pt x="203" y="70"/>
                        </a:cubicBezTo>
                        <a:cubicBezTo>
                          <a:pt x="202" y="72"/>
                          <a:pt x="201" y="75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8"/>
                          <a:pt x="198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4" y="81"/>
                          <a:pt x="190" y="81"/>
                          <a:pt x="187" y="82"/>
                        </a:cubicBezTo>
                        <a:cubicBezTo>
                          <a:pt x="189" y="73"/>
                          <a:pt x="192" y="66"/>
                          <a:pt x="195" y="59"/>
                        </a:cubicBezTo>
                        <a:cubicBezTo>
                          <a:pt x="195" y="59"/>
                          <a:pt x="195" y="59"/>
                          <a:pt x="195" y="59"/>
                        </a:cubicBezTo>
                        <a:cubicBezTo>
                          <a:pt x="195" y="59"/>
                          <a:pt x="195" y="60"/>
                          <a:pt x="195" y="60"/>
                        </a:cubicBezTo>
                        <a:cubicBezTo>
                          <a:pt x="195" y="62"/>
                          <a:pt x="195" y="65"/>
                          <a:pt x="195" y="67"/>
                        </a:cubicBezTo>
                        <a:cubicBezTo>
                          <a:pt x="195" y="67"/>
                          <a:pt x="195" y="67"/>
                          <a:pt x="195" y="67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6" y="68"/>
                          <a:pt x="196" y="68"/>
                          <a:pt x="196" y="67"/>
                        </a:cubicBezTo>
                        <a:cubicBezTo>
                          <a:pt x="196" y="67"/>
                          <a:pt x="196" y="67"/>
                          <a:pt x="196" y="67"/>
                        </a:cubicBezTo>
                        <a:cubicBezTo>
                          <a:pt x="196" y="65"/>
                          <a:pt x="195" y="62"/>
                          <a:pt x="195" y="60"/>
                        </a:cubicBezTo>
                        <a:cubicBezTo>
                          <a:pt x="195" y="60"/>
                          <a:pt x="195" y="59"/>
                          <a:pt x="195" y="59"/>
                        </a:cubicBezTo>
                        <a:cubicBezTo>
                          <a:pt x="196" y="59"/>
                          <a:pt x="196" y="59"/>
                          <a:pt x="196" y="59"/>
                        </a:cubicBezTo>
                        <a:cubicBezTo>
                          <a:pt x="196" y="58"/>
                          <a:pt x="196" y="58"/>
                          <a:pt x="196" y="57"/>
                        </a:cubicBezTo>
                        <a:cubicBezTo>
                          <a:pt x="197" y="56"/>
                          <a:pt x="197" y="54"/>
                          <a:pt x="199" y="53"/>
                        </a:cubicBezTo>
                        <a:cubicBezTo>
                          <a:pt x="199" y="52"/>
                          <a:pt x="200" y="50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3"/>
                          <a:pt x="200" y="53"/>
                        </a:cubicBezTo>
                        <a:cubicBezTo>
                          <a:pt x="200" y="53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1" y="53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1" y="52"/>
                        </a:cubicBezTo>
                        <a:cubicBezTo>
                          <a:pt x="201" y="52"/>
                          <a:pt x="202" y="52"/>
                          <a:pt x="203" y="51"/>
                        </a:cubicBezTo>
                        <a:cubicBezTo>
                          <a:pt x="203" y="49"/>
                          <a:pt x="203" y="49"/>
                          <a:pt x="203" y="49"/>
                        </a:cubicBezTo>
                        <a:cubicBezTo>
                          <a:pt x="202" y="49"/>
                          <a:pt x="202" y="49"/>
                          <a:pt x="201" y="49"/>
                        </a:cubicBezTo>
                        <a:cubicBezTo>
                          <a:pt x="202" y="48"/>
                          <a:pt x="202" y="47"/>
                          <a:pt x="203" y="47"/>
                        </a:cubicBezTo>
                        <a:cubicBezTo>
                          <a:pt x="203" y="42"/>
                          <a:pt x="203" y="42"/>
                          <a:pt x="203" y="42"/>
                        </a:cubicBezTo>
                        <a:cubicBezTo>
                          <a:pt x="202" y="44"/>
                          <a:pt x="201" y="46"/>
                          <a:pt x="199" y="46"/>
                        </a:cubicBezTo>
                        <a:cubicBezTo>
                          <a:pt x="199" y="46"/>
                          <a:pt x="199" y="46"/>
                          <a:pt x="199" y="46"/>
                        </a:cubicBezTo>
                        <a:cubicBezTo>
                          <a:pt x="198" y="47"/>
                          <a:pt x="197" y="47"/>
                          <a:pt x="196" y="47"/>
                        </a:cubicBezTo>
                        <a:cubicBezTo>
                          <a:pt x="196" y="47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4"/>
                          <a:pt x="197" y="41"/>
                          <a:pt x="197" y="38"/>
                        </a:cubicBezTo>
                        <a:cubicBezTo>
                          <a:pt x="199" y="36"/>
                          <a:pt x="201" y="39"/>
                          <a:pt x="203" y="39"/>
                        </a:cubicBezTo>
                        <a:cubicBezTo>
                          <a:pt x="203" y="25"/>
                          <a:pt x="203" y="25"/>
                          <a:pt x="203" y="25"/>
                        </a:cubicBezTo>
                        <a:cubicBezTo>
                          <a:pt x="202" y="24"/>
                          <a:pt x="202" y="24"/>
                          <a:pt x="202" y="24"/>
                        </a:cubicBezTo>
                        <a:cubicBezTo>
                          <a:pt x="201" y="22"/>
                          <a:pt x="199" y="21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200" y="17"/>
                          <a:pt x="201" y="17"/>
                          <a:pt x="203" y="16"/>
                        </a:cubicBezTo>
                        <a:cubicBezTo>
                          <a:pt x="203" y="16"/>
                          <a:pt x="203" y="16"/>
                          <a:pt x="203" y="16"/>
                        </a:cubicBezTo>
                        <a:cubicBezTo>
                          <a:pt x="201" y="16"/>
                          <a:pt x="200" y="17"/>
                          <a:pt x="198" y="18"/>
                        </a:cubicBezTo>
                        <a:cubicBezTo>
                          <a:pt x="198" y="18"/>
                          <a:pt x="198" y="19"/>
                          <a:pt x="198" y="18"/>
                        </a:cubicBezTo>
                        <a:cubicBezTo>
                          <a:pt x="198" y="15"/>
                          <a:pt x="199" y="12"/>
                          <a:pt x="199" y="8"/>
                        </a:cubicBezTo>
                        <a:cubicBezTo>
                          <a:pt x="200" y="8"/>
                          <a:pt x="201" y="7"/>
                          <a:pt x="201" y="8"/>
                        </a:cubicBezTo>
                        <a:cubicBezTo>
                          <a:pt x="202" y="8"/>
                          <a:pt x="200" y="8"/>
                          <a:pt x="201" y="7"/>
                        </a:cubicBezTo>
                        <a:cubicBezTo>
                          <a:pt x="201" y="7"/>
                          <a:pt x="201" y="7"/>
                          <a:pt x="201" y="7"/>
                        </a:cubicBezTo>
                        <a:cubicBezTo>
                          <a:pt x="201" y="7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7"/>
                          <a:pt x="202" y="7"/>
                          <a:pt x="203" y="8"/>
                        </a:cubicBezTo>
                        <a:cubicBezTo>
                          <a:pt x="203" y="7"/>
                          <a:pt x="203" y="7"/>
                          <a:pt x="203" y="7"/>
                        </a:cubicBezTo>
                        <a:cubicBezTo>
                          <a:pt x="203" y="7"/>
                          <a:pt x="202" y="6"/>
                          <a:pt x="202" y="6"/>
                        </a:cubicBezTo>
                        <a:cubicBezTo>
                          <a:pt x="203" y="5"/>
                          <a:pt x="202" y="5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4"/>
                          <a:pt x="200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2" y="3"/>
                          <a:pt x="202" y="4"/>
                          <a:pt x="202" y="4"/>
                        </a:cubicBezTo>
                        <a:cubicBezTo>
                          <a:pt x="202" y="4"/>
                          <a:pt x="202" y="4"/>
                          <a:pt x="202" y="4"/>
                        </a:cubicBezTo>
                        <a:cubicBezTo>
                          <a:pt x="202" y="3"/>
                          <a:pt x="202" y="3"/>
                          <a:pt x="202" y="3"/>
                        </a:cubicBezTo>
                        <a:cubicBezTo>
                          <a:pt x="202" y="3"/>
                          <a:pt x="201" y="3"/>
                          <a:pt x="201" y="3"/>
                        </a:cubicBezTo>
                        <a:cubicBezTo>
                          <a:pt x="201" y="2"/>
                          <a:pt x="201" y="2"/>
                          <a:pt x="201" y="2"/>
                        </a:cubicBezTo>
                        <a:cubicBezTo>
                          <a:pt x="202" y="2"/>
                          <a:pt x="202" y="3"/>
                          <a:pt x="203" y="4"/>
                        </a:cubicBezTo>
                        <a:cubicBezTo>
                          <a:pt x="203" y="0"/>
                          <a:pt x="203" y="0"/>
                          <a:pt x="203" y="0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197" y="1"/>
                          <a:pt x="196" y="2"/>
                          <a:pt x="195" y="1"/>
                        </a:cubicBezTo>
                        <a:cubicBezTo>
                          <a:pt x="195" y="0"/>
                          <a:pt x="195" y="0"/>
                          <a:pt x="195" y="0"/>
                        </a:cubicBezTo>
                        <a:cubicBezTo>
                          <a:pt x="192" y="0"/>
                          <a:pt x="192" y="0"/>
                          <a:pt x="192" y="0"/>
                        </a:cubicBezTo>
                        <a:cubicBezTo>
                          <a:pt x="192" y="0"/>
                          <a:pt x="193" y="0"/>
                          <a:pt x="193" y="0"/>
                        </a:cubicBezTo>
                        <a:cubicBezTo>
                          <a:pt x="192" y="1"/>
                          <a:pt x="191" y="3"/>
                          <a:pt x="190" y="3"/>
                        </a:cubicBezTo>
                        <a:cubicBezTo>
                          <a:pt x="189" y="2"/>
                          <a:pt x="188" y="1"/>
                          <a:pt x="188" y="0"/>
                        </a:cubicBezTo>
                        <a:cubicBezTo>
                          <a:pt x="175" y="0"/>
                          <a:pt x="175" y="0"/>
                          <a:pt x="175" y="0"/>
                        </a:cubicBezTo>
                        <a:cubicBezTo>
                          <a:pt x="175" y="0"/>
                          <a:pt x="175" y="0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5" y="0"/>
                          <a:pt x="175" y="0"/>
                          <a:pt x="174" y="0"/>
                        </a:cubicBezTo>
                        <a:cubicBezTo>
                          <a:pt x="173" y="0"/>
                          <a:pt x="173" y="0"/>
                          <a:pt x="173" y="0"/>
                        </a:cubicBezTo>
                        <a:cubicBezTo>
                          <a:pt x="174" y="0"/>
                          <a:pt x="175" y="1"/>
                          <a:pt x="175" y="1"/>
                        </a:cubicBezTo>
                        <a:cubicBezTo>
                          <a:pt x="175" y="1"/>
                          <a:pt x="176" y="1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7" y="2"/>
                          <a:pt x="177" y="4"/>
                          <a:pt x="179" y="6"/>
                        </a:cubicBezTo>
                        <a:cubicBezTo>
                          <a:pt x="179" y="7"/>
                          <a:pt x="178" y="7"/>
                          <a:pt x="178" y="7"/>
                        </a:cubicBezTo>
                        <a:cubicBezTo>
                          <a:pt x="178" y="8"/>
                          <a:pt x="177" y="9"/>
                          <a:pt x="177" y="9"/>
                        </a:cubicBezTo>
                        <a:cubicBezTo>
                          <a:pt x="175" y="8"/>
                          <a:pt x="174" y="7"/>
                          <a:pt x="173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4" y="7"/>
                          <a:pt x="175" y="8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6" y="11"/>
                          <a:pt x="175" y="12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5" y="14"/>
                          <a:pt x="175" y="14"/>
                          <a:pt x="175" y="14"/>
                        </a:cubicBezTo>
                        <a:cubicBezTo>
                          <a:pt x="171" y="14"/>
                          <a:pt x="168" y="15"/>
                          <a:pt x="165" y="15"/>
                        </a:cubicBezTo>
                        <a:cubicBezTo>
                          <a:pt x="166" y="12"/>
                          <a:pt x="166" y="8"/>
                          <a:pt x="168" y="6"/>
                        </a:cubicBezTo>
                        <a:cubicBezTo>
                          <a:pt x="169" y="6"/>
                          <a:pt x="170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0" y="7"/>
                          <a:pt x="170" y="6"/>
                          <a:pt x="168" y="6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70" y="4"/>
                          <a:pt x="171" y="2"/>
                          <a:pt x="172" y="0"/>
                        </a:cubicBezTo>
                        <a:cubicBezTo>
                          <a:pt x="171" y="0"/>
                          <a:pt x="171" y="0"/>
                          <a:pt x="171" y="0"/>
                        </a:cubicBezTo>
                        <a:cubicBezTo>
                          <a:pt x="170" y="2"/>
                          <a:pt x="169" y="3"/>
                          <a:pt x="168" y="5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8" y="5"/>
                          <a:pt x="168" y="6"/>
                          <a:pt x="167" y="6"/>
                        </a:cubicBezTo>
                        <a:cubicBezTo>
                          <a:pt x="167" y="6"/>
                          <a:pt x="167" y="6"/>
                          <a:pt x="167" y="6"/>
                        </a:cubicBezTo>
                        <a:cubicBezTo>
                          <a:pt x="164" y="5"/>
                          <a:pt x="161" y="4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8" y="2"/>
                          <a:pt x="158" y="2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8" y="2"/>
                          <a:pt x="157" y="2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4" y="3"/>
                          <a:pt x="152" y="2"/>
                          <a:pt x="149" y="2"/>
                        </a:cubicBezTo>
                        <a:cubicBezTo>
                          <a:pt x="148" y="2"/>
                          <a:pt x="147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4" y="2"/>
                          <a:pt x="144" y="4"/>
                          <a:pt x="144" y="2"/>
                        </a:cubicBezTo>
                        <a:cubicBezTo>
                          <a:pt x="144" y="2"/>
                          <a:pt x="144" y="2"/>
                          <a:pt x="144" y="2"/>
                        </a:cubicBezTo>
                        <a:cubicBezTo>
                          <a:pt x="145" y="2"/>
                          <a:pt x="146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6" y="1"/>
                          <a:pt x="145" y="2"/>
                          <a:pt x="143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2" y="2"/>
                          <a:pt x="142" y="1"/>
                          <a:pt x="141" y="1"/>
                        </a:cubicBezTo>
                        <a:cubicBezTo>
                          <a:pt x="141" y="1"/>
                          <a:pt x="141" y="1"/>
                          <a:pt x="141" y="1"/>
                        </a:cubicBezTo>
                        <a:cubicBezTo>
                          <a:pt x="141" y="0"/>
                          <a:pt x="141" y="0"/>
                          <a:pt x="141" y="0"/>
                        </a:cubicBezTo>
                        <a:cubicBezTo>
                          <a:pt x="140" y="0"/>
                          <a:pt x="140" y="0"/>
                          <a:pt x="140" y="0"/>
                        </a:cubicBezTo>
                        <a:cubicBezTo>
                          <a:pt x="140" y="0"/>
                          <a:pt x="140" y="0"/>
                          <a:pt x="141" y="1"/>
                        </a:cubicBezTo>
                        <a:cubicBezTo>
                          <a:pt x="139" y="1"/>
                          <a:pt x="138" y="0"/>
                          <a:pt x="137" y="0"/>
                        </a:cubicBezTo>
                        <a:cubicBezTo>
                          <a:pt x="132" y="0"/>
                          <a:pt x="132" y="0"/>
                          <a:pt x="132" y="0"/>
                        </a:cubicBezTo>
                        <a:cubicBezTo>
                          <a:pt x="133" y="0"/>
                          <a:pt x="134" y="0"/>
                          <a:pt x="135" y="1"/>
                        </a:cubicBezTo>
                        <a:cubicBezTo>
                          <a:pt x="135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2" y="1"/>
                          <a:pt x="131" y="0"/>
                          <a:pt x="130" y="0"/>
                        </a:cubicBezTo>
                        <a:cubicBezTo>
                          <a:pt x="130" y="0"/>
                          <a:pt x="130" y="0"/>
                          <a:pt x="129" y="0"/>
                        </a:cubicBezTo>
                        <a:cubicBezTo>
                          <a:pt x="129" y="0"/>
                          <a:pt x="129" y="0"/>
                          <a:pt x="129" y="1"/>
                        </a:cubicBezTo>
                        <a:cubicBezTo>
                          <a:pt x="129" y="0"/>
                          <a:pt x="128" y="0"/>
                          <a:pt x="128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128" y="0"/>
                          <a:pt x="129" y="2"/>
                          <a:pt x="131" y="4"/>
                        </a:cubicBezTo>
                        <a:cubicBezTo>
                          <a:pt x="133" y="5"/>
                          <a:pt x="135" y="7"/>
                          <a:pt x="136" y="8"/>
                        </a:cubicBezTo>
                        <a:cubicBezTo>
                          <a:pt x="136" y="9"/>
                          <a:pt x="136" y="10"/>
                          <a:pt x="136" y="11"/>
                        </a:cubicBezTo>
                        <a:cubicBezTo>
                          <a:pt x="133" y="10"/>
                          <a:pt x="131" y="8"/>
                          <a:pt x="128" y="7"/>
                        </a:cubicBezTo>
                        <a:cubicBezTo>
                          <a:pt x="127" y="5"/>
                          <a:pt x="125" y="3"/>
                          <a:pt x="124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120" y="0"/>
                          <a:pt x="120" y="1"/>
                          <a:pt x="119" y="1"/>
                        </a:cubicBezTo>
                        <a:cubicBezTo>
                          <a:pt x="119" y="1"/>
                          <a:pt x="120" y="1"/>
                          <a:pt x="121" y="1"/>
                        </a:cubicBezTo>
                        <a:cubicBezTo>
                          <a:pt x="121" y="2"/>
                          <a:pt x="121" y="2"/>
                          <a:pt x="121" y="4"/>
                        </a:cubicBezTo>
                        <a:cubicBezTo>
                          <a:pt x="119" y="3"/>
                          <a:pt x="116" y="1"/>
                          <a:pt x="113" y="0"/>
                        </a:cubicBezTo>
                        <a:cubicBezTo>
                          <a:pt x="97" y="0"/>
                          <a:pt x="97" y="0"/>
                          <a:pt x="97" y="0"/>
                        </a:cubicBezTo>
                        <a:cubicBezTo>
                          <a:pt x="96" y="2"/>
                          <a:pt x="93" y="3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0" y="5"/>
                          <a:pt x="90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8" y="5"/>
                          <a:pt x="87" y="4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2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6" y="1"/>
                          <a:pt x="86" y="2"/>
                          <a:pt x="86" y="2"/>
                        </a:cubicBezTo>
                        <a:cubicBezTo>
                          <a:pt x="86" y="2"/>
                          <a:pt x="86" y="2"/>
                          <a:pt x="86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1"/>
                          <a:pt x="84" y="1"/>
                        </a:cubicBezTo>
                        <a:cubicBezTo>
                          <a:pt x="84" y="1"/>
                          <a:pt x="84" y="1"/>
                          <a:pt x="84" y="1"/>
                        </a:cubicBezTo>
                        <a:cubicBezTo>
                          <a:pt x="84" y="1"/>
                          <a:pt x="84" y="0"/>
                          <a:pt x="84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83" y="3"/>
                          <a:pt x="81" y="7"/>
                          <a:pt x="81" y="10"/>
                        </a:cubicBezTo>
                        <a:cubicBezTo>
                          <a:pt x="81" y="10"/>
                          <a:pt x="81" y="10"/>
                          <a:pt x="81" y="10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2" y="15"/>
                          <a:pt x="80" y="15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7" y="16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5" y="15"/>
                          <a:pt x="74" y="13"/>
                          <a:pt x="73" y="11"/>
                        </a:cubicBezTo>
                        <a:cubicBezTo>
                          <a:pt x="72" y="9"/>
                          <a:pt x="71" y="7"/>
                          <a:pt x="70" y="5"/>
                        </a:cubicBezTo>
                        <a:cubicBezTo>
                          <a:pt x="70" y="3"/>
                          <a:pt x="70" y="2"/>
                          <a:pt x="70" y="0"/>
                        </a:cubicBezTo>
                        <a:cubicBezTo>
                          <a:pt x="68" y="0"/>
                          <a:pt x="68" y="0"/>
                          <a:pt x="68" y="0"/>
                        </a:cubicBezTo>
                        <a:cubicBezTo>
                          <a:pt x="68" y="1"/>
                          <a:pt x="68" y="2"/>
                          <a:pt x="68" y="4"/>
                        </a:cubicBezTo>
                        <a:cubicBezTo>
                          <a:pt x="66" y="6"/>
                          <a:pt x="62" y="8"/>
                          <a:pt x="60" y="10"/>
                        </a:cubicBezTo>
                        <a:cubicBezTo>
                          <a:pt x="58" y="13"/>
                          <a:pt x="57" y="17"/>
                          <a:pt x="56" y="20"/>
                        </a:cubicBezTo>
                        <a:cubicBezTo>
                          <a:pt x="55" y="22"/>
                          <a:pt x="53" y="24"/>
                          <a:pt x="51" y="26"/>
                        </a:cubicBezTo>
                        <a:cubicBezTo>
                          <a:pt x="48" y="30"/>
                          <a:pt x="46" y="33"/>
                          <a:pt x="42" y="36"/>
                        </a:cubicBezTo>
                        <a:cubicBezTo>
                          <a:pt x="38" y="39"/>
                          <a:pt x="35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8" y="41"/>
                        </a:cubicBezTo>
                        <a:cubicBezTo>
                          <a:pt x="27" y="41"/>
                          <a:pt x="26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3" y="40"/>
                          <a:pt x="20" y="40"/>
                          <a:pt x="18" y="40"/>
                        </a:cubicBezTo>
                        <a:cubicBezTo>
                          <a:pt x="13" y="40"/>
                          <a:pt x="8" y="42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42"/>
                          <a:pt x="13" y="40"/>
                          <a:pt x="18" y="40"/>
                        </a:cubicBezTo>
                        <a:cubicBezTo>
                          <a:pt x="20" y="40"/>
                          <a:pt x="22" y="41"/>
                          <a:pt x="25" y="41"/>
                        </a:cubicBezTo>
                        <a:cubicBezTo>
                          <a:pt x="25" y="42"/>
                          <a:pt x="25" y="42"/>
                          <a:pt x="25" y="42"/>
                        </a:cubicBezTo>
                        <a:cubicBezTo>
                          <a:pt x="24" y="43"/>
                          <a:pt x="24" y="45"/>
                          <a:pt x="24" y="47"/>
                        </a:cubicBezTo>
                        <a:cubicBezTo>
                          <a:pt x="21" y="49"/>
                          <a:pt x="17" y="49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2" y="51"/>
                          <a:pt x="10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8" y="52"/>
                          <a:pt x="8" y="52"/>
                          <a:pt x="7" y="51"/>
                        </a:cubicBezTo>
                        <a:cubicBezTo>
                          <a:pt x="7" y="51"/>
                          <a:pt x="7" y="51"/>
                          <a:pt x="7" y="52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8" y="52"/>
                          <a:pt x="8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6" y="54"/>
                          <a:pt x="3" y="53"/>
                          <a:pt x="1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3" y="54"/>
                          <a:pt x="6" y="54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1" y="52"/>
                          <a:pt x="12" y="52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3" y="52"/>
                          <a:pt x="11" y="53"/>
                          <a:pt x="10" y="53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7" y="54"/>
                          <a:pt x="5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5" y="55"/>
                          <a:pt x="8" y="54"/>
                          <a:pt x="10" y="54"/>
                        </a:cubicBezTo>
                        <a:cubicBezTo>
                          <a:pt x="9" y="56"/>
                          <a:pt x="7" y="58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8" y="58"/>
                          <a:pt x="9" y="56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2" y="53"/>
                          <a:pt x="13" y="53"/>
                          <a:pt x="14" y="52"/>
                        </a:cubicBezTo>
                        <a:cubicBezTo>
                          <a:pt x="14" y="52"/>
                          <a:pt x="14" y="52"/>
                          <a:pt x="14" y="52"/>
                        </a:cubicBezTo>
                        <a:cubicBezTo>
                          <a:pt x="18" y="51"/>
                          <a:pt x="20" y="49"/>
                          <a:pt x="23" y="48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4" y="49"/>
                          <a:pt x="24" y="49"/>
                          <a:pt x="24" y="48"/>
                        </a:cubicBezTo>
                        <a:cubicBezTo>
                          <a:pt x="32" y="44"/>
                          <a:pt x="40" y="39"/>
                          <a:pt x="46" y="34"/>
                        </a:cubicBezTo>
                        <a:cubicBezTo>
                          <a:pt x="46" y="37"/>
                          <a:pt x="45" y="40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3" y="45"/>
                          <a:pt x="43" y="45"/>
                        </a:cubicBezTo>
                        <a:cubicBezTo>
                          <a:pt x="39" y="46"/>
                          <a:pt x="36" y="47"/>
                          <a:pt x="32" y="47"/>
                        </a:cubicBezTo>
                        <a:cubicBezTo>
                          <a:pt x="32" y="47"/>
                          <a:pt x="32" y="47"/>
                          <a:pt x="32" y="47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6" y="48"/>
                          <a:pt x="39" y="46"/>
                          <a:pt x="43" y="46"/>
                        </a:cubicBezTo>
                        <a:cubicBezTo>
                          <a:pt x="43" y="46"/>
                          <a:pt x="43" y="46"/>
                          <a:pt x="43" y="46"/>
                        </a:cubicBezTo>
                        <a:cubicBezTo>
                          <a:pt x="43" y="51"/>
                          <a:pt x="42" y="56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39" y="63"/>
                          <a:pt x="39" y="66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8" y="68"/>
                          <a:pt x="37" y="68"/>
                          <a:pt x="37" y="68"/>
                        </a:cubicBezTo>
                        <a:cubicBezTo>
                          <a:pt x="37" y="68"/>
                          <a:pt x="37" y="68"/>
                          <a:pt x="36" y="68"/>
                        </a:cubicBezTo>
                        <a:cubicBezTo>
                          <a:pt x="36" y="68"/>
                          <a:pt x="36" y="68"/>
                          <a:pt x="36" y="68"/>
                        </a:cubicBezTo>
                        <a:cubicBezTo>
                          <a:pt x="36" y="69"/>
                          <a:pt x="36" y="69"/>
                          <a:pt x="36" y="69"/>
                        </a:cubicBezTo>
                        <a:cubicBezTo>
                          <a:pt x="37" y="69"/>
                          <a:pt x="37" y="69"/>
                          <a:pt x="37" y="69"/>
                        </a:cubicBezTo>
                        <a:cubicBezTo>
                          <a:pt x="37" y="69"/>
                          <a:pt x="38" y="69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7" y="71"/>
                          <a:pt x="37" y="74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7" y="76"/>
                          <a:pt x="37" y="76"/>
                          <a:pt x="37" y="76"/>
                        </a:cubicBezTo>
                        <a:cubicBezTo>
                          <a:pt x="37" y="74"/>
                          <a:pt x="38" y="71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42" y="70"/>
                          <a:pt x="45" y="73"/>
                          <a:pt x="48" y="76"/>
                        </a:cubicBezTo>
                        <a:cubicBezTo>
                          <a:pt x="48" y="76"/>
                          <a:pt x="48" y="76"/>
                          <a:pt x="48" y="76"/>
                        </a:cubicBezTo>
                        <a:cubicBezTo>
                          <a:pt x="48" y="78"/>
                          <a:pt x="48" y="79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79"/>
                          <a:pt x="48" y="78"/>
                          <a:pt x="49" y="76"/>
                        </a:cubicBezTo>
                        <a:cubicBezTo>
                          <a:pt x="49" y="77"/>
                          <a:pt x="50" y="78"/>
                          <a:pt x="51" y="79"/>
                        </a:cubicBezTo>
                        <a:cubicBezTo>
                          <a:pt x="51" y="79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2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3" y="82"/>
                          <a:pt x="54" y="83"/>
                          <a:pt x="55" y="86"/>
                        </a:cubicBezTo>
                        <a:cubicBezTo>
                          <a:pt x="50" y="87"/>
                          <a:pt x="45" y="89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39" y="92"/>
                        </a:cubicBezTo>
                        <a:cubicBezTo>
                          <a:pt x="39" y="92"/>
                          <a:pt x="39" y="92"/>
                          <a:pt x="39" y="93"/>
                        </a:cubicBezTo>
                        <a:cubicBezTo>
                          <a:pt x="39" y="93"/>
                          <a:pt x="39" y="93"/>
                          <a:pt x="39" y="93"/>
                        </a:cubicBezTo>
                        <a:cubicBezTo>
                          <a:pt x="38" y="93"/>
                          <a:pt x="38" y="94"/>
                          <a:pt x="37" y="94"/>
                        </a:cubicBezTo>
                        <a:cubicBezTo>
                          <a:pt x="37" y="95"/>
                          <a:pt x="36" y="95"/>
                          <a:pt x="36" y="95"/>
                        </a:cubicBezTo>
                        <a:cubicBezTo>
                          <a:pt x="35" y="95"/>
                          <a:pt x="35" y="95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3" y="96"/>
                          <a:pt x="32" y="95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2"/>
                          <a:pt x="30" y="92"/>
                        </a:cubicBezTo>
                        <a:cubicBezTo>
                          <a:pt x="30" y="92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27" y="93"/>
                          <a:pt x="25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5" y="92"/>
                          <a:pt x="27" y="93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0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7" y="94"/>
                        </a:cubicBezTo>
                        <a:cubicBezTo>
                          <a:pt x="27" y="94"/>
                          <a:pt x="27" y="94"/>
                          <a:pt x="27" y="94"/>
                        </a:cubicBezTo>
                        <a:cubicBezTo>
                          <a:pt x="27" y="94"/>
                          <a:pt x="27" y="95"/>
                          <a:pt x="27" y="95"/>
                        </a:cubicBezTo>
                        <a:cubicBezTo>
                          <a:pt x="27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7" y="96"/>
                          <a:pt x="26" y="96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6" y="97"/>
                          <a:pt x="27" y="96"/>
                          <a:pt x="28" y="96"/>
                        </a:cubicBezTo>
                        <a:cubicBezTo>
                          <a:pt x="28" y="96"/>
                          <a:pt x="28" y="96"/>
                          <a:pt x="28" y="96"/>
                        </a:cubicBezTo>
                        <a:cubicBezTo>
                          <a:pt x="28" y="96"/>
                          <a:pt x="29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1" y="97"/>
                          <a:pt x="32" y="98"/>
                          <a:pt x="33" y="98"/>
                        </a:cubicBezTo>
                        <a:cubicBezTo>
                          <a:pt x="33" y="98"/>
                          <a:pt x="33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41" y="101"/>
                          <a:pt x="46" y="105"/>
                          <a:pt x="54" y="106"/>
                        </a:cubicBezTo>
                        <a:cubicBezTo>
                          <a:pt x="52" y="109"/>
                          <a:pt x="46" y="109"/>
                          <a:pt x="43" y="108"/>
                        </a:cubicBezTo>
                        <a:cubicBezTo>
                          <a:pt x="43" y="108"/>
                          <a:pt x="43" y="108"/>
                          <a:pt x="43" y="108"/>
                        </a:cubicBezTo>
                        <a:cubicBezTo>
                          <a:pt x="42" y="107"/>
                          <a:pt x="41" y="105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1" y="105"/>
                          <a:pt x="42" y="107"/>
                          <a:pt x="43" y="108"/>
                        </a:cubicBezTo>
                        <a:cubicBezTo>
                          <a:pt x="43" y="109"/>
                          <a:pt x="43" y="109"/>
                          <a:pt x="43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1" y="109"/>
                          <a:pt x="39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5" y="105"/>
                          <a:pt x="31" y="102"/>
                          <a:pt x="28" y="99"/>
                        </a:cubicBezTo>
                        <a:cubicBezTo>
                          <a:pt x="28" y="99"/>
                          <a:pt x="28" y="99"/>
                          <a:pt x="28" y="99"/>
                        </a:cubicBezTo>
                        <a:cubicBezTo>
                          <a:pt x="27" y="99"/>
                          <a:pt x="27" y="99"/>
                          <a:pt x="28" y="99"/>
                        </a:cubicBezTo>
                        <a:cubicBezTo>
                          <a:pt x="31" y="103"/>
                          <a:pt x="35" y="106"/>
                          <a:pt x="37" y="109"/>
                        </a:cubicBezTo>
                        <a:cubicBezTo>
                          <a:pt x="37" y="109"/>
                          <a:pt x="37" y="109"/>
                          <a:pt x="37" y="109"/>
                        </a:cubicBezTo>
                        <a:cubicBezTo>
                          <a:pt x="33" y="112"/>
                          <a:pt x="28" y="113"/>
                          <a:pt x="24" y="115"/>
                        </a:cubicBezTo>
                        <a:cubicBezTo>
                          <a:pt x="24" y="115"/>
                          <a:pt x="24" y="115"/>
                          <a:pt x="24" y="116"/>
                        </a:cubicBezTo>
                        <a:cubicBezTo>
                          <a:pt x="20" y="120"/>
                          <a:pt x="14" y="123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4" y="123"/>
                          <a:pt x="20" y="121"/>
                          <a:pt x="24" y="116"/>
                        </a:cubicBezTo>
                        <a:cubicBezTo>
                          <a:pt x="25" y="117"/>
                          <a:pt x="25" y="118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8"/>
                          <a:pt x="25" y="117"/>
                          <a:pt x="25" y="116"/>
                        </a:cubicBezTo>
                        <a:cubicBezTo>
                          <a:pt x="29" y="113"/>
                          <a:pt x="34" y="112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40" y="110"/>
                          <a:pt x="41" y="110"/>
                          <a:pt x="42" y="110"/>
                        </a:cubicBezTo>
                        <a:cubicBezTo>
                          <a:pt x="42" y="110"/>
                          <a:pt x="42" y="110"/>
                          <a:pt x="42" y="110"/>
                        </a:cubicBezTo>
                        <a:cubicBezTo>
                          <a:pt x="43" y="110"/>
                          <a:pt x="44" y="110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11"/>
                          <a:pt x="45" y="112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4" y="115"/>
                          <a:pt x="42" y="116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0" y="120"/>
                          <a:pt x="38" y="121"/>
                          <a:pt x="37" y="124"/>
                        </a:cubicBezTo>
                        <a:cubicBezTo>
                          <a:pt x="37" y="124"/>
                          <a:pt x="37" y="124"/>
                          <a:pt x="37" y="124"/>
                        </a:cubicBezTo>
                        <a:cubicBezTo>
                          <a:pt x="33" y="128"/>
                          <a:pt x="27" y="133"/>
                          <a:pt x="25" y="139"/>
                        </a:cubicBezTo>
                        <a:cubicBezTo>
                          <a:pt x="25" y="139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8" y="133"/>
                          <a:pt x="33" y="129"/>
                          <a:pt x="38" y="124"/>
                        </a:cubicBezTo>
                        <a:cubicBezTo>
                          <a:pt x="39" y="126"/>
                          <a:pt x="41" y="128"/>
                          <a:pt x="42" y="131"/>
                        </a:cubicBezTo>
                        <a:cubicBezTo>
                          <a:pt x="42" y="131"/>
                          <a:pt x="42" y="131"/>
                          <a:pt x="42" y="131"/>
                        </a:cubicBezTo>
                        <a:cubicBezTo>
                          <a:pt x="42" y="131"/>
                          <a:pt x="42" y="131"/>
                          <a:pt x="43" y="131"/>
                        </a:cubicBezTo>
                        <a:cubicBezTo>
                          <a:pt x="43" y="131"/>
                          <a:pt x="43" y="130"/>
                          <a:pt x="43" y="130"/>
                        </a:cubicBezTo>
                        <a:cubicBezTo>
                          <a:pt x="41" y="128"/>
                          <a:pt x="39" y="126"/>
                          <a:pt x="38" y="124"/>
                        </a:cubicBezTo>
                        <a:cubicBezTo>
                          <a:pt x="39" y="122"/>
                          <a:pt x="40" y="120"/>
                          <a:pt x="42" y="118"/>
                        </a:cubicBezTo>
                        <a:cubicBezTo>
                          <a:pt x="42" y="118"/>
                          <a:pt x="42" y="118"/>
                          <a:pt x="42" y="118"/>
                        </a:cubicBezTo>
                        <a:cubicBezTo>
                          <a:pt x="45" y="116"/>
                          <a:pt x="48" y="113"/>
                          <a:pt x="52" y="110"/>
                        </a:cubicBezTo>
                        <a:cubicBezTo>
                          <a:pt x="52" y="110"/>
                          <a:pt x="52" y="111"/>
                          <a:pt x="52" y="111"/>
                        </a:cubicBezTo>
                        <a:cubicBezTo>
                          <a:pt x="52" y="111"/>
                          <a:pt x="53" y="112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2"/>
                          <a:pt x="53" y="111"/>
                          <a:pt x="52" y="110"/>
                        </a:cubicBezTo>
                        <a:cubicBezTo>
                          <a:pt x="52" y="110"/>
                          <a:pt x="52" y="110"/>
                          <a:pt x="52" y="110"/>
                        </a:cubicBezTo>
                        <a:cubicBezTo>
                          <a:pt x="53" y="110"/>
                          <a:pt x="52" y="109"/>
                          <a:pt x="53" y="109"/>
                        </a:cubicBezTo>
                        <a:cubicBezTo>
                          <a:pt x="57" y="108"/>
                          <a:pt x="62" y="108"/>
                          <a:pt x="66" y="107"/>
                        </a:cubicBezTo>
                        <a:cubicBezTo>
                          <a:pt x="66" y="108"/>
                          <a:pt x="65" y="109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4" y="110"/>
                          <a:pt x="63" y="110"/>
                          <a:pt x="63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3" y="110"/>
                        </a:cubicBezTo>
                        <a:cubicBezTo>
                          <a:pt x="63" y="110"/>
                          <a:pt x="64" y="110"/>
                          <a:pt x="64" y="110"/>
                        </a:cubicBezTo>
                        <a:cubicBezTo>
                          <a:pt x="64" y="110"/>
                          <a:pt x="64" y="110"/>
                          <a:pt x="64" y="110"/>
                        </a:cubicBezTo>
                        <a:cubicBezTo>
                          <a:pt x="64" y="111"/>
                          <a:pt x="64" y="111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2" y="115"/>
                          <a:pt x="60" y="120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57" y="123"/>
                          <a:pt x="56" y="122"/>
                          <a:pt x="55" y="122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5" y="122"/>
                          <a:pt x="54" y="122"/>
                          <a:pt x="54" y="122"/>
                        </a:cubicBezTo>
                        <a:cubicBezTo>
                          <a:pt x="54" y="122"/>
                          <a:pt x="55" y="123"/>
                          <a:pt x="55" y="123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6" y="122"/>
                          <a:pt x="57" y="123"/>
                          <a:pt x="57" y="123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5"/>
                          <a:pt x="57" y="125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7" y="126"/>
                          <a:pt x="57" y="126"/>
                        </a:cubicBezTo>
                        <a:cubicBezTo>
                          <a:pt x="57" y="125"/>
                          <a:pt x="57" y="125"/>
                          <a:pt x="58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60" y="125"/>
                          <a:pt x="63" y="127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8" y="130"/>
                          <a:pt x="70" y="132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6"/>
                          <a:pt x="72" y="137"/>
                          <a:pt x="71" y="138"/>
                        </a:cubicBezTo>
                        <a:cubicBezTo>
                          <a:pt x="71" y="138"/>
                          <a:pt x="71" y="137"/>
                          <a:pt x="70" y="137"/>
                        </a:cubicBezTo>
                        <a:cubicBezTo>
                          <a:pt x="71" y="138"/>
                          <a:pt x="72" y="138"/>
                          <a:pt x="71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0"/>
                          <a:pt x="69" y="141"/>
                          <a:pt x="67" y="142"/>
                        </a:cubicBezTo>
                        <a:cubicBezTo>
                          <a:pt x="67" y="142"/>
                          <a:pt x="67" y="142"/>
                          <a:pt x="67" y="142"/>
                        </a:cubicBezTo>
                        <a:cubicBezTo>
                          <a:pt x="67" y="143"/>
                          <a:pt x="67" y="143"/>
                          <a:pt x="67" y="143"/>
                        </a:cubicBezTo>
                        <a:cubicBezTo>
                          <a:pt x="67" y="143"/>
                          <a:pt x="68" y="143"/>
                          <a:pt x="68" y="143"/>
                        </a:cubicBezTo>
                        <a:cubicBezTo>
                          <a:pt x="68" y="143"/>
                          <a:pt x="68" y="143"/>
                          <a:pt x="68" y="143"/>
                        </a:cubicBezTo>
                        <a:cubicBezTo>
                          <a:pt x="69" y="142"/>
                          <a:pt x="71" y="140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1"/>
                          <a:pt x="70" y="143"/>
                          <a:pt x="69" y="145"/>
                        </a:cubicBezTo>
                        <a:cubicBezTo>
                          <a:pt x="69" y="145"/>
                          <a:pt x="69" y="145"/>
                          <a:pt x="69" y="145"/>
                        </a:cubicBezTo>
                        <a:cubicBezTo>
                          <a:pt x="69" y="146"/>
                          <a:pt x="69" y="145"/>
                          <a:pt x="69" y="146"/>
                        </a:cubicBezTo>
                        <a:cubicBezTo>
                          <a:pt x="69" y="146"/>
                          <a:pt x="69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7" y="146"/>
                          <a:pt x="67" y="146"/>
                          <a:pt x="66" y="146"/>
                        </a:cubicBezTo>
                        <a:cubicBezTo>
                          <a:pt x="65" y="146"/>
                          <a:pt x="64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4" y="146"/>
                          <a:pt x="65" y="147"/>
                          <a:pt x="66" y="147"/>
                        </a:cubicBezTo>
                        <a:cubicBezTo>
                          <a:pt x="67" y="147"/>
                          <a:pt x="67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70" y="148"/>
                          <a:pt x="70" y="148"/>
                        </a:cubicBezTo>
                        <a:cubicBezTo>
                          <a:pt x="69" y="149"/>
                          <a:pt x="68" y="149"/>
                          <a:pt x="66" y="150"/>
                        </a:cubicBezTo>
                        <a:cubicBezTo>
                          <a:pt x="66" y="150"/>
                          <a:pt x="66" y="150"/>
                          <a:pt x="66" y="150"/>
                        </a:cubicBezTo>
                        <a:cubicBezTo>
                          <a:pt x="65" y="151"/>
                          <a:pt x="64" y="152"/>
                          <a:pt x="62" y="153"/>
                        </a:cubicBezTo>
                        <a:cubicBezTo>
                          <a:pt x="61" y="152"/>
                          <a:pt x="60" y="151"/>
                          <a:pt x="60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60" y="152"/>
                          <a:pt x="61" y="152"/>
                          <a:pt x="62" y="153"/>
                        </a:cubicBezTo>
                        <a:cubicBezTo>
                          <a:pt x="61" y="154"/>
                          <a:pt x="59" y="155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9" y="155"/>
                          <a:pt x="61" y="154"/>
                          <a:pt x="62" y="153"/>
                        </a:cubicBezTo>
                        <a:cubicBezTo>
                          <a:pt x="62" y="153"/>
                          <a:pt x="62" y="153"/>
                          <a:pt x="62" y="153"/>
                        </a:cubicBezTo>
                        <a:cubicBezTo>
                          <a:pt x="64" y="152"/>
                          <a:pt x="65" y="152"/>
                          <a:pt x="66" y="151"/>
                        </a:cubicBezTo>
                        <a:cubicBezTo>
                          <a:pt x="66" y="151"/>
                          <a:pt x="66" y="151"/>
                          <a:pt x="66" y="151"/>
                        </a:cubicBezTo>
                        <a:cubicBezTo>
                          <a:pt x="67" y="151"/>
                          <a:pt x="66" y="151"/>
                          <a:pt x="66" y="151"/>
                        </a:cubicBezTo>
                        <a:cubicBezTo>
                          <a:pt x="64" y="153"/>
                          <a:pt x="62" y="154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58" y="157"/>
                          <a:pt x="56" y="159"/>
                          <a:pt x="54" y="160"/>
                        </a:cubicBezTo>
                        <a:cubicBezTo>
                          <a:pt x="54" y="160"/>
                          <a:pt x="54" y="160"/>
                          <a:pt x="54" y="160"/>
                        </a:cubicBezTo>
                        <a:cubicBezTo>
                          <a:pt x="54" y="160"/>
                          <a:pt x="54" y="160"/>
                          <a:pt x="53" y="160"/>
                        </a:cubicBezTo>
                        <a:cubicBezTo>
                          <a:pt x="53" y="160"/>
                          <a:pt x="53" y="160"/>
                          <a:pt x="53" y="160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4" y="161"/>
                          <a:pt x="54" y="161"/>
                          <a:pt x="54" y="161"/>
                        </a:cubicBezTo>
                        <a:cubicBezTo>
                          <a:pt x="52" y="164"/>
                          <a:pt x="49" y="167"/>
                          <a:pt x="47" y="170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9" y="167"/>
                          <a:pt x="52" y="164"/>
                          <a:pt x="54" y="161"/>
                        </a:cubicBezTo>
                        <a:cubicBezTo>
                          <a:pt x="54" y="161"/>
                          <a:pt x="54" y="160"/>
                          <a:pt x="54" y="160"/>
                        </a:cubicBezTo>
                        <a:cubicBezTo>
                          <a:pt x="56" y="159"/>
                          <a:pt x="58" y="157"/>
                          <a:pt x="60" y="156"/>
                        </a:cubicBezTo>
                        <a:cubicBezTo>
                          <a:pt x="61" y="158"/>
                          <a:pt x="62" y="160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2"/>
                          <a:pt x="63" y="162"/>
                        </a:cubicBezTo>
                        <a:cubicBezTo>
                          <a:pt x="63" y="160"/>
                          <a:pt x="62" y="158"/>
                          <a:pt x="60" y="156"/>
                        </a:cubicBezTo>
                        <a:cubicBezTo>
                          <a:pt x="62" y="154"/>
                          <a:pt x="64" y="153"/>
                          <a:pt x="66" y="152"/>
                        </a:cubicBezTo>
                        <a:cubicBezTo>
                          <a:pt x="66" y="152"/>
                          <a:pt x="66" y="152"/>
                          <a:pt x="66" y="152"/>
                        </a:cubicBezTo>
                        <a:cubicBezTo>
                          <a:pt x="69" y="150"/>
                          <a:pt x="71" y="148"/>
                          <a:pt x="74" y="147"/>
                        </a:cubicBezTo>
                        <a:cubicBezTo>
                          <a:pt x="73" y="150"/>
                          <a:pt x="72" y="152"/>
                          <a:pt x="72" y="154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2" y="157"/>
                          <a:pt x="71" y="160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1" y="163"/>
                          <a:pt x="71" y="163"/>
                          <a:pt x="71" y="163"/>
                        </a:cubicBezTo>
                        <a:cubicBezTo>
                          <a:pt x="71" y="160"/>
                          <a:pt x="72" y="157"/>
                          <a:pt x="73" y="155"/>
                        </a:cubicBezTo>
                        <a:cubicBezTo>
                          <a:pt x="73" y="155"/>
                          <a:pt x="73" y="155"/>
                          <a:pt x="73" y="155"/>
                        </a:cubicBezTo>
                        <a:cubicBezTo>
                          <a:pt x="74" y="152"/>
                          <a:pt x="74" y="149"/>
                          <a:pt x="74" y="146"/>
                        </a:cubicBezTo>
                        <a:cubicBezTo>
                          <a:pt x="79" y="144"/>
                          <a:pt x="86" y="142"/>
                          <a:pt x="90" y="140"/>
                        </a:cubicBezTo>
                        <a:cubicBezTo>
                          <a:pt x="90" y="148"/>
                          <a:pt x="90" y="148"/>
                          <a:pt x="90" y="148"/>
                        </a:cubicBezTo>
                        <a:cubicBezTo>
                          <a:pt x="89" y="148"/>
                          <a:pt x="89" y="148"/>
                          <a:pt x="89" y="148"/>
                        </a:cubicBezTo>
                        <a:cubicBezTo>
                          <a:pt x="85" y="151"/>
                          <a:pt x="81" y="153"/>
                          <a:pt x="76" y="154"/>
                        </a:cubicBezTo>
                        <a:cubicBezTo>
                          <a:pt x="76" y="154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81" y="154"/>
                          <a:pt x="85" y="151"/>
                          <a:pt x="89" y="149"/>
                        </a:cubicBezTo>
                        <a:cubicBezTo>
                          <a:pt x="89" y="149"/>
                          <a:pt x="89" y="149"/>
                          <a:pt x="89" y="149"/>
                        </a:cubicBezTo>
                        <a:cubicBezTo>
                          <a:pt x="90" y="149"/>
                          <a:pt x="90" y="149"/>
                          <a:pt x="90" y="149"/>
                        </a:cubicBezTo>
                        <a:cubicBezTo>
                          <a:pt x="91" y="150"/>
                          <a:pt x="91" y="152"/>
                          <a:pt x="91" y="153"/>
                        </a:cubicBezTo>
                        <a:cubicBezTo>
                          <a:pt x="91" y="155"/>
                          <a:pt x="91" y="156"/>
                          <a:pt x="91" y="157"/>
                        </a:cubicBezTo>
                        <a:cubicBezTo>
                          <a:pt x="91" y="157"/>
                          <a:pt x="91" y="157"/>
                          <a:pt x="91" y="157"/>
                        </a:cubicBezTo>
                        <a:cubicBezTo>
                          <a:pt x="91" y="159"/>
                          <a:pt x="90" y="161"/>
                          <a:pt x="90" y="163"/>
                        </a:cubicBezTo>
                        <a:cubicBezTo>
                          <a:pt x="90" y="166"/>
                          <a:pt x="91" y="169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1" y="174"/>
                          <a:pt x="91" y="176"/>
                          <a:pt x="90" y="177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1" y="178"/>
                          <a:pt x="91" y="178"/>
                          <a:pt x="91" y="177"/>
                        </a:cubicBezTo>
                        <a:cubicBezTo>
                          <a:pt x="91" y="177"/>
                          <a:pt x="91" y="177"/>
                          <a:pt x="91" y="177"/>
                        </a:cubicBezTo>
                        <a:cubicBezTo>
                          <a:pt x="91" y="176"/>
                          <a:pt x="91" y="174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4" y="171"/>
                          <a:pt x="96" y="168"/>
                          <a:pt x="99" y="167"/>
                        </a:cubicBez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100" y="168"/>
                          <a:pt x="101" y="170"/>
                          <a:pt x="102" y="171"/>
                        </a:cubicBezTo>
                        <a:cubicBezTo>
                          <a:pt x="102" y="171"/>
                          <a:pt x="101" y="171"/>
                          <a:pt x="101" y="171"/>
                        </a:cubicBezTo>
                        <a:cubicBezTo>
                          <a:pt x="101" y="171"/>
                          <a:pt x="101" y="171"/>
                          <a:pt x="101" y="171"/>
                        </a:cubicBezTo>
                        <a:cubicBezTo>
                          <a:pt x="101" y="171"/>
                          <a:pt x="100" y="172"/>
                          <a:pt x="100" y="172"/>
                        </a:cubicBezTo>
                        <a:cubicBezTo>
                          <a:pt x="100" y="172"/>
                          <a:pt x="99" y="172"/>
                          <a:pt x="99" y="172"/>
                        </a:cubicBezTo>
                        <a:cubicBezTo>
                          <a:pt x="99" y="172"/>
                          <a:pt x="100" y="172"/>
                          <a:pt x="100" y="172"/>
                        </a:cubicBezTo>
                        <a:cubicBezTo>
                          <a:pt x="100" y="172"/>
                          <a:pt x="100" y="172"/>
                          <a:pt x="100" y="172"/>
                        </a:cubicBezTo>
                        <a:cubicBezTo>
                          <a:pt x="100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1" y="175"/>
                          <a:pt x="101" y="178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2" y="178"/>
                          <a:pt x="102" y="175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1"/>
                          <a:pt x="103" y="171"/>
                          <a:pt x="103" y="171"/>
                        </a:cubicBezTo>
                        <a:cubicBezTo>
                          <a:pt x="103" y="170"/>
                          <a:pt x="103" y="170"/>
                          <a:pt x="103" y="170"/>
                        </a:cubicBezTo>
                        <a:cubicBezTo>
                          <a:pt x="103" y="170"/>
                          <a:pt x="103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69"/>
                          <a:pt x="104" y="169"/>
                        </a:cubicBezTo>
                        <a:cubicBezTo>
                          <a:pt x="105" y="169"/>
                          <a:pt x="106" y="168"/>
                          <a:pt x="107" y="167"/>
                        </a:cubicBezTo>
                        <a:cubicBezTo>
                          <a:pt x="107" y="166"/>
                          <a:pt x="108" y="165"/>
                          <a:pt x="108" y="164"/>
                        </a:cubicBezTo>
                        <a:cubicBezTo>
                          <a:pt x="108" y="165"/>
                          <a:pt x="108" y="165"/>
                          <a:pt x="108" y="165"/>
                        </a:cubicBezTo>
                        <a:cubicBezTo>
                          <a:pt x="108" y="168"/>
                          <a:pt x="108" y="172"/>
                          <a:pt x="107" y="175"/>
                        </a:cubicBezTo>
                        <a:cubicBezTo>
                          <a:pt x="107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2"/>
                          <a:pt x="109" y="168"/>
                          <a:pt x="109" y="165"/>
                        </a:cubicBezTo>
                        <a:cubicBezTo>
                          <a:pt x="109" y="165"/>
                          <a:pt x="109" y="165"/>
                          <a:pt x="109" y="164"/>
                        </a:cubicBezTo>
                        <a:cubicBezTo>
                          <a:pt x="109" y="164"/>
                          <a:pt x="109" y="164"/>
                          <a:pt x="109" y="164"/>
                        </a:cubicBezTo>
                        <a:cubicBezTo>
                          <a:pt x="109" y="164"/>
                          <a:pt x="109" y="163"/>
                          <a:pt x="109" y="163"/>
                        </a:cubicBezTo>
                        <a:cubicBezTo>
                          <a:pt x="109" y="163"/>
                          <a:pt x="109" y="162"/>
                          <a:pt x="110" y="162"/>
                        </a:cubicBezTo>
                        <a:cubicBezTo>
                          <a:pt x="110" y="163"/>
                          <a:pt x="110" y="163"/>
                          <a:pt x="110" y="164"/>
                        </a:cubicBezTo>
                        <a:cubicBezTo>
                          <a:pt x="110" y="167"/>
                          <a:pt x="109" y="169"/>
                          <a:pt x="109" y="172"/>
                        </a:cubicBezTo>
                        <a:cubicBezTo>
                          <a:pt x="109" y="173"/>
                          <a:pt x="109" y="174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4"/>
                          <a:pt x="110" y="173"/>
                          <a:pt x="110" y="172"/>
                        </a:cubicBezTo>
                        <a:cubicBezTo>
                          <a:pt x="110" y="169"/>
                          <a:pt x="110" y="167"/>
                          <a:pt x="110" y="164"/>
                        </a:cubicBezTo>
                        <a:cubicBezTo>
                          <a:pt x="110" y="163"/>
                          <a:pt x="110" y="163"/>
                          <a:pt x="110" y="162"/>
                        </a:cubicBezTo>
                        <a:cubicBezTo>
                          <a:pt x="110" y="162"/>
                          <a:pt x="110" y="162"/>
                          <a:pt x="110" y="162"/>
                        </a:cubicBezTo>
                        <a:cubicBezTo>
                          <a:pt x="110" y="161"/>
                          <a:pt x="110" y="161"/>
                          <a:pt x="111" y="160"/>
                        </a:cubicBezTo>
                        <a:cubicBezTo>
                          <a:pt x="111" y="159"/>
                          <a:pt x="112" y="159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7"/>
                        </a:cubicBezTo>
                        <a:cubicBezTo>
                          <a:pt x="113" y="158"/>
                          <a:pt x="114" y="158"/>
                          <a:pt x="114" y="158"/>
                        </a:cubicBezTo>
                        <a:cubicBezTo>
                          <a:pt x="115" y="158"/>
                          <a:pt x="115" y="158"/>
                          <a:pt x="115" y="158"/>
                        </a:cubicBezTo>
                        <a:cubicBezTo>
                          <a:pt x="115" y="158"/>
                          <a:pt x="115" y="159"/>
                          <a:pt x="115" y="159"/>
                        </a:cubicBezTo>
                        <a:cubicBezTo>
                          <a:pt x="115" y="159"/>
                          <a:pt x="115" y="159"/>
                          <a:pt x="115" y="159"/>
                        </a:cubicBezTo>
                        <a:cubicBezTo>
                          <a:pt x="116" y="163"/>
                          <a:pt x="119" y="167"/>
                          <a:pt x="119" y="170"/>
                        </a:cubicBezTo>
                        <a:cubicBezTo>
                          <a:pt x="119" y="170"/>
                          <a:pt x="119" y="170"/>
                          <a:pt x="119" y="170"/>
                        </a:cubicBezTo>
                        <a:cubicBezTo>
                          <a:pt x="119" y="173"/>
                          <a:pt x="117" y="180"/>
                          <a:pt x="117" y="183"/>
                        </a:cubicBezTo>
                        <a:cubicBezTo>
                          <a:pt x="116" y="188"/>
                          <a:pt x="115" y="192"/>
                          <a:pt x="115" y="196"/>
                        </a:cubicBezTo>
                        <a:cubicBezTo>
                          <a:pt x="115" y="198"/>
                          <a:pt x="115" y="199"/>
                          <a:pt x="115" y="200"/>
                        </a:cubicBezTo>
                        <a:cubicBezTo>
                          <a:pt x="116" y="202"/>
                          <a:pt x="116" y="204"/>
                          <a:pt x="117" y="205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5"/>
                          <a:pt x="117" y="205"/>
                        </a:cubicBezTo>
                        <a:cubicBezTo>
                          <a:pt x="117" y="203"/>
                          <a:pt x="116" y="202"/>
                          <a:pt x="116" y="200"/>
                        </a:cubicBezTo>
                        <a:cubicBezTo>
                          <a:pt x="116" y="199"/>
                          <a:pt x="116" y="197"/>
                          <a:pt x="116" y="196"/>
                        </a:cubicBezTo>
                        <a:cubicBezTo>
                          <a:pt x="116" y="192"/>
                          <a:pt x="117" y="188"/>
                          <a:pt x="117" y="183"/>
                        </a:cubicBezTo>
                        <a:cubicBezTo>
                          <a:pt x="118" y="180"/>
                          <a:pt x="120" y="173"/>
                          <a:pt x="120" y="170"/>
                        </a:cubicBezTo>
                        <a:cubicBezTo>
                          <a:pt x="120" y="170"/>
                          <a:pt x="120" y="170"/>
                          <a:pt x="120" y="170"/>
                        </a:cubicBezTo>
                        <a:cubicBezTo>
                          <a:pt x="119" y="167"/>
                          <a:pt x="117" y="163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6" y="159"/>
                          <a:pt x="117" y="159"/>
                          <a:pt x="117" y="159"/>
                        </a:cubicBezTo>
                        <a:cubicBezTo>
                          <a:pt x="117" y="159"/>
                          <a:pt x="117" y="159"/>
                          <a:pt x="117" y="159"/>
                        </a:cubicBezTo>
                        <a:cubicBezTo>
                          <a:pt x="120" y="162"/>
                          <a:pt x="122" y="166"/>
                          <a:pt x="125" y="170"/>
                        </a:cubicBezTo>
                        <a:cubicBezTo>
                          <a:pt x="125" y="170"/>
                          <a:pt x="125" y="170"/>
                          <a:pt x="125" y="170"/>
                        </a:cubicBezTo>
                        <a:cubicBezTo>
                          <a:pt x="127" y="176"/>
                          <a:pt x="130" y="181"/>
                          <a:pt x="131" y="187"/>
                        </a:cubicBezTo>
                        <a:cubicBezTo>
                          <a:pt x="131" y="187"/>
                          <a:pt x="131" y="188"/>
                          <a:pt x="132" y="188"/>
                        </a:cubicBezTo>
                        <a:cubicBezTo>
                          <a:pt x="132" y="188"/>
                          <a:pt x="132" y="188"/>
                          <a:pt x="132" y="188"/>
                        </a:cubicBezTo>
                        <a:cubicBezTo>
                          <a:pt x="132" y="187"/>
                          <a:pt x="132" y="187"/>
                          <a:pt x="132" y="187"/>
                        </a:cubicBezTo>
                        <a:cubicBezTo>
                          <a:pt x="130" y="181"/>
                          <a:pt x="127" y="176"/>
                          <a:pt x="125" y="170"/>
                        </a:cubicBezTo>
                        <a:cubicBezTo>
                          <a:pt x="126" y="170"/>
                          <a:pt x="127" y="170"/>
                          <a:pt x="128" y="169"/>
                        </a:cubicBezTo>
                        <a:cubicBezTo>
                          <a:pt x="129" y="170"/>
                          <a:pt x="129" y="170"/>
                          <a:pt x="129" y="170"/>
                        </a:cubicBezTo>
                        <a:cubicBezTo>
                          <a:pt x="129" y="171"/>
                          <a:pt x="130" y="173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0" y="173"/>
                          <a:pt x="129" y="171"/>
                          <a:pt x="129" y="170"/>
                        </a:cubicBezTo>
                        <a:cubicBezTo>
                          <a:pt x="131" y="170"/>
                          <a:pt x="131" y="170"/>
                          <a:pt x="131" y="170"/>
                        </a:cubicBezTo>
                        <a:cubicBezTo>
                          <a:pt x="131" y="170"/>
                          <a:pt x="131" y="169"/>
                          <a:pt x="131" y="169"/>
                        </a:cubicBezTo>
                        <a:cubicBezTo>
                          <a:pt x="131" y="169"/>
                          <a:pt x="131" y="169"/>
                          <a:pt x="131" y="169"/>
                        </a:cubicBezTo>
                        <a:cubicBezTo>
                          <a:pt x="131" y="169"/>
                          <a:pt x="130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8" y="168"/>
                          <a:pt x="128" y="166"/>
                          <a:pt x="128" y="165"/>
                        </a:cubicBezTo>
                        <a:cubicBezTo>
                          <a:pt x="128" y="165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63"/>
                          <a:pt x="128" y="163"/>
                          <a:pt x="128" y="163"/>
                        </a:cubicBezTo>
                        <a:cubicBezTo>
                          <a:pt x="128" y="159"/>
                          <a:pt x="126" y="154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7" y="151"/>
                          <a:pt x="127" y="153"/>
                          <a:pt x="128" y="153"/>
                        </a:cubicBezTo>
                        <a:cubicBezTo>
                          <a:pt x="128" y="153"/>
                          <a:pt x="128" y="154"/>
                          <a:pt x="128" y="154"/>
                        </a:cubicBezTo>
                        <a:cubicBezTo>
                          <a:pt x="128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5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5"/>
                          <a:pt x="129" y="155"/>
                          <a:pt x="130" y="155"/>
                        </a:cubicBez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6"/>
                          <a:pt x="131" y="157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3" y="159"/>
                          <a:pt x="134" y="161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5"/>
                        </a:cubicBezTo>
                        <a:cubicBezTo>
                          <a:pt x="136" y="165"/>
                          <a:pt x="136" y="166"/>
                          <a:pt x="136" y="166"/>
                        </a:cubicBezTo>
                        <a:cubicBezTo>
                          <a:pt x="136" y="168"/>
                          <a:pt x="136" y="170"/>
                          <a:pt x="136" y="171"/>
                        </a:cubicBezTo>
                        <a:cubicBezTo>
                          <a:pt x="136" y="172"/>
                          <a:pt x="136" y="172"/>
                          <a:pt x="136" y="172"/>
                        </a:cubicBezTo>
                        <a:cubicBezTo>
                          <a:pt x="136" y="172"/>
                          <a:pt x="136" y="173"/>
                          <a:pt x="136" y="173"/>
                        </a:cubicBezTo>
                        <a:cubicBezTo>
                          <a:pt x="136" y="173"/>
                          <a:pt x="136" y="173"/>
                          <a:pt x="136" y="173"/>
                        </a:cubicBezTo>
                        <a:cubicBezTo>
                          <a:pt x="136" y="173"/>
                          <a:pt x="137" y="173"/>
                          <a:pt x="137" y="172"/>
                        </a:cubicBezTo>
                        <a:cubicBezTo>
                          <a:pt x="137" y="172"/>
                          <a:pt x="137" y="172"/>
                          <a:pt x="137" y="171"/>
                        </a:cubicBezTo>
                        <a:cubicBezTo>
                          <a:pt x="137" y="170"/>
                          <a:pt x="136" y="168"/>
                          <a:pt x="136" y="166"/>
                        </a:cubicBezTo>
                        <a:cubicBezTo>
                          <a:pt x="136" y="166"/>
                          <a:pt x="136" y="165"/>
                          <a:pt x="136" y="165"/>
                        </a:cubicBezTo>
                        <a:cubicBezTo>
                          <a:pt x="136" y="165"/>
                          <a:pt x="136" y="165"/>
                          <a:pt x="137" y="165"/>
                        </a:cubicBezTo>
                        <a:cubicBezTo>
                          <a:pt x="137" y="165"/>
                          <a:pt x="137" y="165"/>
                          <a:pt x="137" y="166"/>
                        </a:cubicBezTo>
                        <a:cubicBezTo>
                          <a:pt x="137" y="166"/>
                          <a:pt x="137" y="166"/>
                          <a:pt x="137" y="166"/>
                        </a:cubicBezTo>
                        <a:cubicBezTo>
                          <a:pt x="138" y="168"/>
                          <a:pt x="139" y="170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0"/>
                          <a:pt x="138" y="168"/>
                          <a:pt x="138" y="166"/>
                        </a:cubicBezTo>
                        <a:cubicBezTo>
                          <a:pt x="140" y="168"/>
                          <a:pt x="143" y="170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3"/>
                          <a:pt x="145" y="173"/>
                          <a:pt x="145" y="173"/>
                        </a:cubicBezTo>
                        <a:cubicBezTo>
                          <a:pt x="145" y="173"/>
                          <a:pt x="144" y="173"/>
                          <a:pt x="144" y="173"/>
                        </a:cubicBezTo>
                        <a:cubicBezTo>
                          <a:pt x="143" y="173"/>
                          <a:pt x="143" y="173"/>
                          <a:pt x="142" y="173"/>
                        </a:cubicBezTo>
                        <a:cubicBezTo>
                          <a:pt x="142" y="173"/>
                          <a:pt x="142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2" y="173"/>
                          <a:pt x="142" y="173"/>
                          <a:pt x="142" y="173"/>
                        </a:cubicBezTo>
                        <a:cubicBezTo>
                          <a:pt x="143" y="173"/>
                          <a:pt x="143" y="173"/>
                          <a:pt x="144" y="173"/>
                        </a:cubicBezTo>
                        <a:cubicBezTo>
                          <a:pt x="145" y="173"/>
                          <a:pt x="145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4"/>
                          <a:pt x="146" y="174"/>
                        </a:cubicBezTo>
                        <a:cubicBezTo>
                          <a:pt x="146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6" y="174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2"/>
                        </a:cubicBezTo>
                        <a:cubicBezTo>
                          <a:pt x="146" y="173"/>
                          <a:pt x="147" y="173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3"/>
                          <a:pt x="148" y="173"/>
                        </a:cubicBezTo>
                        <a:cubicBezTo>
                          <a:pt x="147" y="173"/>
                          <a:pt x="147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3" y="170"/>
                          <a:pt x="140" y="168"/>
                          <a:pt x="138" y="165"/>
                        </a:cubicBezTo>
                        <a:cubicBezTo>
                          <a:pt x="138" y="165"/>
                          <a:pt x="138" y="165"/>
                          <a:pt x="138" y="165"/>
                        </a:cubicBezTo>
                        <a:cubicBezTo>
                          <a:pt x="138" y="165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8" y="162"/>
                          <a:pt x="138" y="160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40" y="159"/>
                          <a:pt x="142" y="160"/>
                          <a:pt x="144" y="160"/>
                        </a:cubicBezTo>
                        <a:cubicBezTo>
                          <a:pt x="144" y="162"/>
                          <a:pt x="144" y="164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5" y="166"/>
                          <a:pt x="145" y="166"/>
                          <a:pt x="145" y="165"/>
                        </a:cubicBezTo>
                        <a:cubicBezTo>
                          <a:pt x="144" y="164"/>
                          <a:pt x="144" y="162"/>
                          <a:pt x="144" y="160"/>
                        </a:cubicBezTo>
                        <a:cubicBezTo>
                          <a:pt x="147" y="161"/>
                          <a:pt x="151" y="162"/>
                          <a:pt x="154" y="163"/>
                        </a:cubicBezTo>
                        <a:cubicBezTo>
                          <a:pt x="154" y="163"/>
                          <a:pt x="154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4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6" y="164"/>
                          <a:pt x="156" y="164"/>
                          <a:pt x="157" y="165"/>
                        </a:cubicBezTo>
                        <a:cubicBezTo>
                          <a:pt x="157" y="165"/>
                          <a:pt x="157" y="165"/>
                          <a:pt x="157" y="165"/>
                        </a:cubicBezTo>
                        <a:cubicBezTo>
                          <a:pt x="157" y="164"/>
                          <a:pt x="157" y="164"/>
                          <a:pt x="157" y="164"/>
                        </a:cubicBezTo>
                        <a:cubicBezTo>
                          <a:pt x="158" y="164"/>
                          <a:pt x="158" y="164"/>
                          <a:pt x="159" y="163"/>
                        </a:cubicBezTo>
                        <a:cubicBezTo>
                          <a:pt x="159" y="163"/>
                          <a:pt x="159" y="163"/>
                          <a:pt x="158" y="163"/>
                        </a:cubicBezTo>
                        <a:cubicBezTo>
                          <a:pt x="158" y="163"/>
                          <a:pt x="158" y="163"/>
                          <a:pt x="158" y="163"/>
                        </a:cubicBezTo>
                        <a:cubicBezTo>
                          <a:pt x="158" y="164"/>
                          <a:pt x="158" y="164"/>
                          <a:pt x="157" y="164"/>
                        </a:cubicBezTo>
                        <a:cubicBezTo>
                          <a:pt x="157" y="164"/>
                          <a:pt x="156" y="164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2"/>
                          <a:pt x="155" y="162"/>
                        </a:cubicBezTo>
                        <a:cubicBezTo>
                          <a:pt x="155" y="161"/>
                          <a:pt x="155" y="159"/>
                          <a:pt x="155" y="158"/>
                        </a:cubicBezTo>
                        <a:cubicBezTo>
                          <a:pt x="155" y="158"/>
                          <a:pt x="155" y="158"/>
                          <a:pt x="155" y="157"/>
                        </a:cubicBezTo>
                        <a:cubicBezTo>
                          <a:pt x="155" y="157"/>
                          <a:pt x="155" y="157"/>
                          <a:pt x="155" y="157"/>
                        </a:cubicBezTo>
                        <a:cubicBezTo>
                          <a:pt x="155" y="152"/>
                          <a:pt x="154" y="147"/>
                          <a:pt x="154" y="143"/>
                        </a:cubicBezTo>
                        <a:cubicBezTo>
                          <a:pt x="155" y="143"/>
                          <a:pt x="155" y="143"/>
                          <a:pt x="156" y="143"/>
                        </a:cubicBezTo>
                        <a:cubicBezTo>
                          <a:pt x="157" y="144"/>
                          <a:pt x="158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8" y="145"/>
                          <a:pt x="157" y="144"/>
                          <a:pt x="156" y="143"/>
                        </a:cubicBezTo>
                        <a:cubicBezTo>
                          <a:pt x="156" y="143"/>
                          <a:pt x="156" y="143"/>
                          <a:pt x="156" y="143"/>
                        </a:cubicBezTo>
                        <a:cubicBezTo>
                          <a:pt x="153" y="142"/>
                          <a:pt x="154" y="135"/>
                          <a:pt x="153" y="132"/>
                        </a:cubicBezTo>
                        <a:cubicBezTo>
                          <a:pt x="157" y="133"/>
                          <a:pt x="159" y="136"/>
                          <a:pt x="161" y="139"/>
                        </a:cubicBezTo>
                        <a:cubicBezTo>
                          <a:pt x="163" y="142"/>
                          <a:pt x="165" y="146"/>
                          <a:pt x="165" y="149"/>
                        </a:cubicBezTo>
                        <a:cubicBezTo>
                          <a:pt x="165" y="149"/>
                          <a:pt x="165" y="149"/>
                          <a:pt x="165" y="149"/>
                        </a:cubicBezTo>
                        <a:cubicBezTo>
                          <a:pt x="165" y="152"/>
                          <a:pt x="163" y="156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2" y="160"/>
                        </a:cubicBezTo>
                        <a:cubicBezTo>
                          <a:pt x="161" y="161"/>
                          <a:pt x="160" y="161"/>
                          <a:pt x="160" y="162"/>
                        </a:cubicBezTo>
                        <a:cubicBezTo>
                          <a:pt x="160" y="162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1" y="162"/>
                          <a:pt x="162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6" y="159"/>
                          <a:pt x="168" y="156"/>
                          <a:pt x="171" y="154"/>
                        </a:cubicBezTo>
                        <a:cubicBezTo>
                          <a:pt x="171" y="155"/>
                          <a:pt x="171" y="155"/>
                          <a:pt x="172" y="155"/>
                        </a:cubicBezTo>
                        <a:cubicBezTo>
                          <a:pt x="172" y="156"/>
                          <a:pt x="173" y="157"/>
                          <a:pt x="174" y="159"/>
                        </a:cubicBezTo>
                        <a:cubicBezTo>
                          <a:pt x="174" y="159"/>
                          <a:pt x="174" y="159"/>
                          <a:pt x="174" y="159"/>
                        </a:cubicBezTo>
                        <a:cubicBezTo>
                          <a:pt x="174" y="162"/>
                          <a:pt x="176" y="164"/>
                          <a:pt x="176" y="167"/>
                        </a:cubicBezTo>
                        <a:cubicBezTo>
                          <a:pt x="176" y="167"/>
                          <a:pt x="176" y="168"/>
                          <a:pt x="176" y="168"/>
                        </a:cubicBezTo>
                        <a:cubicBezTo>
                          <a:pt x="176" y="168"/>
                          <a:pt x="176" y="168"/>
                          <a:pt x="176" y="168"/>
                        </a:cubicBezTo>
                        <a:cubicBezTo>
                          <a:pt x="176" y="167"/>
                          <a:pt x="177" y="167"/>
                          <a:pt x="177" y="167"/>
                        </a:cubicBezTo>
                        <a:cubicBezTo>
                          <a:pt x="176" y="164"/>
                          <a:pt x="174" y="162"/>
                          <a:pt x="174" y="159"/>
                        </a:cubicBezTo>
                        <a:cubicBezTo>
                          <a:pt x="176" y="161"/>
                          <a:pt x="177" y="163"/>
                          <a:pt x="179" y="165"/>
                        </a:cubicBezTo>
                        <a:cubicBezTo>
                          <a:pt x="180" y="169"/>
                          <a:pt x="183" y="173"/>
                          <a:pt x="184" y="178"/>
                        </a:cubicBezTo>
                        <a:cubicBezTo>
                          <a:pt x="185" y="180"/>
                          <a:pt x="185" y="183"/>
                          <a:pt x="186" y="185"/>
                        </a:cubicBezTo>
                        <a:cubicBezTo>
                          <a:pt x="186" y="187"/>
                          <a:pt x="187" y="187"/>
                          <a:pt x="187" y="189"/>
                        </a:cubicBezTo>
                        <a:cubicBezTo>
                          <a:pt x="187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8"/>
                        </a:cubicBezTo>
                        <a:cubicBezTo>
                          <a:pt x="187" y="187"/>
                          <a:pt x="187" y="186"/>
                          <a:pt x="186" y="185"/>
                        </a:cubicBezTo>
                        <a:cubicBezTo>
                          <a:pt x="185" y="183"/>
                          <a:pt x="186" y="180"/>
                          <a:pt x="185" y="177"/>
                        </a:cubicBezTo>
                        <a:cubicBezTo>
                          <a:pt x="183" y="173"/>
                          <a:pt x="180" y="169"/>
                          <a:pt x="179" y="165"/>
                        </a:cubicBezTo>
                        <a:cubicBezTo>
                          <a:pt x="183" y="164"/>
                          <a:pt x="186" y="163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86" y="162"/>
                          <a:pt x="183" y="164"/>
                          <a:pt x="179" y="164"/>
                        </a:cubicBezTo>
                        <a:cubicBezTo>
                          <a:pt x="177" y="163"/>
                          <a:pt x="176" y="160"/>
                          <a:pt x="174" y="158"/>
                        </a:cubicBezTo>
                        <a:cubicBezTo>
                          <a:pt x="174" y="158"/>
                          <a:pt x="174" y="158"/>
                          <a:pt x="174" y="158"/>
                        </a:cubicBezTo>
                        <a:cubicBezTo>
                          <a:pt x="174" y="157"/>
                          <a:pt x="173" y="156"/>
                          <a:pt x="172" y="155"/>
                        </a:cubicBezTo>
                        <a:cubicBezTo>
                          <a:pt x="172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4" y="154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6" y="155"/>
                          <a:pt x="177" y="156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7" y="156"/>
                          <a:pt x="176" y="155"/>
                          <a:pt x="175" y="153"/>
                        </a:cubicBezTo>
                        <a:cubicBezTo>
                          <a:pt x="175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4" y="150"/>
                          <a:pt x="171" y="148"/>
                          <a:pt x="169" y="145"/>
                        </a:cubicBezTo>
                        <a:cubicBezTo>
                          <a:pt x="170" y="145"/>
                          <a:pt x="170" y="145"/>
                          <a:pt x="170" y="145"/>
                        </a:cubicBezTo>
                        <a:cubicBezTo>
                          <a:pt x="169" y="145"/>
                          <a:pt x="169" y="145"/>
                          <a:pt x="169" y="144"/>
                        </a:cubicBezTo>
                        <a:cubicBezTo>
                          <a:pt x="169" y="144"/>
                          <a:pt x="169" y="144"/>
                          <a:pt x="169" y="144"/>
                        </a:cubicBezTo>
                        <a:cubicBezTo>
                          <a:pt x="169" y="144"/>
                          <a:pt x="168" y="144"/>
                          <a:pt x="168" y="144"/>
                        </a:cubicBezTo>
                        <a:cubicBezTo>
                          <a:pt x="168" y="144"/>
                          <a:pt x="168" y="144"/>
                          <a:pt x="168" y="144"/>
                        </a:cubicBezTo>
                        <a:cubicBezTo>
                          <a:pt x="167" y="142"/>
                          <a:pt x="165" y="141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6" y="138"/>
                          <a:pt x="167" y="138"/>
                          <a:pt x="167" y="137"/>
                        </a:cubicBezTo>
                        <a:cubicBezTo>
                          <a:pt x="168" y="137"/>
                          <a:pt x="170" y="137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0" y="139"/>
                          <a:pt x="170" y="140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0"/>
                          <a:pt x="171" y="139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6" y="140"/>
                          <a:pt x="180" y="142"/>
                          <a:pt x="183" y="145"/>
                        </a:cubicBezTo>
                        <a:cubicBezTo>
                          <a:pt x="183" y="145"/>
                          <a:pt x="183" y="145"/>
                          <a:pt x="183" y="145"/>
                        </a:cubicBezTo>
                        <a:cubicBezTo>
                          <a:pt x="184" y="146"/>
                          <a:pt x="185" y="147"/>
                          <a:pt x="186" y="148"/>
                        </a:cubicBezTo>
                        <a:cubicBezTo>
                          <a:pt x="186" y="148"/>
                          <a:pt x="186" y="148"/>
                          <a:pt x="186" y="148"/>
                        </a:cubicBezTo>
                        <a:cubicBezTo>
                          <a:pt x="188" y="150"/>
                          <a:pt x="190" y="153"/>
                          <a:pt x="191" y="156"/>
                        </a:cubicBezTo>
                        <a:cubicBezTo>
                          <a:pt x="190" y="156"/>
                          <a:pt x="189" y="156"/>
                          <a:pt x="188" y="156"/>
                        </a:cubicBezTo>
                        <a:cubicBezTo>
                          <a:pt x="188" y="156"/>
                          <a:pt x="188" y="156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9" y="156"/>
                          <a:pt x="190" y="156"/>
                          <a:pt x="191" y="156"/>
                        </a:cubicBez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3" y="159"/>
                          <a:pt x="195" y="162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5" y="162"/>
                          <a:pt x="194" y="159"/>
                          <a:pt x="191" y="156"/>
                        </a:cubicBezTo>
                        <a:close/>
                        <a:moveTo>
                          <a:pt x="201" y="51"/>
                        </a:moveTo>
                        <a:cubicBezTo>
                          <a:pt x="201" y="51"/>
                          <a:pt x="201" y="51"/>
                          <a:pt x="201" y="50"/>
                        </a:cubicBezTo>
                        <a:cubicBezTo>
                          <a:pt x="202" y="50"/>
                          <a:pt x="202" y="50"/>
                          <a:pt x="203" y="51"/>
                        </a:cubicBezTo>
                        <a:cubicBezTo>
                          <a:pt x="202" y="51"/>
                          <a:pt x="202" y="51"/>
                          <a:pt x="201" y="52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lose/>
                        <a:moveTo>
                          <a:pt x="199" y="0"/>
                        </a:move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0" y="1"/>
                          <a:pt x="200" y="1"/>
                          <a:pt x="200" y="1"/>
                        </a:cubicBezTo>
                        <a:cubicBezTo>
                          <a:pt x="199" y="1"/>
                          <a:pt x="199" y="1"/>
                          <a:pt x="199" y="1"/>
                        </a:cubicBezTo>
                        <a:lnTo>
                          <a:pt x="199" y="0"/>
                        </a:lnTo>
                        <a:close/>
                        <a:moveTo>
                          <a:pt x="199" y="5"/>
                        </a:move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6"/>
                          <a:pt x="199" y="6"/>
                        </a:cubicBezTo>
                        <a:cubicBezTo>
                          <a:pt x="199" y="6"/>
                          <a:pt x="198" y="6"/>
                          <a:pt x="199" y="5"/>
                        </a:cubicBezTo>
                        <a:close/>
                        <a:moveTo>
                          <a:pt x="24" y="47"/>
                        </a:moveTo>
                        <a:cubicBezTo>
                          <a:pt x="24" y="45"/>
                          <a:pt x="25" y="43"/>
                          <a:pt x="25" y="42"/>
                        </a:cubicBezTo>
                        <a:cubicBezTo>
                          <a:pt x="26" y="41"/>
                          <a:pt x="27" y="41"/>
                          <a:pt x="28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31" y="41"/>
                          <a:pt x="32" y="41"/>
                          <a:pt x="34" y="41"/>
                        </a:cubicBezTo>
                        <a:cubicBezTo>
                          <a:pt x="31" y="44"/>
                          <a:pt x="28" y="45"/>
                          <a:pt x="24" y="47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lose/>
                        <a:moveTo>
                          <a:pt x="46" y="113"/>
                        </a:moveTo>
                        <a:cubicBezTo>
                          <a:pt x="46" y="112"/>
                          <a:pt x="45" y="111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09"/>
                          <a:pt x="44" y="109"/>
                          <a:pt x="44" y="109"/>
                        </a:cubicBezTo>
                        <a:cubicBezTo>
                          <a:pt x="47" y="109"/>
                          <a:pt x="48" y="109"/>
                          <a:pt x="50" y="109"/>
                        </a:cubicBezTo>
                        <a:cubicBezTo>
                          <a:pt x="49" y="110"/>
                          <a:pt x="48" y="112"/>
                          <a:pt x="46" y="113"/>
                        </a:cubicBezTo>
                        <a:close/>
                        <a:moveTo>
                          <a:pt x="188" y="127"/>
                        </a:moveTo>
                        <a:cubicBezTo>
                          <a:pt x="190" y="126"/>
                          <a:pt x="191" y="125"/>
                          <a:pt x="193" y="124"/>
                        </a:cubicBezTo>
                        <a:cubicBezTo>
                          <a:pt x="193" y="125"/>
                          <a:pt x="193" y="125"/>
                          <a:pt x="193" y="125"/>
                        </a:cubicBezTo>
                        <a:cubicBezTo>
                          <a:pt x="193" y="127"/>
                          <a:pt x="193" y="128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1" y="129"/>
                          <a:pt x="190" y="128"/>
                          <a:pt x="188" y="127"/>
                        </a:cubicBezTo>
                        <a:cubicBezTo>
                          <a:pt x="188" y="127"/>
                          <a:pt x="188" y="127"/>
                          <a:pt x="188" y="127"/>
                        </a:cubicBezTo>
                        <a:close/>
                        <a:moveTo>
                          <a:pt x="187" y="128"/>
                        </a:moveTo>
                        <a:cubicBezTo>
                          <a:pt x="188" y="128"/>
                          <a:pt x="187" y="128"/>
                          <a:pt x="187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9" y="128"/>
                          <a:pt x="190" y="130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2" y="131"/>
                          <a:pt x="191" y="133"/>
                          <a:pt x="191" y="134"/>
                        </a:cubicBezTo>
                        <a:cubicBezTo>
                          <a:pt x="191" y="134"/>
                          <a:pt x="191" y="134"/>
                          <a:pt x="191" y="134"/>
                        </a:cubicBezTo>
                        <a:cubicBezTo>
                          <a:pt x="191" y="135"/>
                          <a:pt x="190" y="137"/>
                          <a:pt x="190" y="138"/>
                        </a:cubicBezTo>
                        <a:cubicBezTo>
                          <a:pt x="188" y="136"/>
                          <a:pt x="186" y="135"/>
                          <a:pt x="184" y="133"/>
                        </a:cubicBezTo>
                        <a:cubicBezTo>
                          <a:pt x="184" y="132"/>
                          <a:pt x="183" y="132"/>
                          <a:pt x="182" y="131"/>
                        </a:cubicBezTo>
                        <a:cubicBezTo>
                          <a:pt x="183" y="129"/>
                          <a:pt x="185" y="129"/>
                          <a:pt x="187" y="128"/>
                        </a:cubicBezTo>
                        <a:cubicBezTo>
                          <a:pt x="187" y="127"/>
                          <a:pt x="187" y="128"/>
                          <a:pt x="187" y="128"/>
                        </a:cubicBezTo>
                        <a:close/>
                        <a:moveTo>
                          <a:pt x="186" y="125"/>
                        </a:moveTo>
                        <a:cubicBezTo>
                          <a:pt x="186" y="125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6" y="126"/>
                          <a:pt x="186" y="126"/>
                          <a:pt x="186" y="126"/>
                        </a:cubicBezTo>
                        <a:cubicBezTo>
                          <a:pt x="186" y="126"/>
                          <a:pt x="186" y="125"/>
                          <a:pt x="186" y="125"/>
                        </a:cubicBezTo>
                        <a:close/>
                        <a:moveTo>
                          <a:pt x="170" y="115"/>
                        </a:moveTo>
                        <a:cubicBezTo>
                          <a:pt x="170" y="115"/>
                          <a:pt x="170" y="115"/>
                          <a:pt x="170" y="115"/>
                        </a:cubicBezTo>
                        <a:cubicBezTo>
                          <a:pt x="172" y="116"/>
                          <a:pt x="173" y="119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2" y="121"/>
                          <a:pt x="169" y="120"/>
                          <a:pt x="167" y="119"/>
                        </a:cubicBezTo>
                        <a:cubicBezTo>
                          <a:pt x="168" y="118"/>
                          <a:pt x="168" y="116"/>
                          <a:pt x="170" y="115"/>
                        </a:cubicBezTo>
                        <a:close/>
                        <a:moveTo>
                          <a:pt x="167" y="113"/>
                        </a:move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4"/>
                          <a:pt x="168" y="114"/>
                          <a:pt x="169" y="114"/>
                        </a:cubicBezTo>
                        <a:cubicBezTo>
                          <a:pt x="168" y="116"/>
                          <a:pt x="167" y="117"/>
                          <a:pt x="166" y="119"/>
                        </a:cubicBezTo>
                        <a:cubicBezTo>
                          <a:pt x="165" y="116"/>
                          <a:pt x="165" y="112"/>
                          <a:pt x="163" y="110"/>
                        </a:cubicBezTo>
                        <a:cubicBezTo>
                          <a:pt x="165" y="110"/>
                          <a:pt x="166" y="112"/>
                          <a:pt x="167" y="113"/>
                        </a:cubicBezTo>
                        <a:close/>
                        <a:moveTo>
                          <a:pt x="162" y="120"/>
                        </a:moveTo>
                        <a:cubicBezTo>
                          <a:pt x="161" y="120"/>
                          <a:pt x="160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0"/>
                          <a:pt x="158" y="119"/>
                          <a:pt x="158" y="119"/>
                        </a:cubicBezTo>
                        <a:cubicBezTo>
                          <a:pt x="158" y="118"/>
                          <a:pt x="158" y="118"/>
                          <a:pt x="158" y="118"/>
                        </a:cubicBezTo>
                        <a:cubicBezTo>
                          <a:pt x="160" y="118"/>
                          <a:pt x="161" y="119"/>
                          <a:pt x="163" y="119"/>
                        </a:cubicBezTo>
                        <a:cubicBezTo>
                          <a:pt x="163" y="120"/>
                          <a:pt x="162" y="120"/>
                          <a:pt x="162" y="120"/>
                        </a:cubicBezTo>
                        <a:close/>
                        <a:moveTo>
                          <a:pt x="157" y="116"/>
                        </a:moveTo>
                        <a:cubicBezTo>
                          <a:pt x="157" y="116"/>
                          <a:pt x="157" y="116"/>
                          <a:pt x="157" y="116"/>
                        </a:cubicBezTo>
                        <a:cubicBezTo>
                          <a:pt x="159" y="115"/>
                          <a:pt x="160" y="113"/>
                          <a:pt x="161" y="112"/>
                        </a:cubicBezTo>
                        <a:cubicBezTo>
                          <a:pt x="161" y="112"/>
                          <a:pt x="161" y="112"/>
                          <a:pt x="161" y="112"/>
                        </a:cubicBezTo>
                        <a:cubicBezTo>
                          <a:pt x="162" y="112"/>
                          <a:pt x="161" y="111"/>
                          <a:pt x="162" y="110"/>
                        </a:cubicBezTo>
                        <a:cubicBezTo>
                          <a:pt x="164" y="112"/>
                          <a:pt x="164" y="116"/>
                          <a:pt x="165" y="118"/>
                        </a:cubicBezTo>
                        <a:cubicBezTo>
                          <a:pt x="162" y="118"/>
                          <a:pt x="159" y="118"/>
                          <a:pt x="157" y="116"/>
                        </a:cubicBezTo>
                        <a:close/>
                        <a:moveTo>
                          <a:pt x="152" y="117"/>
                        </a:moveTo>
                        <a:cubicBezTo>
                          <a:pt x="153" y="118"/>
                          <a:pt x="154" y="117"/>
                          <a:pt x="155" y="118"/>
                        </a:cubicBezTo>
                        <a:cubicBezTo>
                          <a:pt x="154" y="119"/>
                          <a:pt x="153" y="119"/>
                          <a:pt x="152" y="120"/>
                        </a:cubicBezTo>
                        <a:cubicBezTo>
                          <a:pt x="152" y="120"/>
                          <a:pt x="152" y="120"/>
                          <a:pt x="152" y="120"/>
                        </a:cubicBezTo>
                        <a:cubicBezTo>
                          <a:pt x="152" y="119"/>
                          <a:pt x="152" y="118"/>
                          <a:pt x="152" y="117"/>
                        </a:cubicBezTo>
                        <a:close/>
                        <a:moveTo>
                          <a:pt x="151" y="131"/>
                        </a:move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2"/>
                          <a:pt x="150" y="132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4"/>
                          <a:pt x="150" y="134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48" y="137"/>
                          <a:pt x="146" y="139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38"/>
                          <a:pt x="144" y="135"/>
                          <a:pt x="145" y="133"/>
                        </a:cubicBezTo>
                        <a:cubicBezTo>
                          <a:pt x="147" y="132"/>
                          <a:pt x="148" y="131"/>
                          <a:pt x="151" y="130"/>
                        </a:cubicBezTo>
                        <a:cubicBezTo>
                          <a:pt x="151" y="130"/>
                          <a:pt x="151" y="131"/>
                          <a:pt x="150" y="131"/>
                        </a:cubicBezTo>
                        <a:lnTo>
                          <a:pt x="151" y="131"/>
                        </a:lnTo>
                        <a:close/>
                        <a:moveTo>
                          <a:pt x="141" y="152"/>
                        </a:moveTo>
                        <a:cubicBezTo>
                          <a:pt x="141" y="152"/>
                          <a:pt x="140" y="152"/>
                          <a:pt x="140" y="152"/>
                        </a:cubicBezTo>
                        <a:cubicBezTo>
                          <a:pt x="140" y="152"/>
                          <a:pt x="140" y="151"/>
                          <a:pt x="140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2" y="151"/>
                          <a:pt x="142" y="152"/>
                          <a:pt x="141" y="152"/>
                        </a:cubicBezTo>
                        <a:close/>
                        <a:moveTo>
                          <a:pt x="141" y="150"/>
                        </a:move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49"/>
                          <a:pt x="141" y="148"/>
                          <a:pt x="142" y="147"/>
                        </a:cubicBezTo>
                        <a:cubicBezTo>
                          <a:pt x="142" y="147"/>
                          <a:pt x="142" y="150"/>
                          <a:pt x="141" y="150"/>
                        </a:cubicBezTo>
                        <a:close/>
                        <a:moveTo>
                          <a:pt x="141" y="145"/>
                        </a:moveTo>
                        <a:cubicBezTo>
                          <a:pt x="139" y="145"/>
                          <a:pt x="137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7" y="141"/>
                          <a:pt x="138" y="139"/>
                          <a:pt x="139" y="136"/>
                        </a:cubicBezTo>
                        <a:cubicBezTo>
                          <a:pt x="139" y="136"/>
                          <a:pt x="139" y="136"/>
                          <a:pt x="139" y="136"/>
                        </a:cubicBezTo>
                        <a:cubicBezTo>
                          <a:pt x="139" y="135"/>
                          <a:pt x="140" y="135"/>
                          <a:pt x="140" y="135"/>
                        </a:cubicBezTo>
                        <a:cubicBezTo>
                          <a:pt x="140" y="135"/>
                          <a:pt x="140" y="135"/>
                          <a:pt x="140" y="135"/>
                        </a:cubicBezTo>
                        <a:cubicBezTo>
                          <a:pt x="141" y="135"/>
                          <a:pt x="141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3" y="136"/>
                          <a:pt x="141" y="143"/>
                          <a:pt x="141" y="145"/>
                        </a:cubicBezTo>
                        <a:close/>
                        <a:moveTo>
                          <a:pt x="133" y="128"/>
                        </a:moveTo>
                        <a:cubicBezTo>
                          <a:pt x="132" y="125"/>
                          <a:pt x="130" y="118"/>
                          <a:pt x="134" y="117"/>
                        </a:cubicBezTo>
                        <a:cubicBezTo>
                          <a:pt x="135" y="119"/>
                          <a:pt x="134" y="124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7"/>
                          <a:pt x="136" y="129"/>
                          <a:pt x="136" y="130"/>
                        </a:cubicBezTo>
                        <a:cubicBezTo>
                          <a:pt x="136" y="131"/>
                          <a:pt x="136" y="132"/>
                          <a:pt x="135" y="133"/>
                        </a:cubicBezTo>
                        <a:cubicBezTo>
                          <a:pt x="135" y="133"/>
                          <a:pt x="135" y="133"/>
                          <a:pt x="135" y="133"/>
                        </a:cubicBezTo>
                        <a:cubicBezTo>
                          <a:pt x="135" y="134"/>
                          <a:pt x="134" y="136"/>
                          <a:pt x="134" y="137"/>
                        </a:cubicBezTo>
                        <a:cubicBezTo>
                          <a:pt x="134" y="136"/>
                          <a:pt x="133" y="133"/>
                          <a:pt x="134" y="133"/>
                        </a:cubicBezTo>
                        <a:cubicBezTo>
                          <a:pt x="133" y="132"/>
                          <a:pt x="133" y="130"/>
                          <a:pt x="133" y="128"/>
                        </a:cubicBezTo>
                        <a:close/>
                        <a:moveTo>
                          <a:pt x="125" y="133"/>
                        </a:moveTo>
                        <a:cubicBezTo>
                          <a:pt x="123" y="134"/>
                          <a:pt x="121" y="135"/>
                          <a:pt x="119" y="135"/>
                        </a:cubicBezTo>
                        <a:cubicBezTo>
                          <a:pt x="118" y="134"/>
                          <a:pt x="117" y="131"/>
                          <a:pt x="118" y="129"/>
                        </a:cubicBezTo>
                        <a:cubicBezTo>
                          <a:pt x="122" y="126"/>
                          <a:pt x="126" y="122"/>
                          <a:pt x="130" y="119"/>
                        </a:cubicBezTo>
                        <a:cubicBezTo>
                          <a:pt x="130" y="119"/>
                          <a:pt x="130" y="119"/>
                          <a:pt x="130" y="119"/>
                        </a:cubicBezTo>
                        <a:cubicBezTo>
                          <a:pt x="130" y="124"/>
                          <a:pt x="131" y="126"/>
                          <a:pt x="132" y="130"/>
                        </a:cubicBezTo>
                        <a:cubicBezTo>
                          <a:pt x="130" y="131"/>
                          <a:pt x="127" y="132"/>
                          <a:pt x="125" y="133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50"/>
                          <a:pt x="110" y="150"/>
                        </a:cubicBezTo>
                        <a:cubicBezTo>
                          <a:pt x="110" y="150"/>
                          <a:pt x="110" y="149"/>
                          <a:pt x="110" y="149"/>
                        </a:cubicBezTo>
                        <a:cubicBezTo>
                          <a:pt x="110" y="147"/>
                          <a:pt x="110" y="146"/>
                          <a:pt x="110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2" y="144"/>
                          <a:pt x="112" y="145"/>
                        </a:cubicBezTo>
                        <a:cubicBezTo>
                          <a:pt x="112" y="145"/>
                          <a:pt x="112" y="145"/>
                          <a:pt x="112" y="145"/>
                        </a:cubicBezTo>
                        <a:cubicBezTo>
                          <a:pt x="112" y="146"/>
                          <a:pt x="111" y="147"/>
                          <a:pt x="111" y="148"/>
                        </a:cubicBezTo>
                        <a:cubicBezTo>
                          <a:pt x="111" y="148"/>
                          <a:pt x="111" y="148"/>
                          <a:pt x="111" y="148"/>
                        </a:cubicBezTo>
                        <a:cubicBezTo>
                          <a:pt x="111" y="148"/>
                          <a:pt x="111" y="148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02" y="146"/>
                        </a:move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0" y="145"/>
                          <a:pt x="100" y="145"/>
                          <a:pt x="100" y="144"/>
                        </a:cubicBezTo>
                        <a:cubicBezTo>
                          <a:pt x="100" y="144"/>
                          <a:pt x="100" y="144"/>
                          <a:pt x="100" y="144"/>
                        </a:cubicBezTo>
                        <a:cubicBezTo>
                          <a:pt x="100" y="141"/>
                          <a:pt x="98" y="137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100" y="133"/>
                          <a:pt x="102" y="132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6" y="131"/>
                          <a:pt x="107" y="130"/>
                          <a:pt x="109" y="130"/>
                        </a:cubicBezTo>
                        <a:cubicBezTo>
                          <a:pt x="110" y="132"/>
                          <a:pt x="110" y="134"/>
                          <a:pt x="110" y="136"/>
                        </a:cubicBezTo>
                        <a:cubicBezTo>
                          <a:pt x="107" y="139"/>
                          <a:pt x="105" y="142"/>
                          <a:pt x="102" y="146"/>
                        </a:cubicBezTo>
                        <a:close/>
                        <a:moveTo>
                          <a:pt x="102" y="147"/>
                        </a:moveTo>
                        <a:cubicBezTo>
                          <a:pt x="101" y="147"/>
                          <a:pt x="101" y="148"/>
                          <a:pt x="101" y="148"/>
                        </a:cubicBezTo>
                        <a:cubicBezTo>
                          <a:pt x="101" y="148"/>
                          <a:pt x="101" y="148"/>
                          <a:pt x="101" y="148"/>
                        </a:cubicBezTo>
                        <a:cubicBezTo>
                          <a:pt x="101" y="148"/>
                          <a:pt x="101" y="147"/>
                          <a:pt x="100" y="147"/>
                        </a:cubicBezTo>
                        <a:cubicBezTo>
                          <a:pt x="101" y="147"/>
                          <a:pt x="101" y="147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2" y="146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lose/>
                        <a:moveTo>
                          <a:pt x="98" y="127"/>
                        </a:moveTo>
                        <a:cubicBezTo>
                          <a:pt x="99" y="127"/>
                          <a:pt x="100" y="127"/>
                          <a:pt x="101" y="126"/>
                        </a:cubicBezTo>
                        <a:cubicBezTo>
                          <a:pt x="101" y="127"/>
                          <a:pt x="99" y="129"/>
                          <a:pt x="98" y="130"/>
                        </a:cubicBezTo>
                        <a:cubicBezTo>
                          <a:pt x="98" y="129"/>
                          <a:pt x="98" y="128"/>
                          <a:pt x="98" y="127"/>
                        </a:cubicBezTo>
                        <a:close/>
                        <a:moveTo>
                          <a:pt x="92" y="134"/>
                        </a:moveTo>
                        <a:cubicBezTo>
                          <a:pt x="92" y="134"/>
                          <a:pt x="92" y="134"/>
                          <a:pt x="92" y="134"/>
                        </a:cubicBezTo>
                        <a:cubicBezTo>
                          <a:pt x="93" y="134"/>
                          <a:pt x="93" y="134"/>
                          <a:pt x="93" y="134"/>
                        </a:cubicBezTo>
                        <a:cubicBezTo>
                          <a:pt x="93" y="134"/>
                          <a:pt x="94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4"/>
                          <a:pt x="93" y="135"/>
                          <a:pt x="91" y="135"/>
                        </a:cubicBezTo>
                        <a:cubicBezTo>
                          <a:pt x="89" y="137"/>
                          <a:pt x="87" y="138"/>
                          <a:pt x="85" y="140"/>
                        </a:cubicBezTo>
                        <a:cubicBezTo>
                          <a:pt x="84" y="139"/>
                          <a:pt x="83" y="139"/>
                          <a:pt x="83" y="139"/>
                        </a:cubicBezTo>
                        <a:cubicBezTo>
                          <a:pt x="83" y="139"/>
                          <a:pt x="83" y="139"/>
                          <a:pt x="83" y="139"/>
                        </a:cubicBezTo>
                        <a:cubicBezTo>
                          <a:pt x="81" y="138"/>
                          <a:pt x="80" y="138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79" y="136"/>
                          <a:pt x="78" y="136"/>
                          <a:pt x="78" y="136"/>
                        </a:cubicBezTo>
                        <a:cubicBezTo>
                          <a:pt x="78" y="134"/>
                          <a:pt x="79" y="133"/>
                          <a:pt x="80" y="132"/>
                        </a:cubicBezTo>
                        <a:cubicBezTo>
                          <a:pt x="80" y="132"/>
                          <a:pt x="80" y="132"/>
                          <a:pt x="80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1"/>
                        </a:cubicBezTo>
                        <a:cubicBezTo>
                          <a:pt x="81" y="131"/>
                          <a:pt x="82" y="131"/>
                          <a:pt x="82" y="130"/>
                        </a:cubicBezTo>
                        <a:cubicBezTo>
                          <a:pt x="84" y="129"/>
                          <a:pt x="87" y="129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1" y="128"/>
                          <a:pt x="91" y="127"/>
                          <a:pt x="92" y="127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4" y="127"/>
                          <a:pt x="96" y="127"/>
                          <a:pt x="97" y="128"/>
                        </a:cubicBezTo>
                        <a:cubicBezTo>
                          <a:pt x="97" y="130"/>
                          <a:pt x="98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3"/>
                          <a:pt x="93" y="134"/>
                          <a:pt x="92" y="134"/>
                        </a:cubicBezTo>
                        <a:cubicBezTo>
                          <a:pt x="92" y="134"/>
                          <a:pt x="92" y="134"/>
                          <a:pt x="92" y="134"/>
                        </a:cubicBezTo>
                        <a:close/>
                        <a:moveTo>
                          <a:pt x="94" y="136"/>
                        </a:moveTo>
                        <a:cubicBezTo>
                          <a:pt x="93" y="136"/>
                          <a:pt x="93" y="136"/>
                          <a:pt x="93" y="136"/>
                        </a:cubicBezTo>
                        <a:cubicBezTo>
                          <a:pt x="93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lose/>
                        <a:moveTo>
                          <a:pt x="82" y="101"/>
                        </a:moveTo>
                        <a:cubicBezTo>
                          <a:pt x="82" y="102"/>
                          <a:pt x="80" y="102"/>
                          <a:pt x="78" y="102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6" y="100"/>
                          <a:pt x="74" y="98"/>
                          <a:pt x="71" y="97"/>
                        </a:cubicBezTo>
                        <a:cubicBezTo>
                          <a:pt x="71" y="97"/>
                          <a:pt x="71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69" y="94"/>
                          <a:pt x="68" y="91"/>
                          <a:pt x="67" y="88"/>
                        </a:cubicBezTo>
                        <a:cubicBezTo>
                          <a:pt x="67" y="87"/>
                          <a:pt x="66" y="87"/>
                          <a:pt x="66" y="86"/>
                        </a:cubicBezTo>
                        <a:cubicBezTo>
                          <a:pt x="74" y="87"/>
                          <a:pt x="82" y="89"/>
                          <a:pt x="89" y="90"/>
                        </a:cubicBezTo>
                        <a:cubicBezTo>
                          <a:pt x="88" y="93"/>
                          <a:pt x="85" y="94"/>
                          <a:pt x="84" y="97"/>
                        </a:cubicBezTo>
                        <a:cubicBezTo>
                          <a:pt x="84" y="97"/>
                          <a:pt x="84" y="97"/>
                          <a:pt x="84" y="97"/>
                        </a:cubicBezTo>
                        <a:cubicBezTo>
                          <a:pt x="83" y="98"/>
                          <a:pt x="83" y="99"/>
                          <a:pt x="82" y="100"/>
                        </a:cubicBezTo>
                        <a:cubicBezTo>
                          <a:pt x="82" y="100"/>
                          <a:pt x="82" y="100"/>
                          <a:pt x="82" y="101"/>
                        </a:cubicBezTo>
                        <a:close/>
                        <a:moveTo>
                          <a:pt x="66" y="96"/>
                        </a:move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7" y="96"/>
                          <a:pt x="69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70" y="97"/>
                          <a:pt x="71" y="97"/>
                          <a:pt x="71" y="97"/>
                        </a:cubicBezTo>
                        <a:cubicBezTo>
                          <a:pt x="71" y="97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9"/>
                          <a:pt x="71" y="99"/>
                        </a:cubicBezTo>
                        <a:cubicBezTo>
                          <a:pt x="71" y="99"/>
                          <a:pt x="71" y="99"/>
                          <a:pt x="71" y="99"/>
                        </a:cubicBezTo>
                        <a:cubicBezTo>
                          <a:pt x="71" y="99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4" y="98"/>
                          <a:pt x="76" y="100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5" y="102"/>
                          <a:pt x="72" y="104"/>
                          <a:pt x="69" y="104"/>
                        </a:cubicBezTo>
                        <a:cubicBezTo>
                          <a:pt x="68" y="103"/>
                          <a:pt x="67" y="101"/>
                          <a:pt x="66" y="100"/>
                        </a:cubicBezTo>
                        <a:cubicBezTo>
                          <a:pt x="63" y="97"/>
                          <a:pt x="62" y="95"/>
                          <a:pt x="60" y="91"/>
                        </a:cubicBezTo>
                        <a:cubicBezTo>
                          <a:pt x="59" y="90"/>
                          <a:pt x="58" y="88"/>
                          <a:pt x="58" y="87"/>
                        </a:cubicBezTo>
                        <a:cubicBezTo>
                          <a:pt x="59" y="85"/>
                          <a:pt x="63" y="86"/>
                          <a:pt x="65" y="86"/>
                        </a:cubicBezTo>
                        <a:cubicBezTo>
                          <a:pt x="66" y="86"/>
                          <a:pt x="66" y="87"/>
                          <a:pt x="66" y="88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67" y="91"/>
                          <a:pt x="69" y="94"/>
                          <a:pt x="70" y="97"/>
                        </a:cubicBezTo>
                        <a:cubicBezTo>
                          <a:pt x="69" y="97"/>
                          <a:pt x="68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lose/>
                        <a:moveTo>
                          <a:pt x="61" y="55"/>
                        </a:moveTo>
                        <a:cubicBezTo>
                          <a:pt x="60" y="55"/>
                          <a:pt x="60" y="56"/>
                          <a:pt x="60" y="57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59" y="58"/>
                          <a:pt x="59" y="58"/>
                          <a:pt x="59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7"/>
                          <a:pt x="60" y="55"/>
                          <a:pt x="60" y="54"/>
                        </a:cubicBezTo>
                        <a:cubicBezTo>
                          <a:pt x="61" y="53"/>
                          <a:pt x="60" y="54"/>
                          <a:pt x="60" y="55"/>
                        </a:cubicBezTo>
                        <a:lnTo>
                          <a:pt x="61" y="55"/>
                        </a:lnTo>
                        <a:close/>
                        <a:moveTo>
                          <a:pt x="63" y="52"/>
                        </a:move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lose/>
                        <a:moveTo>
                          <a:pt x="64" y="53"/>
                        </a:move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4" y="53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1"/>
                          <a:pt x="62" y="49"/>
                          <a:pt x="63" y="48"/>
                        </a:cubicBezTo>
                        <a:cubicBezTo>
                          <a:pt x="63" y="48"/>
                          <a:pt x="63" y="49"/>
                          <a:pt x="63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4" y="50"/>
                          <a:pt x="64" y="51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lose/>
                        <a:moveTo>
                          <a:pt x="62" y="52"/>
                        </a:move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3" y="53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5"/>
                          <a:pt x="62" y="55"/>
                          <a:pt x="62" y="55"/>
                        </a:cubicBezTo>
                        <a:cubicBezTo>
                          <a:pt x="62" y="55"/>
                          <a:pt x="61" y="55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4"/>
                          <a:pt x="61" y="52"/>
                          <a:pt x="62" y="52"/>
                        </a:cubicBezTo>
                        <a:close/>
                        <a:moveTo>
                          <a:pt x="61" y="56"/>
                        </a:moveTo>
                        <a:cubicBezTo>
                          <a:pt x="61" y="56"/>
                          <a:pt x="61" y="56"/>
                          <a:pt x="61" y="56"/>
                        </a:cubicBezTo>
                        <a:cubicBezTo>
                          <a:pt x="61" y="56"/>
                          <a:pt x="61" y="56"/>
                          <a:pt x="61" y="57"/>
                        </a:cubicBezTo>
                        <a:cubicBezTo>
                          <a:pt x="61" y="57"/>
                          <a:pt x="61" y="57"/>
                          <a:pt x="61" y="57"/>
                        </a:cubicBezTo>
                        <a:cubicBezTo>
                          <a:pt x="61" y="57"/>
                          <a:pt x="61" y="58"/>
                          <a:pt x="60" y="58"/>
                        </a:cubicBezTo>
                        <a:cubicBezTo>
                          <a:pt x="60" y="58"/>
                          <a:pt x="60" y="57"/>
                          <a:pt x="60" y="57"/>
                        </a:cubicBezTo>
                        <a:cubicBezTo>
                          <a:pt x="60" y="57"/>
                          <a:pt x="61" y="56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5"/>
                          <a:pt x="61" y="56"/>
                          <a:pt x="61" y="56"/>
                        </a:cubicBezTo>
                        <a:close/>
                        <a:moveTo>
                          <a:pt x="60" y="59"/>
                        </a:moveTo>
                        <a:cubicBezTo>
                          <a:pt x="60" y="59"/>
                          <a:pt x="61" y="59"/>
                          <a:pt x="60" y="59"/>
                        </a:cubicBezTo>
                        <a:cubicBezTo>
                          <a:pt x="61" y="59"/>
                          <a:pt x="62" y="57"/>
                          <a:pt x="62" y="58"/>
                        </a:cubicBezTo>
                        <a:cubicBezTo>
                          <a:pt x="62" y="58"/>
                          <a:pt x="62" y="58"/>
                          <a:pt x="62" y="58"/>
                        </a:cubicBezTo>
                        <a:cubicBezTo>
                          <a:pt x="62" y="59"/>
                          <a:pt x="63" y="60"/>
                          <a:pt x="63" y="60"/>
                        </a:cubicBezTo>
                        <a:cubicBezTo>
                          <a:pt x="62" y="60"/>
                          <a:pt x="61" y="60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lose/>
                        <a:moveTo>
                          <a:pt x="62" y="57"/>
                        </a:move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6"/>
                          <a:pt x="62" y="56"/>
                          <a:pt x="62" y="56"/>
                        </a:cubicBezTo>
                        <a:cubicBezTo>
                          <a:pt x="62" y="56"/>
                          <a:pt x="62" y="55"/>
                          <a:pt x="62" y="55"/>
                        </a:cubicBezTo>
                        <a:cubicBezTo>
                          <a:pt x="62" y="55"/>
                          <a:pt x="63" y="55"/>
                          <a:pt x="63" y="55"/>
                        </a:cubicBezTo>
                        <a:cubicBezTo>
                          <a:pt x="63" y="55"/>
                          <a:pt x="63" y="56"/>
                          <a:pt x="63" y="57"/>
                        </a:cubicBezTo>
                        <a:cubicBezTo>
                          <a:pt x="63" y="57"/>
                          <a:pt x="63" y="57"/>
                          <a:pt x="62" y="57"/>
                        </a:cubicBezTo>
                        <a:close/>
                        <a:moveTo>
                          <a:pt x="63" y="54"/>
                        </a:move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5"/>
                          <a:pt x="64" y="55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6"/>
                          <a:pt x="63" y="55"/>
                          <a:pt x="63" y="54"/>
                        </a:cubicBezTo>
                        <a:close/>
                        <a:moveTo>
                          <a:pt x="64" y="54"/>
                        </a:move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6" y="52"/>
                          <a:pt x="68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3"/>
                          <a:pt x="69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71" y="53"/>
                          <a:pt x="71" y="51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5" y="53"/>
                          <a:pt x="77" y="55"/>
                          <a:pt x="79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81" y="56"/>
                          <a:pt x="83" y="56"/>
                          <a:pt x="84" y="58"/>
                        </a:cubicBezTo>
                        <a:cubicBezTo>
                          <a:pt x="78" y="57"/>
                          <a:pt x="72" y="55"/>
                          <a:pt x="65" y="56"/>
                        </a:cubicBezTo>
                        <a:cubicBezTo>
                          <a:pt x="65" y="56"/>
                          <a:pt x="65" y="56"/>
                          <a:pt x="65" y="56"/>
                        </a:cubicBezTo>
                        <a:cubicBezTo>
                          <a:pt x="65" y="55"/>
                          <a:pt x="64" y="55"/>
                          <a:pt x="64" y="54"/>
                        </a:cubicBezTo>
                        <a:close/>
                        <a:moveTo>
                          <a:pt x="79" y="38"/>
                        </a:move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6"/>
                          <a:pt x="79" y="35"/>
                        </a:cubicBezTo>
                        <a:cubicBezTo>
                          <a:pt x="80" y="35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8"/>
                          <a:pt x="82" y="40"/>
                          <a:pt x="82" y="42"/>
                        </a:cubicBezTo>
                        <a:cubicBezTo>
                          <a:pt x="82" y="42"/>
                          <a:pt x="82" y="42"/>
                          <a:pt x="82" y="42"/>
                        </a:cubicBezTo>
                        <a:cubicBezTo>
                          <a:pt x="82" y="42"/>
                          <a:pt x="82" y="43"/>
                          <a:pt x="82" y="43"/>
                        </a:cubicBezTo>
                        <a:cubicBezTo>
                          <a:pt x="82" y="43"/>
                          <a:pt x="82" y="43"/>
                          <a:pt x="82" y="43"/>
                        </a:cubicBezTo>
                        <a:cubicBezTo>
                          <a:pt x="82" y="43"/>
                          <a:pt x="83" y="42"/>
                          <a:pt x="83" y="42"/>
                        </a:cubicBez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3" y="40"/>
                          <a:pt x="81" y="38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5"/>
                          <a:pt x="79" y="34"/>
                          <a:pt x="79" y="32"/>
                        </a:cubicBezTo>
                        <a:cubicBezTo>
                          <a:pt x="81" y="32"/>
                          <a:pt x="82" y="31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3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4" y="32"/>
                          <a:pt x="84" y="31"/>
                        </a:cubicBezTo>
                        <a:cubicBezTo>
                          <a:pt x="85" y="31"/>
                          <a:pt x="85" y="31"/>
                          <a:pt x="85" y="31"/>
                        </a:cubicBezTo>
                        <a:cubicBezTo>
                          <a:pt x="85" y="33"/>
                          <a:pt x="86" y="34"/>
                          <a:pt x="87" y="35"/>
                        </a:cubicBezTo>
                        <a:cubicBezTo>
                          <a:pt x="87" y="36"/>
                          <a:pt x="87" y="36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8" y="37"/>
                          <a:pt x="89" y="38"/>
                          <a:pt x="89" y="39"/>
                        </a:cubicBezTo>
                        <a:cubicBezTo>
                          <a:pt x="89" y="39"/>
                          <a:pt x="89" y="39"/>
                          <a:pt x="89" y="39"/>
                        </a:cubicBezTo>
                        <a:cubicBezTo>
                          <a:pt x="90" y="41"/>
                          <a:pt x="90" y="42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2" y="48"/>
                          <a:pt x="95" y="50"/>
                          <a:pt x="95" y="54"/>
                        </a:cubicBezTo>
                        <a:cubicBezTo>
                          <a:pt x="92" y="54"/>
                          <a:pt x="88" y="53"/>
                          <a:pt x="85" y="52"/>
                        </a:cubicBezTo>
                        <a:cubicBezTo>
                          <a:pt x="85" y="51"/>
                          <a:pt x="85" y="49"/>
                          <a:pt x="84" y="48"/>
                        </a:cubicBezTo>
                        <a:cubicBezTo>
                          <a:pt x="84" y="48"/>
                          <a:pt x="84" y="48"/>
                          <a:pt x="84" y="48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7"/>
                          <a:pt x="84" y="46"/>
                          <a:pt x="84" y="45"/>
                        </a:cubicBezTo>
                        <a:cubicBezTo>
                          <a:pt x="84" y="43"/>
                          <a:pt x="84" y="42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4" y="42"/>
                          <a:pt x="84" y="43"/>
                          <a:pt x="84" y="45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9"/>
                          <a:pt x="84" y="51"/>
                          <a:pt x="84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1"/>
                          <a:pt x="82" y="49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1" y="44"/>
                          <a:pt x="79" y="42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lose/>
                        <a:moveTo>
                          <a:pt x="77" y="23"/>
                        </a:moveTo>
                        <a:cubicBezTo>
                          <a:pt x="78" y="23"/>
                          <a:pt x="78" y="25"/>
                          <a:pt x="79" y="26"/>
                        </a:cubicBezTo>
                        <a:cubicBezTo>
                          <a:pt x="80" y="27"/>
                          <a:pt x="82" y="28"/>
                          <a:pt x="83" y="30"/>
                        </a:cubicBezTo>
                        <a:cubicBezTo>
                          <a:pt x="81" y="30"/>
                          <a:pt x="80" y="31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8" y="29"/>
                          <a:pt x="78" y="26"/>
                          <a:pt x="77" y="23"/>
                        </a:cubicBezTo>
                        <a:close/>
                        <a:moveTo>
                          <a:pt x="85" y="29"/>
                        </a:move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4" y="29"/>
                          <a:pt x="84" y="29"/>
                          <a:pt x="85" y="29"/>
                        </a:cubicBezTo>
                        <a:cubicBezTo>
                          <a:pt x="85" y="29"/>
                          <a:pt x="85" y="28"/>
                          <a:pt x="85" y="28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86" y="30"/>
                        </a:move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lnTo>
                          <a:pt x="86" y="30"/>
                        </a:lnTo>
                        <a:close/>
                        <a:moveTo>
                          <a:pt x="85" y="29"/>
                        </a:move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99" y="11"/>
                        </a:moveTo>
                        <a:cubicBezTo>
                          <a:pt x="98" y="12"/>
                          <a:pt x="97" y="17"/>
                          <a:pt x="96" y="16"/>
                        </a:cubicBezTo>
                        <a:cubicBezTo>
                          <a:pt x="96" y="15"/>
                          <a:pt x="97" y="13"/>
                          <a:pt x="97" y="12"/>
                        </a:cubicBezTo>
                        <a:cubicBezTo>
                          <a:pt x="97" y="12"/>
                          <a:pt x="97" y="12"/>
                          <a:pt x="97" y="12"/>
                        </a:cubicBezTo>
                        <a:cubicBezTo>
                          <a:pt x="98" y="11"/>
                          <a:pt x="98" y="11"/>
                          <a:pt x="98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lose/>
                        <a:moveTo>
                          <a:pt x="99" y="9"/>
                        </a:move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9" y="7"/>
                          <a:pt x="100" y="7"/>
                        </a:cubicBezTo>
                        <a:cubicBezTo>
                          <a:pt x="100" y="7"/>
                          <a:pt x="100" y="9"/>
                          <a:pt x="99" y="9"/>
                        </a:cubicBezTo>
                        <a:close/>
                        <a:moveTo>
                          <a:pt x="100" y="14"/>
                        </a:move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3"/>
                          <a:pt x="101" y="13"/>
                        </a:cubicBezTo>
                        <a:cubicBezTo>
                          <a:pt x="101" y="13"/>
                          <a:pt x="101" y="13"/>
                          <a:pt x="101" y="13"/>
                        </a:cubicBezTo>
                        <a:cubicBezTo>
                          <a:pt x="101" y="13"/>
                          <a:pt x="101" y="12"/>
                          <a:pt x="102" y="11"/>
                        </a:cubicBezTo>
                        <a:cubicBezTo>
                          <a:pt x="103" y="12"/>
                          <a:pt x="102" y="13"/>
                          <a:pt x="102" y="14"/>
                        </a:cubicBezTo>
                        <a:cubicBezTo>
                          <a:pt x="102" y="16"/>
                          <a:pt x="102" y="16"/>
                          <a:pt x="102" y="16"/>
                        </a:cubicBezTo>
                        <a:cubicBezTo>
                          <a:pt x="101" y="17"/>
                          <a:pt x="99" y="17"/>
                          <a:pt x="98" y="17"/>
                        </a:cubicBezTo>
                        <a:cubicBezTo>
                          <a:pt x="98" y="15"/>
                          <a:pt x="100" y="15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lose/>
                        <a:moveTo>
                          <a:pt x="97" y="17"/>
                        </a:move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ubicBezTo>
                          <a:pt x="102" y="19"/>
                          <a:pt x="102" y="19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1"/>
                          <a:pt x="100" y="21"/>
                          <a:pt x="99" y="21"/>
                        </a:cubicBezTo>
                        <a:cubicBezTo>
                          <a:pt x="99" y="21"/>
                          <a:pt x="99" y="21"/>
                          <a:pt x="99" y="21"/>
                        </a:cubicBezTo>
                        <a:cubicBezTo>
                          <a:pt x="99" y="21"/>
                          <a:pt x="99" y="22"/>
                          <a:pt x="99" y="22"/>
                        </a:cubicBezTo>
                        <a:cubicBezTo>
                          <a:pt x="99" y="22"/>
                          <a:pt x="99" y="22"/>
                          <a:pt x="99" y="22"/>
                        </a:cubicBezTo>
                        <a:cubicBezTo>
                          <a:pt x="100" y="21"/>
                          <a:pt x="101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1" y="22"/>
                          <a:pt x="100" y="23"/>
                          <a:pt x="99" y="23"/>
                        </a:cubicBezTo>
                        <a:cubicBezTo>
                          <a:pt x="99" y="23"/>
                          <a:pt x="99" y="23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100" y="23"/>
                          <a:pt x="101" y="22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4"/>
                          <a:pt x="103" y="26"/>
                          <a:pt x="103" y="28"/>
                        </a:cubicBezTo>
                        <a:cubicBezTo>
                          <a:pt x="103" y="29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29"/>
                          <a:pt x="103" y="28"/>
                        </a:cubicBezTo>
                        <a:cubicBezTo>
                          <a:pt x="103" y="26"/>
                          <a:pt x="102" y="24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3" y="21"/>
                          <a:pt x="103" y="21"/>
                          <a:pt x="103" y="21"/>
                        </a:cubicBezTo>
                        <a:cubicBezTo>
                          <a:pt x="104" y="22"/>
                          <a:pt x="105" y="22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7" y="24"/>
                          <a:pt x="106" y="24"/>
                          <a:pt x="107" y="25"/>
                        </a:cubicBezTo>
                        <a:cubicBezTo>
                          <a:pt x="107" y="25"/>
                          <a:pt x="107" y="25"/>
                          <a:pt x="107" y="26"/>
                        </a:cubicBezTo>
                        <a:cubicBezTo>
                          <a:pt x="106" y="26"/>
                          <a:pt x="106" y="27"/>
                          <a:pt x="106" y="27"/>
                        </a:cubicBezTo>
                        <a:cubicBezTo>
                          <a:pt x="106" y="28"/>
                          <a:pt x="106" y="28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30"/>
                          <a:pt x="106" y="30"/>
                        </a:cubicBezTo>
                        <a:cubicBezTo>
                          <a:pt x="106" y="30"/>
                          <a:pt x="106" y="30"/>
                          <a:pt x="106" y="30"/>
                        </a:cubicBezTo>
                        <a:cubicBezTo>
                          <a:pt x="105" y="31"/>
                          <a:pt x="104" y="32"/>
                          <a:pt x="103" y="33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2" y="32"/>
                          <a:pt x="102" y="32"/>
                        </a:cubicBezTo>
                        <a:cubicBezTo>
                          <a:pt x="102" y="32"/>
                          <a:pt x="102" y="32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4"/>
                          <a:pt x="102" y="35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98" y="35"/>
                          <a:pt x="95" y="34"/>
                          <a:pt x="92" y="32"/>
                        </a:cubicBezTo>
                        <a:cubicBezTo>
                          <a:pt x="92" y="31"/>
                          <a:pt x="92" y="29"/>
                          <a:pt x="93" y="27"/>
                        </a:cubicBezTo>
                        <a:cubicBezTo>
                          <a:pt x="93" y="27"/>
                          <a:pt x="93" y="27"/>
                          <a:pt x="93" y="27"/>
                        </a:cubicBezTo>
                        <a:cubicBezTo>
                          <a:pt x="93" y="23"/>
                          <a:pt x="96" y="21"/>
                          <a:pt x="97" y="17"/>
                        </a:cubicBezTo>
                        <a:close/>
                        <a:moveTo>
                          <a:pt x="102" y="18"/>
                        </a:moveTo>
                        <a:cubicBezTo>
                          <a:pt x="103" y="17"/>
                          <a:pt x="104" y="17"/>
                          <a:pt x="105" y="17"/>
                        </a:cubicBezTo>
                        <a:cubicBezTo>
                          <a:pt x="105" y="18"/>
                          <a:pt x="105" y="18"/>
                          <a:pt x="105" y="18"/>
                        </a:cubicBezTo>
                        <a:cubicBezTo>
                          <a:pt x="105" y="18"/>
                          <a:pt x="105" y="19"/>
                          <a:pt x="105" y="19"/>
                        </a:cubicBezTo>
                        <a:cubicBezTo>
                          <a:pt x="104" y="19"/>
                          <a:pt x="103" y="19"/>
                          <a:pt x="103" y="20"/>
                        </a:cubicBezTo>
                        <a:cubicBezTo>
                          <a:pt x="103" y="20"/>
                          <a:pt x="103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19"/>
                          <a:pt x="102" y="19"/>
                          <a:pt x="102" y="18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lose/>
                        <a:moveTo>
                          <a:pt x="103" y="14"/>
                        </a:moveTo>
                        <a:cubicBezTo>
                          <a:pt x="104" y="14"/>
                          <a:pt x="104" y="16"/>
                          <a:pt x="104" y="17"/>
                        </a:cubicBezTo>
                        <a:cubicBezTo>
                          <a:pt x="104" y="17"/>
                          <a:pt x="103" y="17"/>
                          <a:pt x="103" y="16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lose/>
                        <a:moveTo>
                          <a:pt x="107" y="12"/>
                        </a:move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8" y="13"/>
                          <a:pt x="108" y="14"/>
                          <a:pt x="108" y="15"/>
                        </a:cubicBezTo>
                        <a:cubicBezTo>
                          <a:pt x="108" y="15"/>
                          <a:pt x="108" y="15"/>
                          <a:pt x="108" y="15"/>
                        </a:cubicBezTo>
                        <a:cubicBezTo>
                          <a:pt x="109" y="15"/>
                          <a:pt x="109" y="16"/>
                          <a:pt x="108" y="17"/>
                        </a:cubicBezTo>
                        <a:cubicBezTo>
                          <a:pt x="105" y="17"/>
                          <a:pt x="105" y="17"/>
                          <a:pt x="105" y="17"/>
                        </a:cubicBezTo>
                        <a:cubicBezTo>
                          <a:pt x="105" y="15"/>
                          <a:pt x="104" y="13"/>
                          <a:pt x="103" y="11"/>
                        </a:cubicBezTo>
                        <a:cubicBezTo>
                          <a:pt x="104" y="10"/>
                          <a:pt x="106" y="11"/>
                          <a:pt x="107" y="12"/>
                        </a:cubicBezTo>
                        <a:close/>
                        <a:moveTo>
                          <a:pt x="104" y="9"/>
                        </a:moveTo>
                        <a:cubicBezTo>
                          <a:pt x="104" y="8"/>
                          <a:pt x="104" y="7"/>
                          <a:pt x="105" y="7"/>
                        </a:cubicBezTo>
                        <a:cubicBezTo>
                          <a:pt x="105" y="8"/>
                          <a:pt x="106" y="9"/>
                          <a:pt x="106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9"/>
                          <a:pt x="105" y="9"/>
                          <a:pt x="104" y="9"/>
                        </a:cubicBezTo>
                        <a:close/>
                        <a:moveTo>
                          <a:pt x="116" y="17"/>
                        </a:moveTo>
                        <a:cubicBezTo>
                          <a:pt x="115" y="17"/>
                          <a:pt x="115" y="17"/>
                          <a:pt x="114" y="17"/>
                        </a:cubicBezTo>
                        <a:cubicBezTo>
                          <a:pt x="114" y="17"/>
                          <a:pt x="114" y="16"/>
                          <a:pt x="114" y="16"/>
                        </a:cubicBezTo>
                        <a:cubicBezTo>
                          <a:pt x="115" y="15"/>
                          <a:pt x="116" y="16"/>
                          <a:pt x="116" y="17"/>
                        </a:cubicBezTo>
                        <a:close/>
                        <a:moveTo>
                          <a:pt x="115" y="14"/>
                        </a:moveTo>
                        <a:cubicBezTo>
                          <a:pt x="116" y="14"/>
                          <a:pt x="116" y="15"/>
                          <a:pt x="116" y="15"/>
                        </a:cubicBezTo>
                        <a:cubicBezTo>
                          <a:pt x="115" y="15"/>
                          <a:pt x="114" y="15"/>
                          <a:pt x="115" y="14"/>
                        </a:cubicBezTo>
                        <a:close/>
                        <a:moveTo>
                          <a:pt x="117" y="18"/>
                        </a:moveTo>
                        <a:cubicBezTo>
                          <a:pt x="116" y="18"/>
                          <a:pt x="117" y="19"/>
                          <a:pt x="117" y="19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ubicBezTo>
                          <a:pt x="116" y="20"/>
                          <a:pt x="115" y="19"/>
                          <a:pt x="114" y="18"/>
                        </a:cubicBezTo>
                        <a:cubicBezTo>
                          <a:pt x="114" y="18"/>
                          <a:pt x="115" y="18"/>
                          <a:pt x="117" y="18"/>
                        </a:cubicBezTo>
                        <a:close/>
                        <a:moveTo>
                          <a:pt x="117" y="21"/>
                        </a:move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6" y="23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5"/>
                          <a:pt x="114" y="26"/>
                          <a:pt x="113" y="25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113" y="23"/>
                          <a:pt x="114" y="21"/>
                          <a:pt x="114" y="19"/>
                        </a:cubicBezTo>
                        <a:cubicBezTo>
                          <a:pt x="115" y="20"/>
                          <a:pt x="116" y="20"/>
                          <a:pt x="117" y="21"/>
                        </a:cubicBezTo>
                        <a:close/>
                        <a:moveTo>
                          <a:pt x="139" y="4"/>
                        </a:moveTo>
                        <a:cubicBezTo>
                          <a:pt x="139" y="4"/>
                          <a:pt x="138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7" y="4"/>
                          <a:pt x="137" y="4"/>
                          <a:pt x="137" y="3"/>
                        </a:cubicBezTo>
                        <a:cubicBezTo>
                          <a:pt x="137" y="3"/>
                          <a:pt x="137" y="3"/>
                          <a:pt x="137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9" y="4"/>
                          <a:pt x="139" y="4"/>
                          <a:pt x="139" y="4"/>
                        </a:cubicBezTo>
                        <a:close/>
                        <a:moveTo>
                          <a:pt x="137" y="6"/>
                        </a:moveTo>
                        <a:cubicBezTo>
                          <a:pt x="137" y="6"/>
                          <a:pt x="137" y="5"/>
                          <a:pt x="137" y="5"/>
                        </a:cubicBezTo>
                        <a:cubicBezTo>
                          <a:pt x="138" y="5"/>
                          <a:pt x="139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6"/>
                          <a:pt x="139" y="7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8" y="9"/>
                          <a:pt x="138" y="9"/>
                          <a:pt x="138" y="8"/>
                        </a:cubicBezTo>
                        <a:cubicBezTo>
                          <a:pt x="138" y="8"/>
                          <a:pt x="138" y="8"/>
                          <a:pt x="138" y="8"/>
                        </a:cubicBezTo>
                        <a:cubicBezTo>
                          <a:pt x="137" y="8"/>
                          <a:pt x="137" y="8"/>
                          <a:pt x="137" y="7"/>
                        </a:cubicBezTo>
                        <a:cubicBezTo>
                          <a:pt x="137" y="7"/>
                          <a:pt x="137" y="7"/>
                          <a:pt x="137" y="7"/>
                        </a:cubicBezTo>
                        <a:cubicBezTo>
                          <a:pt x="137" y="7"/>
                          <a:pt x="137" y="6"/>
                          <a:pt x="137" y="6"/>
                        </a:cubicBezTo>
                        <a:close/>
                        <a:moveTo>
                          <a:pt x="139" y="10"/>
                        </a:moveTo>
                        <a:cubicBezTo>
                          <a:pt x="139" y="10"/>
                          <a:pt x="139" y="11"/>
                          <a:pt x="140" y="11"/>
                        </a:cubicBezTo>
                        <a:cubicBezTo>
                          <a:pt x="140" y="12"/>
                          <a:pt x="141" y="12"/>
                          <a:pt x="141" y="13"/>
                        </a:cubicBezTo>
                        <a:cubicBezTo>
                          <a:pt x="141" y="13"/>
                          <a:pt x="141" y="13"/>
                          <a:pt x="141" y="13"/>
                        </a:cubicBezTo>
                        <a:cubicBezTo>
                          <a:pt x="141" y="13"/>
                          <a:pt x="139" y="13"/>
                          <a:pt x="138" y="12"/>
                        </a:cubicBezTo>
                        <a:cubicBezTo>
                          <a:pt x="138" y="12"/>
                          <a:pt x="138" y="12"/>
                          <a:pt x="138" y="12"/>
                        </a:cubicBezTo>
                        <a:cubicBezTo>
                          <a:pt x="138" y="11"/>
                          <a:pt x="139" y="11"/>
                          <a:pt x="139" y="10"/>
                        </a:cubicBezTo>
                        <a:close/>
                        <a:moveTo>
                          <a:pt x="141" y="10"/>
                        </a:moveTo>
                        <a:cubicBezTo>
                          <a:pt x="142" y="11"/>
                          <a:pt x="144" y="11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3"/>
                          <a:pt x="143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1" y="12"/>
                          <a:pt x="141" y="12"/>
                          <a:pt x="140" y="11"/>
                        </a:cubicBezTo>
                        <a:cubicBezTo>
                          <a:pt x="140" y="10"/>
                          <a:pt x="140" y="10"/>
                          <a:pt x="141" y="10"/>
                        </a:cubicBezTo>
                        <a:close/>
                        <a:moveTo>
                          <a:pt x="145" y="13"/>
                        </a:move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5" y="14"/>
                          <a:pt x="143" y="14"/>
                          <a:pt x="142" y="14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3" y="13"/>
                          <a:pt x="144" y="13"/>
                          <a:pt x="145" y="13"/>
                        </a:cubicBezTo>
                        <a:cubicBezTo>
                          <a:pt x="145" y="13"/>
                          <a:pt x="145" y="13"/>
                          <a:pt x="145" y="13"/>
                        </a:cubicBezTo>
                        <a:close/>
                        <a:moveTo>
                          <a:pt x="144" y="19"/>
                        </a:moveTo>
                        <a:cubicBezTo>
                          <a:pt x="144" y="20"/>
                          <a:pt x="144" y="20"/>
                          <a:pt x="144" y="20"/>
                        </a:cubicBezTo>
                        <a:cubicBezTo>
                          <a:pt x="146" y="19"/>
                          <a:pt x="150" y="21"/>
                          <a:pt x="152" y="21"/>
                        </a:cubicBezTo>
                        <a:cubicBezTo>
                          <a:pt x="152" y="24"/>
                          <a:pt x="150" y="25"/>
                          <a:pt x="149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7"/>
                          <a:pt x="147" y="26"/>
                          <a:pt x="146" y="25"/>
                        </a:cubicBezTo>
                        <a:cubicBezTo>
                          <a:pt x="146" y="25"/>
                          <a:pt x="146" y="25"/>
                          <a:pt x="146" y="25"/>
                        </a:cubicBezTo>
                        <a:cubicBezTo>
                          <a:pt x="146" y="25"/>
                          <a:pt x="146" y="26"/>
                          <a:pt x="146" y="26"/>
                        </a:cubicBezTo>
                        <a:cubicBezTo>
                          <a:pt x="146" y="26"/>
                          <a:pt x="146" y="26"/>
                          <a:pt x="146" y="26"/>
                        </a:cubicBezTo>
                        <a:cubicBezTo>
                          <a:pt x="147" y="26"/>
                          <a:pt x="147" y="27"/>
                          <a:pt x="148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9"/>
                          <a:pt x="147" y="31"/>
                          <a:pt x="147" y="33"/>
                        </a:cubicBezTo>
                        <a:cubicBezTo>
                          <a:pt x="144" y="32"/>
                          <a:pt x="142" y="31"/>
                          <a:pt x="139" y="30"/>
                        </a:cubicBezTo>
                        <a:cubicBezTo>
                          <a:pt x="139" y="26"/>
                          <a:pt x="138" y="22"/>
                          <a:pt x="138" y="18"/>
                        </a:cubicBezTo>
                        <a:cubicBezTo>
                          <a:pt x="139" y="18"/>
                          <a:pt x="142" y="19"/>
                          <a:pt x="144" y="19"/>
                        </a:cubicBezTo>
                        <a:close/>
                        <a:moveTo>
                          <a:pt x="149" y="15"/>
                        </a:moveTo>
                        <a:cubicBezTo>
                          <a:pt x="148" y="15"/>
                          <a:pt x="147" y="15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7" y="13"/>
                          <a:pt x="148" y="14"/>
                          <a:pt x="148" y="14"/>
                        </a:cubicBezTo>
                        <a:cubicBezTo>
                          <a:pt x="148" y="14"/>
                          <a:pt x="148" y="14"/>
                          <a:pt x="148" y="14"/>
                        </a:cubicBezTo>
                        <a:cubicBezTo>
                          <a:pt x="148" y="15"/>
                          <a:pt x="149" y="14"/>
                          <a:pt x="149" y="15"/>
                        </a:cubicBezTo>
                        <a:close/>
                        <a:moveTo>
                          <a:pt x="153" y="11"/>
                        </a:moveTo>
                        <a:cubicBezTo>
                          <a:pt x="155" y="12"/>
                          <a:pt x="156" y="14"/>
                          <a:pt x="158" y="16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6" y="15"/>
                          <a:pt x="155" y="15"/>
                          <a:pt x="154" y="14"/>
                        </a:cubicBezTo>
                        <a:cubicBezTo>
                          <a:pt x="154" y="14"/>
                          <a:pt x="153" y="14"/>
                          <a:pt x="153" y="14"/>
                        </a:cubicBezTo>
                        <a:cubicBezTo>
                          <a:pt x="153" y="13"/>
                          <a:pt x="153" y="12"/>
                          <a:pt x="153" y="11"/>
                        </a:cubicBezTo>
                        <a:close/>
                        <a:moveTo>
                          <a:pt x="153" y="15"/>
                        </a:moveTo>
                        <a:cubicBezTo>
                          <a:pt x="153" y="15"/>
                          <a:pt x="153" y="15"/>
                          <a:pt x="153" y="15"/>
                        </a:cubicBezTo>
                        <a:cubicBezTo>
                          <a:pt x="155" y="15"/>
                          <a:pt x="156" y="15"/>
                          <a:pt x="157" y="15"/>
                        </a:cubicBezTo>
                        <a:cubicBezTo>
                          <a:pt x="157" y="16"/>
                          <a:pt x="157" y="16"/>
                          <a:pt x="157" y="16"/>
                        </a:cubicBezTo>
                        <a:cubicBezTo>
                          <a:pt x="156" y="16"/>
                          <a:pt x="154" y="16"/>
                          <a:pt x="153" y="16"/>
                        </a:cubicBezTo>
                        <a:cubicBezTo>
                          <a:pt x="153" y="15"/>
                          <a:pt x="153" y="15"/>
                          <a:pt x="153" y="15"/>
                        </a:cubicBezTo>
                        <a:close/>
                        <a:moveTo>
                          <a:pt x="177" y="38"/>
                        </a:moveTo>
                        <a:cubicBezTo>
                          <a:pt x="174" y="37"/>
                          <a:pt x="169" y="40"/>
                          <a:pt x="166" y="38"/>
                        </a:cubicBezTo>
                        <a:cubicBezTo>
                          <a:pt x="167" y="36"/>
                          <a:pt x="168" y="34"/>
                          <a:pt x="169" y="32"/>
                        </a:cubicBez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71" y="30"/>
                          <a:pt x="173" y="32"/>
                          <a:pt x="174" y="34"/>
                        </a:cubicBezTo>
                        <a:cubicBezTo>
                          <a:pt x="176" y="35"/>
                          <a:pt x="177" y="37"/>
                          <a:pt x="177" y="38"/>
                        </a:cubicBezTo>
                        <a:close/>
                        <a:moveTo>
                          <a:pt x="175" y="31"/>
                        </a:moveTo>
                        <a:cubicBezTo>
                          <a:pt x="175" y="31"/>
                          <a:pt x="175" y="31"/>
                          <a:pt x="175" y="31"/>
                        </a:cubicBezTo>
                        <a:cubicBezTo>
                          <a:pt x="177" y="29"/>
                          <a:pt x="180" y="28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8"/>
                          <a:pt x="185" y="28"/>
                          <a:pt x="186" y="29"/>
                        </a:cubicBezTo>
                        <a:cubicBezTo>
                          <a:pt x="186" y="29"/>
                          <a:pt x="186" y="29"/>
                          <a:pt x="186" y="29"/>
                        </a:cubicBezTo>
                        <a:cubicBezTo>
                          <a:pt x="189" y="30"/>
                          <a:pt x="192" y="32"/>
                          <a:pt x="194" y="34"/>
                        </a:cubicBezTo>
                        <a:cubicBezTo>
                          <a:pt x="192" y="35"/>
                          <a:pt x="187" y="37"/>
                          <a:pt x="183" y="36"/>
                        </a:cubicBezTo>
                        <a:cubicBezTo>
                          <a:pt x="181" y="36"/>
                          <a:pt x="180" y="34"/>
                          <a:pt x="178" y="33"/>
                        </a:cubicBezTo>
                        <a:cubicBezTo>
                          <a:pt x="177" y="32"/>
                          <a:pt x="175" y="32"/>
                          <a:pt x="175" y="31"/>
                        </a:cubicBezTo>
                        <a:close/>
                        <a:moveTo>
                          <a:pt x="172" y="42"/>
                        </a:moveTo>
                        <a:cubicBezTo>
                          <a:pt x="169" y="44"/>
                          <a:pt x="167" y="46"/>
                          <a:pt x="163" y="46"/>
                        </a:cubicBezTo>
                        <a:cubicBezTo>
                          <a:pt x="166" y="45"/>
                          <a:pt x="168" y="42"/>
                          <a:pt x="172" y="42"/>
                        </a:cubicBezTo>
                        <a:close/>
                        <a:moveTo>
                          <a:pt x="169" y="32"/>
                        </a:move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67" y="34"/>
                          <a:pt x="166" y="36"/>
                          <a:pt x="166" y="38"/>
                        </a:cubicBezTo>
                        <a:cubicBezTo>
                          <a:pt x="162" y="37"/>
                          <a:pt x="158" y="36"/>
                          <a:pt x="154" y="36"/>
                        </a:cubicBezTo>
                        <a:cubicBezTo>
                          <a:pt x="157" y="33"/>
                          <a:pt x="163" y="33"/>
                          <a:pt x="168" y="32"/>
                        </a:cubicBezTo>
                        <a:cubicBezTo>
                          <a:pt x="168" y="32"/>
                          <a:pt x="169" y="32"/>
                          <a:pt x="169" y="32"/>
                        </a:cubicBezTo>
                        <a:close/>
                        <a:moveTo>
                          <a:pt x="164" y="41"/>
                        </a:moveTo>
                        <a:cubicBezTo>
                          <a:pt x="163" y="44"/>
                          <a:pt x="160" y="45"/>
                          <a:pt x="158" y="47"/>
                        </a:cubicBezTo>
                        <a:cubicBezTo>
                          <a:pt x="157" y="44"/>
                          <a:pt x="155" y="42"/>
                          <a:pt x="154" y="39"/>
                        </a:cubicBezTo>
                        <a:cubicBezTo>
                          <a:pt x="157" y="39"/>
                          <a:pt x="161" y="40"/>
                          <a:pt x="164" y="41"/>
                        </a:cubicBezTo>
                        <a:close/>
                        <a:moveTo>
                          <a:pt x="157" y="48"/>
                        </a:moveTo>
                        <a:cubicBezTo>
                          <a:pt x="155" y="49"/>
                          <a:pt x="153" y="50"/>
                          <a:pt x="150" y="50"/>
                        </a:cubicBezTo>
                        <a:cubicBezTo>
                          <a:pt x="149" y="49"/>
                          <a:pt x="149" y="48"/>
                          <a:pt x="150" y="46"/>
                        </a:cubicBezTo>
                        <a:cubicBezTo>
                          <a:pt x="151" y="45"/>
                          <a:pt x="152" y="42"/>
                          <a:pt x="153" y="39"/>
                        </a:cubicBezTo>
                        <a:cubicBezTo>
                          <a:pt x="154" y="42"/>
                          <a:pt x="156" y="45"/>
                          <a:pt x="157" y="48"/>
                        </a:cubicBezTo>
                        <a:close/>
                        <a:moveTo>
                          <a:pt x="149" y="55"/>
                        </a:moveTo>
                        <a:cubicBezTo>
                          <a:pt x="149" y="55"/>
                          <a:pt x="149" y="53"/>
                          <a:pt x="149" y="52"/>
                        </a:cubicBezTo>
                        <a:cubicBezTo>
                          <a:pt x="151" y="51"/>
                          <a:pt x="153" y="51"/>
                          <a:pt x="155" y="51"/>
                        </a:cubicBezTo>
                        <a:cubicBezTo>
                          <a:pt x="155" y="53"/>
                          <a:pt x="151" y="54"/>
                          <a:pt x="149" y="55"/>
                        </a:cubicBezTo>
                        <a:close/>
                        <a:moveTo>
                          <a:pt x="152" y="16"/>
                        </a:moveTo>
                        <a:cubicBezTo>
                          <a:pt x="151" y="15"/>
                          <a:pt x="150" y="16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1" y="14"/>
                          <a:pt x="151" y="14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lnTo>
                          <a:pt x="152" y="16"/>
                        </a:lnTo>
                        <a:close/>
                        <a:moveTo>
                          <a:pt x="149" y="89"/>
                        </a:moveTo>
                        <a:cubicBezTo>
                          <a:pt x="149" y="89"/>
                          <a:pt x="150" y="90"/>
                          <a:pt x="149" y="90"/>
                        </a:cubicBezTo>
                        <a:cubicBezTo>
                          <a:pt x="149" y="90"/>
                          <a:pt x="149" y="90"/>
                          <a:pt x="149" y="90"/>
                        </a:cubicBezTo>
                        <a:cubicBezTo>
                          <a:pt x="149" y="90"/>
                          <a:pt x="149" y="90"/>
                          <a:pt x="148" y="90"/>
                        </a:cubicBezTo>
                        <a:cubicBezTo>
                          <a:pt x="148" y="90"/>
                          <a:pt x="148" y="89"/>
                          <a:pt x="148" y="90"/>
                        </a:cubicBezTo>
                        <a:cubicBezTo>
                          <a:pt x="148" y="89"/>
                          <a:pt x="148" y="88"/>
                          <a:pt x="149" y="88"/>
                        </a:cubicBezTo>
                        <a:cubicBezTo>
                          <a:pt x="149" y="89"/>
                          <a:pt x="149" y="89"/>
                          <a:pt x="149" y="89"/>
                        </a:cubicBezTo>
                        <a:close/>
                        <a:moveTo>
                          <a:pt x="164" y="85"/>
                        </a:moveTo>
                        <a:cubicBezTo>
                          <a:pt x="164" y="85"/>
                          <a:pt x="164" y="85"/>
                          <a:pt x="164" y="85"/>
                        </a:cubicBezTo>
                        <a:cubicBezTo>
                          <a:pt x="164" y="87"/>
                          <a:pt x="163" y="88"/>
                          <a:pt x="161" y="89"/>
                        </a:cubicBezTo>
                        <a:cubicBezTo>
                          <a:pt x="161" y="89"/>
                          <a:pt x="161" y="89"/>
                          <a:pt x="161" y="89"/>
                        </a:cubicBezTo>
                        <a:cubicBezTo>
                          <a:pt x="161" y="89"/>
                          <a:pt x="161" y="90"/>
                          <a:pt x="160" y="90"/>
                        </a:cubicBezTo>
                        <a:cubicBezTo>
                          <a:pt x="160" y="90"/>
                          <a:pt x="160" y="90"/>
                          <a:pt x="160" y="90"/>
                        </a:cubicBezTo>
                        <a:cubicBezTo>
                          <a:pt x="158" y="89"/>
                          <a:pt x="156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8"/>
                          <a:pt x="153" y="88"/>
                          <a:pt x="153" y="87"/>
                        </a:cubicBezTo>
                        <a:cubicBezTo>
                          <a:pt x="156" y="86"/>
                          <a:pt x="159" y="86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lnTo>
                          <a:pt x="164" y="85"/>
                        </a:lnTo>
                        <a:close/>
                        <a:moveTo>
                          <a:pt x="167" y="84"/>
                        </a:moveTo>
                        <a:cubicBezTo>
                          <a:pt x="167" y="84"/>
                          <a:pt x="168" y="84"/>
                          <a:pt x="169" y="84"/>
                        </a:cubicBezTo>
                        <a:cubicBezTo>
                          <a:pt x="169" y="84"/>
                          <a:pt x="169" y="84"/>
                          <a:pt x="169" y="84"/>
                        </a:cubicBezTo>
                        <a:cubicBezTo>
                          <a:pt x="173" y="83"/>
                          <a:pt x="177" y="84"/>
                          <a:pt x="181" y="84"/>
                        </a:cubicBezTo>
                        <a:cubicBezTo>
                          <a:pt x="181" y="85"/>
                          <a:pt x="180" y="86"/>
                          <a:pt x="180" y="87"/>
                        </a:cubicBezTo>
                        <a:cubicBezTo>
                          <a:pt x="180" y="87"/>
                          <a:pt x="180" y="87"/>
                          <a:pt x="180" y="87"/>
                        </a:cubicBezTo>
                        <a:cubicBezTo>
                          <a:pt x="178" y="88"/>
                          <a:pt x="175" y="88"/>
                          <a:pt x="174" y="90"/>
                        </a:cubicBezTo>
                        <a:cubicBezTo>
                          <a:pt x="173" y="91"/>
                          <a:pt x="171" y="91"/>
                          <a:pt x="169" y="91"/>
                        </a:cubicBezTo>
                        <a:cubicBezTo>
                          <a:pt x="169" y="91"/>
                          <a:pt x="169" y="91"/>
                          <a:pt x="169" y="91"/>
                        </a:cubicBezTo>
                        <a:cubicBezTo>
                          <a:pt x="167" y="90"/>
                          <a:pt x="164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3" y="88"/>
                          <a:pt x="164" y="87"/>
                          <a:pt x="165" y="85"/>
                        </a:cubicBezTo>
                        <a:cubicBezTo>
                          <a:pt x="165" y="84"/>
                          <a:pt x="166" y="85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lose/>
                        <a:moveTo>
                          <a:pt x="173" y="92"/>
                        </a:moveTo>
                        <a:cubicBezTo>
                          <a:pt x="173" y="92"/>
                          <a:pt x="173" y="92"/>
                          <a:pt x="174" y="92"/>
                        </a:cubicBezTo>
                        <a:cubicBezTo>
                          <a:pt x="174" y="93"/>
                          <a:pt x="173" y="92"/>
                          <a:pt x="173" y="93"/>
                        </a:cubicBezTo>
                        <a:cubicBezTo>
                          <a:pt x="173" y="92"/>
                          <a:pt x="173" y="92"/>
                          <a:pt x="173" y="92"/>
                        </a:cubicBezTo>
                        <a:close/>
                        <a:moveTo>
                          <a:pt x="154" y="111"/>
                        </a:move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5" y="110"/>
                          <a:pt x="155" y="110"/>
                          <a:pt x="155" y="109"/>
                        </a:cubicBezTo>
                        <a:cubicBezTo>
                          <a:pt x="156" y="109"/>
                          <a:pt x="157" y="110"/>
                          <a:pt x="157" y="110"/>
                        </a:cubicBezTo>
                        <a:cubicBezTo>
                          <a:pt x="158" y="110"/>
                          <a:pt x="159" y="109"/>
                          <a:pt x="160" y="109"/>
                        </a:cubicBezTo>
                        <a:cubicBezTo>
                          <a:pt x="160" y="109"/>
                          <a:pt x="160" y="109"/>
                          <a:pt x="160" y="109"/>
                        </a:cubicBezTo>
                        <a:cubicBezTo>
                          <a:pt x="160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59" y="110"/>
                          <a:pt x="156" y="111"/>
                          <a:pt x="155" y="113"/>
                        </a:cubicBezTo>
                        <a:cubicBezTo>
                          <a:pt x="155" y="113"/>
                          <a:pt x="155" y="114"/>
                          <a:pt x="154" y="113"/>
                        </a:cubicBezTo>
                        <a:cubicBezTo>
                          <a:pt x="154" y="112"/>
                          <a:pt x="153" y="112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5" y="107"/>
                          <a:pt x="156" y="104"/>
                          <a:pt x="158" y="103"/>
                        </a:cubicBezTo>
                        <a:cubicBezTo>
                          <a:pt x="159" y="103"/>
                          <a:pt x="159" y="103"/>
                          <a:pt x="159" y="103"/>
                        </a:cubicBezTo>
                        <a:cubicBezTo>
                          <a:pt x="159" y="105"/>
                          <a:pt x="161" y="106"/>
                          <a:pt x="161" y="108"/>
                        </a:cubicBezTo>
                        <a:cubicBezTo>
                          <a:pt x="161" y="108"/>
                          <a:pt x="160" y="108"/>
                          <a:pt x="160" y="109"/>
                        </a:cubicBezTo>
                        <a:cubicBezTo>
                          <a:pt x="159" y="109"/>
                          <a:pt x="158" y="109"/>
                          <a:pt x="157" y="109"/>
                        </a:cubicBezTo>
                        <a:cubicBezTo>
                          <a:pt x="157" y="109"/>
                          <a:pt x="156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10"/>
                          <a:pt x="154" y="110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lose/>
                        <a:moveTo>
                          <a:pt x="161" y="109"/>
                        </a:moveTo>
                        <a:cubicBezTo>
                          <a:pt x="161" y="108"/>
                          <a:pt x="162" y="109"/>
                          <a:pt x="162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lose/>
                        <a:moveTo>
                          <a:pt x="149" y="100"/>
                        </a:moveTo>
                        <a:cubicBezTo>
                          <a:pt x="152" y="100"/>
                          <a:pt x="155" y="98"/>
                          <a:pt x="156" y="99"/>
                        </a:cubicBezTo>
                        <a:cubicBezTo>
                          <a:pt x="157" y="99"/>
                          <a:pt x="158" y="101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5" y="104"/>
                          <a:pt x="154" y="107"/>
                          <a:pt x="153" y="110"/>
                        </a:cubicBezTo>
                        <a:cubicBezTo>
                          <a:pt x="153" y="110"/>
                          <a:pt x="153" y="110"/>
                          <a:pt x="152" y="110"/>
                        </a:cubicBezTo>
                        <a:cubicBezTo>
                          <a:pt x="151" y="106"/>
                          <a:pt x="149" y="105"/>
                          <a:pt x="149" y="100"/>
                        </a:cubicBezTo>
                        <a:close/>
                        <a:moveTo>
                          <a:pt x="152" y="112"/>
                        </a:moveTo>
                        <a:cubicBezTo>
                          <a:pt x="152" y="112"/>
                          <a:pt x="152" y="112"/>
                          <a:pt x="152" y="112"/>
                        </a:cubicBezTo>
                        <a:cubicBezTo>
                          <a:pt x="152" y="113"/>
                          <a:pt x="151" y="114"/>
                          <a:pt x="151" y="114"/>
                        </a:cubicBezTo>
                        <a:cubicBezTo>
                          <a:pt x="151" y="114"/>
                          <a:pt x="151" y="114"/>
                          <a:pt x="151" y="114"/>
                        </a:cubicBezTo>
                        <a:cubicBezTo>
                          <a:pt x="150" y="113"/>
                          <a:pt x="151" y="111"/>
                          <a:pt x="150" y="109"/>
                        </a:cubicBezTo>
                        <a:cubicBezTo>
                          <a:pt x="151" y="110"/>
                          <a:pt x="152" y="111"/>
                          <a:pt x="152" y="112"/>
                        </a:cubicBezTo>
                        <a:close/>
                        <a:moveTo>
                          <a:pt x="143" y="101"/>
                        </a:moveTo>
                        <a:cubicBezTo>
                          <a:pt x="142" y="101"/>
                          <a:pt x="141" y="102"/>
                          <a:pt x="139" y="102"/>
                        </a:cubicBezTo>
                        <a:cubicBezTo>
                          <a:pt x="138" y="101"/>
                          <a:pt x="136" y="100"/>
                          <a:pt x="135" y="99"/>
                        </a:cubicBezTo>
                        <a:cubicBezTo>
                          <a:pt x="135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40" y="99"/>
                          <a:pt x="142" y="99"/>
                          <a:pt x="144" y="100"/>
                        </a:cubicBezTo>
                        <a:cubicBezTo>
                          <a:pt x="144" y="101"/>
                          <a:pt x="143" y="100"/>
                          <a:pt x="143" y="101"/>
                        </a:cubicBezTo>
                        <a:close/>
                        <a:moveTo>
                          <a:pt x="135" y="98"/>
                        </a:moveTo>
                        <a:cubicBezTo>
                          <a:pt x="134" y="98"/>
                          <a:pt x="133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8"/>
                          <a:pt x="131" y="98"/>
                        </a:cubicBezTo>
                        <a:cubicBezTo>
                          <a:pt x="131" y="98"/>
                          <a:pt x="131" y="98"/>
                          <a:pt x="131" y="98"/>
                        </a:cubicBezTo>
                        <a:cubicBezTo>
                          <a:pt x="134" y="95"/>
                          <a:pt x="138" y="91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44" y="89"/>
                          <a:pt x="144" y="89"/>
                          <a:pt x="144" y="89"/>
                        </a:cubicBezTo>
                        <a:cubicBezTo>
                          <a:pt x="144" y="90"/>
                          <a:pt x="143" y="90"/>
                          <a:pt x="143" y="91"/>
                        </a:cubicBezTo>
                        <a:cubicBezTo>
                          <a:pt x="141" y="92"/>
                          <a:pt x="139" y="94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9" y="94"/>
                          <a:pt x="141" y="92"/>
                          <a:pt x="143" y="91"/>
                        </a:cubicBezTo>
                        <a:cubicBezTo>
                          <a:pt x="143" y="91"/>
                          <a:pt x="143" y="91"/>
                          <a:pt x="143" y="91"/>
                        </a:cubicBezTo>
                        <a:cubicBezTo>
                          <a:pt x="142" y="93"/>
                          <a:pt x="138" y="94"/>
                          <a:pt x="137" y="97"/>
                        </a:cubicBezTo>
                        <a:cubicBezTo>
                          <a:pt x="137" y="97"/>
                          <a:pt x="136" y="97"/>
                          <a:pt x="136" y="97"/>
                        </a:cubicBezTo>
                        <a:cubicBezTo>
                          <a:pt x="136" y="97"/>
                          <a:pt x="136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lose/>
                        <a:moveTo>
                          <a:pt x="135" y="109"/>
                        </a:moveTo>
                        <a:cubicBezTo>
                          <a:pt x="135" y="110"/>
                          <a:pt x="137" y="110"/>
                          <a:pt x="136" y="112"/>
                        </a:cubicBezTo>
                        <a:cubicBezTo>
                          <a:pt x="136" y="113"/>
                          <a:pt x="134" y="115"/>
                          <a:pt x="132" y="115"/>
                        </a:cubicBezTo>
                        <a:cubicBezTo>
                          <a:pt x="132" y="112"/>
                          <a:pt x="132" y="108"/>
                          <a:pt x="131" y="105"/>
                        </a:cubicBezTo>
                        <a:cubicBezTo>
                          <a:pt x="132" y="106"/>
                          <a:pt x="134" y="107"/>
                          <a:pt x="134" y="109"/>
                        </a:cubicBezTo>
                        <a:cubicBezTo>
                          <a:pt x="134" y="110"/>
                          <a:pt x="134" y="108"/>
                          <a:pt x="135" y="109"/>
                        </a:cubicBezTo>
                        <a:close/>
                        <a:moveTo>
                          <a:pt x="132" y="102"/>
                        </a:moveTo>
                        <a:cubicBezTo>
                          <a:pt x="132" y="102"/>
                          <a:pt x="132" y="102"/>
                          <a:pt x="132" y="102"/>
                        </a:cubicBezTo>
                        <a:cubicBezTo>
                          <a:pt x="132" y="101"/>
                          <a:pt x="131" y="101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99"/>
                        </a:cubicBezTo>
                        <a:cubicBezTo>
                          <a:pt x="132" y="100"/>
                          <a:pt x="134" y="99"/>
                          <a:pt x="134" y="100"/>
                        </a:cubicBezTo>
                        <a:cubicBezTo>
                          <a:pt x="133" y="100"/>
                          <a:pt x="133" y="101"/>
                          <a:pt x="132" y="102"/>
                        </a:cubicBezTo>
                        <a:cubicBezTo>
                          <a:pt x="132" y="102"/>
                          <a:pt x="132" y="102"/>
                          <a:pt x="132" y="102"/>
                        </a:cubicBezTo>
                        <a:close/>
                        <a:moveTo>
                          <a:pt x="119" y="121"/>
                        </a:moveTo>
                        <a:cubicBezTo>
                          <a:pt x="121" y="121"/>
                          <a:pt x="121" y="123"/>
                          <a:pt x="122" y="123"/>
                        </a:cubicBezTo>
                        <a:cubicBezTo>
                          <a:pt x="121" y="124"/>
                          <a:pt x="120" y="126"/>
                          <a:pt x="119" y="126"/>
                        </a:cubicBezTo>
                        <a:cubicBezTo>
                          <a:pt x="119" y="125"/>
                          <a:pt x="120" y="123"/>
                          <a:pt x="119" y="121"/>
                        </a:cubicBezTo>
                        <a:close/>
                        <a:moveTo>
                          <a:pt x="119" y="120"/>
                        </a:moveTo>
                        <a:cubicBezTo>
                          <a:pt x="119" y="118"/>
                          <a:pt x="118" y="115"/>
                          <a:pt x="118" y="113"/>
                        </a:cubicBezTo>
                        <a:cubicBezTo>
                          <a:pt x="117" y="108"/>
                          <a:pt x="115" y="105"/>
                          <a:pt x="119" y="103"/>
                        </a:cubicBezTo>
                        <a:cubicBezTo>
                          <a:pt x="119" y="103"/>
                          <a:pt x="119" y="103"/>
                          <a:pt x="119" y="104"/>
                        </a:cubicBezTo>
                        <a:cubicBezTo>
                          <a:pt x="119" y="104"/>
                          <a:pt x="119" y="104"/>
                          <a:pt x="119" y="104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4"/>
                        </a:cubicBezTo>
                        <a:cubicBezTo>
                          <a:pt x="119" y="104"/>
                          <a:pt x="119" y="104"/>
                          <a:pt x="119" y="103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9" y="102"/>
                          <a:pt x="120" y="101"/>
                          <a:pt x="120" y="100"/>
                        </a:cubicBezTo>
                        <a:cubicBezTo>
                          <a:pt x="121" y="100"/>
                          <a:pt x="121" y="100"/>
                          <a:pt x="121" y="101"/>
                        </a:cubicBezTo>
                        <a:cubicBezTo>
                          <a:pt x="122" y="102"/>
                          <a:pt x="123" y="102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2"/>
                          <a:pt x="122" y="101"/>
                          <a:pt x="121" y="100"/>
                        </a:cubicBezTo>
                        <a:cubicBezTo>
                          <a:pt x="121" y="100"/>
                          <a:pt x="121" y="100"/>
                          <a:pt x="121" y="100"/>
                        </a:cubicBezTo>
                        <a:cubicBezTo>
                          <a:pt x="122" y="98"/>
                          <a:pt x="123" y="96"/>
                          <a:pt x="124" y="94"/>
                        </a:cubicBezTo>
                        <a:cubicBezTo>
                          <a:pt x="125" y="94"/>
                          <a:pt x="126" y="96"/>
                          <a:pt x="125" y="96"/>
                        </a:cubicBezTo>
                        <a:cubicBezTo>
                          <a:pt x="126" y="97"/>
                          <a:pt x="128" y="99"/>
                          <a:pt x="127" y="100"/>
                        </a:cubicBezTo>
                        <a:cubicBezTo>
                          <a:pt x="128" y="100"/>
                          <a:pt x="128" y="100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7" y="101"/>
                          <a:pt x="126" y="101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6" y="102"/>
                          <a:pt x="127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9" y="102"/>
                          <a:pt x="130" y="105"/>
                          <a:pt x="129" y="106"/>
                        </a:cubicBezTo>
                        <a:cubicBezTo>
                          <a:pt x="129" y="107"/>
                          <a:pt x="129" y="106"/>
                          <a:pt x="130" y="106"/>
                        </a:cubicBezTo>
                        <a:cubicBezTo>
                          <a:pt x="130" y="110"/>
                          <a:pt x="131" y="113"/>
                          <a:pt x="131" y="116"/>
                        </a:cubicBezTo>
                        <a:cubicBezTo>
                          <a:pt x="130" y="117"/>
                          <a:pt x="125" y="122"/>
                          <a:pt x="124" y="122"/>
                        </a:cubicBezTo>
                        <a:cubicBezTo>
                          <a:pt x="122" y="122"/>
                          <a:pt x="121" y="120"/>
                          <a:pt x="119" y="120"/>
                        </a:cubicBezTo>
                        <a:close/>
                        <a:moveTo>
                          <a:pt x="116" y="137"/>
                        </a:move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6"/>
                          <a:pt x="116" y="136"/>
                          <a:pt x="116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lose/>
                        <a:moveTo>
                          <a:pt x="113" y="133"/>
                        </a:moveTo>
                        <a:cubicBezTo>
                          <a:pt x="116" y="134"/>
                          <a:pt x="114" y="136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3" y="138"/>
                          <a:pt x="112" y="139"/>
                          <a:pt x="111" y="139"/>
                        </a:cubicBezTo>
                        <a:cubicBezTo>
                          <a:pt x="111" y="139"/>
                          <a:pt x="111" y="139"/>
                          <a:pt x="111" y="139"/>
                        </a:cubicBezTo>
                        <a:cubicBezTo>
                          <a:pt x="110" y="136"/>
                          <a:pt x="112" y="135"/>
                          <a:pt x="113" y="133"/>
                        </a:cubicBezTo>
                        <a:close/>
                        <a:moveTo>
                          <a:pt x="114" y="133"/>
                        </a:moveTo>
                        <a:cubicBezTo>
                          <a:pt x="114" y="132"/>
                          <a:pt x="115" y="131"/>
                          <a:pt x="116" y="131"/>
                        </a:cubicBezTo>
                        <a:cubicBezTo>
                          <a:pt x="116" y="132"/>
                          <a:pt x="116" y="133"/>
                          <a:pt x="116" y="133"/>
                        </a:cubicBezTo>
                        <a:cubicBezTo>
                          <a:pt x="115" y="133"/>
                          <a:pt x="115" y="133"/>
                          <a:pt x="114" y="133"/>
                        </a:cubicBezTo>
                        <a:close/>
                        <a:moveTo>
                          <a:pt x="117" y="135"/>
                        </a:move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6" y="135"/>
                          <a:pt x="116" y="134"/>
                          <a:pt x="117" y="134"/>
                        </a:cubicBezTo>
                        <a:cubicBezTo>
                          <a:pt x="117" y="134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lose/>
                        <a:moveTo>
                          <a:pt x="111" y="110"/>
                        </a:moveTo>
                        <a:cubicBezTo>
                          <a:pt x="111" y="106"/>
                          <a:pt x="112" y="100"/>
                          <a:pt x="113" y="98"/>
                        </a:cubicBezTo>
                        <a:cubicBezTo>
                          <a:pt x="114" y="98"/>
                          <a:pt x="114" y="98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8"/>
                          <a:pt x="114" y="98"/>
                          <a:pt x="114" y="98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5"/>
                          <a:pt x="115" y="94"/>
                          <a:pt x="115" y="92"/>
                        </a:cubicBezTo>
                        <a:cubicBezTo>
                          <a:pt x="116" y="92"/>
                          <a:pt x="117" y="92"/>
                          <a:pt x="118" y="92"/>
                        </a:cubicBezTo>
                        <a:cubicBezTo>
                          <a:pt x="118" y="92"/>
                          <a:pt x="118" y="93"/>
                          <a:pt x="118" y="93"/>
                        </a:cubicBezTo>
                        <a:cubicBezTo>
                          <a:pt x="118" y="93"/>
                          <a:pt x="118" y="93"/>
                          <a:pt x="118" y="93"/>
                        </a:cubicBezTo>
                        <a:cubicBezTo>
                          <a:pt x="118" y="93"/>
                          <a:pt x="117" y="94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4"/>
                          <a:pt x="118" y="94"/>
                          <a:pt x="118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4"/>
                          <a:pt x="119" y="94"/>
                        </a:cubicBezTo>
                        <a:cubicBezTo>
                          <a:pt x="119" y="94"/>
                          <a:pt x="119" y="94"/>
                          <a:pt x="119" y="94"/>
                        </a:cubicBezTo>
                        <a:cubicBezTo>
                          <a:pt x="119" y="95"/>
                          <a:pt x="118" y="96"/>
                          <a:pt x="117" y="98"/>
                        </a:cubicBezTo>
                        <a:cubicBezTo>
                          <a:pt x="114" y="101"/>
                          <a:pt x="113" y="106"/>
                          <a:pt x="111" y="110"/>
                        </a:cubicBezTo>
                        <a:close/>
                        <a:moveTo>
                          <a:pt x="116" y="118"/>
                        </a:move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4" y="117"/>
                          <a:pt x="113" y="116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3"/>
                          <a:pt x="113" y="112"/>
                          <a:pt x="114" y="110"/>
                        </a:cubicBezTo>
                        <a:cubicBezTo>
                          <a:pt x="115" y="110"/>
                          <a:pt x="116" y="117"/>
                          <a:pt x="116" y="118"/>
                        </a:cubicBezTo>
                        <a:close/>
                        <a:moveTo>
                          <a:pt x="105" y="100"/>
                        </a:moveTo>
                        <a:cubicBezTo>
                          <a:pt x="105" y="100"/>
                          <a:pt x="105" y="100"/>
                          <a:pt x="105" y="100"/>
                        </a:cubicBezTo>
                        <a:cubicBezTo>
                          <a:pt x="105" y="100"/>
                          <a:pt x="105" y="98"/>
                          <a:pt x="105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8"/>
                          <a:pt x="105" y="99"/>
                          <a:pt x="105" y="99"/>
                        </a:cubicBezTo>
                        <a:cubicBezTo>
                          <a:pt x="105" y="99"/>
                          <a:pt x="105" y="99"/>
                          <a:pt x="105" y="100"/>
                        </a:cubicBezTo>
                        <a:close/>
                        <a:moveTo>
                          <a:pt x="105" y="101"/>
                        </a:moveTo>
                        <a:cubicBezTo>
                          <a:pt x="106" y="101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99"/>
                          <a:pt x="106" y="99"/>
                          <a:pt x="106" y="99"/>
                        </a:cubicBezTo>
                        <a:cubicBezTo>
                          <a:pt x="106" y="99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2"/>
                          <a:pt x="108" y="91"/>
                          <a:pt x="110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2" y="89"/>
                          <a:pt x="113" y="91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7"/>
                          <a:pt x="111" y="100"/>
                          <a:pt x="111" y="103"/>
                        </a:cubicBezTo>
                        <a:cubicBezTo>
                          <a:pt x="110" y="103"/>
                          <a:pt x="109" y="103"/>
                          <a:pt x="109" y="104"/>
                        </a:cubicBezTo>
                        <a:cubicBezTo>
                          <a:pt x="108" y="104"/>
                          <a:pt x="107" y="104"/>
                          <a:pt x="106" y="104"/>
                        </a:cubicBezTo>
                        <a:cubicBezTo>
                          <a:pt x="105" y="104"/>
                          <a:pt x="105" y="103"/>
                          <a:pt x="105" y="103"/>
                        </a:cubicBezTo>
                        <a:cubicBezTo>
                          <a:pt x="105" y="103"/>
                          <a:pt x="105" y="102"/>
                          <a:pt x="105" y="102"/>
                        </a:cubicBezTo>
                        <a:cubicBezTo>
                          <a:pt x="105" y="102"/>
                          <a:pt x="105" y="101"/>
                          <a:pt x="105" y="101"/>
                        </a:cubicBezTo>
                        <a:close/>
                        <a:moveTo>
                          <a:pt x="106" y="82"/>
                        </a:moveTo>
                        <a:cubicBezTo>
                          <a:pt x="107" y="82"/>
                          <a:pt x="106" y="80"/>
                          <a:pt x="107" y="80"/>
                        </a:cubicBezTo>
                        <a:cubicBezTo>
                          <a:pt x="107" y="80"/>
                          <a:pt x="107" y="80"/>
                          <a:pt x="107" y="80"/>
                        </a:cubicBezTo>
                        <a:cubicBezTo>
                          <a:pt x="108" y="81"/>
                          <a:pt x="108" y="82"/>
                          <a:pt x="108" y="84"/>
                        </a:cubicBezTo>
                        <a:cubicBezTo>
                          <a:pt x="108" y="84"/>
                          <a:pt x="107" y="86"/>
                          <a:pt x="106" y="85"/>
                        </a:cubicBezTo>
                        <a:cubicBezTo>
                          <a:pt x="106" y="85"/>
                          <a:pt x="106" y="85"/>
                          <a:pt x="106" y="85"/>
                        </a:cubicBezTo>
                        <a:cubicBezTo>
                          <a:pt x="106" y="84"/>
                          <a:pt x="106" y="83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lose/>
                        <a:moveTo>
                          <a:pt x="106" y="70"/>
                        </a:moveTo>
                        <a:cubicBezTo>
                          <a:pt x="102" y="69"/>
                          <a:pt x="99" y="68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4" y="66"/>
                          <a:pt x="92" y="66"/>
                          <a:pt x="91" y="66"/>
                        </a:cubicBezTo>
                        <a:cubicBezTo>
                          <a:pt x="89" y="66"/>
                          <a:pt x="87" y="66"/>
                          <a:pt x="86" y="66"/>
                        </a:cubicBezTo>
                        <a:cubicBezTo>
                          <a:pt x="86" y="66"/>
                          <a:pt x="86" y="66"/>
                          <a:pt x="85" y="66"/>
                        </a:cubicBezTo>
                        <a:cubicBezTo>
                          <a:pt x="85" y="65"/>
                          <a:pt x="85" y="65"/>
                          <a:pt x="85" y="64"/>
                        </a:cubicBezTo>
                        <a:cubicBezTo>
                          <a:pt x="85" y="64"/>
                          <a:pt x="85" y="63"/>
                          <a:pt x="85" y="63"/>
                        </a:cubicBezTo>
                        <a:cubicBezTo>
                          <a:pt x="85" y="62"/>
                          <a:pt x="85" y="61"/>
                          <a:pt x="85" y="60"/>
                        </a:cubicBezTo>
                        <a:cubicBezTo>
                          <a:pt x="90" y="60"/>
                          <a:pt x="96" y="62"/>
                          <a:pt x="100" y="64"/>
                        </a:cubicBezTo>
                        <a:cubicBezTo>
                          <a:pt x="100" y="64"/>
                          <a:pt x="98" y="64"/>
                          <a:pt x="98" y="64"/>
                        </a:cubicBezTo>
                        <a:cubicBezTo>
                          <a:pt x="98" y="65"/>
                          <a:pt x="97" y="65"/>
                          <a:pt x="97" y="65"/>
                        </a:cubicBezTo>
                        <a:cubicBezTo>
                          <a:pt x="96" y="65"/>
                          <a:pt x="96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6" y="65"/>
                          <a:pt x="96" y="65"/>
                          <a:pt x="97" y="65"/>
                        </a:cubicBezTo>
                        <a:cubicBezTo>
                          <a:pt x="97" y="65"/>
                          <a:pt x="98" y="65"/>
                          <a:pt x="98" y="65"/>
                        </a:cubicBezTo>
                        <a:cubicBezTo>
                          <a:pt x="98" y="65"/>
                          <a:pt x="98" y="65"/>
                          <a:pt x="98" y="65"/>
                        </a:cubicBezTo>
                        <a:cubicBezTo>
                          <a:pt x="99" y="65"/>
                          <a:pt x="100" y="65"/>
                          <a:pt x="101" y="65"/>
                        </a:cubicBezTo>
                        <a:cubicBezTo>
                          <a:pt x="101" y="65"/>
                          <a:pt x="101" y="65"/>
                          <a:pt x="101" y="65"/>
                        </a:cubicBezTo>
                        <a:cubicBezTo>
                          <a:pt x="101" y="66"/>
                          <a:pt x="101" y="67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7"/>
                          <a:pt x="102" y="67"/>
                        </a:cubicBezTo>
                        <a:cubicBezTo>
                          <a:pt x="101" y="67"/>
                          <a:pt x="101" y="66"/>
                          <a:pt x="101" y="65"/>
                        </a:cubicBezTo>
                        <a:cubicBezTo>
                          <a:pt x="103" y="64"/>
                          <a:pt x="105" y="65"/>
                          <a:pt x="106" y="66"/>
                        </a:cubicBezTo>
                        <a:cubicBezTo>
                          <a:pt x="106" y="67"/>
                          <a:pt x="106" y="68"/>
                          <a:pt x="106" y="70"/>
                        </a:cubicBezTo>
                        <a:close/>
                        <a:moveTo>
                          <a:pt x="83" y="53"/>
                        </a:move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5" y="53"/>
                          <a:pt x="87" y="54"/>
                          <a:pt x="90" y="54"/>
                        </a:cubicBezTo>
                        <a:cubicBezTo>
                          <a:pt x="92" y="55"/>
                          <a:pt x="95" y="55"/>
                          <a:pt x="96" y="56"/>
                        </a:cubicBezTo>
                        <a:cubicBezTo>
                          <a:pt x="97" y="56"/>
                          <a:pt x="98" y="58"/>
                          <a:pt x="99" y="58"/>
                        </a:cubicBezTo>
                        <a:cubicBezTo>
                          <a:pt x="99" y="59"/>
                          <a:pt x="101" y="60"/>
                          <a:pt x="101" y="61"/>
                        </a:cubicBezTo>
                        <a:cubicBezTo>
                          <a:pt x="99" y="62"/>
                          <a:pt x="97" y="60"/>
                          <a:pt x="95" y="60"/>
                        </a:cubicBezTo>
                        <a:cubicBezTo>
                          <a:pt x="91" y="59"/>
                          <a:pt x="86" y="59"/>
                          <a:pt x="84" y="57"/>
                        </a:cubicBezTo>
                        <a:cubicBezTo>
                          <a:pt x="84" y="57"/>
                          <a:pt x="84" y="57"/>
                          <a:pt x="84" y="57"/>
                        </a:cubicBezTo>
                        <a:cubicBezTo>
                          <a:pt x="84" y="57"/>
                          <a:pt x="84" y="56"/>
                          <a:pt x="84" y="56"/>
                        </a:cubicBezTo>
                        <a:cubicBezTo>
                          <a:pt x="84" y="55"/>
                          <a:pt x="83" y="54"/>
                          <a:pt x="83" y="53"/>
                        </a:cubicBezTo>
                        <a:close/>
                        <a:moveTo>
                          <a:pt x="84" y="56"/>
                        </a:moveTo>
                        <a:cubicBezTo>
                          <a:pt x="82" y="56"/>
                          <a:pt x="81" y="55"/>
                          <a:pt x="79" y="55"/>
                        </a:cubicBezTo>
                        <a:cubicBezTo>
                          <a:pt x="77" y="55"/>
                          <a:pt x="76" y="53"/>
                          <a:pt x="75" y="52"/>
                        </a:cubicBezTo>
                        <a:cubicBezTo>
                          <a:pt x="75" y="52"/>
                          <a:pt x="76" y="52"/>
                          <a:pt x="76" y="52"/>
                        </a:cubicBezTo>
                        <a:cubicBezTo>
                          <a:pt x="78" y="52"/>
                          <a:pt x="80" y="52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4"/>
                          <a:pt x="83" y="55"/>
                          <a:pt x="84" y="56"/>
                        </a:cubicBezTo>
                        <a:close/>
                        <a:moveTo>
                          <a:pt x="86" y="30"/>
                        </a:moveTo>
                        <a:cubicBezTo>
                          <a:pt x="87" y="30"/>
                          <a:pt x="89" y="30"/>
                          <a:pt x="90" y="30"/>
                        </a:cubicBezTo>
                        <a:cubicBezTo>
                          <a:pt x="90" y="30"/>
                          <a:pt x="89" y="31"/>
                          <a:pt x="89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8" y="32"/>
                          <a:pt x="87" y="31"/>
                          <a:pt x="86" y="30"/>
                        </a:cubicBezTo>
                        <a:close/>
                        <a:moveTo>
                          <a:pt x="88" y="33"/>
                        </a:moveTo>
                        <a:cubicBezTo>
                          <a:pt x="88" y="33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7" y="33"/>
                          <a:pt x="87" y="33"/>
                        </a:cubicBezTo>
                        <a:cubicBezTo>
                          <a:pt x="87" y="33"/>
                          <a:pt x="88" y="33"/>
                          <a:pt x="88" y="33"/>
                        </a:cubicBezTo>
                        <a:close/>
                        <a:moveTo>
                          <a:pt x="90" y="30"/>
                        </a:moveTo>
                        <a:cubicBezTo>
                          <a:pt x="90" y="29"/>
                          <a:pt x="91" y="29"/>
                          <a:pt x="91" y="29"/>
                        </a:cubicBezTo>
                        <a:cubicBezTo>
                          <a:pt x="91" y="29"/>
                          <a:pt x="91" y="28"/>
                          <a:pt x="91" y="28"/>
                        </a:cubicBezTo>
                        <a:cubicBezTo>
                          <a:pt x="92" y="28"/>
                          <a:pt x="92" y="25"/>
                          <a:pt x="92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2" y="29"/>
                          <a:pt x="92" y="31"/>
                          <a:pt x="91" y="32"/>
                        </a:cubicBezTo>
                        <a:cubicBezTo>
                          <a:pt x="91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1"/>
                          <a:pt x="90" y="30"/>
                          <a:pt x="90" y="30"/>
                        </a:cubicBezTo>
                        <a:close/>
                        <a:moveTo>
                          <a:pt x="88" y="34"/>
                        </a:move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9" y="33"/>
                          <a:pt x="89" y="33"/>
                        </a:cubicBezTo>
                        <a:cubicBezTo>
                          <a:pt x="89" y="33"/>
                          <a:pt x="89" y="33"/>
                          <a:pt x="89" y="33"/>
                        </a:cubicBezTo>
                        <a:cubicBezTo>
                          <a:pt x="92" y="34"/>
                          <a:pt x="96" y="35"/>
                          <a:pt x="99" y="36"/>
                        </a:cubicBezTo>
                        <a:cubicBezTo>
                          <a:pt x="99" y="36"/>
                          <a:pt x="99" y="37"/>
                          <a:pt x="99" y="38"/>
                        </a:cubicBezTo>
                        <a:cubicBezTo>
                          <a:pt x="100" y="39"/>
                          <a:pt x="100" y="41"/>
                          <a:pt x="100" y="42"/>
                        </a:cubicBezTo>
                        <a:cubicBezTo>
                          <a:pt x="100" y="42"/>
                          <a:pt x="100" y="42"/>
                          <a:pt x="100" y="42"/>
                        </a:cubicBezTo>
                        <a:cubicBezTo>
                          <a:pt x="100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3"/>
                          <a:pt x="99" y="43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4"/>
                          <a:pt x="101" y="45"/>
                          <a:pt x="101" y="46"/>
                        </a:cubicBezTo>
                        <a:cubicBezTo>
                          <a:pt x="101" y="47"/>
                          <a:pt x="101" y="47"/>
                          <a:pt x="101" y="48"/>
                        </a:cubicBezTo>
                        <a:cubicBezTo>
                          <a:pt x="98" y="45"/>
                          <a:pt x="92" y="41"/>
                          <a:pt x="90" y="37"/>
                        </a:cubicBezTo>
                        <a:cubicBezTo>
                          <a:pt x="89" y="37"/>
                          <a:pt x="88" y="35"/>
                          <a:pt x="88" y="34"/>
                        </a:cubicBezTo>
                        <a:close/>
                        <a:moveTo>
                          <a:pt x="107" y="30"/>
                        </a:moveTo>
                        <a:cubicBezTo>
                          <a:pt x="107" y="30"/>
                          <a:pt x="107" y="29"/>
                          <a:pt x="107" y="29"/>
                        </a:cubicBezTo>
                        <a:cubicBezTo>
                          <a:pt x="108" y="29"/>
                          <a:pt x="108" y="28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9"/>
                          <a:pt x="110" y="30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2"/>
                          <a:pt x="111" y="32"/>
                          <a:pt x="111" y="32"/>
                        </a:cubicBezTo>
                        <a:cubicBezTo>
                          <a:pt x="109" y="33"/>
                          <a:pt x="108" y="34"/>
                          <a:pt x="106" y="35"/>
                        </a:cubicBezTo>
                        <a:cubicBezTo>
                          <a:pt x="106" y="35"/>
                          <a:pt x="106" y="34"/>
                          <a:pt x="106" y="34"/>
                        </a:cubicBezTo>
                        <a:cubicBezTo>
                          <a:pt x="106" y="33"/>
                          <a:pt x="107" y="32"/>
                          <a:pt x="107" y="31"/>
                        </a:cubicBezTo>
                        <a:cubicBezTo>
                          <a:pt x="107" y="31"/>
                          <a:pt x="107" y="30"/>
                          <a:pt x="107" y="30"/>
                        </a:cubicBezTo>
                        <a:close/>
                        <a:moveTo>
                          <a:pt x="106" y="19"/>
                        </a:moveTo>
                        <a:cubicBezTo>
                          <a:pt x="106" y="19"/>
                          <a:pt x="106" y="19"/>
                          <a:pt x="106" y="19"/>
                        </a:cubicBezTo>
                        <a:cubicBezTo>
                          <a:pt x="106" y="19"/>
                          <a:pt x="106" y="18"/>
                          <a:pt x="106" y="18"/>
                        </a:cubicBezTo>
                        <a:cubicBezTo>
                          <a:pt x="106" y="18"/>
                          <a:pt x="106" y="18"/>
                          <a:pt x="106" y="18"/>
                        </a:cubicBezTo>
                        <a:cubicBezTo>
                          <a:pt x="106" y="17"/>
                          <a:pt x="107" y="17"/>
                          <a:pt x="108" y="17"/>
                        </a:cubicBezTo>
                        <a:cubicBezTo>
                          <a:pt x="108" y="19"/>
                          <a:pt x="108" y="20"/>
                          <a:pt x="107" y="22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6" y="20"/>
                        </a:cubicBezTo>
                        <a:cubicBezTo>
                          <a:pt x="106" y="20"/>
                          <a:pt x="106" y="19"/>
                          <a:pt x="106" y="19"/>
                        </a:cubicBezTo>
                        <a:close/>
                        <a:moveTo>
                          <a:pt x="106" y="22"/>
                        </a:move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5" y="22"/>
                          <a:pt x="104" y="21"/>
                          <a:pt x="103" y="20"/>
                        </a:cubicBezTo>
                        <a:cubicBezTo>
                          <a:pt x="103" y="20"/>
                          <a:pt x="103" y="20"/>
                          <a:pt x="103" y="20"/>
                        </a:cubicBezTo>
                        <a:cubicBezTo>
                          <a:pt x="104" y="20"/>
                          <a:pt x="104" y="20"/>
                          <a:pt x="105" y="19"/>
                        </a:cubicBezTo>
                        <a:cubicBezTo>
                          <a:pt x="105" y="19"/>
                          <a:pt x="105" y="19"/>
                          <a:pt x="105" y="19"/>
                        </a:cubicBezTo>
                        <a:cubicBezTo>
                          <a:pt x="106" y="20"/>
                          <a:pt x="106" y="20"/>
                          <a:pt x="106" y="21"/>
                        </a:cubicBezTo>
                        <a:cubicBezTo>
                          <a:pt x="106" y="21"/>
                          <a:pt x="106" y="22"/>
                          <a:pt x="106" y="22"/>
                        </a:cubicBezTo>
                        <a:close/>
                        <a:moveTo>
                          <a:pt x="112" y="19"/>
                        </a:move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1" y="19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1" y="20"/>
                          <a:pt x="111" y="20"/>
                          <a:pt x="112" y="19"/>
                        </a:cubicBezTo>
                        <a:cubicBezTo>
                          <a:pt x="113" y="19"/>
                          <a:pt x="113" y="19"/>
                          <a:pt x="113" y="19"/>
                        </a:cubicBezTo>
                        <a:cubicBezTo>
                          <a:pt x="113" y="21"/>
                          <a:pt x="112" y="22"/>
                          <a:pt x="112" y="24"/>
                        </a:cubicBezTo>
                        <a:cubicBezTo>
                          <a:pt x="112" y="24"/>
                          <a:pt x="112" y="24"/>
                          <a:pt x="112" y="24"/>
                        </a:cubicBezTo>
                        <a:cubicBezTo>
                          <a:pt x="112" y="25"/>
                          <a:pt x="112" y="25"/>
                          <a:pt x="112" y="25"/>
                        </a:cubicBezTo>
                        <a:cubicBezTo>
                          <a:pt x="112" y="25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1" y="26"/>
                          <a:pt x="110" y="27"/>
                          <a:pt x="109" y="27"/>
                        </a:cubicBezTo>
                        <a:cubicBezTo>
                          <a:pt x="109" y="27"/>
                          <a:pt x="109" y="27"/>
                          <a:pt x="109" y="27"/>
                        </a:cubicBezTo>
                        <a:cubicBezTo>
                          <a:pt x="109" y="27"/>
                          <a:pt x="109" y="26"/>
                          <a:pt x="108" y="26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ubicBezTo>
                          <a:pt x="108" y="24"/>
                          <a:pt x="107" y="23"/>
                          <a:pt x="107" y="22"/>
                        </a:cubicBezTo>
                        <a:cubicBezTo>
                          <a:pt x="107" y="22"/>
                          <a:pt x="108" y="22"/>
                          <a:pt x="108" y="22"/>
                        </a:cubicBezTo>
                        <a:cubicBezTo>
                          <a:pt x="108" y="22"/>
                          <a:pt x="108" y="22"/>
                          <a:pt x="108" y="22"/>
                        </a:cubicBezTo>
                        <a:cubicBezTo>
                          <a:pt x="108" y="20"/>
                          <a:pt x="108" y="19"/>
                          <a:pt x="109" y="17"/>
                        </a:cubicBezTo>
                        <a:cubicBezTo>
                          <a:pt x="109" y="17"/>
                          <a:pt x="109" y="17"/>
                          <a:pt x="109" y="17"/>
                        </a:cubicBezTo>
                        <a:cubicBezTo>
                          <a:pt x="110" y="17"/>
                          <a:pt x="111" y="18"/>
                          <a:pt x="112" y="18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lose/>
                        <a:moveTo>
                          <a:pt x="114" y="30"/>
                        </a:moveTo>
                        <a:cubicBezTo>
                          <a:pt x="114" y="30"/>
                          <a:pt x="113" y="31"/>
                          <a:pt x="113" y="31"/>
                        </a:cubicBezTo>
                        <a:cubicBezTo>
                          <a:pt x="113" y="31"/>
                          <a:pt x="113" y="32"/>
                          <a:pt x="112" y="32"/>
                        </a:cubicBezTo>
                        <a:cubicBezTo>
                          <a:pt x="112" y="31"/>
                          <a:pt x="112" y="31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0"/>
                          <a:pt x="110" y="29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7"/>
                          <a:pt x="111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8"/>
                          <a:pt x="112" y="29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29"/>
                          <a:pt x="112" y="28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3" y="26"/>
                          <a:pt x="113" y="26"/>
                          <a:pt x="113" y="26"/>
                        </a:cubicBezTo>
                        <a:cubicBezTo>
                          <a:pt x="114" y="26"/>
                          <a:pt x="114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4" y="27"/>
                          <a:pt x="114" y="28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lose/>
                        <a:moveTo>
                          <a:pt x="117" y="33"/>
                        </a:move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19" y="33"/>
                          <a:pt x="118" y="34"/>
                          <a:pt x="117" y="35"/>
                        </a:cubicBezTo>
                        <a:cubicBezTo>
                          <a:pt x="117" y="35"/>
                          <a:pt x="117" y="35"/>
                          <a:pt x="117" y="35"/>
                        </a:cubicBezTo>
                        <a:cubicBezTo>
                          <a:pt x="117" y="36"/>
                          <a:pt x="116" y="36"/>
                          <a:pt x="117" y="35"/>
                        </a:cubicBezTo>
                        <a:cubicBezTo>
                          <a:pt x="116" y="35"/>
                          <a:pt x="116" y="36"/>
                          <a:pt x="116" y="36"/>
                        </a:cubicBezTo>
                        <a:cubicBezTo>
                          <a:pt x="116" y="36"/>
                          <a:pt x="116" y="36"/>
                          <a:pt x="116" y="36"/>
                        </a:cubicBezTo>
                        <a:cubicBezTo>
                          <a:pt x="116" y="37"/>
                          <a:pt x="116" y="37"/>
                          <a:pt x="116" y="37"/>
                        </a:cubicBezTo>
                        <a:cubicBezTo>
                          <a:pt x="115" y="37"/>
                          <a:pt x="115" y="38"/>
                          <a:pt x="115" y="38"/>
                        </a:cubicBezTo>
                        <a:cubicBezTo>
                          <a:pt x="115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3" y="38"/>
                          <a:pt x="113" y="38"/>
                          <a:pt x="113" y="37"/>
                        </a:cubicBezTo>
                        <a:cubicBezTo>
                          <a:pt x="113" y="37"/>
                          <a:pt x="113" y="37"/>
                          <a:pt x="113" y="37"/>
                        </a:cubicBezTo>
                        <a:cubicBezTo>
                          <a:pt x="113" y="37"/>
                          <a:pt x="113" y="36"/>
                          <a:pt x="113" y="35"/>
                        </a:cubicBezTo>
                        <a:cubicBezTo>
                          <a:pt x="113" y="34"/>
                          <a:pt x="113" y="33"/>
                          <a:pt x="113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5" y="32"/>
                          <a:pt x="116" y="32"/>
                          <a:pt x="116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6" y="33"/>
                          <a:pt x="117" y="33"/>
                          <a:pt x="117" y="33"/>
                        </a:cubicBezTo>
                        <a:close/>
                        <a:moveTo>
                          <a:pt x="117" y="42"/>
                        </a:moveTo>
                        <a:cubicBezTo>
                          <a:pt x="117" y="42"/>
                          <a:pt x="118" y="42"/>
                          <a:pt x="118" y="42"/>
                        </a:cubicBezTo>
                        <a:cubicBezTo>
                          <a:pt x="118" y="42"/>
                          <a:pt x="118" y="42"/>
                          <a:pt x="118" y="42"/>
                        </a:cubicBezTo>
                        <a:cubicBezTo>
                          <a:pt x="118" y="41"/>
                          <a:pt x="118" y="41"/>
                          <a:pt x="118" y="41"/>
                        </a:cubicBezTo>
                        <a:cubicBezTo>
                          <a:pt x="119" y="41"/>
                          <a:pt x="119" y="41"/>
                          <a:pt x="119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4" y="42"/>
                          <a:pt x="128" y="43"/>
                          <a:pt x="132" y="46"/>
                        </a:cubicBezTo>
                        <a:cubicBezTo>
                          <a:pt x="131" y="48"/>
                          <a:pt x="129" y="49"/>
                          <a:pt x="128" y="50"/>
                        </a:cubicBezTo>
                        <a:cubicBezTo>
                          <a:pt x="126" y="52"/>
                          <a:pt x="124" y="53"/>
                          <a:pt x="122" y="53"/>
                        </a:cubicBezTo>
                        <a:cubicBezTo>
                          <a:pt x="122" y="52"/>
                          <a:pt x="122" y="50"/>
                          <a:pt x="120" y="49"/>
                        </a:cubicBezTo>
                        <a:cubicBezTo>
                          <a:pt x="120" y="49"/>
                          <a:pt x="120" y="50"/>
                          <a:pt x="119" y="50"/>
                        </a:cubicBezTo>
                        <a:cubicBezTo>
                          <a:pt x="118" y="49"/>
                          <a:pt x="117" y="49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6" y="45"/>
                          <a:pt x="114" y="42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5" y="38"/>
                          <a:pt x="115" y="38"/>
                        </a:cubicBezTo>
                        <a:cubicBezTo>
                          <a:pt x="115" y="38"/>
                          <a:pt x="115" y="38"/>
                          <a:pt x="115" y="38"/>
                        </a:cubicBezTo>
                        <a:cubicBezTo>
                          <a:pt x="116" y="39"/>
                          <a:pt x="116" y="39"/>
                          <a:pt x="117" y="39"/>
                        </a:cubicBezTo>
                        <a:cubicBezTo>
                          <a:pt x="118" y="40"/>
                          <a:pt x="118" y="40"/>
                          <a:pt x="119" y="40"/>
                        </a:cubicBezTo>
                        <a:cubicBezTo>
                          <a:pt x="119" y="40"/>
                          <a:pt x="118" y="41"/>
                          <a:pt x="118" y="41"/>
                        </a:cubicBezTo>
                        <a:cubicBezTo>
                          <a:pt x="118" y="41"/>
                          <a:pt x="118" y="41"/>
                          <a:pt x="117" y="41"/>
                        </a:cubicBezTo>
                        <a:cubicBezTo>
                          <a:pt x="117" y="41"/>
                          <a:pt x="117" y="42"/>
                          <a:pt x="117" y="42"/>
                        </a:cubicBezTo>
                        <a:close/>
                        <a:moveTo>
                          <a:pt x="131" y="34"/>
                        </a:moveTo>
                        <a:cubicBezTo>
                          <a:pt x="131" y="34"/>
                          <a:pt x="131" y="34"/>
                          <a:pt x="132" y="34"/>
                        </a:cubicBezTo>
                        <a:cubicBezTo>
                          <a:pt x="132" y="34"/>
                          <a:pt x="132" y="34"/>
                          <a:pt x="132" y="34"/>
                        </a:cubicBezTo>
                        <a:cubicBezTo>
                          <a:pt x="134" y="37"/>
                          <a:pt x="137" y="40"/>
                          <a:pt x="140" y="43"/>
                        </a:cubicBezTo>
                        <a:cubicBezTo>
                          <a:pt x="140" y="43"/>
                          <a:pt x="141" y="43"/>
                          <a:pt x="141" y="43"/>
                        </a:cubicBezTo>
                        <a:cubicBezTo>
                          <a:pt x="139" y="44"/>
                          <a:pt x="137" y="44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5" y="45"/>
                          <a:pt x="134" y="45"/>
                          <a:pt x="133" y="46"/>
                        </a:cubicBezTo>
                        <a:cubicBezTo>
                          <a:pt x="133" y="46"/>
                          <a:pt x="133" y="46"/>
                          <a:pt x="133" y="46"/>
                        </a:cubicBezTo>
                        <a:cubicBezTo>
                          <a:pt x="133" y="46"/>
                          <a:pt x="132" y="46"/>
                          <a:pt x="132" y="46"/>
                        </a:cubicBezTo>
                        <a:cubicBezTo>
                          <a:pt x="132" y="46"/>
                          <a:pt x="132" y="46"/>
                          <a:pt x="132" y="46"/>
                        </a:cubicBezTo>
                        <a:cubicBezTo>
                          <a:pt x="129" y="43"/>
                          <a:pt x="124" y="42"/>
                          <a:pt x="120" y="40"/>
                        </a:cubicBezTo>
                        <a:cubicBezTo>
                          <a:pt x="123" y="38"/>
                          <a:pt x="127" y="36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1" y="34"/>
                          <a:pt x="131" y="34"/>
                        </a:cubicBezTo>
                        <a:close/>
                        <a:moveTo>
                          <a:pt x="145" y="52"/>
                        </a:moveTo>
                        <a:cubicBezTo>
                          <a:pt x="137" y="56"/>
                          <a:pt x="132" y="64"/>
                          <a:pt x="125" y="68"/>
                        </a:cubicBezTo>
                        <a:cubicBezTo>
                          <a:pt x="126" y="61"/>
                          <a:pt x="129" y="58"/>
                          <a:pt x="132" y="53"/>
                        </a:cubicBezTo>
                        <a:cubicBezTo>
                          <a:pt x="136" y="52"/>
                          <a:pt x="140" y="50"/>
                          <a:pt x="145" y="48"/>
                        </a:cubicBezTo>
                        <a:cubicBezTo>
                          <a:pt x="145" y="48"/>
                          <a:pt x="145" y="48"/>
                          <a:pt x="145" y="48"/>
                        </a:cubicBezTo>
                        <a:cubicBezTo>
                          <a:pt x="145" y="49"/>
                          <a:pt x="145" y="51"/>
                          <a:pt x="145" y="52"/>
                        </a:cubicBezTo>
                        <a:close/>
                        <a:moveTo>
                          <a:pt x="129" y="92"/>
                        </a:moveTo>
                        <a:cubicBezTo>
                          <a:pt x="128" y="91"/>
                          <a:pt x="127" y="91"/>
                          <a:pt x="127" y="91"/>
                        </a:cubicBezTo>
                        <a:cubicBezTo>
                          <a:pt x="127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5" y="87"/>
                          <a:pt x="128" y="86"/>
                          <a:pt x="129" y="84"/>
                        </a:cubicBezTo>
                        <a:cubicBezTo>
                          <a:pt x="130" y="82"/>
                          <a:pt x="131" y="80"/>
                          <a:pt x="132" y="79"/>
                        </a:cubicBezTo>
                        <a:cubicBezTo>
                          <a:pt x="136" y="81"/>
                          <a:pt x="140" y="83"/>
                          <a:pt x="143" y="87"/>
                        </a:cubicBezTo>
                        <a:cubicBezTo>
                          <a:pt x="143" y="87"/>
                          <a:pt x="143" y="87"/>
                          <a:pt x="143" y="87"/>
                        </a:cubicBezTo>
                        <a:cubicBezTo>
                          <a:pt x="144" y="87"/>
                          <a:pt x="144" y="88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38" y="90"/>
                          <a:pt x="134" y="94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29" y="96"/>
                          <a:pt x="127" y="94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7" y="91"/>
                          <a:pt x="127" y="91"/>
                        </a:cubicBezTo>
                        <a:cubicBezTo>
                          <a:pt x="127" y="91"/>
                          <a:pt x="128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lose/>
                        <a:moveTo>
                          <a:pt x="125" y="83"/>
                        </a:moveTo>
                        <a:cubicBezTo>
                          <a:pt x="125" y="82"/>
                          <a:pt x="126" y="83"/>
                          <a:pt x="127" y="83"/>
                        </a:cubicBezTo>
                        <a:cubicBezTo>
                          <a:pt x="127" y="84"/>
                          <a:pt x="126" y="84"/>
                          <a:pt x="126" y="85"/>
                        </a:cubicBezTo>
                        <a:cubicBezTo>
                          <a:pt x="125" y="85"/>
                          <a:pt x="126" y="83"/>
                          <a:pt x="125" y="83"/>
                        </a:cubicBezTo>
                        <a:close/>
                        <a:moveTo>
                          <a:pt x="134" y="65"/>
                        </a:moveTo>
                        <a:cubicBezTo>
                          <a:pt x="134" y="67"/>
                          <a:pt x="133" y="68"/>
                          <a:pt x="132" y="69"/>
                        </a:cubicBezTo>
                        <a:cubicBezTo>
                          <a:pt x="131" y="69"/>
                          <a:pt x="131" y="69"/>
                          <a:pt x="131" y="68"/>
                        </a:cubicBezTo>
                        <a:cubicBezTo>
                          <a:pt x="131" y="71"/>
                          <a:pt x="129" y="72"/>
                          <a:pt x="127" y="74"/>
                        </a:cubicBezTo>
                        <a:cubicBezTo>
                          <a:pt x="127" y="74"/>
                          <a:pt x="127" y="73"/>
                          <a:pt x="126" y="73"/>
                        </a:cubicBezTo>
                        <a:cubicBezTo>
                          <a:pt x="127" y="73"/>
                          <a:pt x="127" y="75"/>
                          <a:pt x="126" y="76"/>
                        </a:cubicBezTo>
                        <a:cubicBezTo>
                          <a:pt x="126" y="76"/>
                          <a:pt x="126" y="76"/>
                          <a:pt x="126" y="76"/>
                        </a:cubicBezTo>
                        <a:cubicBezTo>
                          <a:pt x="126" y="76"/>
                          <a:pt x="125" y="75"/>
                          <a:pt x="124" y="75"/>
                        </a:cubicBezTo>
                        <a:cubicBezTo>
                          <a:pt x="124" y="75"/>
                          <a:pt x="124" y="75"/>
                          <a:pt x="124" y="75"/>
                        </a:cubicBezTo>
                        <a:cubicBezTo>
                          <a:pt x="122" y="68"/>
                          <a:pt x="130" y="67"/>
                          <a:pt x="134" y="65"/>
                        </a:cubicBezTo>
                        <a:close/>
                        <a:moveTo>
                          <a:pt x="119" y="93"/>
                        </a:move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20" y="92"/>
                          <a:pt x="120" y="92"/>
                          <a:pt x="121" y="92"/>
                        </a:cubicBezTo>
                        <a:cubicBezTo>
                          <a:pt x="121" y="92"/>
                          <a:pt x="120" y="93"/>
                          <a:pt x="120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lose/>
                        <a:moveTo>
                          <a:pt x="108" y="67"/>
                        </a:moveTo>
                        <a:cubicBezTo>
                          <a:pt x="112" y="66"/>
                          <a:pt x="113" y="69"/>
                          <a:pt x="116" y="69"/>
                        </a:cubicBezTo>
                        <a:cubicBezTo>
                          <a:pt x="115" y="70"/>
                          <a:pt x="115" y="70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3" y="73"/>
                          <a:pt x="111" y="74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3"/>
                          <a:pt x="107" y="70"/>
                          <a:pt x="108" y="67"/>
                        </a:cubicBezTo>
                        <a:close/>
                        <a:moveTo>
                          <a:pt x="106" y="53"/>
                        </a:move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7" y="51"/>
                          <a:pt x="107" y="50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7" y="49"/>
                          <a:pt x="107" y="49"/>
                          <a:pt x="107" y="49"/>
                        </a:cubicBezTo>
                        <a:cubicBezTo>
                          <a:pt x="107" y="50"/>
                          <a:pt x="107" y="51"/>
                          <a:pt x="106" y="51"/>
                        </a:cubicBezTo>
                        <a:cubicBezTo>
                          <a:pt x="106" y="51"/>
                          <a:pt x="106" y="52"/>
                          <a:pt x="106" y="52"/>
                        </a:cubicBezTo>
                        <a:cubicBezTo>
                          <a:pt x="105" y="52"/>
                          <a:pt x="105" y="52"/>
                          <a:pt x="104" y="51"/>
                        </a:cubicBezTo>
                        <a:cubicBezTo>
                          <a:pt x="105" y="49"/>
                          <a:pt x="104" y="45"/>
                          <a:pt x="105" y="43"/>
                        </a:cubicBezTo>
                        <a:cubicBezTo>
                          <a:pt x="107" y="43"/>
                          <a:pt x="108" y="44"/>
                          <a:pt x="109" y="45"/>
                        </a:cubicBezTo>
                        <a:cubicBezTo>
                          <a:pt x="111" y="46"/>
                          <a:pt x="112" y="47"/>
                          <a:pt x="114" y="48"/>
                        </a:cubicBezTo>
                        <a:cubicBezTo>
                          <a:pt x="114" y="48"/>
                          <a:pt x="114" y="48"/>
                          <a:pt x="114" y="48"/>
                        </a:cubicBezTo>
                        <a:cubicBezTo>
                          <a:pt x="114" y="48"/>
                          <a:pt x="114" y="48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6" y="49"/>
                          <a:pt x="116" y="49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1"/>
                          <a:pt x="117" y="52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2"/>
                          <a:pt x="116" y="51"/>
                          <a:pt x="116" y="50"/>
                        </a:cubicBezTo>
                        <a:cubicBezTo>
                          <a:pt x="117" y="50"/>
                          <a:pt x="117" y="50"/>
                          <a:pt x="117" y="50"/>
                        </a:cubicBezTo>
                        <a:cubicBezTo>
                          <a:pt x="118" y="50"/>
                          <a:pt x="119" y="51"/>
                          <a:pt x="120" y="51"/>
                        </a:cubicBezTo>
                        <a:cubicBezTo>
                          <a:pt x="121" y="55"/>
                          <a:pt x="118" y="55"/>
                          <a:pt x="118" y="57"/>
                        </a:cubicBezTo>
                        <a:cubicBezTo>
                          <a:pt x="118" y="58"/>
                          <a:pt x="119" y="60"/>
                          <a:pt x="118" y="60"/>
                        </a:cubicBezTo>
                        <a:cubicBezTo>
                          <a:pt x="115" y="59"/>
                          <a:pt x="112" y="58"/>
                          <a:pt x="110" y="56"/>
                        </a:cubicBezTo>
                        <a:cubicBezTo>
                          <a:pt x="109" y="55"/>
                          <a:pt x="107" y="54"/>
                          <a:pt x="107" y="53"/>
                        </a:cubicBezTo>
                        <a:cubicBezTo>
                          <a:pt x="108" y="53"/>
                          <a:pt x="108" y="53"/>
                          <a:pt x="108" y="53"/>
                        </a:cubicBezTo>
                        <a:cubicBezTo>
                          <a:pt x="108" y="53"/>
                          <a:pt x="107" y="53"/>
                          <a:pt x="106" y="53"/>
                        </a:cubicBezTo>
                        <a:close/>
                        <a:moveTo>
                          <a:pt x="105" y="55"/>
                        </a:move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5" y="56"/>
                          <a:pt x="104" y="56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3" y="57"/>
                          <a:pt x="103" y="57"/>
                          <a:pt x="103" y="57"/>
                        </a:cubicBezTo>
                        <a:cubicBezTo>
                          <a:pt x="104" y="55"/>
                          <a:pt x="104" y="54"/>
                          <a:pt x="104" y="53"/>
                        </a:cubicBezTo>
                        <a:cubicBezTo>
                          <a:pt x="105" y="53"/>
                          <a:pt x="105" y="53"/>
                          <a:pt x="105" y="53"/>
                        </a:cubicBezTo>
                        <a:cubicBezTo>
                          <a:pt x="106" y="54"/>
                          <a:pt x="106" y="55"/>
                          <a:pt x="105" y="55"/>
                        </a:cubicBezTo>
                        <a:close/>
                        <a:moveTo>
                          <a:pt x="101" y="57"/>
                        </a:moveTo>
                        <a:cubicBezTo>
                          <a:pt x="100" y="56"/>
                          <a:pt x="99" y="55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100" y="53"/>
                          <a:pt x="100" y="53"/>
                        </a:cubicBezTo>
                        <a:cubicBezTo>
                          <a:pt x="101" y="53"/>
                          <a:pt x="101" y="53"/>
                          <a:pt x="101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3" y="55"/>
                          <a:pt x="102" y="56"/>
                          <a:pt x="102" y="58"/>
                        </a:cubicBezTo>
                        <a:cubicBezTo>
                          <a:pt x="101" y="58"/>
                          <a:pt x="101" y="57"/>
                          <a:pt x="101" y="57"/>
                        </a:cubicBezTo>
                        <a:cubicBezTo>
                          <a:pt x="101" y="57"/>
                          <a:pt x="101" y="57"/>
                          <a:pt x="101" y="57"/>
                        </a:cubicBezTo>
                        <a:close/>
                        <a:moveTo>
                          <a:pt x="102" y="53"/>
                        </a:moveTo>
                        <a:cubicBezTo>
                          <a:pt x="102" y="53"/>
                          <a:pt x="102" y="53"/>
                          <a:pt x="101" y="53"/>
                        </a:cubicBezTo>
                        <a:cubicBezTo>
                          <a:pt x="101" y="53"/>
                          <a:pt x="101" y="53"/>
                          <a:pt x="100" y="53"/>
                        </a:cubicBezTo>
                        <a:cubicBezTo>
                          <a:pt x="100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8" y="52"/>
                          <a:pt x="98" y="50"/>
                          <a:pt x="97" y="48"/>
                        </a:cubicBezTo>
                        <a:cubicBezTo>
                          <a:pt x="98" y="47"/>
                          <a:pt x="96" y="47"/>
                          <a:pt x="96" y="45"/>
                        </a:cubicBezTo>
                        <a:cubicBezTo>
                          <a:pt x="98" y="47"/>
                          <a:pt x="99" y="48"/>
                          <a:pt x="101" y="49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3" y="50"/>
                          <a:pt x="104" y="52"/>
                          <a:pt x="102" y="53"/>
                        </a:cubicBezTo>
                        <a:close/>
                        <a:moveTo>
                          <a:pt x="101" y="48"/>
                        </a:moveTo>
                        <a:cubicBezTo>
                          <a:pt x="101" y="48"/>
                          <a:pt x="101" y="48"/>
                          <a:pt x="101" y="48"/>
                        </a:cubicBezTo>
                        <a:cubicBezTo>
                          <a:pt x="101" y="47"/>
                          <a:pt x="101" y="47"/>
                          <a:pt x="101" y="46"/>
                        </a:cubicBezTo>
                        <a:cubicBezTo>
                          <a:pt x="101" y="45"/>
                          <a:pt x="101" y="44"/>
                          <a:pt x="101" y="43"/>
                        </a:cubicBezTo>
                        <a:cubicBezTo>
                          <a:pt x="102" y="43"/>
                          <a:pt x="103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5"/>
                          <a:pt x="104" y="48"/>
                          <a:pt x="103" y="50"/>
                        </a:cubicBezTo>
                        <a:cubicBezTo>
                          <a:pt x="102" y="49"/>
                          <a:pt x="101" y="49"/>
                          <a:pt x="101" y="48"/>
                        </a:cubicBezTo>
                        <a:close/>
                        <a:moveTo>
                          <a:pt x="113" y="38"/>
                        </a:move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4" y="42"/>
                          <a:pt x="115" y="45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5"/>
                          <a:pt x="112" y="42"/>
                          <a:pt x="112" y="40"/>
                        </a:cubicBezTo>
                        <a:cubicBezTo>
                          <a:pt x="112" y="39"/>
                          <a:pt x="112" y="39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3" y="38"/>
                          <a:pt x="113" y="38"/>
                        </a:cubicBezTo>
                        <a:close/>
                        <a:moveTo>
                          <a:pt x="112" y="32"/>
                        </a:moveTo>
                        <a:cubicBezTo>
                          <a:pt x="113" y="32"/>
                          <a:pt x="113" y="32"/>
                          <a:pt x="113" y="32"/>
                        </a:cubicBezTo>
                        <a:cubicBezTo>
                          <a:pt x="113" y="33"/>
                          <a:pt x="113" y="34"/>
                          <a:pt x="113" y="35"/>
                        </a:cubicBezTo>
                        <a:cubicBezTo>
                          <a:pt x="112" y="34"/>
                          <a:pt x="112" y="33"/>
                          <a:pt x="112" y="32"/>
                        </a:cubicBezTo>
                        <a:close/>
                        <a:moveTo>
                          <a:pt x="119" y="78"/>
                        </a:moveTo>
                        <a:cubicBezTo>
                          <a:pt x="120" y="78"/>
                          <a:pt x="120" y="79"/>
                          <a:pt x="120" y="80"/>
                        </a:cubicBezTo>
                        <a:cubicBezTo>
                          <a:pt x="120" y="80"/>
                          <a:pt x="120" y="79"/>
                          <a:pt x="119" y="79"/>
                        </a:cubicBezTo>
                        <a:cubicBezTo>
                          <a:pt x="119" y="79"/>
                          <a:pt x="120" y="79"/>
                          <a:pt x="119" y="78"/>
                        </a:cubicBezTo>
                        <a:close/>
                        <a:moveTo>
                          <a:pt x="120" y="69"/>
                        </a:moveTo>
                        <a:cubicBezTo>
                          <a:pt x="119" y="69"/>
                          <a:pt x="119" y="68"/>
                          <a:pt x="118" y="68"/>
                        </a:cubicBezTo>
                        <a:cubicBezTo>
                          <a:pt x="119" y="67"/>
                          <a:pt x="119" y="65"/>
                          <a:pt x="121" y="65"/>
                        </a:cubicBezTo>
                        <a:cubicBezTo>
                          <a:pt x="120" y="66"/>
                          <a:pt x="120" y="67"/>
                          <a:pt x="120" y="69"/>
                        </a:cubicBezTo>
                        <a:close/>
                        <a:moveTo>
                          <a:pt x="119" y="71"/>
                        </a:moveTo>
                        <a:cubicBezTo>
                          <a:pt x="118" y="71"/>
                          <a:pt x="118" y="71"/>
                          <a:pt x="118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0"/>
                          <a:pt x="117" y="70"/>
                          <a:pt x="117" y="70"/>
                        </a:cubicBezTo>
                        <a:cubicBezTo>
                          <a:pt x="118" y="70"/>
                          <a:pt x="119" y="70"/>
                          <a:pt x="119" y="71"/>
                        </a:cubicBezTo>
                        <a:close/>
                        <a:moveTo>
                          <a:pt x="109" y="57"/>
                        </a:moveTo>
                        <a:cubicBezTo>
                          <a:pt x="109" y="56"/>
                          <a:pt x="109" y="56"/>
                          <a:pt x="110" y="56"/>
                        </a:cubicBezTo>
                        <a:cubicBezTo>
                          <a:pt x="110" y="56"/>
                          <a:pt x="110" y="56"/>
                          <a:pt x="110" y="56"/>
                        </a:cubicBezTo>
                        <a:cubicBezTo>
                          <a:pt x="112" y="58"/>
                          <a:pt x="115" y="60"/>
                          <a:pt x="118" y="61"/>
                        </a:cubicBezTo>
                        <a:cubicBezTo>
                          <a:pt x="118" y="62"/>
                          <a:pt x="117" y="63"/>
                          <a:pt x="115" y="63"/>
                        </a:cubicBezTo>
                        <a:cubicBezTo>
                          <a:pt x="113" y="61"/>
                          <a:pt x="111" y="59"/>
                          <a:pt x="109" y="57"/>
                        </a:cubicBezTo>
                        <a:close/>
                        <a:moveTo>
                          <a:pt x="117" y="66"/>
                        </a:moveTo>
                        <a:cubicBezTo>
                          <a:pt x="117" y="68"/>
                          <a:pt x="117" y="68"/>
                          <a:pt x="117" y="68"/>
                        </a:cubicBezTo>
                        <a:cubicBezTo>
                          <a:pt x="116" y="68"/>
                          <a:pt x="115" y="67"/>
                          <a:pt x="114" y="67"/>
                        </a:cubicBezTo>
                        <a:cubicBezTo>
                          <a:pt x="115" y="67"/>
                          <a:pt x="116" y="67"/>
                          <a:pt x="117" y="66"/>
                        </a:cubicBezTo>
                        <a:close/>
                        <a:moveTo>
                          <a:pt x="116" y="71"/>
                        </a:moveTo>
                        <a:cubicBezTo>
                          <a:pt x="116" y="71"/>
                          <a:pt x="116" y="71"/>
                          <a:pt x="116" y="71"/>
                        </a:cubicBezTo>
                        <a:cubicBezTo>
                          <a:pt x="116" y="71"/>
                          <a:pt x="115" y="71"/>
                          <a:pt x="115" y="71"/>
                        </a:cubicBezTo>
                        <a:cubicBezTo>
                          <a:pt x="115" y="70"/>
                          <a:pt x="116" y="70"/>
                          <a:pt x="116" y="69"/>
                        </a:cubicBezTo>
                        <a:cubicBezTo>
                          <a:pt x="117" y="69"/>
                          <a:pt x="116" y="71"/>
                          <a:pt x="116" y="71"/>
                        </a:cubicBezTo>
                        <a:close/>
                        <a:moveTo>
                          <a:pt x="116" y="72"/>
                        </a:moveTo>
                        <a:cubicBezTo>
                          <a:pt x="115" y="73"/>
                          <a:pt x="116" y="76"/>
                          <a:pt x="115" y="78"/>
                        </a:cubicBezTo>
                        <a:cubicBezTo>
                          <a:pt x="114" y="77"/>
                          <a:pt x="113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1" y="77"/>
                          <a:pt x="110" y="76"/>
                          <a:pt x="110" y="76"/>
                        </a:cubicBezTo>
                        <a:cubicBezTo>
                          <a:pt x="110" y="76"/>
                          <a:pt x="110" y="76"/>
                          <a:pt x="110" y="76"/>
                        </a:cubicBezTo>
                        <a:cubicBezTo>
                          <a:pt x="111" y="74"/>
                          <a:pt x="113" y="73"/>
                          <a:pt x="115" y="72"/>
                        </a:cubicBezTo>
                        <a:cubicBezTo>
                          <a:pt x="115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lose/>
                        <a:moveTo>
                          <a:pt x="107" y="76"/>
                        </a:move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7"/>
                          <a:pt x="108" y="77"/>
                          <a:pt x="108" y="77"/>
                        </a:cubicBezTo>
                        <a:cubicBezTo>
                          <a:pt x="107" y="77"/>
                          <a:pt x="107" y="77"/>
                          <a:pt x="107" y="76"/>
                        </a:cubicBezTo>
                        <a:close/>
                        <a:moveTo>
                          <a:pt x="108" y="78"/>
                        </a:moveTo>
                        <a:cubicBezTo>
                          <a:pt x="108" y="78"/>
                          <a:pt x="108" y="77"/>
                          <a:pt x="108" y="77"/>
                        </a:cubicBezTo>
                        <a:cubicBezTo>
                          <a:pt x="109" y="77"/>
                          <a:pt x="109" y="77"/>
                          <a:pt x="109" y="77"/>
                        </a:cubicBezTo>
                        <a:cubicBezTo>
                          <a:pt x="109" y="77"/>
                          <a:pt x="109" y="77"/>
                          <a:pt x="110" y="77"/>
                        </a:cubicBezTo>
                        <a:cubicBezTo>
                          <a:pt x="110" y="77"/>
                          <a:pt x="111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2" y="78"/>
                          <a:pt x="113" y="78"/>
                          <a:pt x="114" y="78"/>
                        </a:cubicBezTo>
                        <a:cubicBezTo>
                          <a:pt x="113" y="80"/>
                          <a:pt x="111" y="82"/>
                          <a:pt x="109" y="83"/>
                        </a:cubicBezTo>
                        <a:cubicBezTo>
                          <a:pt x="109" y="81"/>
                          <a:pt x="107" y="79"/>
                          <a:pt x="108" y="78"/>
                        </a:cubicBezTo>
                        <a:close/>
                        <a:moveTo>
                          <a:pt x="111" y="87"/>
                        </a:moveTo>
                        <a:cubicBezTo>
                          <a:pt x="111" y="86"/>
                          <a:pt x="114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6" y="81"/>
                          <a:pt x="116" y="80"/>
                          <a:pt x="117" y="80"/>
                        </a:cubicBezTo>
                        <a:cubicBezTo>
                          <a:pt x="117" y="84"/>
                          <a:pt x="115" y="89"/>
                          <a:pt x="113" y="93"/>
                        </a:cubicBezTo>
                        <a:cubicBezTo>
                          <a:pt x="113" y="91"/>
                          <a:pt x="113" y="89"/>
                          <a:pt x="111" y="87"/>
                        </a:cubicBezTo>
                        <a:close/>
                        <a:moveTo>
                          <a:pt x="117" y="86"/>
                        </a:moveTo>
                        <a:cubicBezTo>
                          <a:pt x="118" y="87"/>
                          <a:pt x="117" y="90"/>
                          <a:pt x="118" y="91"/>
                        </a:cubicBezTo>
                        <a:cubicBezTo>
                          <a:pt x="116" y="91"/>
                          <a:pt x="116" y="91"/>
                          <a:pt x="116" y="91"/>
                        </a:cubicBezTo>
                        <a:cubicBezTo>
                          <a:pt x="116" y="89"/>
                          <a:pt x="116" y="88"/>
                          <a:pt x="117" y="86"/>
                        </a:cubicBezTo>
                        <a:close/>
                        <a:moveTo>
                          <a:pt x="116" y="75"/>
                        </a:moveTo>
                        <a:cubicBezTo>
                          <a:pt x="116" y="74"/>
                          <a:pt x="116" y="72"/>
                          <a:pt x="118" y="72"/>
                        </a:cubicBezTo>
                        <a:cubicBezTo>
                          <a:pt x="118" y="74"/>
                          <a:pt x="117" y="75"/>
                          <a:pt x="116" y="75"/>
                        </a:cubicBezTo>
                        <a:close/>
                        <a:moveTo>
                          <a:pt x="117" y="72"/>
                        </a:moveTo>
                        <a:cubicBezTo>
                          <a:pt x="117" y="71"/>
                          <a:pt x="117" y="71"/>
                          <a:pt x="118" y="71"/>
                        </a:cubicBezTo>
                        <a:cubicBezTo>
                          <a:pt x="119" y="71"/>
                          <a:pt x="119" y="71"/>
                          <a:pt x="119" y="71"/>
                        </a:cubicBezTo>
                        <a:cubicBezTo>
                          <a:pt x="119" y="72"/>
                          <a:pt x="119" y="72"/>
                          <a:pt x="119" y="72"/>
                        </a:cubicBezTo>
                        <a:cubicBezTo>
                          <a:pt x="118" y="72"/>
                          <a:pt x="117" y="72"/>
                          <a:pt x="117" y="72"/>
                        </a:cubicBezTo>
                        <a:close/>
                        <a:moveTo>
                          <a:pt x="119" y="80"/>
                        </a:moveTo>
                        <a:cubicBezTo>
                          <a:pt x="119" y="80"/>
                          <a:pt x="120" y="81"/>
                          <a:pt x="120" y="81"/>
                        </a:cubicBezTo>
                        <a:cubicBezTo>
                          <a:pt x="120" y="83"/>
                          <a:pt x="122" y="84"/>
                          <a:pt x="121" y="86"/>
                        </a:cubicBezTo>
                        <a:cubicBezTo>
                          <a:pt x="121" y="87"/>
                          <a:pt x="120" y="88"/>
                          <a:pt x="119" y="89"/>
                        </a:cubicBezTo>
                        <a:cubicBezTo>
                          <a:pt x="119" y="89"/>
                          <a:pt x="119" y="89"/>
                          <a:pt x="119" y="89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1"/>
                          <a:pt x="118" y="91"/>
                        </a:cubicBezTo>
                        <a:cubicBezTo>
                          <a:pt x="118" y="87"/>
                          <a:pt x="118" y="84"/>
                          <a:pt x="119" y="80"/>
                        </a:cubicBezTo>
                        <a:close/>
                        <a:moveTo>
                          <a:pt x="119" y="91"/>
                        </a:moveTo>
                        <a:cubicBezTo>
                          <a:pt x="119" y="91"/>
                          <a:pt x="119" y="91"/>
                          <a:pt x="119" y="91"/>
                        </a:cubicBezTo>
                        <a:cubicBezTo>
                          <a:pt x="119" y="91"/>
                          <a:pt x="120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89"/>
                          <a:pt x="121" y="88"/>
                          <a:pt x="121" y="87"/>
                        </a:cubicBezTo>
                        <a:cubicBezTo>
                          <a:pt x="122" y="88"/>
                          <a:pt x="122" y="90"/>
                          <a:pt x="122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0" y="91"/>
                          <a:pt x="120" y="91"/>
                          <a:pt x="119" y="91"/>
                        </a:cubicBezTo>
                        <a:close/>
                        <a:moveTo>
                          <a:pt x="120" y="60"/>
                        </a:moveTo>
                        <a:cubicBezTo>
                          <a:pt x="120" y="58"/>
                          <a:pt x="119" y="57"/>
                          <a:pt x="121" y="56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6"/>
                          <a:pt x="122" y="57"/>
                          <a:pt x="122" y="57"/>
                        </a:cubicBezTo>
                        <a:cubicBezTo>
                          <a:pt x="123" y="59"/>
                          <a:pt x="122" y="60"/>
                          <a:pt x="120" y="60"/>
                        </a:cubicBezTo>
                        <a:close/>
                        <a:moveTo>
                          <a:pt x="122" y="55"/>
                        </a:move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3" y="54"/>
                          <a:pt x="124" y="54"/>
                          <a:pt x="125" y="53"/>
                        </a:cubicBezTo>
                        <a:cubicBezTo>
                          <a:pt x="126" y="54"/>
                          <a:pt x="123" y="57"/>
                          <a:pt x="123" y="57"/>
                        </a:cubicBezTo>
                        <a:cubicBezTo>
                          <a:pt x="123" y="57"/>
                          <a:pt x="123" y="57"/>
                          <a:pt x="123" y="57"/>
                        </a:cubicBezTo>
                        <a:cubicBezTo>
                          <a:pt x="123" y="57"/>
                          <a:pt x="122" y="56"/>
                          <a:pt x="122" y="55"/>
                        </a:cubicBezTo>
                        <a:close/>
                        <a:moveTo>
                          <a:pt x="144" y="58"/>
                        </a:moveTo>
                        <a:cubicBezTo>
                          <a:pt x="142" y="60"/>
                          <a:pt x="140" y="62"/>
                          <a:pt x="137" y="63"/>
                        </a:cubicBezTo>
                        <a:cubicBezTo>
                          <a:pt x="136" y="60"/>
                          <a:pt x="138" y="59"/>
                          <a:pt x="140" y="57"/>
                        </a:cubicBezTo>
                        <a:cubicBezTo>
                          <a:pt x="141" y="56"/>
                          <a:pt x="143" y="55"/>
                          <a:pt x="144" y="54"/>
                        </a:cubicBezTo>
                        <a:cubicBezTo>
                          <a:pt x="145" y="55"/>
                          <a:pt x="144" y="57"/>
                          <a:pt x="144" y="58"/>
                        </a:cubicBezTo>
                        <a:close/>
                        <a:moveTo>
                          <a:pt x="138" y="65"/>
                        </a:moveTo>
                        <a:cubicBezTo>
                          <a:pt x="138" y="65"/>
                          <a:pt x="138" y="65"/>
                          <a:pt x="138" y="65"/>
                        </a:cubicBezTo>
                        <a:cubicBezTo>
                          <a:pt x="138" y="63"/>
                          <a:pt x="141" y="63"/>
                          <a:pt x="142" y="61"/>
                        </a:cubicBezTo>
                        <a:cubicBezTo>
                          <a:pt x="142" y="62"/>
                          <a:pt x="141" y="64"/>
                          <a:pt x="141" y="65"/>
                        </a:cubicBezTo>
                        <a:cubicBezTo>
                          <a:pt x="140" y="66"/>
                          <a:pt x="139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67"/>
                          <a:pt x="138" y="66"/>
                          <a:pt x="138" y="65"/>
                        </a:cubicBezTo>
                        <a:close/>
                        <a:moveTo>
                          <a:pt x="137" y="65"/>
                        </a:moveTo>
                        <a:cubicBezTo>
                          <a:pt x="137" y="65"/>
                          <a:pt x="137" y="65"/>
                          <a:pt x="137" y="65"/>
                        </a:cubicBezTo>
                        <a:cubicBezTo>
                          <a:pt x="137" y="66"/>
                          <a:pt x="138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71"/>
                          <a:pt x="133" y="73"/>
                          <a:pt x="132" y="75"/>
                        </a:cubicBezTo>
                        <a:cubicBezTo>
                          <a:pt x="132" y="75"/>
                          <a:pt x="132" y="75"/>
                          <a:pt x="132" y="74"/>
                        </a:cubicBezTo>
                        <a:cubicBezTo>
                          <a:pt x="131" y="74"/>
                          <a:pt x="131" y="74"/>
                          <a:pt x="131" y="73"/>
                        </a:cubicBezTo>
                        <a:cubicBezTo>
                          <a:pt x="131" y="73"/>
                          <a:pt x="131" y="72"/>
                          <a:pt x="131" y="72"/>
                        </a:cubicBezTo>
                        <a:cubicBezTo>
                          <a:pt x="131" y="72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3" y="69"/>
                          <a:pt x="135" y="67"/>
                          <a:pt x="136" y="65"/>
                        </a:cubicBezTo>
                        <a:cubicBezTo>
                          <a:pt x="137" y="65"/>
                          <a:pt x="137" y="65"/>
                          <a:pt x="137" y="65"/>
                        </a:cubicBezTo>
                        <a:close/>
                        <a:moveTo>
                          <a:pt x="130" y="66"/>
                        </a:moveTo>
                        <a:cubicBezTo>
                          <a:pt x="131" y="64"/>
                          <a:pt x="134" y="63"/>
                          <a:pt x="135" y="61"/>
                        </a:cubicBezTo>
                        <a:cubicBezTo>
                          <a:pt x="136" y="61"/>
                          <a:pt x="136" y="63"/>
                          <a:pt x="136" y="64"/>
                        </a:cubicBezTo>
                        <a:cubicBezTo>
                          <a:pt x="134" y="64"/>
                          <a:pt x="132" y="65"/>
                          <a:pt x="130" y="66"/>
                        </a:cubicBezTo>
                        <a:close/>
                        <a:moveTo>
                          <a:pt x="131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29" y="77"/>
                          <a:pt x="128" y="77"/>
                          <a:pt x="127" y="76"/>
                        </a:cubicBezTo>
                        <a:cubicBezTo>
                          <a:pt x="127" y="76"/>
                          <a:pt x="127" y="76"/>
                          <a:pt x="127" y="76"/>
                        </a:cubicBezTo>
                        <a:cubicBezTo>
                          <a:pt x="128" y="74"/>
                          <a:pt x="129" y="73"/>
                          <a:pt x="131" y="71"/>
                        </a:cubicBezTo>
                        <a:cubicBezTo>
                          <a:pt x="131" y="71"/>
                          <a:pt x="131" y="72"/>
                          <a:pt x="131" y="72"/>
                        </a:cubicBezTo>
                        <a:cubicBezTo>
                          <a:pt x="131" y="72"/>
                          <a:pt x="131" y="73"/>
                          <a:pt x="131" y="73"/>
                        </a:cubicBezTo>
                        <a:cubicBezTo>
                          <a:pt x="131" y="74"/>
                          <a:pt x="131" y="74"/>
                          <a:pt x="131" y="75"/>
                        </a:cubicBezTo>
                        <a:cubicBezTo>
                          <a:pt x="131" y="75"/>
                          <a:pt x="131" y="75"/>
                          <a:pt x="131" y="75"/>
                        </a:cubicBezTo>
                        <a:cubicBezTo>
                          <a:pt x="131" y="76"/>
                          <a:pt x="131" y="77"/>
                          <a:pt x="131" y="78"/>
                        </a:cubicBezTo>
                        <a:close/>
                        <a:moveTo>
                          <a:pt x="130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9"/>
                          <a:pt x="129" y="80"/>
                          <a:pt x="128" y="81"/>
                        </a:cubicBezTo>
                        <a:cubicBezTo>
                          <a:pt x="127" y="81"/>
                          <a:pt x="127" y="81"/>
                          <a:pt x="126" y="81"/>
                        </a:cubicBezTo>
                        <a:cubicBezTo>
                          <a:pt x="126" y="79"/>
                          <a:pt x="127" y="78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8" y="77"/>
                          <a:pt x="129" y="78"/>
                          <a:pt x="130" y="78"/>
                        </a:cubicBezTo>
                        <a:close/>
                        <a:moveTo>
                          <a:pt x="126" y="76"/>
                        </a:moveTo>
                        <a:cubicBezTo>
                          <a:pt x="126" y="77"/>
                          <a:pt x="125" y="78"/>
                          <a:pt x="125" y="80"/>
                        </a:cubicBezTo>
                        <a:cubicBezTo>
                          <a:pt x="124" y="79"/>
                          <a:pt x="124" y="77"/>
                          <a:pt x="124" y="75"/>
                        </a:cubicBezTo>
                        <a:cubicBezTo>
                          <a:pt x="125" y="75"/>
                          <a:pt x="125" y="76"/>
                          <a:pt x="126" y="76"/>
                        </a:cubicBezTo>
                        <a:close/>
                        <a:moveTo>
                          <a:pt x="143" y="86"/>
                        </a:moveTo>
                        <a:cubicBezTo>
                          <a:pt x="140" y="83"/>
                          <a:pt x="136" y="81"/>
                          <a:pt x="133" y="79"/>
                        </a:cubicBezTo>
                        <a:cubicBezTo>
                          <a:pt x="134" y="76"/>
                          <a:pt x="136" y="75"/>
                          <a:pt x="138" y="73"/>
                        </a:cubicBezTo>
                        <a:cubicBezTo>
                          <a:pt x="141" y="75"/>
                          <a:pt x="142" y="78"/>
                          <a:pt x="144" y="81"/>
                        </a:cubicBezTo>
                        <a:cubicBezTo>
                          <a:pt x="144" y="86"/>
                          <a:pt x="144" y="86"/>
                          <a:pt x="144" y="86"/>
                        </a:cubicBezTo>
                        <a:lnTo>
                          <a:pt x="143" y="86"/>
                        </a:lnTo>
                        <a:close/>
                        <a:moveTo>
                          <a:pt x="142" y="75"/>
                        </a:moveTo>
                        <a:cubicBezTo>
                          <a:pt x="141" y="74"/>
                          <a:pt x="140" y="72"/>
                          <a:pt x="140" y="71"/>
                        </a:cubicBezTo>
                        <a:cubicBezTo>
                          <a:pt x="140" y="69"/>
                          <a:pt x="144" y="67"/>
                          <a:pt x="144" y="65"/>
                        </a:cubicBezTo>
                        <a:cubicBezTo>
                          <a:pt x="145" y="65"/>
                          <a:pt x="145" y="65"/>
                          <a:pt x="145" y="65"/>
                        </a:cubicBezTo>
                        <a:cubicBezTo>
                          <a:pt x="145" y="70"/>
                          <a:pt x="144" y="74"/>
                          <a:pt x="144" y="78"/>
                        </a:cubicBezTo>
                        <a:cubicBezTo>
                          <a:pt x="143" y="77"/>
                          <a:pt x="143" y="76"/>
                          <a:pt x="142" y="75"/>
                        </a:cubicBezTo>
                        <a:close/>
                        <a:moveTo>
                          <a:pt x="133" y="46"/>
                        </a:moveTo>
                        <a:cubicBezTo>
                          <a:pt x="134" y="46"/>
                          <a:pt x="135" y="46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6"/>
                          <a:pt x="134" y="47"/>
                          <a:pt x="133" y="46"/>
                        </a:cubicBezTo>
                        <a:close/>
                        <a:moveTo>
                          <a:pt x="107" y="26"/>
                        </a:moveTo>
                        <a:cubicBezTo>
                          <a:pt x="107" y="26"/>
                          <a:pt x="107" y="26"/>
                          <a:pt x="107" y="26"/>
                        </a:cubicBezTo>
                        <a:cubicBezTo>
                          <a:pt x="107" y="25"/>
                          <a:pt x="108" y="26"/>
                          <a:pt x="108" y="26"/>
                        </a:cubicBezTo>
                        <a:cubicBezTo>
                          <a:pt x="108" y="26"/>
                          <a:pt x="108" y="27"/>
                          <a:pt x="109" y="27"/>
                        </a:cubicBezTo>
                        <a:cubicBezTo>
                          <a:pt x="108" y="27"/>
                          <a:pt x="108" y="27"/>
                          <a:pt x="108" y="27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8"/>
                          <a:pt x="107" y="29"/>
                          <a:pt x="107" y="29"/>
                        </a:cubicBezTo>
                        <a:cubicBezTo>
                          <a:pt x="107" y="28"/>
                          <a:pt x="107" y="28"/>
                          <a:pt x="107" y="27"/>
                        </a:cubicBezTo>
                        <a:cubicBezTo>
                          <a:pt x="107" y="27"/>
                          <a:pt x="107" y="26"/>
                          <a:pt x="107" y="26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6" y="35"/>
                          <a:pt x="107" y="35"/>
                        </a:cubicBezTo>
                        <a:cubicBezTo>
                          <a:pt x="108" y="35"/>
                          <a:pt x="110" y="33"/>
                          <a:pt x="111" y="33"/>
                        </a:cubicBezTo>
                        <a:cubicBezTo>
                          <a:pt x="112" y="33"/>
                          <a:pt x="112" y="34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6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0" y="37"/>
                          <a:pt x="108" y="37"/>
                          <a:pt x="106" y="36"/>
                        </a:cubicBezTo>
                        <a:cubicBezTo>
                          <a:pt x="106" y="36"/>
                          <a:pt x="106" y="36"/>
                          <a:pt x="106" y="36"/>
                        </a:cubicBezTo>
                        <a:cubicBezTo>
                          <a:pt x="106" y="36"/>
                          <a:pt x="106" y="35"/>
                          <a:pt x="106" y="35"/>
                        </a:cubicBezTo>
                        <a:close/>
                        <a:moveTo>
                          <a:pt x="112" y="38"/>
                        </a:move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9"/>
                          <a:pt x="112" y="39"/>
                          <a:pt x="112" y="40"/>
                        </a:cubicBezTo>
                        <a:cubicBezTo>
                          <a:pt x="112" y="43"/>
                          <a:pt x="114" y="45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2" y="47"/>
                          <a:pt x="111" y="46"/>
                          <a:pt x="110" y="45"/>
                        </a:cubicBezTo>
                        <a:cubicBezTo>
                          <a:pt x="108" y="44"/>
                          <a:pt x="107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1"/>
                          <a:pt x="106" y="39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8" y="37"/>
                          <a:pt x="110" y="38"/>
                          <a:pt x="112" y="38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5" y="35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4" y="36"/>
                        </a:cubicBezTo>
                        <a:cubicBezTo>
                          <a:pt x="104" y="36"/>
                          <a:pt x="104" y="36"/>
                          <a:pt x="104" y="36"/>
                        </a:cubicBezTo>
                        <a:cubicBezTo>
                          <a:pt x="104" y="36"/>
                          <a:pt x="103" y="36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102" y="35"/>
                          <a:pt x="102" y="34"/>
                          <a:pt x="103" y="33"/>
                        </a:cubicBezTo>
                        <a:cubicBezTo>
                          <a:pt x="104" y="32"/>
                          <a:pt x="105" y="31"/>
                          <a:pt x="106" y="30"/>
                        </a:cubicBezTo>
                        <a:cubicBezTo>
                          <a:pt x="106" y="31"/>
                          <a:pt x="106" y="31"/>
                          <a:pt x="106" y="31"/>
                        </a:cubicBezTo>
                        <a:cubicBezTo>
                          <a:pt x="106" y="32"/>
                          <a:pt x="106" y="33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lose/>
                        <a:moveTo>
                          <a:pt x="104" y="36"/>
                        </a:moveTo>
                        <a:cubicBezTo>
                          <a:pt x="104" y="37"/>
                          <a:pt x="104" y="37"/>
                          <a:pt x="104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9"/>
                          <a:pt x="105" y="41"/>
                          <a:pt x="104" y="42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3" y="43"/>
                          <a:pt x="102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2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0" y="39"/>
                          <a:pt x="100" y="38"/>
                        </a:cubicBezTo>
                        <a:cubicBezTo>
                          <a:pt x="100" y="37"/>
                          <a:pt x="100" y="37"/>
                          <a:pt x="100" y="36"/>
                        </a:cubicBezTo>
                        <a:cubicBezTo>
                          <a:pt x="102" y="36"/>
                          <a:pt x="102" y="36"/>
                          <a:pt x="104" y="36"/>
                        </a:cubicBezTo>
                        <a:close/>
                        <a:moveTo>
                          <a:pt x="95" y="44"/>
                        </a:moveTo>
                        <a:cubicBezTo>
                          <a:pt x="95" y="45"/>
                          <a:pt x="96" y="46"/>
                          <a:pt x="96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4" y="47"/>
                          <a:pt x="93" y="47"/>
                        </a:cubicBezTo>
                        <a:cubicBezTo>
                          <a:pt x="93" y="46"/>
                          <a:pt x="92" y="45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2"/>
                          <a:pt x="90" y="41"/>
                          <a:pt x="90" y="40"/>
                        </a:cubicBezTo>
                        <a:cubicBezTo>
                          <a:pt x="92" y="40"/>
                          <a:pt x="93" y="43"/>
                          <a:pt x="95" y="44"/>
                        </a:cubicBezTo>
                        <a:close/>
                        <a:moveTo>
                          <a:pt x="95" y="48"/>
                        </a:moveTo>
                        <a:cubicBezTo>
                          <a:pt x="95" y="48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7" y="48"/>
                        </a:cubicBezTo>
                        <a:cubicBezTo>
                          <a:pt x="97" y="48"/>
                          <a:pt x="97" y="48"/>
                          <a:pt x="97" y="48"/>
                        </a:cubicBezTo>
                        <a:cubicBezTo>
                          <a:pt x="97" y="50"/>
                          <a:pt x="98" y="52"/>
                          <a:pt x="98" y="53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5"/>
                          <a:pt x="100" y="56"/>
                          <a:pt x="100" y="57"/>
                        </a:cubicBezTo>
                        <a:cubicBezTo>
                          <a:pt x="97" y="56"/>
                          <a:pt x="96" y="51"/>
                          <a:pt x="94" y="48"/>
                        </a:cubicBezTo>
                        <a:lnTo>
                          <a:pt x="95" y="48"/>
                        </a:lnTo>
                        <a:close/>
                        <a:moveTo>
                          <a:pt x="104" y="57"/>
                        </a:move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5" y="56"/>
                          <a:pt x="105" y="56"/>
                          <a:pt x="106" y="56"/>
                        </a:cubicBezTo>
                        <a:cubicBezTo>
                          <a:pt x="106" y="56"/>
                          <a:pt x="106" y="55"/>
                          <a:pt x="106" y="54"/>
                        </a:cubicBezTo>
                        <a:cubicBezTo>
                          <a:pt x="108" y="55"/>
                          <a:pt x="108" y="56"/>
                          <a:pt x="109" y="57"/>
                        </a:cubicBezTo>
                        <a:cubicBezTo>
                          <a:pt x="111" y="59"/>
                          <a:pt x="113" y="61"/>
                          <a:pt x="115" y="63"/>
                        </a:cubicBezTo>
                        <a:cubicBezTo>
                          <a:pt x="115" y="63"/>
                          <a:pt x="115" y="63"/>
                          <a:pt x="115" y="63"/>
                        </a:cubicBezTo>
                        <a:cubicBezTo>
                          <a:pt x="115" y="64"/>
                          <a:pt x="115" y="64"/>
                          <a:pt x="115" y="64"/>
                        </a:cubicBezTo>
                        <a:cubicBezTo>
                          <a:pt x="109" y="64"/>
                          <a:pt x="100" y="62"/>
                          <a:pt x="104" y="57"/>
                        </a:cubicBezTo>
                        <a:close/>
                        <a:moveTo>
                          <a:pt x="131" y="99"/>
                        </a:move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0" y="99"/>
                          <a:pt x="130" y="99"/>
                          <a:pt x="130" y="99"/>
                        </a:cubicBezTo>
                        <a:cubicBezTo>
                          <a:pt x="130" y="98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lose/>
                        <a:moveTo>
                          <a:pt x="137" y="99"/>
                        </a:move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8"/>
                          <a:pt x="136" y="98"/>
                          <a:pt x="137" y="98"/>
                        </a:cubicBezTo>
                        <a:cubicBezTo>
                          <a:pt x="137" y="97"/>
                          <a:pt x="137" y="97"/>
                          <a:pt x="137" y="97"/>
                        </a:cubicBezTo>
                        <a:cubicBezTo>
                          <a:pt x="139" y="96"/>
                          <a:pt x="142" y="94"/>
                          <a:pt x="144" y="93"/>
                        </a:cubicBezTo>
                        <a:cubicBezTo>
                          <a:pt x="145" y="94"/>
                          <a:pt x="144" y="97"/>
                          <a:pt x="145" y="99"/>
                        </a:cubicBezTo>
                        <a:cubicBezTo>
                          <a:pt x="143" y="99"/>
                          <a:pt x="139" y="98"/>
                          <a:pt x="137" y="99"/>
                        </a:cubicBezTo>
                        <a:close/>
                        <a:moveTo>
                          <a:pt x="145" y="128"/>
                        </a:moveTo>
                        <a:cubicBezTo>
                          <a:pt x="145" y="128"/>
                          <a:pt x="146" y="128"/>
                          <a:pt x="146" y="128"/>
                        </a:cubicBezTo>
                        <a:cubicBezTo>
                          <a:pt x="146" y="128"/>
                          <a:pt x="146" y="128"/>
                          <a:pt x="146" y="127"/>
                        </a:cubicBezTo>
                        <a:cubicBezTo>
                          <a:pt x="146" y="127"/>
                          <a:pt x="146" y="127"/>
                          <a:pt x="147" y="127"/>
                        </a:cubicBezTo>
                        <a:cubicBezTo>
                          <a:pt x="148" y="126"/>
                          <a:pt x="149" y="129"/>
                          <a:pt x="150" y="129"/>
                        </a:cubicBezTo>
                        <a:cubicBezTo>
                          <a:pt x="148" y="130"/>
                          <a:pt x="146" y="131"/>
                          <a:pt x="145" y="132"/>
                        </a:cubicBezTo>
                        <a:cubicBezTo>
                          <a:pt x="145" y="131"/>
                          <a:pt x="145" y="129"/>
                          <a:pt x="145" y="128"/>
                        </a:cubicBezTo>
                        <a:close/>
                        <a:moveTo>
                          <a:pt x="145" y="125"/>
                        </a:moveTo>
                        <a:cubicBezTo>
                          <a:pt x="146" y="125"/>
                          <a:pt x="147" y="125"/>
                          <a:pt x="146" y="126"/>
                        </a:cubicBezTo>
                        <a:cubicBezTo>
                          <a:pt x="146" y="127"/>
                          <a:pt x="146" y="127"/>
                          <a:pt x="146" y="127"/>
                        </a:cubicBezTo>
                        <a:cubicBezTo>
                          <a:pt x="146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8"/>
                          <a:pt x="145" y="128"/>
                        </a:cubicBezTo>
                        <a:cubicBezTo>
                          <a:pt x="145" y="128"/>
                          <a:pt x="145" y="128"/>
                          <a:pt x="145" y="128"/>
                        </a:cubicBezTo>
                        <a:cubicBezTo>
                          <a:pt x="145" y="127"/>
                          <a:pt x="146" y="126"/>
                          <a:pt x="145" y="125"/>
                        </a:cubicBezTo>
                        <a:close/>
                        <a:moveTo>
                          <a:pt x="146" y="116"/>
                        </a:moveTo>
                        <a:cubicBezTo>
                          <a:pt x="147" y="116"/>
                          <a:pt x="148" y="116"/>
                          <a:pt x="149" y="117"/>
                        </a:cubicBezTo>
                        <a:cubicBezTo>
                          <a:pt x="149" y="119"/>
                          <a:pt x="150" y="121"/>
                          <a:pt x="150" y="123"/>
                        </a:cubicBezTo>
                        <a:cubicBezTo>
                          <a:pt x="147" y="122"/>
                          <a:pt x="145" y="120"/>
                          <a:pt x="146" y="116"/>
                        </a:cubicBezTo>
                        <a:close/>
                        <a:moveTo>
                          <a:pt x="151" y="93"/>
                        </a:move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4"/>
                          <a:pt x="151" y="94"/>
                          <a:pt x="151" y="95"/>
                        </a:cubicBezTo>
                        <a:cubicBezTo>
                          <a:pt x="151" y="95"/>
                          <a:pt x="151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4"/>
                          <a:pt x="151" y="94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3" y="93"/>
                          <a:pt x="156" y="95"/>
                          <a:pt x="156" y="98"/>
                        </a:cubicBezTo>
                        <a:cubicBezTo>
                          <a:pt x="153" y="98"/>
                          <a:pt x="151" y="99"/>
                          <a:pt x="148" y="99"/>
                        </a:cubicBezTo>
                        <a:cubicBezTo>
                          <a:pt x="148" y="96"/>
                          <a:pt x="147" y="92"/>
                          <a:pt x="148" y="90"/>
                        </a:cubicBezTo>
                        <a:cubicBezTo>
                          <a:pt x="148" y="90"/>
                          <a:pt x="149" y="91"/>
                          <a:pt x="149" y="91"/>
                        </a:cubicBezTo>
                        <a:cubicBezTo>
                          <a:pt x="149" y="91"/>
                          <a:pt x="149" y="91"/>
                          <a:pt x="149" y="91"/>
                        </a:cubicBezTo>
                        <a:cubicBezTo>
                          <a:pt x="150" y="92"/>
                          <a:pt x="150" y="92"/>
                          <a:pt x="151" y="93"/>
                        </a:cubicBezTo>
                        <a:close/>
                        <a:moveTo>
                          <a:pt x="154" y="89"/>
                        </a:moveTo>
                        <a:cubicBezTo>
                          <a:pt x="156" y="90"/>
                          <a:pt x="158" y="90"/>
                          <a:pt x="160" y="90"/>
                        </a:cubicBezTo>
                        <a:cubicBezTo>
                          <a:pt x="159" y="91"/>
                          <a:pt x="158" y="93"/>
                          <a:pt x="156" y="94"/>
                        </a:cubicBezTo>
                        <a:cubicBezTo>
                          <a:pt x="156" y="92"/>
                          <a:pt x="155" y="91"/>
                          <a:pt x="154" y="89"/>
                        </a:cubicBezTo>
                        <a:close/>
                        <a:moveTo>
                          <a:pt x="149" y="115"/>
                        </a:moveTo>
                        <a:cubicBezTo>
                          <a:pt x="148" y="115"/>
                          <a:pt x="147" y="114"/>
                          <a:pt x="146" y="114"/>
                        </a:cubicBezTo>
                        <a:cubicBezTo>
                          <a:pt x="146" y="110"/>
                          <a:pt x="146" y="107"/>
                          <a:pt x="146" y="104"/>
                        </a:cubicBezTo>
                        <a:cubicBezTo>
                          <a:pt x="148" y="107"/>
                          <a:pt x="149" y="111"/>
                          <a:pt x="149" y="115"/>
                        </a:cubicBezTo>
                        <a:close/>
                        <a:moveTo>
                          <a:pt x="157" y="97"/>
                        </a:moveTo>
                        <a:cubicBezTo>
                          <a:pt x="158" y="97"/>
                          <a:pt x="158" y="97"/>
                          <a:pt x="158" y="98"/>
                        </a:cubicBezTo>
                        <a:cubicBezTo>
                          <a:pt x="158" y="98"/>
                          <a:pt x="157" y="97"/>
                          <a:pt x="157" y="97"/>
                        </a:cubicBezTo>
                        <a:close/>
                        <a:moveTo>
                          <a:pt x="161" y="103"/>
                        </a:moveTo>
                        <a:cubicBezTo>
                          <a:pt x="160" y="103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1" y="101"/>
                          <a:pt x="161" y="102"/>
                          <a:pt x="161" y="102"/>
                        </a:cubicBezTo>
                        <a:cubicBezTo>
                          <a:pt x="161" y="102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lose/>
                        <a:moveTo>
                          <a:pt x="160" y="101"/>
                        </a:move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59" y="101"/>
                          <a:pt x="159" y="101"/>
                          <a:pt x="159" y="101"/>
                        </a:cubicBezTo>
                        <a:cubicBezTo>
                          <a:pt x="159" y="100"/>
                          <a:pt x="159" y="100"/>
                          <a:pt x="159" y="99"/>
                        </a:cubicBezTo>
                        <a:cubicBezTo>
                          <a:pt x="160" y="98"/>
                          <a:pt x="162" y="98"/>
                          <a:pt x="164" y="98"/>
                        </a:cubicBezTo>
                        <a:cubicBezTo>
                          <a:pt x="164" y="98"/>
                          <a:pt x="164" y="98"/>
                          <a:pt x="164" y="99"/>
                        </a:cubicBezTo>
                        <a:cubicBezTo>
                          <a:pt x="163" y="99"/>
                          <a:pt x="161" y="100"/>
                          <a:pt x="160" y="101"/>
                        </a:cubicBezTo>
                        <a:close/>
                        <a:moveTo>
                          <a:pt x="157" y="95"/>
                        </a:moveTo>
                        <a:cubicBezTo>
                          <a:pt x="159" y="93"/>
                          <a:pt x="159" y="91"/>
                          <a:pt x="162" y="90"/>
                        </a:cubicBezTo>
                        <a:cubicBezTo>
                          <a:pt x="164" y="91"/>
                          <a:pt x="167" y="91"/>
                          <a:pt x="169" y="91"/>
                        </a:cubicBezTo>
                        <a:cubicBezTo>
                          <a:pt x="170" y="91"/>
                          <a:pt x="171" y="92"/>
                          <a:pt x="172" y="92"/>
                        </a:cubicBezTo>
                        <a:cubicBezTo>
                          <a:pt x="172" y="93"/>
                          <a:pt x="169" y="96"/>
                          <a:pt x="167" y="96"/>
                        </a:cubicBezTo>
                        <a:cubicBezTo>
                          <a:pt x="163" y="97"/>
                          <a:pt x="159" y="97"/>
                          <a:pt x="157" y="95"/>
                        </a:cubicBezTo>
                        <a:close/>
                        <a:moveTo>
                          <a:pt x="154" y="93"/>
                        </a:moveTo>
                        <a:cubicBezTo>
                          <a:pt x="152" y="92"/>
                          <a:pt x="150" y="92"/>
                          <a:pt x="150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2" y="89"/>
                          <a:pt x="152" y="89"/>
                          <a:pt x="152" y="89"/>
                        </a:cubicBezTo>
                        <a:cubicBezTo>
                          <a:pt x="153" y="90"/>
                          <a:pt x="154" y="91"/>
                          <a:pt x="154" y="93"/>
                        </a:cubicBezTo>
                        <a:close/>
                        <a:moveTo>
                          <a:pt x="150" y="89"/>
                        </a:moveTo>
                        <a:cubicBezTo>
                          <a:pt x="149" y="88"/>
                          <a:pt x="149" y="87"/>
                          <a:pt x="150" y="87"/>
                        </a:cubicBezTo>
                        <a:cubicBezTo>
                          <a:pt x="151" y="87"/>
                          <a:pt x="151" y="88"/>
                          <a:pt x="151" y="89"/>
                        </a:cubicBezTo>
                        <a:lnTo>
                          <a:pt x="150" y="89"/>
                        </a:lnTo>
                        <a:close/>
                        <a:moveTo>
                          <a:pt x="145" y="36"/>
                        </a:moveTo>
                        <a:cubicBezTo>
                          <a:pt x="143" y="36"/>
                          <a:pt x="142" y="37"/>
                          <a:pt x="140" y="37"/>
                        </a:cubicBezTo>
                        <a:cubicBezTo>
                          <a:pt x="140" y="37"/>
                          <a:pt x="140" y="37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2" y="37"/>
                          <a:pt x="144" y="37"/>
                          <a:pt x="145" y="36"/>
                        </a:cubicBezTo>
                        <a:cubicBezTo>
                          <a:pt x="145" y="36"/>
                          <a:pt x="145" y="36"/>
                          <a:pt x="145" y="36"/>
                        </a:cubicBezTo>
                        <a:cubicBezTo>
                          <a:pt x="146" y="36"/>
                          <a:pt x="146" y="36"/>
                          <a:pt x="146" y="36"/>
                        </a:cubicBezTo>
                        <a:cubicBezTo>
                          <a:pt x="146" y="38"/>
                          <a:pt x="145" y="39"/>
                          <a:pt x="145" y="41"/>
                        </a:cubicBezTo>
                        <a:cubicBezTo>
                          <a:pt x="143" y="42"/>
                          <a:pt x="142" y="43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37" y="40"/>
                          <a:pt x="134" y="37"/>
                          <a:pt x="132" y="34"/>
                        </a:cubicBezTo>
                        <a:cubicBezTo>
                          <a:pt x="133" y="34"/>
                          <a:pt x="134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4"/>
                          <a:pt x="135" y="34"/>
                        </a:cubicBezTo>
                        <a:cubicBezTo>
                          <a:pt x="135" y="34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8" y="31"/>
                          <a:pt x="142" y="34"/>
                          <a:pt x="145" y="36"/>
                        </a:cubicBezTo>
                        <a:close/>
                        <a:moveTo>
                          <a:pt x="134" y="32"/>
                        </a:moveTo>
                        <a:cubicBezTo>
                          <a:pt x="134" y="31"/>
                          <a:pt x="134" y="30"/>
                          <a:pt x="134" y="30"/>
                        </a:cubicBezTo>
                        <a:cubicBezTo>
                          <a:pt x="135" y="30"/>
                          <a:pt x="136" y="30"/>
                          <a:pt x="136" y="31"/>
                        </a:cubicBezTo>
                        <a:cubicBezTo>
                          <a:pt x="135" y="31"/>
                          <a:pt x="135" y="32"/>
                          <a:pt x="134" y="32"/>
                        </a:cubicBezTo>
                        <a:close/>
                        <a:moveTo>
                          <a:pt x="134" y="32"/>
                        </a:moveTo>
                        <a:cubicBezTo>
                          <a:pt x="133" y="33"/>
                          <a:pt x="132" y="33"/>
                          <a:pt x="131" y="33"/>
                        </a:cubicBezTo>
                        <a:cubicBezTo>
                          <a:pt x="131" y="33"/>
                          <a:pt x="131" y="33"/>
                          <a:pt x="131" y="33"/>
                        </a:cubicBezTo>
                        <a:cubicBezTo>
                          <a:pt x="129" y="33"/>
                          <a:pt x="129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8" y="32"/>
                          <a:pt x="129" y="33"/>
                          <a:pt x="130" y="33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6" y="35"/>
                          <a:pt x="123" y="38"/>
                          <a:pt x="120" y="40"/>
                        </a:cubicBezTo>
                        <a:cubicBezTo>
                          <a:pt x="119" y="40"/>
                          <a:pt x="119" y="40"/>
                          <a:pt x="119" y="40"/>
                        </a:cubicBezTo>
                        <a:cubicBezTo>
                          <a:pt x="118" y="39"/>
                          <a:pt x="118" y="39"/>
                          <a:pt x="117" y="39"/>
                        </a:cubicBezTo>
                        <a:cubicBezTo>
                          <a:pt x="116" y="39"/>
                          <a:pt x="116" y="39"/>
                          <a:pt x="115" y="38"/>
                        </a:cubicBezTo>
                        <a:cubicBezTo>
                          <a:pt x="115" y="38"/>
                          <a:pt x="116" y="38"/>
                          <a:pt x="116" y="37"/>
                        </a:cubicBezTo>
                        <a:cubicBezTo>
                          <a:pt x="116" y="37"/>
                          <a:pt x="116" y="37"/>
                          <a:pt x="117" y="36"/>
                        </a:cubicBezTo>
                        <a:cubicBezTo>
                          <a:pt x="117" y="37"/>
                          <a:pt x="117" y="36"/>
                          <a:pt x="117" y="36"/>
                        </a:cubicBezTo>
                        <a:cubicBezTo>
                          <a:pt x="117" y="36"/>
                          <a:pt x="117" y="36"/>
                          <a:pt x="117" y="36"/>
                        </a:cubicBezTo>
                        <a:cubicBezTo>
                          <a:pt x="118" y="35"/>
                          <a:pt x="119" y="34"/>
                          <a:pt x="120" y="33"/>
                        </a:cubicBezTo>
                        <a:cubicBezTo>
                          <a:pt x="120" y="33"/>
                          <a:pt x="120" y="33"/>
                          <a:pt x="120" y="33"/>
                        </a:cubicBezTo>
                        <a:cubicBezTo>
                          <a:pt x="121" y="33"/>
                          <a:pt x="120" y="32"/>
                          <a:pt x="121" y="32"/>
                        </a:cubicBezTo>
                        <a:cubicBezTo>
                          <a:pt x="121" y="31"/>
                          <a:pt x="120" y="32"/>
                          <a:pt x="120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2"/>
                          <a:pt x="115" y="32"/>
                          <a:pt x="114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4" y="32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5" y="30"/>
                          <a:pt x="115" y="30"/>
                          <a:pt x="115" y="30"/>
                        </a:cubicBezTo>
                        <a:cubicBezTo>
                          <a:pt x="115" y="30"/>
                          <a:pt x="115" y="30"/>
                          <a:pt x="115" y="29"/>
                        </a:cubicBezTo>
                        <a:cubicBezTo>
                          <a:pt x="115" y="29"/>
                          <a:pt x="115" y="29"/>
                          <a:pt x="115" y="30"/>
                        </a:cubicBezTo>
                        <a:cubicBezTo>
                          <a:pt x="115" y="30"/>
                          <a:pt x="114" y="30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4" y="29"/>
                          <a:pt x="115" y="27"/>
                          <a:pt x="115" y="26"/>
                        </a:cubicBezTo>
                        <a:cubicBezTo>
                          <a:pt x="116" y="26"/>
                          <a:pt x="116" y="25"/>
                          <a:pt x="117" y="25"/>
                        </a:cubicBezTo>
                        <a:cubicBezTo>
                          <a:pt x="117" y="25"/>
                          <a:pt x="117" y="26"/>
                          <a:pt x="117" y="26"/>
                        </a:cubicBezTo>
                        <a:cubicBezTo>
                          <a:pt x="117" y="26"/>
                          <a:pt x="117" y="27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9"/>
                          <a:pt x="117" y="30"/>
                          <a:pt x="117" y="30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0"/>
                        </a:cubicBezTo>
                        <a:cubicBezTo>
                          <a:pt x="117" y="30"/>
                          <a:pt x="117" y="29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9"/>
                          <a:pt x="119" y="30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0"/>
                          <a:pt x="119" y="29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20" y="27"/>
                          <a:pt x="120" y="28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0" y="27"/>
                          <a:pt x="120" y="27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7"/>
                          <a:pt x="119" y="27"/>
                        </a:cubicBezTo>
                        <a:cubicBezTo>
                          <a:pt x="118" y="27"/>
                          <a:pt x="118" y="26"/>
                          <a:pt x="118" y="25"/>
                        </a:cubicBezTo>
                        <a:cubicBezTo>
                          <a:pt x="120" y="24"/>
                          <a:pt x="122" y="23"/>
                          <a:pt x="124" y="24"/>
                        </a:cubicBezTo>
                        <a:cubicBezTo>
                          <a:pt x="124" y="26"/>
                          <a:pt x="124" y="26"/>
                          <a:pt x="123" y="27"/>
                        </a:cubicBezTo>
                        <a:cubicBezTo>
                          <a:pt x="123" y="27"/>
                          <a:pt x="124" y="27"/>
                          <a:pt x="124" y="27"/>
                        </a:cubicBezTo>
                        <a:cubicBezTo>
                          <a:pt x="124" y="26"/>
                          <a:pt x="124" y="27"/>
                          <a:pt x="124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8"/>
                          <a:pt x="125" y="28"/>
                        </a:cubicBezTo>
                        <a:cubicBezTo>
                          <a:pt x="125" y="29"/>
                          <a:pt x="125" y="30"/>
                          <a:pt x="125" y="30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0"/>
                        </a:cubicBezTo>
                        <a:cubicBezTo>
                          <a:pt x="125" y="30"/>
                          <a:pt x="126" y="29"/>
                          <a:pt x="126" y="28"/>
                        </a:cubicBezTo>
                        <a:cubicBezTo>
                          <a:pt x="126" y="28"/>
                          <a:pt x="125" y="27"/>
                          <a:pt x="125" y="27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4" y="26"/>
                          <a:pt x="125" y="25"/>
                          <a:pt x="125" y="25"/>
                        </a:cubicBezTo>
                        <a:cubicBezTo>
                          <a:pt x="127" y="26"/>
                          <a:pt x="133" y="28"/>
                          <a:pt x="133" y="30"/>
                        </a:cubicBezTo>
                        <a:cubicBezTo>
                          <a:pt x="133" y="30"/>
                          <a:pt x="133" y="30"/>
                          <a:pt x="133" y="30"/>
                        </a:cubicBezTo>
                        <a:cubicBezTo>
                          <a:pt x="133" y="30"/>
                          <a:pt x="134" y="31"/>
                          <a:pt x="134" y="32"/>
                        </a:cubicBezTo>
                        <a:close/>
                        <a:moveTo>
                          <a:pt x="117" y="20"/>
                        </a:moveTo>
                        <a:cubicBezTo>
                          <a:pt x="117" y="19"/>
                          <a:pt x="117" y="19"/>
                          <a:pt x="117" y="19"/>
                        </a:cubicBezTo>
                        <a:cubicBezTo>
                          <a:pt x="117" y="19"/>
                          <a:pt x="117" y="19"/>
                          <a:pt x="118" y="19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7" y="20"/>
                          <a:pt x="117" y="20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lose/>
                        <a:moveTo>
                          <a:pt x="118" y="18"/>
                        </a:moveTo>
                        <a:cubicBezTo>
                          <a:pt x="119" y="19"/>
                          <a:pt x="121" y="20"/>
                          <a:pt x="122" y="22"/>
                        </a:cubicBezTo>
                        <a:cubicBezTo>
                          <a:pt x="120" y="22"/>
                          <a:pt x="119" y="21"/>
                          <a:pt x="118" y="20"/>
                        </a:cubicBezTo>
                        <a:cubicBezTo>
                          <a:pt x="118" y="19"/>
                          <a:pt x="118" y="19"/>
                          <a:pt x="118" y="19"/>
                        </a:cubicBezTo>
                        <a:cubicBezTo>
                          <a:pt x="118" y="19"/>
                          <a:pt x="118" y="19"/>
                          <a:pt x="118" y="18"/>
                        </a:cubicBezTo>
                        <a:close/>
                        <a:moveTo>
                          <a:pt x="118" y="22"/>
                        </a:moveTo>
                        <a:cubicBezTo>
                          <a:pt x="119" y="22"/>
                          <a:pt x="120" y="22"/>
                          <a:pt x="120" y="23"/>
                        </a:cubicBezTo>
                        <a:cubicBezTo>
                          <a:pt x="119" y="23"/>
                          <a:pt x="119" y="23"/>
                          <a:pt x="118" y="24"/>
                        </a:cubicBezTo>
                        <a:cubicBezTo>
                          <a:pt x="118" y="24"/>
                          <a:pt x="118" y="24"/>
                          <a:pt x="118" y="24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lose/>
                        <a:moveTo>
                          <a:pt x="117" y="25"/>
                        </a:moveTo>
                        <a:cubicBezTo>
                          <a:pt x="117" y="25"/>
                          <a:pt x="117" y="25"/>
                          <a:pt x="117" y="25"/>
                        </a:cubicBezTo>
                        <a:cubicBezTo>
                          <a:pt x="118" y="25"/>
                          <a:pt x="118" y="25"/>
                          <a:pt x="118" y="25"/>
                        </a:cubicBezTo>
                        <a:cubicBezTo>
                          <a:pt x="118" y="26"/>
                          <a:pt x="118" y="27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7"/>
                          <a:pt x="117" y="26"/>
                          <a:pt x="117" y="26"/>
                        </a:cubicBezTo>
                        <a:cubicBezTo>
                          <a:pt x="117" y="26"/>
                          <a:pt x="117" y="25"/>
                          <a:pt x="117" y="25"/>
                        </a:cubicBezTo>
                        <a:close/>
                        <a:moveTo>
                          <a:pt x="117" y="24"/>
                        </a:move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4"/>
                        </a:cubicBezTo>
                        <a:close/>
                        <a:moveTo>
                          <a:pt x="128" y="24"/>
                        </a:moveTo>
                        <a:cubicBezTo>
                          <a:pt x="128" y="23"/>
                          <a:pt x="128" y="23"/>
                          <a:pt x="128" y="23"/>
                        </a:cubicBezTo>
                        <a:cubicBezTo>
                          <a:pt x="128" y="22"/>
                          <a:pt x="129" y="22"/>
                          <a:pt x="130" y="21"/>
                        </a:cubicBezTo>
                        <a:cubicBezTo>
                          <a:pt x="131" y="23"/>
                          <a:pt x="131" y="24"/>
                          <a:pt x="132" y="26"/>
                        </a:cubicBezTo>
                        <a:cubicBezTo>
                          <a:pt x="130" y="25"/>
                          <a:pt x="129" y="24"/>
                          <a:pt x="128" y="24"/>
                        </a:cubicBezTo>
                        <a:close/>
                        <a:moveTo>
                          <a:pt x="127" y="23"/>
                        </a:moveTo>
                        <a:cubicBezTo>
                          <a:pt x="127" y="23"/>
                          <a:pt x="127" y="23"/>
                          <a:pt x="127" y="23"/>
                        </a:cubicBezTo>
                        <a:cubicBezTo>
                          <a:pt x="123" y="22"/>
                          <a:pt x="121" y="19"/>
                          <a:pt x="118" y="17"/>
                        </a:cubicBezTo>
                        <a:cubicBezTo>
                          <a:pt x="121" y="16"/>
                          <a:pt x="125" y="16"/>
                          <a:pt x="128" y="17"/>
                        </a:cubicBezTo>
                        <a:cubicBezTo>
                          <a:pt x="129" y="19"/>
                          <a:pt x="130" y="20"/>
                          <a:pt x="130" y="21"/>
                        </a:cubicBezTo>
                        <a:cubicBezTo>
                          <a:pt x="129" y="22"/>
                          <a:pt x="128" y="22"/>
                          <a:pt x="127" y="23"/>
                        </a:cubicBezTo>
                        <a:close/>
                        <a:moveTo>
                          <a:pt x="117" y="16"/>
                        </a:moveTo>
                        <a:cubicBezTo>
                          <a:pt x="117" y="16"/>
                          <a:pt x="117" y="15"/>
                          <a:pt x="117" y="15"/>
                        </a:cubicBezTo>
                        <a:cubicBezTo>
                          <a:pt x="117" y="15"/>
                          <a:pt x="118" y="15"/>
                          <a:pt x="119" y="15"/>
                        </a:cubicBezTo>
                        <a:cubicBezTo>
                          <a:pt x="118" y="16"/>
                          <a:pt x="118" y="16"/>
                          <a:pt x="117" y="16"/>
                        </a:cubicBezTo>
                        <a:close/>
                        <a:moveTo>
                          <a:pt x="113" y="18"/>
                        </a:moveTo>
                        <a:cubicBezTo>
                          <a:pt x="111" y="17"/>
                          <a:pt x="109" y="17"/>
                          <a:pt x="109" y="15"/>
                        </a:cubicBezTo>
                        <a:cubicBezTo>
                          <a:pt x="109" y="15"/>
                          <a:pt x="109" y="15"/>
                          <a:pt x="109" y="15"/>
                        </a:cubicBezTo>
                        <a:cubicBezTo>
                          <a:pt x="110" y="14"/>
                          <a:pt x="110" y="13"/>
                          <a:pt x="110" y="13"/>
                        </a:cubicBezTo>
                        <a:cubicBezTo>
                          <a:pt x="111" y="12"/>
                          <a:pt x="112" y="13"/>
                          <a:pt x="113" y="14"/>
                        </a:cubicBezTo>
                        <a:cubicBezTo>
                          <a:pt x="113" y="15"/>
                          <a:pt x="113" y="16"/>
                          <a:pt x="113" y="18"/>
                        </a:cubicBezTo>
                        <a:close/>
                        <a:moveTo>
                          <a:pt x="109" y="14"/>
                        </a:moveTo>
                        <a:cubicBezTo>
                          <a:pt x="109" y="14"/>
                          <a:pt x="109" y="14"/>
                          <a:pt x="109" y="14"/>
                        </a:cubicBezTo>
                        <a:cubicBezTo>
                          <a:pt x="108" y="13"/>
                          <a:pt x="108" y="13"/>
                          <a:pt x="108" y="12"/>
                        </a:cubicBezTo>
                        <a:cubicBezTo>
                          <a:pt x="108" y="12"/>
                          <a:pt x="110" y="12"/>
                          <a:pt x="110" y="13"/>
                        </a:cubicBezTo>
                        <a:cubicBezTo>
                          <a:pt x="110" y="13"/>
                          <a:pt x="110" y="13"/>
                          <a:pt x="110" y="13"/>
                        </a:cubicBezTo>
                        <a:cubicBezTo>
                          <a:pt x="109" y="13"/>
                          <a:pt x="109" y="14"/>
                          <a:pt x="109" y="14"/>
                        </a:cubicBezTo>
                        <a:close/>
                        <a:moveTo>
                          <a:pt x="91" y="28"/>
                        </a:move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0" y="28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88" y="29"/>
                          <a:pt x="87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27"/>
                          <a:pt x="89" y="27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4"/>
                          <a:pt x="91" y="23"/>
                          <a:pt x="92" y="22"/>
                        </a:cubicBezTo>
                        <a:cubicBezTo>
                          <a:pt x="92" y="22"/>
                          <a:pt x="92" y="22"/>
                          <a:pt x="93" y="22"/>
                        </a:cubicBezTo>
                        <a:cubicBezTo>
                          <a:pt x="93" y="24"/>
                          <a:pt x="91" y="26"/>
                          <a:pt x="91" y="28"/>
                        </a:cubicBezTo>
                        <a:close/>
                        <a:moveTo>
                          <a:pt x="82" y="52"/>
                        </a:moveTo>
                        <a:cubicBezTo>
                          <a:pt x="80" y="52"/>
                          <a:pt x="79" y="51"/>
                          <a:pt x="76" y="51"/>
                        </a:cubicBezTo>
                        <a:cubicBezTo>
                          <a:pt x="76" y="51"/>
                          <a:pt x="75" y="51"/>
                          <a:pt x="74" y="51"/>
                        </a:cubicBezTo>
                        <a:cubicBezTo>
                          <a:pt x="74" y="51"/>
                          <a:pt x="74" y="51"/>
                          <a:pt x="74" y="51"/>
                        </a:cubicBezTo>
                        <a:cubicBezTo>
                          <a:pt x="74" y="51"/>
                          <a:pt x="74" y="51"/>
                          <a:pt x="73" y="51"/>
                        </a:cubicBezTo>
                        <a:cubicBezTo>
                          <a:pt x="76" y="50"/>
                          <a:pt x="79" y="49"/>
                          <a:pt x="81" y="48"/>
                        </a:cubicBezTo>
                        <a:cubicBezTo>
                          <a:pt x="82" y="49"/>
                          <a:pt x="82" y="51"/>
                          <a:pt x="82" y="52"/>
                        </a:cubicBezTo>
                        <a:close/>
                        <a:moveTo>
                          <a:pt x="75" y="57"/>
                        </a:moveTo>
                        <a:cubicBezTo>
                          <a:pt x="76" y="59"/>
                          <a:pt x="75" y="61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64"/>
                          <a:pt x="75" y="65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3" y="63"/>
                          <a:pt x="72" y="60"/>
                          <a:pt x="71" y="57"/>
                        </a:cubicBezTo>
                        <a:cubicBezTo>
                          <a:pt x="72" y="57"/>
                          <a:pt x="74" y="58"/>
                          <a:pt x="75" y="57"/>
                        </a:cubicBezTo>
                        <a:close/>
                        <a:moveTo>
                          <a:pt x="74" y="68"/>
                        </a:moveTo>
                        <a:cubicBezTo>
                          <a:pt x="74" y="68"/>
                          <a:pt x="74" y="68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5" y="66"/>
                          <a:pt x="75" y="64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6" y="61"/>
                          <a:pt x="76" y="59"/>
                          <a:pt x="77" y="58"/>
                        </a:cubicBezTo>
                        <a:cubicBezTo>
                          <a:pt x="79" y="59"/>
                          <a:pt x="82" y="59"/>
                          <a:pt x="85" y="60"/>
                        </a:cubicBezTo>
                        <a:cubicBezTo>
                          <a:pt x="84" y="60"/>
                          <a:pt x="84" y="60"/>
                          <a:pt x="84" y="60"/>
                        </a:cubicBezTo>
                        <a:cubicBezTo>
                          <a:pt x="85" y="61"/>
                          <a:pt x="85" y="62"/>
                          <a:pt x="85" y="63"/>
                        </a:cubicBezTo>
                        <a:cubicBezTo>
                          <a:pt x="85" y="63"/>
                          <a:pt x="85" y="64"/>
                          <a:pt x="85" y="64"/>
                        </a:cubicBezTo>
                        <a:cubicBezTo>
                          <a:pt x="85" y="65"/>
                          <a:pt x="85" y="65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4" y="66"/>
                          <a:pt x="83" y="66"/>
                          <a:pt x="82" y="66"/>
                        </a:cubicBezTo>
                        <a:cubicBezTo>
                          <a:pt x="82" y="66"/>
                          <a:pt x="82" y="66"/>
                          <a:pt x="82" y="66"/>
                        </a:cubicBezTo>
                        <a:cubicBezTo>
                          <a:pt x="82" y="66"/>
                          <a:pt x="82" y="66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3" y="67"/>
                          <a:pt x="84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6" y="66"/>
                          <a:pt x="86" y="66"/>
                        </a:cubicBezTo>
                        <a:cubicBezTo>
                          <a:pt x="88" y="66"/>
                          <a:pt x="89" y="66"/>
                          <a:pt x="91" y="66"/>
                        </a:cubicBezTo>
                        <a:cubicBezTo>
                          <a:pt x="92" y="66"/>
                          <a:pt x="94" y="66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8" y="69"/>
                          <a:pt x="102" y="70"/>
                          <a:pt x="106" y="71"/>
                        </a:cubicBezTo>
                        <a:cubicBezTo>
                          <a:pt x="106" y="73"/>
                          <a:pt x="107" y="74"/>
                          <a:pt x="106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4" y="76"/>
                          <a:pt x="104" y="76"/>
                        </a:cubicBezTo>
                        <a:cubicBezTo>
                          <a:pt x="104" y="76"/>
                          <a:pt x="103" y="76"/>
                          <a:pt x="103" y="76"/>
                        </a:cubicBezTo>
                        <a:cubicBezTo>
                          <a:pt x="103" y="76"/>
                          <a:pt x="103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3" y="76"/>
                          <a:pt x="103" y="76"/>
                          <a:pt x="103" y="76"/>
                        </a:cubicBezTo>
                        <a:cubicBezTo>
                          <a:pt x="103" y="76"/>
                          <a:pt x="104" y="76"/>
                          <a:pt x="104" y="76"/>
                        </a:cubicBezTo>
                        <a:cubicBezTo>
                          <a:pt x="104" y="76"/>
                          <a:pt x="105" y="76"/>
                          <a:pt x="105" y="76"/>
                        </a:cubicBezTo>
                        <a:cubicBezTo>
                          <a:pt x="105" y="76"/>
                          <a:pt x="106" y="76"/>
                          <a:pt x="106" y="76"/>
                        </a:cubicBezTo>
                        <a:cubicBezTo>
                          <a:pt x="106" y="78"/>
                          <a:pt x="106" y="80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ubicBezTo>
                          <a:pt x="106" y="83"/>
                          <a:pt x="105" y="84"/>
                          <a:pt x="105" y="85"/>
                        </a:cubicBezTo>
                        <a:cubicBezTo>
                          <a:pt x="105" y="85"/>
                          <a:pt x="105" y="85"/>
                          <a:pt x="105" y="85"/>
                        </a:cubicBezTo>
                        <a:cubicBezTo>
                          <a:pt x="105" y="85"/>
                          <a:pt x="105" y="86"/>
                          <a:pt x="105" y="86"/>
                        </a:cubicBezTo>
                        <a:cubicBezTo>
                          <a:pt x="105" y="87"/>
                          <a:pt x="104" y="87"/>
                          <a:pt x="103" y="87"/>
                        </a:cubicBezTo>
                        <a:cubicBezTo>
                          <a:pt x="103" y="87"/>
                          <a:pt x="103" y="87"/>
                          <a:pt x="103" y="87"/>
                        </a:cubicBezTo>
                        <a:cubicBezTo>
                          <a:pt x="103" y="87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3" y="88"/>
                          <a:pt x="103" y="88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3" y="89"/>
                          <a:pt x="101" y="88"/>
                          <a:pt x="100" y="88"/>
                        </a:cubicBezTo>
                        <a:cubicBezTo>
                          <a:pt x="99" y="88"/>
                          <a:pt x="99" y="89"/>
                          <a:pt x="98" y="89"/>
                        </a:cubicBezTo>
                        <a:cubicBezTo>
                          <a:pt x="90" y="89"/>
                          <a:pt x="83" y="87"/>
                          <a:pt x="78" y="86"/>
                        </a:cubicBezTo>
                        <a:cubicBezTo>
                          <a:pt x="77" y="83"/>
                          <a:pt x="77" y="80"/>
                          <a:pt x="76" y="78"/>
                        </a:cubicBezTo>
                        <a:cubicBezTo>
                          <a:pt x="76" y="78"/>
                          <a:pt x="76" y="78"/>
                          <a:pt x="76" y="78"/>
                        </a:cubicBezTo>
                        <a:cubicBezTo>
                          <a:pt x="75" y="76"/>
                          <a:pt x="75" y="75"/>
                          <a:pt x="75" y="73"/>
                        </a:cubicBezTo>
                        <a:cubicBezTo>
                          <a:pt x="75" y="71"/>
                          <a:pt x="75" y="70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lose/>
                        <a:moveTo>
                          <a:pt x="83" y="101"/>
                        </a:moveTo>
                        <a:cubicBezTo>
                          <a:pt x="83" y="99"/>
                          <a:pt x="84" y="98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7" y="95"/>
                          <a:pt x="89" y="93"/>
                          <a:pt x="91" y="91"/>
                        </a:cubicBezTo>
                        <a:cubicBezTo>
                          <a:pt x="92" y="90"/>
                          <a:pt x="96" y="92"/>
                          <a:pt x="98" y="91"/>
                        </a:cubicBezTo>
                        <a:cubicBezTo>
                          <a:pt x="94" y="96"/>
                          <a:pt x="89" y="98"/>
                          <a:pt x="83" y="101"/>
                        </a:cubicBezTo>
                        <a:cubicBezTo>
                          <a:pt x="83" y="101"/>
                          <a:pt x="83" y="101"/>
                          <a:pt x="82" y="101"/>
                        </a:cubicBezTo>
                        <a:cubicBezTo>
                          <a:pt x="83" y="101"/>
                          <a:pt x="83" y="101"/>
                          <a:pt x="83" y="101"/>
                        </a:cubicBezTo>
                        <a:close/>
                        <a:moveTo>
                          <a:pt x="90" y="101"/>
                        </a:moveTo>
                        <a:cubicBezTo>
                          <a:pt x="90" y="101"/>
                          <a:pt x="90" y="101"/>
                          <a:pt x="90" y="101"/>
                        </a:cubicBezTo>
                        <a:cubicBezTo>
                          <a:pt x="89" y="103"/>
                          <a:pt x="89" y="104"/>
                          <a:pt x="88" y="106"/>
                        </a:cubicBezTo>
                        <a:cubicBezTo>
                          <a:pt x="86" y="106"/>
                          <a:pt x="84" y="105"/>
                          <a:pt x="83" y="104"/>
                        </a:cubicBezTo>
                        <a:cubicBezTo>
                          <a:pt x="85" y="103"/>
                          <a:pt x="88" y="102"/>
                          <a:pt x="90" y="101"/>
                        </a:cubicBezTo>
                        <a:close/>
                        <a:moveTo>
                          <a:pt x="90" y="106"/>
                        </a:moveTo>
                        <a:cubicBezTo>
                          <a:pt x="91" y="104"/>
                          <a:pt x="92" y="101"/>
                          <a:pt x="94" y="99"/>
                        </a:cubicBezTo>
                        <a:cubicBezTo>
                          <a:pt x="95" y="97"/>
                          <a:pt x="97" y="96"/>
                          <a:pt x="99" y="95"/>
                        </a:cubicBezTo>
                        <a:cubicBezTo>
                          <a:pt x="101" y="94"/>
                          <a:pt x="103" y="92"/>
                          <a:pt x="105" y="91"/>
                        </a:cubicBezTo>
                        <a:cubicBezTo>
                          <a:pt x="105" y="91"/>
                          <a:pt x="105" y="91"/>
                          <a:pt x="105" y="91"/>
                        </a:cubicBezTo>
                        <a:cubicBezTo>
                          <a:pt x="103" y="94"/>
                          <a:pt x="102" y="97"/>
                          <a:pt x="100" y="99"/>
                        </a:cubicBezTo>
                        <a:cubicBezTo>
                          <a:pt x="99" y="100"/>
                          <a:pt x="98" y="101"/>
                          <a:pt x="97" y="102"/>
                        </a:cubicBezTo>
                        <a:cubicBezTo>
                          <a:pt x="93" y="105"/>
                          <a:pt x="90" y="110"/>
                          <a:pt x="86" y="113"/>
                        </a:cubicBezTo>
                        <a:cubicBezTo>
                          <a:pt x="87" y="110"/>
                          <a:pt x="89" y="109"/>
                          <a:pt x="90" y="106"/>
                        </a:cubicBezTo>
                        <a:close/>
                        <a:moveTo>
                          <a:pt x="90" y="110"/>
                        </a:moveTo>
                        <a:cubicBezTo>
                          <a:pt x="92" y="109"/>
                          <a:pt x="93" y="107"/>
                          <a:pt x="95" y="106"/>
                        </a:cubicBezTo>
                        <a:cubicBezTo>
                          <a:pt x="96" y="108"/>
                          <a:pt x="97" y="109"/>
                          <a:pt x="97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9" y="112"/>
                          <a:pt x="101" y="114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4"/>
                          <a:pt x="99" y="112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08"/>
                          <a:pt x="97" y="107"/>
                          <a:pt x="96" y="105"/>
                        </a:cubicBezTo>
                        <a:cubicBezTo>
                          <a:pt x="98" y="102"/>
                          <a:pt x="102" y="100"/>
                          <a:pt x="104" y="96"/>
                        </a:cubicBezTo>
                        <a:cubicBezTo>
                          <a:pt x="105" y="98"/>
                          <a:pt x="104" y="100"/>
                          <a:pt x="105" y="101"/>
                        </a:cubicBezTo>
                        <a:cubicBezTo>
                          <a:pt x="105" y="101"/>
                          <a:pt x="105" y="102"/>
                          <a:pt x="105" y="102"/>
                        </a:cubicBezTo>
                        <a:cubicBezTo>
                          <a:pt x="105" y="102"/>
                          <a:pt x="105" y="103"/>
                          <a:pt x="105" y="103"/>
                        </a:cubicBezTo>
                        <a:cubicBezTo>
                          <a:pt x="105" y="103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5" y="107"/>
                          <a:pt x="105" y="108"/>
                          <a:pt x="105" y="109"/>
                        </a:cubicBezTo>
                        <a:cubicBezTo>
                          <a:pt x="105" y="110"/>
                          <a:pt x="105" y="110"/>
                          <a:pt x="105" y="111"/>
                        </a:cubicBezTo>
                        <a:cubicBezTo>
                          <a:pt x="104" y="110"/>
                          <a:pt x="102" y="110"/>
                          <a:pt x="101" y="109"/>
                        </a:cubicBezTo>
                        <a:cubicBezTo>
                          <a:pt x="101" y="109"/>
                          <a:pt x="101" y="109"/>
                          <a:pt x="101" y="109"/>
                        </a:cubicBezTo>
                        <a:cubicBezTo>
                          <a:pt x="101" y="109"/>
                          <a:pt x="101" y="110"/>
                          <a:pt x="101" y="110"/>
                        </a:cubicBezTo>
                        <a:cubicBezTo>
                          <a:pt x="101" y="110"/>
                          <a:pt x="101" y="110"/>
                          <a:pt x="101" y="110"/>
                        </a:cubicBezTo>
                        <a:cubicBezTo>
                          <a:pt x="102" y="110"/>
                          <a:pt x="104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2"/>
                          <a:pt x="105" y="112"/>
                          <a:pt x="105" y="112"/>
                        </a:cubicBezTo>
                        <a:cubicBezTo>
                          <a:pt x="105" y="112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6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6" y="113"/>
                          <a:pt x="105" y="112"/>
                          <a:pt x="105" y="112"/>
                        </a:cubicBezTo>
                        <a:cubicBezTo>
                          <a:pt x="105" y="112"/>
                          <a:pt x="106" y="112"/>
                          <a:pt x="106" y="112"/>
                        </a:cubicBezTo>
                        <a:cubicBezTo>
                          <a:pt x="106" y="112"/>
                          <a:pt x="106" y="112"/>
                          <a:pt x="106" y="112"/>
                        </a:cubicBezTo>
                        <a:cubicBezTo>
                          <a:pt x="107" y="112"/>
                          <a:pt x="108" y="113"/>
                          <a:pt x="109" y="113"/>
                        </a:cubicBez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9" y="117"/>
                          <a:pt x="105" y="124"/>
                          <a:pt x="100" y="125"/>
                        </a:cubicBezTo>
                        <a:cubicBezTo>
                          <a:pt x="100" y="125"/>
                          <a:pt x="100" y="125"/>
                          <a:pt x="100" y="125"/>
                        </a:cubicBezTo>
                        <a:cubicBezTo>
                          <a:pt x="97" y="124"/>
                          <a:pt x="95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3" y="119"/>
                          <a:pt x="93" y="117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2" y="117"/>
                          <a:pt x="93" y="119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1" y="121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89" y="119"/>
                          <a:pt x="87" y="119"/>
                          <a:pt x="85" y="118"/>
                        </a:cubicBezTo>
                        <a:cubicBezTo>
                          <a:pt x="86" y="114"/>
                          <a:pt x="88" y="113"/>
                          <a:pt x="90" y="110"/>
                        </a:cubicBezTo>
                        <a:close/>
                        <a:moveTo>
                          <a:pt x="109" y="128"/>
                        </a:moveTo>
                        <a:cubicBezTo>
                          <a:pt x="109" y="128"/>
                          <a:pt x="108" y="128"/>
                          <a:pt x="108" y="128"/>
                        </a:cubicBezTo>
                        <a:cubicBezTo>
                          <a:pt x="108" y="130"/>
                          <a:pt x="105" y="130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2" y="131"/>
                          <a:pt x="100" y="132"/>
                          <a:pt x="99" y="132"/>
                        </a:cubicBezTo>
                        <a:cubicBezTo>
                          <a:pt x="100" y="130"/>
                          <a:pt x="102" y="128"/>
                          <a:pt x="104" y="126"/>
                        </a:cubicBezTo>
                        <a:cubicBezTo>
                          <a:pt x="104" y="126"/>
                          <a:pt x="105" y="126"/>
                          <a:pt x="105" y="126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7"/>
                          <a:pt x="105" y="127"/>
                        </a:cubicBezTo>
                        <a:cubicBezTo>
                          <a:pt x="105" y="127"/>
                          <a:pt x="106" y="127"/>
                          <a:pt x="106" y="127"/>
                        </a:cubicBezTo>
                        <a:cubicBezTo>
                          <a:pt x="106" y="127"/>
                          <a:pt x="107" y="127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7"/>
                          <a:pt x="106" y="127"/>
                          <a:pt x="106" y="127"/>
                        </a:cubicBezTo>
                        <a:cubicBezTo>
                          <a:pt x="106" y="127"/>
                          <a:pt x="106" y="127"/>
                          <a:pt x="106" y="127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5"/>
                          <a:pt x="106" y="125"/>
                          <a:pt x="106" y="124"/>
                        </a:cubicBezTo>
                        <a:cubicBezTo>
                          <a:pt x="107" y="122"/>
                          <a:pt x="108" y="121"/>
                          <a:pt x="109" y="120"/>
                        </a:cubicBezTo>
                        <a:cubicBezTo>
                          <a:pt x="109" y="120"/>
                          <a:pt x="108" y="122"/>
                          <a:pt x="109" y="123"/>
                        </a:cubicBezTo>
                        <a:cubicBezTo>
                          <a:pt x="109" y="123"/>
                          <a:pt x="108" y="123"/>
                          <a:pt x="108" y="124"/>
                        </a:cubicBezTo>
                        <a:cubicBezTo>
                          <a:pt x="108" y="124"/>
                          <a:pt x="108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3"/>
                          <a:pt x="109" y="123"/>
                        </a:cubicBezTo>
                        <a:cubicBezTo>
                          <a:pt x="109" y="123"/>
                          <a:pt x="109" y="123"/>
                          <a:pt x="109" y="123"/>
                        </a:cubicBezTo>
                        <a:cubicBezTo>
                          <a:pt x="109" y="124"/>
                          <a:pt x="109" y="127"/>
                          <a:pt x="109" y="128"/>
                        </a:cubicBezTo>
                        <a:close/>
                        <a:moveTo>
                          <a:pt x="104" y="125"/>
                        </a:moveTo>
                        <a:cubicBezTo>
                          <a:pt x="104" y="125"/>
                          <a:pt x="105" y="124"/>
                          <a:pt x="106" y="124"/>
                        </a:cubicBezTo>
                        <a:cubicBezTo>
                          <a:pt x="106" y="125"/>
                          <a:pt x="105" y="125"/>
                          <a:pt x="105" y="126"/>
                        </a:cubicBezTo>
                        <a:cubicBezTo>
                          <a:pt x="105" y="126"/>
                          <a:pt x="105" y="126"/>
                          <a:pt x="105" y="126"/>
                        </a:cubicBezTo>
                        <a:cubicBezTo>
                          <a:pt x="105" y="126"/>
                          <a:pt x="105" y="126"/>
                          <a:pt x="104" y="125"/>
                        </a:cubicBezTo>
                        <a:close/>
                        <a:moveTo>
                          <a:pt x="90" y="121"/>
                        </a:move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1" y="123"/>
                          <a:pt x="90" y="125"/>
                          <a:pt x="90" y="127"/>
                        </a:cubicBezTo>
                        <a:cubicBezTo>
                          <a:pt x="90" y="127"/>
                          <a:pt x="90" y="127"/>
                          <a:pt x="90" y="127"/>
                        </a:cubicBezTo>
                        <a:cubicBezTo>
                          <a:pt x="87" y="128"/>
                          <a:pt x="84" y="129"/>
                          <a:pt x="82" y="130"/>
                        </a:cubicBezTo>
                        <a:cubicBezTo>
                          <a:pt x="82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26"/>
                          <a:pt x="83" y="123"/>
                          <a:pt x="85" y="119"/>
                        </a:cubicBezTo>
                        <a:cubicBezTo>
                          <a:pt x="87" y="119"/>
                          <a:pt x="88" y="120"/>
                          <a:pt x="90" y="121"/>
                        </a:cubicBezTo>
                        <a:close/>
                        <a:moveTo>
                          <a:pt x="80" y="130"/>
                        </a:move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1"/>
                          <a:pt x="81" y="131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lose/>
                        <a:moveTo>
                          <a:pt x="80" y="131"/>
                        </a:move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78" y="132"/>
                          <a:pt x="78" y="134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6" y="135"/>
                          <a:pt x="78" y="130"/>
                          <a:pt x="80" y="131"/>
                        </a:cubicBezTo>
                        <a:close/>
                        <a:moveTo>
                          <a:pt x="92" y="127"/>
                        </a:move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1" y="127"/>
                          <a:pt x="91" y="127"/>
                          <a:pt x="90" y="127"/>
                        </a:cubicBezTo>
                        <a:cubicBezTo>
                          <a:pt x="91" y="125"/>
                          <a:pt x="92" y="123"/>
                          <a:pt x="92" y="122"/>
                        </a:cubicBezTo>
                        <a:cubicBezTo>
                          <a:pt x="92" y="122"/>
                          <a:pt x="92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5" y="122"/>
                          <a:pt x="97" y="125"/>
                          <a:pt x="100" y="125"/>
                        </a:cubicBezTo>
                        <a:cubicBezTo>
                          <a:pt x="99" y="127"/>
                          <a:pt x="94" y="126"/>
                          <a:pt x="92" y="127"/>
                        </a:cubicBezTo>
                        <a:close/>
                        <a:moveTo>
                          <a:pt x="110" y="113"/>
                        </a:move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8" y="112"/>
                          <a:pt x="107" y="112"/>
                          <a:pt x="106" y="111"/>
                        </a:cubicBezTo>
                        <a:cubicBezTo>
                          <a:pt x="106" y="111"/>
                          <a:pt x="106" y="111"/>
                          <a:pt x="105" y="111"/>
                        </a:cubicBezTo>
                        <a:cubicBezTo>
                          <a:pt x="106" y="110"/>
                          <a:pt x="106" y="110"/>
                          <a:pt x="106" y="109"/>
                        </a:cubicBezTo>
                        <a:cubicBezTo>
                          <a:pt x="106" y="108"/>
                          <a:pt x="105" y="107"/>
                          <a:pt x="105" y="105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7" y="104"/>
                          <a:pt x="108" y="104"/>
                          <a:pt x="109" y="104"/>
                        </a:cubicBezTo>
                        <a:cubicBezTo>
                          <a:pt x="109" y="104"/>
                          <a:pt x="109" y="104"/>
                          <a:pt x="109" y="104"/>
                        </a:cubicBezTo>
                        <a:cubicBezTo>
                          <a:pt x="111" y="104"/>
                          <a:pt x="111" y="104"/>
                          <a:pt x="111" y="104"/>
                        </a:cubicBezTo>
                        <a:cubicBezTo>
                          <a:pt x="111" y="107"/>
                          <a:pt x="110" y="110"/>
                          <a:pt x="110" y="113"/>
                        </a:cubicBezTo>
                        <a:close/>
                        <a:moveTo>
                          <a:pt x="111" y="115"/>
                        </a:moveTo>
                        <a:cubicBezTo>
                          <a:pt x="111" y="115"/>
                          <a:pt x="111" y="115"/>
                          <a:pt x="111" y="115"/>
                        </a:cubicBezTo>
                        <a:cubicBezTo>
                          <a:pt x="113" y="116"/>
                          <a:pt x="114" y="118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8" y="120"/>
                          <a:pt x="117" y="123"/>
                          <a:pt x="117" y="125"/>
                        </a:cubicBezTo>
                        <a:cubicBezTo>
                          <a:pt x="116" y="129"/>
                          <a:pt x="116" y="129"/>
                          <a:pt x="114" y="131"/>
                        </a:cubicBezTo>
                        <a:cubicBezTo>
                          <a:pt x="113" y="132"/>
                          <a:pt x="112" y="133"/>
                          <a:pt x="111" y="134"/>
                        </a:cubicBezTo>
                        <a:cubicBezTo>
                          <a:pt x="110" y="133"/>
                          <a:pt x="111" y="130"/>
                          <a:pt x="110" y="129"/>
                        </a:cubicBezTo>
                        <a:cubicBezTo>
                          <a:pt x="110" y="124"/>
                          <a:pt x="111" y="120"/>
                          <a:pt x="111" y="115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8"/>
                        </a:cubicBezTo>
                        <a:cubicBezTo>
                          <a:pt x="112" y="148"/>
                          <a:pt x="112" y="149"/>
                          <a:pt x="112" y="150"/>
                        </a:cubicBezTo>
                        <a:cubicBezTo>
                          <a:pt x="112" y="150"/>
                          <a:pt x="111" y="150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12" y="144"/>
                        </a:moveTo>
                        <a:cubicBezTo>
                          <a:pt x="112" y="144"/>
                          <a:pt x="112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3"/>
                          <a:pt x="112" y="143"/>
                          <a:pt x="113" y="143"/>
                        </a:cubicBezTo>
                        <a:cubicBezTo>
                          <a:pt x="113" y="143"/>
                          <a:pt x="113" y="144"/>
                          <a:pt x="112" y="144"/>
                        </a:cubicBezTo>
                        <a:close/>
                        <a:moveTo>
                          <a:pt x="111" y="142"/>
                        </a:moveTo>
                        <a:cubicBezTo>
                          <a:pt x="111" y="141"/>
                          <a:pt x="111" y="140"/>
                          <a:pt x="111" y="139"/>
                        </a:cubicBezTo>
                        <a:cubicBezTo>
                          <a:pt x="112" y="139"/>
                          <a:pt x="113" y="138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4" y="139"/>
                          <a:pt x="113" y="140"/>
                          <a:pt x="113" y="141"/>
                        </a:cubicBezTo>
                        <a:cubicBezTo>
                          <a:pt x="112" y="141"/>
                          <a:pt x="112" y="142"/>
                          <a:pt x="111" y="142"/>
                        </a:cubicBezTo>
                        <a:close/>
                        <a:moveTo>
                          <a:pt x="113" y="147"/>
                        </a:move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9"/>
                          <a:pt x="114" y="150"/>
                          <a:pt x="114" y="151"/>
                        </a:cubicBezTo>
                        <a:cubicBezTo>
                          <a:pt x="113" y="151"/>
                          <a:pt x="113" y="149"/>
                          <a:pt x="113" y="147"/>
                        </a:cubicBezTo>
                        <a:close/>
                        <a:moveTo>
                          <a:pt x="115" y="147"/>
                        </a:moveTo>
                        <a:cubicBezTo>
                          <a:pt x="115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lose/>
                        <a:moveTo>
                          <a:pt x="115" y="146"/>
                        </a:move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3"/>
                          <a:pt x="115" y="139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6"/>
                        </a:cubicBezTo>
                        <a:cubicBezTo>
                          <a:pt x="118" y="136"/>
                          <a:pt x="118" y="137"/>
                          <a:pt x="119" y="138"/>
                        </a:cubicBezTo>
                        <a:cubicBezTo>
                          <a:pt x="119" y="139"/>
                          <a:pt x="116" y="146"/>
                          <a:pt x="116" y="146"/>
                        </a:cubicBezTo>
                        <a:cubicBezTo>
                          <a:pt x="116" y="147"/>
                          <a:pt x="115" y="146"/>
                          <a:pt x="115" y="146"/>
                        </a:cubicBezTo>
                        <a:close/>
                        <a:moveTo>
                          <a:pt x="136" y="133"/>
                        </a:moveTo>
                        <a:cubicBezTo>
                          <a:pt x="137" y="134"/>
                          <a:pt x="138" y="134"/>
                          <a:pt x="139" y="134"/>
                        </a:cubicBezTo>
                        <a:cubicBezTo>
                          <a:pt x="139" y="134"/>
                          <a:pt x="139" y="134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7" y="136"/>
                          <a:pt x="136" y="137"/>
                          <a:pt x="135" y="137"/>
                        </a:cubicBezTo>
                        <a:cubicBezTo>
                          <a:pt x="135" y="136"/>
                          <a:pt x="135" y="134"/>
                          <a:pt x="136" y="133"/>
                        </a:cubicBezTo>
                        <a:close/>
                        <a:moveTo>
                          <a:pt x="135" y="138"/>
                        </a:moveTo>
                        <a:cubicBezTo>
                          <a:pt x="136" y="137"/>
                          <a:pt x="137" y="136"/>
                          <a:pt x="139" y="136"/>
                        </a:cubicBezTo>
                        <a:cubicBezTo>
                          <a:pt x="138" y="138"/>
                          <a:pt x="136" y="141"/>
                          <a:pt x="135" y="143"/>
                        </a:cubicBezTo>
                        <a:cubicBezTo>
                          <a:pt x="134" y="142"/>
                          <a:pt x="134" y="140"/>
                          <a:pt x="135" y="138"/>
                        </a:cubicBezTo>
                        <a:close/>
                        <a:moveTo>
                          <a:pt x="142" y="134"/>
                        </a:move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1" y="133"/>
                          <a:pt x="141" y="132"/>
                          <a:pt x="142" y="131"/>
                        </a:cubicBezTo>
                        <a:cubicBezTo>
                          <a:pt x="143" y="132"/>
                          <a:pt x="142" y="133"/>
                          <a:pt x="142" y="134"/>
                        </a:cubicBezTo>
                        <a:close/>
                        <a:moveTo>
                          <a:pt x="143" y="131"/>
                        </a:moveTo>
                        <a:cubicBezTo>
                          <a:pt x="141" y="131"/>
                          <a:pt x="141" y="133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39" y="134"/>
                          <a:pt x="139" y="134"/>
                          <a:pt x="139" y="134"/>
                        </a:cubicBezTo>
                        <a:cubicBezTo>
                          <a:pt x="138" y="133"/>
                          <a:pt x="137" y="133"/>
                          <a:pt x="136" y="133"/>
                        </a:cubicBezTo>
                        <a:cubicBezTo>
                          <a:pt x="136" y="132"/>
                          <a:pt x="136" y="131"/>
                          <a:pt x="136" y="130"/>
                        </a:cubicBezTo>
                        <a:cubicBezTo>
                          <a:pt x="136" y="129"/>
                          <a:pt x="136" y="127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3"/>
                          <a:pt x="135" y="121"/>
                          <a:pt x="135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7" y="119"/>
                          <a:pt x="138" y="120"/>
                          <a:pt x="139" y="120"/>
                        </a:cubicBezTo>
                        <a:cubicBezTo>
                          <a:pt x="139" y="120"/>
                          <a:pt x="140" y="120"/>
                          <a:pt x="141" y="120"/>
                        </a:cubicBezTo>
                        <a:cubicBezTo>
                          <a:pt x="141" y="121"/>
                          <a:pt x="142" y="123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6"/>
                          <a:pt x="143" y="129"/>
                          <a:pt x="142" y="131"/>
                        </a:cubicBezTo>
                        <a:lnTo>
                          <a:pt x="143" y="131"/>
                        </a:lnTo>
                        <a:close/>
                        <a:moveTo>
                          <a:pt x="143" y="123"/>
                        </a:moveTo>
                        <a:cubicBezTo>
                          <a:pt x="142" y="122"/>
                          <a:pt x="142" y="121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0" y="119"/>
                          <a:pt x="139" y="119"/>
                          <a:pt x="139" y="119"/>
                        </a:cubicBezTo>
                        <a:cubicBezTo>
                          <a:pt x="138" y="119"/>
                          <a:pt x="137" y="119"/>
                          <a:pt x="137" y="118"/>
                        </a:cubicBezTo>
                        <a:cubicBezTo>
                          <a:pt x="137" y="118"/>
                          <a:pt x="136" y="118"/>
                          <a:pt x="136" y="118"/>
                        </a:cubicBezTo>
                        <a:cubicBezTo>
                          <a:pt x="134" y="117"/>
                          <a:pt x="136" y="115"/>
                          <a:pt x="138" y="114"/>
                        </a:cubicBezTo>
                        <a:cubicBezTo>
                          <a:pt x="139" y="114"/>
                          <a:pt x="139" y="115"/>
                          <a:pt x="141" y="117"/>
                        </a:cubicBezTo>
                        <a:cubicBezTo>
                          <a:pt x="142" y="119"/>
                          <a:pt x="144" y="120"/>
                          <a:pt x="143" y="123"/>
                        </a:cubicBezTo>
                        <a:close/>
                        <a:moveTo>
                          <a:pt x="143" y="113"/>
                        </a:moveTo>
                        <a:cubicBezTo>
                          <a:pt x="142" y="112"/>
                          <a:pt x="141" y="112"/>
                          <a:pt x="141" y="112"/>
                        </a:cubicBezTo>
                        <a:cubicBezTo>
                          <a:pt x="141" y="110"/>
                          <a:pt x="142" y="110"/>
                          <a:pt x="143" y="109"/>
                        </a:cubicBezTo>
                        <a:cubicBezTo>
                          <a:pt x="144" y="110"/>
                          <a:pt x="143" y="112"/>
                          <a:pt x="143" y="113"/>
                        </a:cubicBezTo>
                        <a:close/>
                        <a:moveTo>
                          <a:pt x="143" y="116"/>
                        </a:moveTo>
                        <a:cubicBezTo>
                          <a:pt x="142" y="116"/>
                          <a:pt x="142" y="115"/>
                          <a:pt x="142" y="114"/>
                        </a:cubicBezTo>
                        <a:cubicBezTo>
                          <a:pt x="143" y="114"/>
                          <a:pt x="143" y="114"/>
                          <a:pt x="143" y="116"/>
                        </a:cubicBezTo>
                        <a:close/>
                        <a:moveTo>
                          <a:pt x="139" y="110"/>
                        </a:moveTo>
                        <a:cubicBezTo>
                          <a:pt x="137" y="109"/>
                          <a:pt x="137" y="107"/>
                          <a:pt x="136" y="106"/>
                        </a:cubicBezTo>
                        <a:cubicBezTo>
                          <a:pt x="135" y="105"/>
                          <a:pt x="136" y="106"/>
                          <a:pt x="136" y="105"/>
                        </a:cubicBezTo>
                        <a:cubicBezTo>
                          <a:pt x="134" y="106"/>
                          <a:pt x="133" y="103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1"/>
                          <a:pt x="134" y="101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5" y="100"/>
                          <a:pt x="135" y="100"/>
                          <a:pt x="135" y="100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6" y="101"/>
                          <a:pt x="138" y="101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8" y="103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9" y="103"/>
                          <a:pt x="139" y="103"/>
                        </a:cubicBezTo>
                        <a:cubicBezTo>
                          <a:pt x="141" y="103"/>
                          <a:pt x="142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6"/>
                          <a:pt x="141" y="107"/>
                          <a:pt x="139" y="110"/>
                        </a:cubicBezTo>
                        <a:close/>
                        <a:moveTo>
                          <a:pt x="151" y="133"/>
                        </a:moveTo>
                        <a:cubicBezTo>
                          <a:pt x="151" y="132"/>
                          <a:pt x="151" y="132"/>
                          <a:pt x="151" y="131"/>
                        </a:cubicBezTo>
                        <a:cubicBezTo>
                          <a:pt x="152" y="131"/>
                          <a:pt x="151" y="133"/>
                          <a:pt x="151" y="133"/>
                        </a:cubicBezTo>
                        <a:close/>
                        <a:moveTo>
                          <a:pt x="151" y="115"/>
                        </a:move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2" y="114"/>
                          <a:pt x="152" y="113"/>
                          <a:pt x="152" y="112"/>
                        </a:cubicBezTo>
                        <a:cubicBezTo>
                          <a:pt x="153" y="112"/>
                          <a:pt x="153" y="113"/>
                          <a:pt x="153" y="113"/>
                        </a:cubicBezTo>
                        <a:cubicBezTo>
                          <a:pt x="153" y="113"/>
                          <a:pt x="153" y="113"/>
                          <a:pt x="153" y="113"/>
                        </a:cubicBezTo>
                        <a:cubicBezTo>
                          <a:pt x="153" y="114"/>
                          <a:pt x="154" y="113"/>
                          <a:pt x="154" y="114"/>
                        </a:cubicBezTo>
                        <a:cubicBezTo>
                          <a:pt x="153" y="114"/>
                          <a:pt x="152" y="115"/>
                          <a:pt x="151" y="115"/>
                        </a:cubicBezTo>
                        <a:close/>
                        <a:moveTo>
                          <a:pt x="152" y="116"/>
                        </a:moveTo>
                        <a:cubicBezTo>
                          <a:pt x="153" y="115"/>
                          <a:pt x="155" y="114"/>
                          <a:pt x="155" y="116"/>
                        </a:cubicBezTo>
                        <a:cubicBezTo>
                          <a:pt x="154" y="117"/>
                          <a:pt x="154" y="116"/>
                          <a:pt x="152" y="116"/>
                        </a:cubicBezTo>
                        <a:close/>
                        <a:moveTo>
                          <a:pt x="155" y="114"/>
                        </a:move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6" y="112"/>
                          <a:pt x="159" y="111"/>
                          <a:pt x="161" y="111"/>
                        </a:cubicBezTo>
                        <a:cubicBezTo>
                          <a:pt x="161" y="111"/>
                          <a:pt x="161" y="111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59" y="113"/>
                          <a:pt x="159" y="115"/>
                          <a:pt x="157" y="116"/>
                        </a:cubicBezTo>
                        <a:cubicBezTo>
                          <a:pt x="156" y="117"/>
                          <a:pt x="156" y="115"/>
                          <a:pt x="155" y="114"/>
                        </a:cubicBezTo>
                        <a:close/>
                        <a:moveTo>
                          <a:pt x="172" y="97"/>
                        </a:moveTo>
                        <a:cubicBezTo>
                          <a:pt x="169" y="100"/>
                          <a:pt x="166" y="104"/>
                          <a:pt x="163" y="107"/>
                        </a:cubicBezTo>
                        <a:cubicBezTo>
                          <a:pt x="162" y="107"/>
                          <a:pt x="161" y="106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2"/>
                          <a:pt x="161" y="102"/>
                        </a:cubicBezTo>
                        <a:cubicBezTo>
                          <a:pt x="161" y="102"/>
                          <a:pt x="161" y="101"/>
                          <a:pt x="161" y="101"/>
                        </a:cubicBezTo>
                        <a:cubicBezTo>
                          <a:pt x="162" y="100"/>
                          <a:pt x="163" y="100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6" y="98"/>
                          <a:pt x="169" y="98"/>
                          <a:pt x="172" y="96"/>
                        </a:cubicBezTo>
                        <a:cubicBezTo>
                          <a:pt x="172" y="96"/>
                          <a:pt x="172" y="97"/>
                          <a:pt x="172" y="97"/>
                        </a:cubicBezTo>
                        <a:close/>
                        <a:moveTo>
                          <a:pt x="171" y="95"/>
                        </a:moveTo>
                        <a:cubicBezTo>
                          <a:pt x="171" y="94"/>
                          <a:pt x="173" y="93"/>
                          <a:pt x="175" y="93"/>
                        </a:cubicBezTo>
                        <a:cubicBezTo>
                          <a:pt x="174" y="94"/>
                          <a:pt x="172" y="94"/>
                          <a:pt x="171" y="95"/>
                        </a:cubicBezTo>
                        <a:close/>
                        <a:moveTo>
                          <a:pt x="179" y="91"/>
                        </a:moveTo>
                        <a:cubicBezTo>
                          <a:pt x="178" y="92"/>
                          <a:pt x="175" y="92"/>
                          <a:pt x="174" y="91"/>
                        </a:cubicBezTo>
                        <a:cubicBezTo>
                          <a:pt x="174" y="91"/>
                          <a:pt x="174" y="91"/>
                          <a:pt x="174" y="91"/>
                        </a:cubicBezTo>
                        <a:cubicBezTo>
                          <a:pt x="175" y="89"/>
                          <a:pt x="178" y="89"/>
                          <a:pt x="180" y="88"/>
                        </a:cubicBezTo>
                        <a:cubicBezTo>
                          <a:pt x="180" y="88"/>
                          <a:pt x="179" y="90"/>
                          <a:pt x="179" y="91"/>
                        </a:cubicBezTo>
                        <a:close/>
                        <a:moveTo>
                          <a:pt x="184" y="88"/>
                        </a:moveTo>
                        <a:cubicBezTo>
                          <a:pt x="183" y="89"/>
                          <a:pt x="182" y="90"/>
                          <a:pt x="181" y="90"/>
                        </a:cubicBezTo>
                        <a:cubicBezTo>
                          <a:pt x="181" y="87"/>
                          <a:pt x="181" y="83"/>
                          <a:pt x="185" y="83"/>
                        </a:cubicBezTo>
                        <a:cubicBezTo>
                          <a:pt x="186" y="84"/>
                          <a:pt x="184" y="86"/>
                          <a:pt x="184" y="88"/>
                        </a:cubicBezTo>
                        <a:close/>
                        <a:moveTo>
                          <a:pt x="198" y="81"/>
                        </a:move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3"/>
                          <a:pt x="197" y="85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6" y="87"/>
                          <a:pt x="195" y="86"/>
                          <a:pt x="194" y="86"/>
                        </a:cubicBezTo>
                        <a:cubicBezTo>
                          <a:pt x="194" y="84"/>
                          <a:pt x="197" y="83"/>
                          <a:pt x="198" y="81"/>
                        </a:cubicBezTo>
                        <a:close/>
                        <a:moveTo>
                          <a:pt x="194" y="82"/>
                        </a:moveTo>
                        <a:cubicBezTo>
                          <a:pt x="193" y="85"/>
                          <a:pt x="189" y="86"/>
                          <a:pt x="186" y="87"/>
                        </a:cubicBezTo>
                        <a:cubicBezTo>
                          <a:pt x="186" y="86"/>
                          <a:pt x="186" y="85"/>
                          <a:pt x="187" y="83"/>
                        </a:cubicBezTo>
                        <a:cubicBezTo>
                          <a:pt x="189" y="83"/>
                          <a:pt x="192" y="82"/>
                          <a:pt x="194" y="82"/>
                        </a:cubicBezTo>
                        <a:close/>
                        <a:moveTo>
                          <a:pt x="188" y="71"/>
                        </a:moveTo>
                        <a:cubicBezTo>
                          <a:pt x="188" y="69"/>
                          <a:pt x="189" y="68"/>
                          <a:pt x="190" y="67"/>
                        </a:cubicBezTo>
                        <a:cubicBezTo>
                          <a:pt x="190" y="68"/>
                          <a:pt x="189" y="70"/>
                          <a:pt x="188" y="71"/>
                        </a:cubicBezTo>
                        <a:close/>
                        <a:moveTo>
                          <a:pt x="186" y="70"/>
                        </a:move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7" y="68"/>
                          <a:pt x="188" y="67"/>
                          <a:pt x="189" y="66"/>
                        </a:cubicBezTo>
                        <a:cubicBezTo>
                          <a:pt x="189" y="67"/>
                          <a:pt x="188" y="69"/>
                          <a:pt x="187" y="70"/>
                        </a:cubicBezTo>
                        <a:cubicBezTo>
                          <a:pt x="187" y="70"/>
                          <a:pt x="187" y="70"/>
                          <a:pt x="186" y="70"/>
                        </a:cubicBezTo>
                        <a:close/>
                        <a:moveTo>
                          <a:pt x="187" y="71"/>
                        </a:move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4"/>
                          <a:pt x="185" y="75"/>
                          <a:pt x="183" y="77"/>
                        </a:cubicBezTo>
                        <a:cubicBezTo>
                          <a:pt x="184" y="75"/>
                          <a:pt x="185" y="72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1"/>
                          <a:pt x="187" y="71"/>
                          <a:pt x="187" y="71"/>
                        </a:cubicBezTo>
                        <a:close/>
                        <a:moveTo>
                          <a:pt x="190" y="65"/>
                        </a:move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4"/>
                        </a:cubicBezTo>
                        <a:cubicBezTo>
                          <a:pt x="188" y="64"/>
                          <a:pt x="188" y="64"/>
                          <a:pt x="188" y="64"/>
                        </a:cubicBezTo>
                        <a:cubicBezTo>
                          <a:pt x="188" y="64"/>
                          <a:pt x="190" y="63"/>
                          <a:pt x="190" y="62"/>
                        </a:cubicBezTo>
                        <a:cubicBezTo>
                          <a:pt x="191" y="63"/>
                          <a:pt x="190" y="64"/>
                          <a:pt x="190" y="65"/>
                        </a:cubicBezTo>
                        <a:close/>
                        <a:moveTo>
                          <a:pt x="191" y="62"/>
                        </a:moveTo>
                        <a:cubicBezTo>
                          <a:pt x="191" y="62"/>
                          <a:pt x="191" y="62"/>
                          <a:pt x="191" y="62"/>
                        </a:cubicBezTo>
                        <a:cubicBezTo>
                          <a:pt x="191" y="61"/>
                          <a:pt x="192" y="61"/>
                          <a:pt x="192" y="61"/>
                        </a:cubicBezTo>
                        <a:cubicBezTo>
                          <a:pt x="192" y="61"/>
                          <a:pt x="191" y="62"/>
                          <a:pt x="191" y="62"/>
                        </a:cubicBezTo>
                        <a:close/>
                        <a:moveTo>
                          <a:pt x="192" y="60"/>
                        </a:move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0" y="61"/>
                          <a:pt x="190" y="62"/>
                          <a:pt x="190" y="62"/>
                        </a:cubicBezTo>
                        <a:cubicBezTo>
                          <a:pt x="189" y="63"/>
                          <a:pt x="188" y="63"/>
                          <a:pt x="188" y="64"/>
                        </a:cubicBezTo>
                        <a:cubicBezTo>
                          <a:pt x="188" y="64"/>
                          <a:pt x="187" y="64"/>
                          <a:pt x="187" y="64"/>
                        </a:cubicBezTo>
                        <a:cubicBezTo>
                          <a:pt x="187" y="64"/>
                          <a:pt x="187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5"/>
                          <a:pt x="185" y="65"/>
                          <a:pt x="185" y="65"/>
                        </a:cubicBezTo>
                        <a:cubicBezTo>
                          <a:pt x="185" y="65"/>
                          <a:pt x="185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6"/>
                          <a:pt x="184" y="67"/>
                          <a:pt x="183" y="67"/>
                        </a:cubicBezTo>
                        <a:cubicBezTo>
                          <a:pt x="182" y="67"/>
                          <a:pt x="182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2" y="67"/>
                          <a:pt x="182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4" y="67"/>
                          <a:pt x="185" y="66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7" y="65"/>
                          <a:pt x="187" y="65"/>
                        </a:cubicBezTo>
                        <a:cubicBezTo>
                          <a:pt x="187" y="65"/>
                          <a:pt x="187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8" y="67"/>
                          <a:pt x="187" y="68"/>
                          <a:pt x="186" y="69"/>
                        </a:cubicBezTo>
                        <a:cubicBezTo>
                          <a:pt x="186" y="69"/>
                          <a:pt x="186" y="69"/>
                          <a:pt x="186" y="69"/>
                        </a:cubicBezTo>
                        <a:cubicBezTo>
                          <a:pt x="186" y="69"/>
                          <a:pt x="185" y="69"/>
                          <a:pt x="185" y="70"/>
                        </a:cubicBezTo>
                        <a:cubicBezTo>
                          <a:pt x="185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4" y="72"/>
                          <a:pt x="184" y="75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2" y="78"/>
                          <a:pt x="181" y="80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1" y="82"/>
                          <a:pt x="181" y="82"/>
                          <a:pt x="181" y="82"/>
                        </a:cubicBezTo>
                        <a:cubicBezTo>
                          <a:pt x="182" y="81"/>
                          <a:pt x="182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7"/>
                        </a:cubicBezTo>
                        <a:cubicBezTo>
                          <a:pt x="186" y="76"/>
                          <a:pt x="187" y="74"/>
                          <a:pt x="187" y="72"/>
                        </a:cubicBezTo>
                        <a:cubicBezTo>
                          <a:pt x="189" y="73"/>
                          <a:pt x="186" y="79"/>
                          <a:pt x="186" y="82"/>
                        </a:cubicBezTo>
                        <a:cubicBezTo>
                          <a:pt x="181" y="84"/>
                          <a:pt x="174" y="82"/>
                          <a:pt x="169" y="83"/>
                        </a:cubicBezTo>
                        <a:cubicBezTo>
                          <a:pt x="169" y="83"/>
                          <a:pt x="169" y="83"/>
                          <a:pt x="168" y="83"/>
                        </a:cubicBezTo>
                        <a:cubicBezTo>
                          <a:pt x="168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6" y="84"/>
                          <a:pt x="166" y="84"/>
                          <a:pt x="166" y="84"/>
                        </a:cubicBezTo>
                        <a:cubicBezTo>
                          <a:pt x="167" y="83"/>
                          <a:pt x="168" y="82"/>
                          <a:pt x="170" y="81"/>
                        </a:cubicBezTo>
                        <a:cubicBezTo>
                          <a:pt x="170" y="81"/>
                          <a:pt x="170" y="81"/>
                          <a:pt x="170" y="81"/>
                        </a:cubicBezTo>
                        <a:cubicBezTo>
                          <a:pt x="170" y="81"/>
                          <a:pt x="169" y="81"/>
                          <a:pt x="169" y="81"/>
                        </a:cubicBezTo>
                        <a:cubicBezTo>
                          <a:pt x="168" y="82"/>
                          <a:pt x="167" y="82"/>
                          <a:pt x="166" y="83"/>
                        </a:cubicBezTo>
                        <a:cubicBezTo>
                          <a:pt x="166" y="83"/>
                          <a:pt x="166" y="83"/>
                          <a:pt x="166" y="83"/>
                        </a:cubicBezTo>
                        <a:cubicBezTo>
                          <a:pt x="165" y="83"/>
                          <a:pt x="165" y="83"/>
                          <a:pt x="165" y="84"/>
                        </a:cubicBezTo>
                        <a:cubicBezTo>
                          <a:pt x="165" y="83"/>
                          <a:pt x="165" y="83"/>
                          <a:pt x="165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5" y="83"/>
                          <a:pt x="165" y="84"/>
                        </a:cubicBezTo>
                        <a:cubicBezTo>
                          <a:pt x="165" y="84"/>
                          <a:pt x="165" y="84"/>
                          <a:pt x="165" y="84"/>
                        </a:cubicBezTo>
                        <a:cubicBezTo>
                          <a:pt x="164" y="84"/>
                          <a:pt x="164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1" y="80"/>
                          <a:pt x="158" y="77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8" y="77"/>
                          <a:pt x="160" y="81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59" y="85"/>
                          <a:pt x="156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1" y="83"/>
                          <a:pt x="149" y="79"/>
                          <a:pt x="148" y="75"/>
                        </a:cubicBezTo>
                        <a:cubicBezTo>
                          <a:pt x="148" y="72"/>
                          <a:pt x="149" y="68"/>
                          <a:pt x="149" y="64"/>
                        </a:cubicBezTo>
                        <a:cubicBezTo>
                          <a:pt x="149" y="63"/>
                          <a:pt x="149" y="61"/>
                          <a:pt x="148" y="59"/>
                        </a:cubicBezTo>
                        <a:cubicBezTo>
                          <a:pt x="150" y="61"/>
                          <a:pt x="152" y="64"/>
                          <a:pt x="154" y="66"/>
                        </a:cubicBezTo>
                        <a:cubicBezTo>
                          <a:pt x="156" y="72"/>
                          <a:pt x="161" y="76"/>
                          <a:pt x="164" y="81"/>
                        </a:cubicBezTo>
                        <a:cubicBezTo>
                          <a:pt x="164" y="81"/>
                          <a:pt x="164" y="82"/>
                          <a:pt x="164" y="82"/>
                        </a:cubicBezTo>
                        <a:cubicBezTo>
                          <a:pt x="164" y="82"/>
                          <a:pt x="164" y="82"/>
                          <a:pt x="164" y="81"/>
                        </a:cubicBezTo>
                        <a:cubicBezTo>
                          <a:pt x="164" y="81"/>
                          <a:pt x="164" y="81"/>
                          <a:pt x="164" y="81"/>
                        </a:cubicBezTo>
                        <a:cubicBezTo>
                          <a:pt x="162" y="75"/>
                          <a:pt x="156" y="72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3" y="63"/>
                          <a:pt x="150" y="60"/>
                          <a:pt x="149" y="57"/>
                        </a:cubicBezTo>
                        <a:cubicBezTo>
                          <a:pt x="151" y="56"/>
                          <a:pt x="153" y="56"/>
                          <a:pt x="154" y="55"/>
                        </a:cubicBezTo>
                        <a:cubicBezTo>
                          <a:pt x="157" y="53"/>
                          <a:pt x="158" y="49"/>
                          <a:pt x="161" y="49"/>
                        </a:cubicBezTo>
                        <a:cubicBezTo>
                          <a:pt x="162" y="49"/>
                          <a:pt x="162" y="49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1" y="51"/>
                          <a:pt x="161" y="53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1" y="54"/>
                          <a:pt x="161" y="54"/>
                          <a:pt x="161" y="54"/>
                        </a:cubicBezTo>
                        <a:cubicBezTo>
                          <a:pt x="161" y="53"/>
                          <a:pt x="161" y="51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2" y="50"/>
                          <a:pt x="162" y="49"/>
                          <a:pt x="162" y="49"/>
                        </a:cubicBezTo>
                        <a:cubicBezTo>
                          <a:pt x="163" y="49"/>
                          <a:pt x="163" y="48"/>
                          <a:pt x="164" y="48"/>
                        </a:cubicBezTo>
                        <a:cubicBezTo>
                          <a:pt x="164" y="51"/>
                          <a:pt x="162" y="52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7"/>
                          <a:pt x="163" y="59"/>
                          <a:pt x="162" y="62"/>
                        </a:cubicBezTo>
                        <a:cubicBezTo>
                          <a:pt x="162" y="62"/>
                          <a:pt x="162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0"/>
                          <a:pt x="164" y="57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1"/>
                          <a:pt x="166" y="51"/>
                          <a:pt x="166" y="48"/>
                        </a:cubicBezTo>
                        <a:cubicBezTo>
                          <a:pt x="170" y="46"/>
                          <a:pt x="173" y="43"/>
                          <a:pt x="180" y="44"/>
                        </a:cubicBezTo>
                        <a:cubicBezTo>
                          <a:pt x="180" y="46"/>
                          <a:pt x="179" y="47"/>
                          <a:pt x="178" y="49"/>
                        </a:cubicBezTo>
                        <a:cubicBezTo>
                          <a:pt x="178" y="50"/>
                          <a:pt x="178" y="51"/>
                          <a:pt x="178" y="52"/>
                        </a:cubicBezTo>
                        <a:cubicBezTo>
                          <a:pt x="178" y="54"/>
                          <a:pt x="176" y="56"/>
                          <a:pt x="176" y="58"/>
                        </a:cubicBezTo>
                        <a:cubicBezTo>
                          <a:pt x="176" y="60"/>
                          <a:pt x="175" y="62"/>
                          <a:pt x="174" y="64"/>
                        </a:cubicBezTo>
                        <a:cubicBezTo>
                          <a:pt x="174" y="65"/>
                          <a:pt x="174" y="65"/>
                          <a:pt x="174" y="65"/>
                        </a:cubicBezTo>
                        <a:cubicBezTo>
                          <a:pt x="174" y="65"/>
                          <a:pt x="174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2"/>
                          <a:pt x="176" y="60"/>
                          <a:pt x="177" y="58"/>
                        </a:cubicBezTo>
                        <a:cubicBezTo>
                          <a:pt x="177" y="58"/>
                          <a:pt x="177" y="58"/>
                          <a:pt x="177" y="58"/>
                        </a:cubicBezTo>
                        <a:cubicBezTo>
                          <a:pt x="177" y="57"/>
                          <a:pt x="177" y="56"/>
                          <a:pt x="178" y="56"/>
                        </a:cubicBezTo>
                        <a:cubicBezTo>
                          <a:pt x="178" y="56"/>
                          <a:pt x="178" y="56"/>
                          <a:pt x="178" y="56"/>
                        </a:cubicBezTo>
                        <a:cubicBezTo>
                          <a:pt x="182" y="53"/>
                          <a:pt x="187" y="51"/>
                          <a:pt x="193" y="50"/>
                        </a:cubicBezTo>
                        <a:cubicBezTo>
                          <a:pt x="193" y="52"/>
                          <a:pt x="194" y="53"/>
                          <a:pt x="195" y="55"/>
                        </a:cubicBezTo>
                        <a:cubicBezTo>
                          <a:pt x="195" y="55"/>
                          <a:pt x="195" y="55"/>
                          <a:pt x="195" y="55"/>
                        </a:cubicBezTo>
                        <a:cubicBezTo>
                          <a:pt x="194" y="58"/>
                          <a:pt x="192" y="58"/>
                          <a:pt x="192" y="60"/>
                        </a:cubicBezTo>
                        <a:close/>
                        <a:moveTo>
                          <a:pt x="195" y="55"/>
                        </a:moveTo>
                        <a:cubicBezTo>
                          <a:pt x="194" y="53"/>
                          <a:pt x="194" y="51"/>
                          <a:pt x="193" y="50"/>
                        </a:cubicBezTo>
                        <a:cubicBezTo>
                          <a:pt x="194" y="49"/>
                          <a:pt x="194" y="49"/>
                          <a:pt x="195" y="49"/>
                        </a:cubicBezTo>
                        <a:cubicBezTo>
                          <a:pt x="195" y="49"/>
                          <a:pt x="195" y="49"/>
                          <a:pt x="195" y="49"/>
                        </a:cubicBezTo>
                        <a:cubicBezTo>
                          <a:pt x="195" y="51"/>
                          <a:pt x="195" y="53"/>
                          <a:pt x="195" y="55"/>
                        </a:cubicBezTo>
                        <a:close/>
                        <a:moveTo>
                          <a:pt x="196" y="48"/>
                        </a:moveTo>
                        <a:cubicBezTo>
                          <a:pt x="198" y="48"/>
                          <a:pt x="198" y="47"/>
                          <a:pt x="199" y="47"/>
                        </a:cubicBezTo>
                        <a:cubicBezTo>
                          <a:pt x="199" y="47"/>
                          <a:pt x="199" y="47"/>
                          <a:pt x="199" y="47"/>
                        </a:cubicBezTo>
                        <a:cubicBezTo>
                          <a:pt x="200" y="47"/>
                          <a:pt x="200" y="47"/>
                          <a:pt x="200" y="47"/>
                        </a:cubicBezTo>
                        <a:cubicBezTo>
                          <a:pt x="200" y="47"/>
                          <a:pt x="199" y="48"/>
                          <a:pt x="199" y="48"/>
                        </a:cubicBezTo>
                        <a:cubicBezTo>
                          <a:pt x="198" y="50"/>
                          <a:pt x="197" y="52"/>
                          <a:pt x="196" y="54"/>
                        </a:cubicBezTo>
                        <a:cubicBezTo>
                          <a:pt x="196" y="53"/>
                          <a:pt x="196" y="50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lose/>
                        <a:moveTo>
                          <a:pt x="195" y="47"/>
                        </a:moveTo>
                        <a:cubicBezTo>
                          <a:pt x="195" y="47"/>
                          <a:pt x="195" y="47"/>
                          <a:pt x="195" y="48"/>
                        </a:cubicBezTo>
                        <a:cubicBezTo>
                          <a:pt x="195" y="48"/>
                          <a:pt x="195" y="48"/>
                          <a:pt x="195" y="48"/>
                        </a:cubicBezTo>
                        <a:cubicBezTo>
                          <a:pt x="194" y="49"/>
                          <a:pt x="193" y="49"/>
                          <a:pt x="193" y="49"/>
                        </a:cubicBezTo>
                        <a:cubicBezTo>
                          <a:pt x="193" y="49"/>
                          <a:pt x="193" y="49"/>
                          <a:pt x="193" y="49"/>
                        </a:cubicBezTo>
                        <a:cubicBezTo>
                          <a:pt x="187" y="50"/>
                          <a:pt x="182" y="52"/>
                          <a:pt x="178" y="55"/>
                        </a:cubicBezTo>
                        <a:cubicBezTo>
                          <a:pt x="178" y="55"/>
                          <a:pt x="178" y="55"/>
                          <a:pt x="178" y="55"/>
                        </a:cubicBezTo>
                        <a:cubicBezTo>
                          <a:pt x="179" y="54"/>
                          <a:pt x="179" y="51"/>
                          <a:pt x="180" y="48"/>
                        </a:cubicBezTo>
                        <a:cubicBezTo>
                          <a:pt x="180" y="47"/>
                          <a:pt x="182" y="45"/>
                          <a:pt x="182" y="43"/>
                        </a:cubicBezTo>
                        <a:cubicBezTo>
                          <a:pt x="187" y="42"/>
                          <a:pt x="191" y="40"/>
                          <a:pt x="196" y="38"/>
                        </a:cubicBezTo>
                        <a:cubicBezTo>
                          <a:pt x="196" y="41"/>
                          <a:pt x="196" y="45"/>
                          <a:pt x="195" y="47"/>
                        </a:cubicBezTo>
                        <a:close/>
                        <a:moveTo>
                          <a:pt x="197" y="16"/>
                        </a:moveTo>
                        <a:cubicBezTo>
                          <a:pt x="196" y="14"/>
                          <a:pt x="194" y="12"/>
                          <a:pt x="194" y="10"/>
                        </a:cubicBezTo>
                        <a:cubicBezTo>
                          <a:pt x="193" y="10"/>
                          <a:pt x="193" y="9"/>
                          <a:pt x="192" y="8"/>
                        </a:cubicBezTo>
                        <a:cubicBezTo>
                          <a:pt x="192" y="8"/>
                          <a:pt x="192" y="8"/>
                          <a:pt x="192" y="8"/>
                        </a:cubicBezTo>
                        <a:cubicBezTo>
                          <a:pt x="194" y="8"/>
                          <a:pt x="195" y="6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6" y="8"/>
                          <a:pt x="198" y="13"/>
                          <a:pt x="197" y="16"/>
                        </a:cubicBezTo>
                        <a:close/>
                        <a:moveTo>
                          <a:pt x="195" y="3"/>
                        </a:move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lose/>
                        <a:moveTo>
                          <a:pt x="195" y="2"/>
                        </a:moveTo>
                        <a:cubicBezTo>
                          <a:pt x="194" y="2"/>
                          <a:pt x="194" y="3"/>
                          <a:pt x="193" y="3"/>
                        </a:cubicBezTo>
                        <a:cubicBezTo>
                          <a:pt x="193" y="3"/>
                          <a:pt x="194" y="1"/>
                          <a:pt x="195" y="2"/>
                        </a:cubicBezTo>
                        <a:close/>
                        <a:moveTo>
                          <a:pt x="196" y="4"/>
                        </a:moveTo>
                        <a:cubicBezTo>
                          <a:pt x="197" y="5"/>
                          <a:pt x="196" y="5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4" y="6"/>
                          <a:pt x="193" y="7"/>
                          <a:pt x="192" y="7"/>
                        </a:cubicBezTo>
                        <a:cubicBezTo>
                          <a:pt x="192" y="7"/>
                          <a:pt x="192" y="7"/>
                          <a:pt x="192" y="7"/>
                        </a:cubicBezTo>
                        <a:cubicBezTo>
                          <a:pt x="193" y="6"/>
                          <a:pt x="195" y="4"/>
                          <a:pt x="196" y="4"/>
                        </a:cubicBezTo>
                        <a:close/>
                        <a:moveTo>
                          <a:pt x="191" y="5"/>
                        </a:moveTo>
                        <a:cubicBezTo>
                          <a:pt x="192" y="5"/>
                          <a:pt x="192" y="5"/>
                          <a:pt x="192" y="5"/>
                        </a:cubicBezTo>
                        <a:cubicBezTo>
                          <a:pt x="192" y="6"/>
                          <a:pt x="192" y="6"/>
                          <a:pt x="192" y="6"/>
                        </a:cubicBezTo>
                        <a:cubicBezTo>
                          <a:pt x="191" y="6"/>
                          <a:pt x="191" y="6"/>
                          <a:pt x="191" y="6"/>
                        </a:cubicBezTo>
                        <a:cubicBezTo>
                          <a:pt x="191" y="6"/>
                          <a:pt x="191" y="6"/>
                          <a:pt x="191" y="5"/>
                        </a:cubicBezTo>
                        <a:close/>
                        <a:moveTo>
                          <a:pt x="190" y="27"/>
                        </a:moveTo>
                        <a:cubicBezTo>
                          <a:pt x="192" y="28"/>
                          <a:pt x="192" y="30"/>
                          <a:pt x="194" y="32"/>
                        </a:cubicBezTo>
                        <a:cubicBezTo>
                          <a:pt x="191" y="31"/>
                          <a:pt x="190" y="29"/>
                          <a:pt x="187" y="28"/>
                        </a:cubicBezTo>
                        <a:cubicBezTo>
                          <a:pt x="187" y="28"/>
                          <a:pt x="187" y="28"/>
                          <a:pt x="187" y="28"/>
                        </a:cubicBezTo>
                        <a:cubicBezTo>
                          <a:pt x="186" y="28"/>
                          <a:pt x="185" y="27"/>
                          <a:pt x="184" y="27"/>
                        </a:cubicBezTo>
                        <a:cubicBezTo>
                          <a:pt x="185" y="26"/>
                          <a:pt x="186" y="26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8" y="25"/>
                          <a:pt x="188" y="24"/>
                        </a:cubicBezTo>
                        <a:cubicBezTo>
                          <a:pt x="189" y="25"/>
                          <a:pt x="190" y="26"/>
                          <a:pt x="190" y="27"/>
                        </a:cubicBezTo>
                        <a:close/>
                        <a:moveTo>
                          <a:pt x="188" y="24"/>
                        </a:moveTo>
                        <a:cubicBezTo>
                          <a:pt x="187" y="24"/>
                          <a:pt x="187" y="24"/>
                          <a:pt x="186" y="25"/>
                        </a:cubicBezTo>
                        <a:cubicBezTo>
                          <a:pt x="186" y="25"/>
                          <a:pt x="186" y="25"/>
                          <a:pt x="186" y="25"/>
                        </a:cubicBezTo>
                        <a:cubicBezTo>
                          <a:pt x="186" y="25"/>
                          <a:pt x="184" y="26"/>
                          <a:pt x="184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0" y="26"/>
                          <a:pt x="179" y="26"/>
                          <a:pt x="177" y="25"/>
                        </a:cubicBezTo>
                        <a:cubicBezTo>
                          <a:pt x="177" y="25"/>
                          <a:pt x="177" y="25"/>
                          <a:pt x="177" y="25"/>
                        </a:cubicBezTo>
                        <a:cubicBezTo>
                          <a:pt x="177" y="26"/>
                          <a:pt x="177" y="26"/>
                          <a:pt x="177" y="26"/>
                        </a:cubicBezTo>
                        <a:cubicBezTo>
                          <a:pt x="179" y="26"/>
                          <a:pt x="180" y="26"/>
                          <a:pt x="182" y="27"/>
                        </a:cubicBezTo>
                        <a:cubicBezTo>
                          <a:pt x="179" y="28"/>
                          <a:pt x="177" y="28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4" y="30"/>
                          <a:pt x="173" y="29"/>
                          <a:pt x="172" y="29"/>
                        </a:cubicBezTo>
                        <a:cubicBezTo>
                          <a:pt x="173" y="26"/>
                          <a:pt x="175" y="25"/>
                          <a:pt x="177" y="23"/>
                        </a:cubicBezTo>
                        <a:cubicBezTo>
                          <a:pt x="179" y="23"/>
                          <a:pt x="181" y="23"/>
                          <a:pt x="183" y="23"/>
                        </a:cubicBezTo>
                        <a:cubicBezTo>
                          <a:pt x="185" y="23"/>
                          <a:pt x="187" y="22"/>
                          <a:pt x="188" y="24"/>
                        </a:cubicBezTo>
                        <a:close/>
                        <a:moveTo>
                          <a:pt x="177" y="9"/>
                        </a:moveTo>
                        <a:cubicBezTo>
                          <a:pt x="178" y="9"/>
                          <a:pt x="178" y="8"/>
                          <a:pt x="178" y="7"/>
                        </a:cubicBezTo>
                        <a:cubicBezTo>
                          <a:pt x="178" y="7"/>
                          <a:pt x="178" y="7"/>
                          <a:pt x="178" y="7"/>
                        </a:cubicBezTo>
                        <a:cubicBezTo>
                          <a:pt x="179" y="7"/>
                          <a:pt x="179" y="7"/>
                          <a:pt x="179" y="7"/>
                        </a:cubicBezTo>
                        <a:cubicBezTo>
                          <a:pt x="180" y="9"/>
                          <a:pt x="181" y="11"/>
                          <a:pt x="182" y="13"/>
                        </a:cubicBezTo>
                        <a:cubicBezTo>
                          <a:pt x="180" y="14"/>
                          <a:pt x="177" y="14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6" y="12"/>
                          <a:pt x="177" y="11"/>
                          <a:pt x="177" y="9"/>
                        </a:cubicBezTo>
                        <a:close/>
                        <a:moveTo>
                          <a:pt x="175" y="23"/>
                        </a:moveTo>
                        <a:cubicBezTo>
                          <a:pt x="174" y="25"/>
                          <a:pt x="173" y="26"/>
                          <a:pt x="172" y="28"/>
                        </a:cubicBezTo>
                        <a:cubicBezTo>
                          <a:pt x="170" y="27"/>
                          <a:pt x="167" y="25"/>
                          <a:pt x="166" y="23"/>
                        </a:cubicBezTo>
                        <a:cubicBezTo>
                          <a:pt x="169" y="23"/>
                          <a:pt x="172" y="23"/>
                          <a:pt x="175" y="23"/>
                        </a:cubicBezTo>
                        <a:close/>
                        <a:moveTo>
                          <a:pt x="169" y="30"/>
                        </a:moveTo>
                        <a:cubicBezTo>
                          <a:pt x="164" y="31"/>
                          <a:pt x="159" y="32"/>
                          <a:pt x="154" y="35"/>
                        </a:cubicBezTo>
                        <a:cubicBezTo>
                          <a:pt x="155" y="30"/>
                          <a:pt x="158" y="27"/>
                          <a:pt x="160" y="23"/>
                        </a:cubicBezTo>
                        <a:cubicBezTo>
                          <a:pt x="164" y="23"/>
                          <a:pt x="164" y="23"/>
                          <a:pt x="164" y="23"/>
                        </a:cubicBezTo>
                        <a:cubicBezTo>
                          <a:pt x="165" y="26"/>
                          <a:pt x="167" y="27"/>
                          <a:pt x="169" y="30"/>
                        </a:cubicBezTo>
                        <a:close/>
                        <a:moveTo>
                          <a:pt x="146" y="3"/>
                        </a:move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7" y="3"/>
                          <a:pt x="148" y="3"/>
                          <a:pt x="149" y="3"/>
                        </a:cubicBezTo>
                        <a:cubicBezTo>
                          <a:pt x="152" y="3"/>
                          <a:pt x="154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60" y="4"/>
                          <a:pt x="164" y="5"/>
                          <a:pt x="167" y="6"/>
                        </a:cubicBezTo>
                        <a:cubicBezTo>
                          <a:pt x="166" y="9"/>
                          <a:pt x="165" y="12"/>
                          <a:pt x="163" y="15"/>
                        </a:cubicBezTo>
                        <a:cubicBezTo>
                          <a:pt x="160" y="16"/>
                          <a:pt x="158" y="14"/>
                          <a:pt x="156" y="12"/>
                        </a:cubicBezTo>
                        <a:cubicBezTo>
                          <a:pt x="156" y="11"/>
                          <a:pt x="156" y="10"/>
                          <a:pt x="156" y="10"/>
                        </a:cubicBezTo>
                        <a:cubicBezTo>
                          <a:pt x="155" y="10"/>
                          <a:pt x="155" y="10"/>
                          <a:pt x="154" y="10"/>
                        </a:cubicBezTo>
                        <a:cubicBezTo>
                          <a:pt x="152" y="7"/>
                          <a:pt x="148" y="5"/>
                          <a:pt x="145" y="4"/>
                        </a:cubicBezTo>
                        <a:cubicBezTo>
                          <a:pt x="145" y="3"/>
                          <a:pt x="146" y="3"/>
                          <a:pt x="146" y="3"/>
                        </a:cubicBezTo>
                        <a:close/>
                        <a:moveTo>
                          <a:pt x="143" y="4"/>
                        </a:moveTo>
                        <a:cubicBezTo>
                          <a:pt x="145" y="5"/>
                          <a:pt x="146" y="6"/>
                          <a:pt x="148" y="7"/>
                        </a:cubicBezTo>
                        <a:cubicBezTo>
                          <a:pt x="149" y="8"/>
                          <a:pt x="151" y="9"/>
                          <a:pt x="152" y="10"/>
                        </a:cubicBezTo>
                        <a:cubicBezTo>
                          <a:pt x="152" y="11"/>
                          <a:pt x="152" y="11"/>
                          <a:pt x="151" y="11"/>
                        </a:cubicBezTo>
                        <a:cubicBezTo>
                          <a:pt x="153" y="11"/>
                          <a:pt x="152" y="13"/>
                          <a:pt x="152" y="14"/>
                        </a:cubicBezTo>
                        <a:cubicBezTo>
                          <a:pt x="151" y="14"/>
                          <a:pt x="151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8" y="14"/>
                          <a:pt x="147" y="13"/>
                          <a:pt x="147" y="13"/>
                        </a:cubicBezTo>
                        <a:cubicBezTo>
                          <a:pt x="147" y="13"/>
                          <a:pt x="147" y="13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7" y="12"/>
                        </a:cubicBezTo>
                        <a:cubicBezTo>
                          <a:pt x="147" y="12"/>
                          <a:pt x="147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5" y="9"/>
                          <a:pt x="144" y="7"/>
                          <a:pt x="143" y="4"/>
                        </a:cubicBezTo>
                        <a:close/>
                        <a:moveTo>
                          <a:pt x="143" y="4"/>
                        </a:move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4" y="7"/>
                          <a:pt x="145" y="9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1"/>
                          <a:pt x="142" y="10"/>
                          <a:pt x="141" y="10"/>
                        </a:cubicBezTo>
                        <a:cubicBezTo>
                          <a:pt x="140" y="10"/>
                          <a:pt x="140" y="9"/>
                          <a:pt x="139" y="10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40" y="7"/>
                          <a:pt x="140" y="6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lnTo>
                          <a:pt x="143" y="4"/>
                        </a:lnTo>
                        <a:close/>
                        <a:moveTo>
                          <a:pt x="137" y="2"/>
                        </a:moveTo>
                        <a:cubicBezTo>
                          <a:pt x="138" y="2"/>
                          <a:pt x="140" y="2"/>
                          <a:pt x="141" y="2"/>
                        </a:cubicBezTo>
                        <a:cubicBezTo>
                          <a:pt x="141" y="3"/>
                          <a:pt x="140" y="3"/>
                          <a:pt x="140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8" y="2"/>
                          <a:pt x="137" y="3"/>
                          <a:pt x="137" y="3"/>
                        </a:cubicBezTo>
                        <a:lnTo>
                          <a:pt x="137" y="2"/>
                        </a:lnTo>
                        <a:close/>
                        <a:moveTo>
                          <a:pt x="137" y="9"/>
                        </a:move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8" y="9"/>
                          <a:pt x="138" y="9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1"/>
                          <a:pt x="138" y="11"/>
                          <a:pt x="138" y="12"/>
                        </a:cubicBezTo>
                        <a:cubicBezTo>
                          <a:pt x="138" y="12"/>
                          <a:pt x="137" y="12"/>
                          <a:pt x="137" y="12"/>
                        </a:cubicBezTo>
                        <a:cubicBezTo>
                          <a:pt x="137" y="10"/>
                          <a:pt x="137" y="10"/>
                          <a:pt x="137" y="9"/>
                        </a:cubicBezTo>
                        <a:close/>
                        <a:moveTo>
                          <a:pt x="130" y="2"/>
                        </a:move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1" y="1"/>
                          <a:pt x="132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2"/>
                          <a:pt x="136" y="1"/>
                          <a:pt x="136" y="2"/>
                        </a:cubicBezTo>
                        <a:cubicBezTo>
                          <a:pt x="135" y="3"/>
                          <a:pt x="132" y="2"/>
                          <a:pt x="130" y="2"/>
                        </a:cubicBezTo>
                        <a:close/>
                        <a:moveTo>
                          <a:pt x="132" y="3"/>
                        </a:moveTo>
                        <a:cubicBezTo>
                          <a:pt x="133" y="3"/>
                          <a:pt x="135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4"/>
                          <a:pt x="136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6" y="5"/>
                          <a:pt x="136" y="5"/>
                          <a:pt x="136" y="6"/>
                        </a:cubicBezTo>
                        <a:cubicBezTo>
                          <a:pt x="136" y="6"/>
                          <a:pt x="136" y="7"/>
                          <a:pt x="136" y="7"/>
                        </a:cubicBezTo>
                        <a:cubicBezTo>
                          <a:pt x="136" y="7"/>
                          <a:pt x="136" y="7"/>
                          <a:pt x="136" y="7"/>
                        </a:cubicBezTo>
                        <a:cubicBezTo>
                          <a:pt x="135" y="6"/>
                          <a:pt x="133" y="4"/>
                          <a:pt x="132" y="3"/>
                        </a:cubicBezTo>
                        <a:close/>
                        <a:moveTo>
                          <a:pt x="136" y="18"/>
                        </a:moveTo>
                        <a:cubicBezTo>
                          <a:pt x="137" y="21"/>
                          <a:pt x="137" y="25"/>
                          <a:pt x="137" y="29"/>
                        </a:cubicBezTo>
                        <a:cubicBezTo>
                          <a:pt x="135" y="28"/>
                          <a:pt x="133" y="27"/>
                          <a:pt x="132" y="26"/>
                        </a:cubicBezTo>
                        <a:cubicBezTo>
                          <a:pt x="132" y="26"/>
                          <a:pt x="132" y="26"/>
                          <a:pt x="132" y="26"/>
                        </a:cubicBezTo>
                        <a:cubicBezTo>
                          <a:pt x="132" y="24"/>
                          <a:pt x="131" y="22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19"/>
                          <a:pt x="129" y="18"/>
                          <a:pt x="128" y="17"/>
                        </a:cubicBezTo>
                        <a:cubicBezTo>
                          <a:pt x="128" y="17"/>
                          <a:pt x="128" y="17"/>
                          <a:pt x="128" y="17"/>
                        </a:cubicBezTo>
                        <a:cubicBezTo>
                          <a:pt x="131" y="17"/>
                          <a:pt x="134" y="18"/>
                          <a:pt x="136" y="18"/>
                        </a:cubicBezTo>
                        <a:close/>
                        <a:moveTo>
                          <a:pt x="127" y="12"/>
                        </a:moveTo>
                        <a:cubicBezTo>
                          <a:pt x="128" y="13"/>
                          <a:pt x="129" y="13"/>
                          <a:pt x="130" y="14"/>
                        </a:cubicBezTo>
                        <a:cubicBezTo>
                          <a:pt x="129" y="14"/>
                          <a:pt x="127" y="14"/>
                          <a:pt x="127" y="14"/>
                        </a:cubicBezTo>
                        <a:cubicBezTo>
                          <a:pt x="127" y="14"/>
                          <a:pt x="127" y="14"/>
                          <a:pt x="127" y="14"/>
                        </a:cubicBezTo>
                        <a:cubicBezTo>
                          <a:pt x="127" y="13"/>
                          <a:pt x="127" y="13"/>
                          <a:pt x="127" y="12"/>
                        </a:cubicBezTo>
                        <a:close/>
                        <a:moveTo>
                          <a:pt x="113" y="4"/>
                        </a:moveTo>
                        <a:cubicBezTo>
                          <a:pt x="117" y="7"/>
                          <a:pt x="122" y="9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3"/>
                          <a:pt x="126" y="13"/>
                          <a:pt x="126" y="14"/>
                        </a:cubicBezTo>
                        <a:cubicBezTo>
                          <a:pt x="126" y="14"/>
                          <a:pt x="126" y="14"/>
                          <a:pt x="126" y="14"/>
                        </a:cubicBezTo>
                        <a:cubicBezTo>
                          <a:pt x="122" y="15"/>
                          <a:pt x="118" y="13"/>
                          <a:pt x="115" y="12"/>
                        </a:cubicBezTo>
                        <a:cubicBezTo>
                          <a:pt x="114" y="9"/>
                          <a:pt x="114" y="7"/>
                          <a:pt x="112" y="4"/>
                        </a:cubicBezTo>
                        <a:cubicBezTo>
                          <a:pt x="112" y="4"/>
                          <a:pt x="113" y="4"/>
                          <a:pt x="113" y="4"/>
                        </a:cubicBezTo>
                        <a:close/>
                        <a:moveTo>
                          <a:pt x="110" y="3"/>
                        </a:moveTo>
                        <a:cubicBezTo>
                          <a:pt x="111" y="6"/>
                          <a:pt x="113" y="8"/>
                          <a:pt x="114" y="11"/>
                        </a:cubicBezTo>
                        <a:cubicBezTo>
                          <a:pt x="113" y="11"/>
                          <a:pt x="112" y="11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09" y="10"/>
                          <a:pt x="108" y="10"/>
                          <a:pt x="107" y="10"/>
                        </a:cubicBezTo>
                        <a:cubicBezTo>
                          <a:pt x="107" y="10"/>
                          <a:pt x="107" y="9"/>
                          <a:pt x="106" y="9"/>
                        </a:cubicBezTo>
                        <a:cubicBezTo>
                          <a:pt x="106" y="8"/>
                          <a:pt x="106" y="7"/>
                          <a:pt x="105" y="6"/>
                        </a:cubicBezTo>
                        <a:cubicBezTo>
                          <a:pt x="105" y="6"/>
                          <a:pt x="105" y="6"/>
                          <a:pt x="105" y="6"/>
                        </a:cubicBezTo>
                        <a:cubicBezTo>
                          <a:pt x="105" y="4"/>
                          <a:pt x="107" y="4"/>
                          <a:pt x="107" y="2"/>
                        </a:cubicBezTo>
                        <a:cubicBezTo>
                          <a:pt x="108" y="2"/>
                          <a:pt x="109" y="3"/>
                          <a:pt x="110" y="3"/>
                        </a:cubicBezTo>
                        <a:close/>
                        <a:moveTo>
                          <a:pt x="103" y="1"/>
                        </a:moveTo>
                        <a:cubicBezTo>
                          <a:pt x="105" y="1"/>
                          <a:pt x="105" y="2"/>
                          <a:pt x="106" y="2"/>
                        </a:cubicBezTo>
                        <a:cubicBezTo>
                          <a:pt x="105" y="4"/>
                          <a:pt x="104" y="7"/>
                          <a:pt x="102" y="9"/>
                        </a:cubicBezTo>
                        <a:cubicBezTo>
                          <a:pt x="101" y="6"/>
                          <a:pt x="103" y="4"/>
                          <a:pt x="103" y="1"/>
                        </a:cubicBezTo>
                        <a:close/>
                        <a:moveTo>
                          <a:pt x="100" y="13"/>
                        </a:move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9" y="14"/>
                          <a:pt x="99" y="15"/>
                          <a:pt x="98" y="15"/>
                        </a:cubicBezTo>
                        <a:cubicBezTo>
                          <a:pt x="100" y="13"/>
                          <a:pt x="99" y="10"/>
                          <a:pt x="102" y="10"/>
                        </a:cubicBezTo>
                        <a:cubicBezTo>
                          <a:pt x="101" y="11"/>
                          <a:pt x="100" y="12"/>
                          <a:pt x="100" y="13"/>
                        </a:cubicBezTo>
                        <a:close/>
                        <a:moveTo>
                          <a:pt x="101" y="6"/>
                        </a:moveTo>
                        <a:cubicBezTo>
                          <a:pt x="100" y="5"/>
                          <a:pt x="101" y="4"/>
                          <a:pt x="101" y="3"/>
                        </a:cubicBezTo>
                        <a:cubicBezTo>
                          <a:pt x="102" y="3"/>
                          <a:pt x="101" y="4"/>
                          <a:pt x="101" y="6"/>
                        </a:cubicBezTo>
                        <a:close/>
                        <a:moveTo>
                          <a:pt x="101" y="1"/>
                        </a:moveTo>
                        <a:cubicBezTo>
                          <a:pt x="101" y="2"/>
                          <a:pt x="101" y="3"/>
                          <a:pt x="100" y="4"/>
                        </a:cubicBezTo>
                        <a:cubicBezTo>
                          <a:pt x="99" y="3"/>
                          <a:pt x="99" y="2"/>
                          <a:pt x="99" y="1"/>
                        </a:cubicBezTo>
                        <a:cubicBezTo>
                          <a:pt x="100" y="1"/>
                          <a:pt x="101" y="1"/>
                          <a:pt x="101" y="1"/>
                        </a:cubicBezTo>
                        <a:close/>
                        <a:moveTo>
                          <a:pt x="96" y="4"/>
                        </a:moveTo>
                        <a:cubicBezTo>
                          <a:pt x="97" y="3"/>
                          <a:pt x="97" y="2"/>
                          <a:pt x="98" y="1"/>
                        </a:cubicBezTo>
                        <a:cubicBezTo>
                          <a:pt x="99" y="2"/>
                          <a:pt x="100" y="5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8" y="8"/>
                          <a:pt x="98" y="8"/>
                        </a:cubicBezTo>
                        <a:cubicBezTo>
                          <a:pt x="98" y="8"/>
                          <a:pt x="98" y="8"/>
                          <a:pt x="98" y="8"/>
                        </a:cubicBezTo>
                        <a:cubicBezTo>
                          <a:pt x="98" y="8"/>
                          <a:pt x="98" y="9"/>
                          <a:pt x="97" y="10"/>
                        </a:cubicBezTo>
                        <a:cubicBezTo>
                          <a:pt x="96" y="10"/>
                          <a:pt x="94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8"/>
                          <a:pt x="95" y="6"/>
                          <a:pt x="96" y="4"/>
                        </a:cubicBezTo>
                        <a:close/>
                        <a:moveTo>
                          <a:pt x="89" y="6"/>
                        </a:move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90" y="6"/>
                          <a:pt x="91" y="6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3" y="5"/>
                          <a:pt x="94" y="4"/>
                          <a:pt x="95" y="3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4" y="6"/>
                          <a:pt x="93" y="8"/>
                          <a:pt x="92" y="10"/>
                        </a:cubicBezTo>
                        <a:cubicBezTo>
                          <a:pt x="92" y="10"/>
                          <a:pt x="92" y="10"/>
                          <a:pt x="92" y="10"/>
                        </a:cubicBezTo>
                        <a:cubicBezTo>
                          <a:pt x="92" y="11"/>
                          <a:pt x="89" y="11"/>
                          <a:pt x="87" y="12"/>
                        </a:cubicBezTo>
                        <a:cubicBezTo>
                          <a:pt x="85" y="12"/>
                          <a:pt x="83" y="14"/>
                          <a:pt x="83" y="13"/>
                        </a:cubicBezTo>
                        <a:cubicBezTo>
                          <a:pt x="85" y="11"/>
                          <a:pt x="87" y="9"/>
                          <a:pt x="89" y="6"/>
                        </a:cubicBezTo>
                        <a:close/>
                        <a:moveTo>
                          <a:pt x="82" y="10"/>
                        </a:moveTo>
                        <a:cubicBezTo>
                          <a:pt x="82" y="8"/>
                          <a:pt x="83" y="4"/>
                          <a:pt x="84" y="1"/>
                        </a:cubicBezTo>
                        <a:cubicBezTo>
                          <a:pt x="85" y="2"/>
                          <a:pt x="85" y="2"/>
                          <a:pt x="85" y="3"/>
                        </a:cubicBezTo>
                        <a:cubicBezTo>
                          <a:pt x="85" y="3"/>
                          <a:pt x="85" y="3"/>
                          <a:pt x="85" y="3"/>
                        </a:cubicBezTo>
                        <a:cubicBezTo>
                          <a:pt x="85" y="3"/>
                          <a:pt x="85" y="3"/>
                          <a:pt x="85" y="4"/>
                        </a:cubicBezTo>
                        <a:cubicBezTo>
                          <a:pt x="85" y="4"/>
                          <a:pt x="85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7" y="4"/>
                          <a:pt x="87" y="5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7" y="9"/>
                          <a:pt x="84" y="11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lnTo>
                          <a:pt x="82" y="10"/>
                        </a:lnTo>
                        <a:close/>
                        <a:moveTo>
                          <a:pt x="81" y="16"/>
                        </a:move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7"/>
                          <a:pt x="81" y="18"/>
                          <a:pt x="80" y="18"/>
                        </a:cubicBezTo>
                        <a:cubicBezTo>
                          <a:pt x="80" y="18"/>
                          <a:pt x="80" y="18"/>
                          <a:pt x="80" y="19"/>
                        </a:cubicBezTo>
                        <a:cubicBezTo>
                          <a:pt x="81" y="19"/>
                          <a:pt x="81" y="19"/>
                          <a:pt x="81" y="19"/>
                        </a:cubicBezTo>
                        <a:cubicBezTo>
                          <a:pt x="81" y="19"/>
                          <a:pt x="81" y="19"/>
                          <a:pt x="81" y="18"/>
                        </a:cubicBezTo>
                        <a:cubicBezTo>
                          <a:pt x="81" y="18"/>
                          <a:pt x="81" y="17"/>
                          <a:pt x="81" y="16"/>
                        </a:cubicBezTo>
                        <a:cubicBezTo>
                          <a:pt x="81" y="16"/>
                          <a:pt x="81" y="16"/>
                          <a:pt x="81" y="15"/>
                        </a:cubicBezTo>
                        <a:cubicBezTo>
                          <a:pt x="82" y="15"/>
                          <a:pt x="83" y="14"/>
                          <a:pt x="84" y="15"/>
                        </a:cubicBezTo>
                        <a:cubicBezTo>
                          <a:pt x="85" y="15"/>
                          <a:pt x="83" y="15"/>
                          <a:pt x="84" y="14"/>
                        </a:cubicBezTo>
                        <a:cubicBezTo>
                          <a:pt x="85" y="14"/>
                          <a:pt x="86" y="13"/>
                          <a:pt x="86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7" y="13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8" y="12"/>
                          <a:pt x="90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3"/>
                          <a:pt x="92" y="14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2" y="14"/>
                          <a:pt x="92" y="13"/>
                          <a:pt x="92" y="12"/>
                        </a:cubicBezTo>
                        <a:cubicBezTo>
                          <a:pt x="93" y="11"/>
                          <a:pt x="95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6" y="13"/>
                          <a:pt x="95" y="14"/>
                          <a:pt x="95" y="16"/>
                        </a:cubicBezTo>
                        <a:cubicBezTo>
                          <a:pt x="95" y="16"/>
                          <a:pt x="95" y="16"/>
                          <a:pt x="95" y="16"/>
                        </a:cubicBezTo>
                        <a:cubicBezTo>
                          <a:pt x="95" y="16"/>
                          <a:pt x="95" y="17"/>
                          <a:pt x="95" y="17"/>
                        </a:cubicBezTo>
                        <a:cubicBezTo>
                          <a:pt x="94" y="17"/>
                          <a:pt x="94" y="17"/>
                          <a:pt x="93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2" y="18"/>
                          <a:pt x="91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1" y="18"/>
                          <a:pt x="92" y="18"/>
                          <a:pt x="93" y="18"/>
                        </a:cubicBezTo>
                        <a:cubicBezTo>
                          <a:pt x="93" y="18"/>
                          <a:pt x="93" y="18"/>
                          <a:pt x="93" y="18"/>
                        </a:cubicBezTo>
                        <a:cubicBezTo>
                          <a:pt x="94" y="18"/>
                          <a:pt x="94" y="18"/>
                          <a:pt x="94" y="18"/>
                        </a:cubicBezTo>
                        <a:cubicBezTo>
                          <a:pt x="95" y="18"/>
                          <a:pt x="94" y="18"/>
                          <a:pt x="94" y="18"/>
                        </a:cubicBezTo>
                        <a:cubicBezTo>
                          <a:pt x="94" y="18"/>
                          <a:pt x="93" y="18"/>
                          <a:pt x="93" y="18"/>
                        </a:cubicBezTo>
                        <a:cubicBezTo>
                          <a:pt x="92" y="19"/>
                          <a:pt x="90" y="19"/>
                          <a:pt x="88" y="19"/>
                        </a:cubicBezTo>
                        <a:cubicBezTo>
                          <a:pt x="88" y="19"/>
                          <a:pt x="88" y="19"/>
                          <a:pt x="89" y="19"/>
                        </a:cubicBezTo>
                        <a:cubicBezTo>
                          <a:pt x="89" y="19"/>
                          <a:pt x="89" y="19"/>
                          <a:pt x="89" y="19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88" y="19"/>
                          <a:pt x="88" y="19"/>
                          <a:pt x="88" y="19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6" y="20"/>
                          <a:pt x="84" y="20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4" y="21"/>
                          <a:pt x="86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90" y="20"/>
                          <a:pt x="92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3" y="20"/>
                          <a:pt x="93" y="21"/>
                          <a:pt x="91" y="21"/>
                        </a:cubicBezTo>
                        <a:cubicBezTo>
                          <a:pt x="91" y="22"/>
                          <a:pt x="92" y="21"/>
                          <a:pt x="92" y="22"/>
                        </a:cubicBezTo>
                        <a:cubicBezTo>
                          <a:pt x="92" y="22"/>
                          <a:pt x="92" y="22"/>
                          <a:pt x="92" y="22"/>
                        </a:cubicBezTo>
                        <a:cubicBezTo>
                          <a:pt x="91" y="23"/>
                          <a:pt x="90" y="23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7" y="26"/>
                          <a:pt x="86" y="27"/>
                          <a:pt x="85" y="28"/>
                        </a:cubicBezTo>
                        <a:cubicBezTo>
                          <a:pt x="85" y="28"/>
                          <a:pt x="85" y="28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3" y="29"/>
                          <a:pt x="78" y="22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9" y="19"/>
                          <a:pt x="80" y="17"/>
                          <a:pt x="81" y="16"/>
                        </a:cubicBezTo>
                        <a:close/>
                        <a:moveTo>
                          <a:pt x="79" y="16"/>
                        </a:move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79" y="17"/>
                          <a:pt x="79" y="19"/>
                          <a:pt x="78" y="20"/>
                        </a:cubicBezTo>
                        <a:cubicBezTo>
                          <a:pt x="77" y="19"/>
                          <a:pt x="77" y="18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7" y="17"/>
                          <a:pt x="78" y="16"/>
                          <a:pt x="79" y="16"/>
                        </a:cubicBezTo>
                        <a:close/>
                        <a:moveTo>
                          <a:pt x="69" y="6"/>
                        </a:moveTo>
                        <a:cubicBezTo>
                          <a:pt x="71" y="10"/>
                          <a:pt x="73" y="14"/>
                          <a:pt x="74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4" y="18"/>
                          <a:pt x="74" y="18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4" y="19"/>
                          <a:pt x="74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6" y="19"/>
                          <a:pt x="76" y="21"/>
                          <a:pt x="76" y="23"/>
                        </a:cubicBezTo>
                        <a:cubicBezTo>
                          <a:pt x="77" y="27"/>
                          <a:pt x="79" y="31"/>
                          <a:pt x="77" y="34"/>
                        </a:cubicBezTo>
                        <a:cubicBezTo>
                          <a:pt x="78" y="34"/>
                          <a:pt x="78" y="33"/>
                          <a:pt x="78" y="33"/>
                        </a:cubicBezTo>
                        <a:cubicBezTo>
                          <a:pt x="78" y="35"/>
                          <a:pt x="78" y="36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42"/>
                          <a:pt x="81" y="44"/>
                          <a:pt x="81" y="47"/>
                        </a:cubicBezTo>
                        <a:cubicBezTo>
                          <a:pt x="78" y="49"/>
                          <a:pt x="75" y="50"/>
                          <a:pt x="73" y="51"/>
                        </a:cubicBezTo>
                        <a:cubicBezTo>
                          <a:pt x="73" y="51"/>
                          <a:pt x="73" y="51"/>
                          <a:pt x="73" y="51"/>
                        </a:cubicBezTo>
                        <a:cubicBezTo>
                          <a:pt x="72" y="51"/>
                          <a:pt x="71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69" y="50"/>
                          <a:pt x="68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8" y="50"/>
                          <a:pt x="69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69" y="51"/>
                        </a:cubicBezTo>
                        <a:cubicBezTo>
                          <a:pt x="68" y="51"/>
                          <a:pt x="66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1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7"/>
                          <a:pt x="63" y="45"/>
                          <a:pt x="63" y="44"/>
                        </a:cubicBezTo>
                        <a:cubicBezTo>
                          <a:pt x="64" y="35"/>
                          <a:pt x="59" y="27"/>
                          <a:pt x="57" y="20"/>
                        </a:cubicBezTo>
                        <a:cubicBezTo>
                          <a:pt x="60" y="14"/>
                          <a:pt x="64" y="9"/>
                          <a:pt x="69" y="6"/>
                        </a:cubicBezTo>
                        <a:close/>
                        <a:moveTo>
                          <a:pt x="52" y="79"/>
                        </a:move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1" y="79"/>
                        </a:cubicBezTo>
                        <a:cubicBezTo>
                          <a:pt x="51" y="79"/>
                          <a:pt x="51" y="79"/>
                          <a:pt x="51" y="79"/>
                        </a:cubicBezTo>
                        <a:cubicBezTo>
                          <a:pt x="50" y="78"/>
                          <a:pt x="50" y="76"/>
                          <a:pt x="49" y="76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3"/>
                          <a:pt x="42" y="70"/>
                          <a:pt x="38" y="69"/>
                        </a:cubicBezTo>
                        <a:cubicBezTo>
                          <a:pt x="39" y="66"/>
                          <a:pt x="40" y="64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42" y="62"/>
                          <a:pt x="42" y="63"/>
                          <a:pt x="43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3" y="62"/>
                          <a:pt x="42" y="61"/>
                          <a:pt x="41" y="61"/>
                        </a:cubicBezTo>
                        <a:cubicBezTo>
                          <a:pt x="42" y="56"/>
                          <a:pt x="44" y="52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5"/>
                          <a:pt x="44" y="44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6" y="39"/>
                          <a:pt x="46" y="35"/>
                          <a:pt x="48" y="31"/>
                        </a:cubicBezTo>
                        <a:cubicBezTo>
                          <a:pt x="49" y="30"/>
                          <a:pt x="51" y="28"/>
                          <a:pt x="52" y="27"/>
                        </a:cubicBezTo>
                        <a:cubicBezTo>
                          <a:pt x="53" y="25"/>
                          <a:pt x="54" y="23"/>
                          <a:pt x="56" y="22"/>
                        </a:cubicBezTo>
                        <a:cubicBezTo>
                          <a:pt x="57" y="24"/>
                          <a:pt x="58" y="26"/>
                          <a:pt x="59" y="29"/>
                        </a:cubicBezTo>
                        <a:cubicBezTo>
                          <a:pt x="60" y="32"/>
                          <a:pt x="61" y="34"/>
                          <a:pt x="62" y="36"/>
                        </a:cubicBezTo>
                        <a:cubicBezTo>
                          <a:pt x="63" y="42"/>
                          <a:pt x="62" y="47"/>
                          <a:pt x="60" y="52"/>
                        </a:cubicBezTo>
                        <a:cubicBezTo>
                          <a:pt x="60" y="52"/>
                          <a:pt x="59" y="52"/>
                          <a:pt x="59" y="52"/>
                        </a:cubicBezTo>
                        <a:cubicBezTo>
                          <a:pt x="60" y="52"/>
                          <a:pt x="60" y="53"/>
                          <a:pt x="60" y="53"/>
                        </a:cubicBezTo>
                        <a:cubicBezTo>
                          <a:pt x="60" y="53"/>
                          <a:pt x="60" y="54"/>
                          <a:pt x="60" y="54"/>
                        </a:cubicBezTo>
                        <a:cubicBezTo>
                          <a:pt x="59" y="55"/>
                          <a:pt x="58" y="57"/>
                          <a:pt x="58" y="5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2" y="60"/>
                          <a:pt x="48" y="63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9" y="64"/>
                          <a:pt x="52" y="61"/>
                          <a:pt x="57" y="60"/>
                        </a:cubicBezTo>
                        <a:cubicBezTo>
                          <a:pt x="55" y="63"/>
                          <a:pt x="54" y="66"/>
                          <a:pt x="54" y="70"/>
                        </a:cubicBezTo>
                        <a:cubicBezTo>
                          <a:pt x="54" y="72"/>
                          <a:pt x="55" y="74"/>
                          <a:pt x="56" y="76"/>
                        </a:cubicBezTo>
                        <a:cubicBezTo>
                          <a:pt x="56" y="76"/>
                          <a:pt x="56" y="76"/>
                          <a:pt x="56" y="76"/>
                        </a:cubicBezTo>
                        <a:cubicBezTo>
                          <a:pt x="56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5" y="74"/>
                          <a:pt x="55" y="72"/>
                          <a:pt x="55" y="70"/>
                        </a:cubicBezTo>
                        <a:cubicBezTo>
                          <a:pt x="55" y="66"/>
                          <a:pt x="56" y="63"/>
                          <a:pt x="57" y="60"/>
                        </a:cubicBezTo>
                        <a:cubicBezTo>
                          <a:pt x="57" y="60"/>
                          <a:pt x="57" y="60"/>
                          <a:pt x="57" y="60"/>
                        </a:cubicBezTo>
                        <a:cubicBezTo>
                          <a:pt x="57" y="60"/>
                          <a:pt x="58" y="59"/>
                          <a:pt x="58" y="59"/>
                        </a:cubicBezTo>
                        <a:cubicBezTo>
                          <a:pt x="58" y="59"/>
                          <a:pt x="58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60"/>
                        </a:cubicBezTo>
                        <a:cubicBezTo>
                          <a:pt x="59" y="60"/>
                          <a:pt x="59" y="60"/>
                          <a:pt x="59" y="60"/>
                        </a:cubicBezTo>
                        <a:cubicBezTo>
                          <a:pt x="58" y="63"/>
                          <a:pt x="57" y="67"/>
                          <a:pt x="56" y="71"/>
                        </a:cubicBezTo>
                        <a:cubicBezTo>
                          <a:pt x="56" y="71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1"/>
                        </a:cubicBezTo>
                        <a:cubicBezTo>
                          <a:pt x="57" y="67"/>
                          <a:pt x="58" y="63"/>
                          <a:pt x="60" y="60"/>
                        </a:cubicBezTo>
                        <a:cubicBezTo>
                          <a:pt x="60" y="60"/>
                          <a:pt x="60" y="60"/>
                          <a:pt x="60" y="60"/>
                        </a:cubicBezTo>
                        <a:cubicBezTo>
                          <a:pt x="61" y="60"/>
                          <a:pt x="62" y="61"/>
                          <a:pt x="63" y="61"/>
                        </a:cubicBezTo>
                        <a:cubicBezTo>
                          <a:pt x="64" y="64"/>
                          <a:pt x="65" y="67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2"/>
                          <a:pt x="67" y="73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3"/>
                          <a:pt x="66" y="72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2"/>
                          <a:pt x="68" y="73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9" y="74"/>
                          <a:pt x="69" y="74"/>
                          <a:pt x="68" y="74"/>
                        </a:cubicBezTo>
                        <a:cubicBezTo>
                          <a:pt x="68" y="73"/>
                          <a:pt x="68" y="72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0"/>
                          <a:pt x="66" y="70"/>
                        </a:cubicBezTo>
                        <a:cubicBezTo>
                          <a:pt x="65" y="67"/>
                          <a:pt x="64" y="64"/>
                          <a:pt x="63" y="61"/>
                        </a:cubicBezTo>
                        <a:cubicBezTo>
                          <a:pt x="63" y="61"/>
                          <a:pt x="63" y="61"/>
                          <a:pt x="63" y="61"/>
                        </a:cubicBezTo>
                        <a:cubicBezTo>
                          <a:pt x="63" y="60"/>
                          <a:pt x="63" y="59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5" y="57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5" y="57"/>
                          <a:pt x="65" y="58"/>
                          <a:pt x="65" y="58"/>
                        </a:cubicBezTo>
                        <a:cubicBezTo>
                          <a:pt x="65" y="59"/>
                          <a:pt x="65" y="61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2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7" y="63"/>
                          <a:pt x="67" y="63"/>
                        </a:cubicBezTo>
                        <a:cubicBezTo>
                          <a:pt x="66" y="63"/>
                          <a:pt x="66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8" y="63"/>
                          <a:pt x="69" y="63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69" y="63"/>
                          <a:pt x="68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1"/>
                          <a:pt x="66" y="59"/>
                          <a:pt x="65" y="58"/>
                        </a:cubicBezTo>
                        <a:cubicBezTo>
                          <a:pt x="65" y="58"/>
                          <a:pt x="65" y="58"/>
                          <a:pt x="65" y="58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7" y="57"/>
                          <a:pt x="69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2" y="60"/>
                          <a:pt x="72" y="63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4" y="68"/>
                          <a:pt x="74" y="68"/>
                          <a:pt x="74" y="69"/>
                        </a:cubicBezTo>
                        <a:cubicBezTo>
                          <a:pt x="73" y="69"/>
                          <a:pt x="73" y="70"/>
                          <a:pt x="73" y="71"/>
                        </a:cubicBezTo>
                        <a:cubicBezTo>
                          <a:pt x="73" y="73"/>
                          <a:pt x="74" y="75"/>
                          <a:pt x="74" y="77"/>
                        </a:cubicBezTo>
                        <a:cubicBezTo>
                          <a:pt x="74" y="77"/>
                          <a:pt x="74" y="77"/>
                          <a:pt x="73" y="78"/>
                        </a:cubicBezTo>
                        <a:cubicBezTo>
                          <a:pt x="73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7"/>
                          <a:pt x="74" y="77"/>
                          <a:pt x="74" y="77"/>
                        </a:cubicBezTo>
                        <a:cubicBezTo>
                          <a:pt x="74" y="75"/>
                          <a:pt x="73" y="73"/>
                          <a:pt x="73" y="71"/>
                        </a:cubicBezTo>
                        <a:cubicBezTo>
                          <a:pt x="73" y="70"/>
                          <a:pt x="73" y="70"/>
                          <a:pt x="74" y="69"/>
                        </a:cubicBezTo>
                        <a:cubicBezTo>
                          <a:pt x="75" y="70"/>
                          <a:pt x="75" y="71"/>
                          <a:pt x="75" y="73"/>
                        </a:cubicBezTo>
                        <a:cubicBezTo>
                          <a:pt x="75" y="75"/>
                          <a:pt x="75" y="76"/>
                          <a:pt x="75" y="78"/>
                        </a:cubicBezTo>
                        <a:cubicBezTo>
                          <a:pt x="75" y="78"/>
                          <a:pt x="75" y="78"/>
                          <a:pt x="75" y="78"/>
                        </a:cubicBezTo>
                        <a:cubicBezTo>
                          <a:pt x="75" y="81"/>
                          <a:pt x="77" y="83"/>
                          <a:pt x="77" y="86"/>
                        </a:cubicBezTo>
                        <a:cubicBezTo>
                          <a:pt x="74" y="85"/>
                          <a:pt x="72" y="86"/>
                          <a:pt x="69" y="85"/>
                        </a:cubicBezTo>
                        <a:cubicBezTo>
                          <a:pt x="69" y="85"/>
                          <a:pt x="69" y="85"/>
                          <a:pt x="69" y="85"/>
                        </a:cubicBezTo>
                        <a:cubicBezTo>
                          <a:pt x="65" y="84"/>
                          <a:pt x="60" y="86"/>
                          <a:pt x="56" y="85"/>
                        </a:cubicBezTo>
                        <a:cubicBezTo>
                          <a:pt x="56" y="85"/>
                          <a:pt x="56" y="85"/>
                          <a:pt x="56" y="84"/>
                        </a:cubicBezTo>
                        <a:cubicBezTo>
                          <a:pt x="57" y="83"/>
                          <a:pt x="58" y="81"/>
                          <a:pt x="59" y="80"/>
                        </a:cubicBezTo>
                        <a:cubicBezTo>
                          <a:pt x="59" y="80"/>
                          <a:pt x="59" y="81"/>
                          <a:pt x="59" y="81"/>
                        </a:cubicBezTo>
                        <a:cubicBezTo>
                          <a:pt x="59" y="82"/>
                          <a:pt x="58" y="83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8" y="84"/>
                          <a:pt x="58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3"/>
                          <a:pt x="60" y="82"/>
                          <a:pt x="60" y="81"/>
                        </a:cubicBezTo>
                        <a:cubicBezTo>
                          <a:pt x="60" y="81"/>
                          <a:pt x="60" y="80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60" y="78"/>
                          <a:pt x="61" y="77"/>
                          <a:pt x="63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0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8" y="81"/>
                          <a:pt x="57" y="82"/>
                          <a:pt x="56" y="84"/>
                        </a:cubicBezTo>
                        <a:cubicBezTo>
                          <a:pt x="54" y="84"/>
                          <a:pt x="53" y="81"/>
                          <a:pt x="52" y="79"/>
                        </a:cubicBezTo>
                        <a:close/>
                        <a:moveTo>
                          <a:pt x="66" y="70"/>
                        </a:move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0"/>
                          <a:pt x="66" y="70"/>
                        </a:cubicBezTo>
                        <a:close/>
                        <a:moveTo>
                          <a:pt x="39" y="93"/>
                        </a:move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3" y="92"/>
                          <a:pt x="47" y="89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48" y="90"/>
                          <a:pt x="47" y="90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8" y="90"/>
                          <a:pt x="48" y="90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51" y="88"/>
                          <a:pt x="53" y="87"/>
                          <a:pt x="56" y="87"/>
                        </a:cubicBezTo>
                        <a:cubicBezTo>
                          <a:pt x="58" y="90"/>
                          <a:pt x="59" y="92"/>
                          <a:pt x="60" y="95"/>
                        </a:cubicBezTo>
                        <a:cubicBezTo>
                          <a:pt x="58" y="95"/>
                          <a:pt x="56" y="94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3" y="95"/>
                          <a:pt x="53" y="95"/>
                          <a:pt x="53" y="95"/>
                        </a:cubicBezTo>
                        <a:cubicBezTo>
                          <a:pt x="49" y="95"/>
                          <a:pt x="46" y="95"/>
                          <a:pt x="43" y="95"/>
                        </a:cubicBezTo>
                        <a:cubicBezTo>
                          <a:pt x="41" y="95"/>
                          <a:pt x="40" y="95"/>
                          <a:pt x="38" y="94"/>
                        </a:cubicBezTo>
                        <a:cubicBezTo>
                          <a:pt x="38" y="94"/>
                          <a:pt x="39" y="93"/>
                          <a:pt x="39" y="93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2" y="95"/>
                          <a:pt x="33" y="96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2" y="97"/>
                          <a:pt x="31" y="97"/>
                          <a:pt x="30" y="96"/>
                        </a:cubicBezTo>
                        <a:close/>
                        <a:moveTo>
                          <a:pt x="34" y="98"/>
                        </a:move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8"/>
                          <a:pt x="36" y="98"/>
                          <a:pt x="37" y="99"/>
                        </a:cubicBezTo>
                        <a:cubicBezTo>
                          <a:pt x="36" y="98"/>
                          <a:pt x="35" y="98"/>
                          <a:pt x="34" y="98"/>
                        </a:cubicBezTo>
                        <a:close/>
                        <a:moveTo>
                          <a:pt x="49" y="104"/>
                        </a:moveTo>
                        <a:cubicBezTo>
                          <a:pt x="46" y="103"/>
                          <a:pt x="44" y="101"/>
                          <a:pt x="42" y="100"/>
                        </a:cubicBezTo>
                        <a:cubicBezTo>
                          <a:pt x="40" y="99"/>
                          <a:pt x="37" y="98"/>
                          <a:pt x="35" y="97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5"/>
                          <a:pt x="36" y="95"/>
                          <a:pt x="36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9" y="95"/>
                          <a:pt x="41" y="95"/>
                          <a:pt x="43" y="95"/>
                        </a:cubicBezTo>
                        <a:cubicBezTo>
                          <a:pt x="46" y="95"/>
                          <a:pt x="49" y="95"/>
                          <a:pt x="53" y="95"/>
                        </a:cubicBezTo>
                        <a:cubicBezTo>
                          <a:pt x="53" y="95"/>
                          <a:pt x="53" y="95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6" y="95"/>
                          <a:pt x="58" y="96"/>
                          <a:pt x="61" y="96"/>
                        </a:cubicBezTo>
                        <a:cubicBezTo>
                          <a:pt x="63" y="99"/>
                          <a:pt x="65" y="101"/>
                          <a:pt x="66" y="104"/>
                        </a:cubicBezTo>
                        <a:cubicBezTo>
                          <a:pt x="60" y="104"/>
                          <a:pt x="54" y="105"/>
                          <a:pt x="49" y="104"/>
                        </a:cubicBezTo>
                        <a:close/>
                        <a:moveTo>
                          <a:pt x="55" y="107"/>
                        </a:moveTo>
                        <a:cubicBezTo>
                          <a:pt x="55" y="104"/>
                          <a:pt x="62" y="106"/>
                          <a:pt x="66" y="106"/>
                        </a:cubicBezTo>
                        <a:cubicBezTo>
                          <a:pt x="63" y="107"/>
                          <a:pt x="58" y="107"/>
                          <a:pt x="55" y="107"/>
                        </a:cubicBezTo>
                        <a:close/>
                        <a:moveTo>
                          <a:pt x="72" y="106"/>
                        </a:moveTo>
                        <a:cubicBezTo>
                          <a:pt x="73" y="106"/>
                          <a:pt x="76" y="105"/>
                          <a:pt x="76" y="106"/>
                        </a:cubicBezTo>
                        <a:cubicBezTo>
                          <a:pt x="76" y="107"/>
                          <a:pt x="75" y="107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5" y="108"/>
                          <a:pt x="76" y="107"/>
                          <a:pt x="76" y="106"/>
                        </a:cubicBezTo>
                        <a:cubicBezTo>
                          <a:pt x="76" y="106"/>
                          <a:pt x="76" y="106"/>
                          <a:pt x="76" y="106"/>
                        </a:cubicBezTo>
                        <a:cubicBezTo>
                          <a:pt x="78" y="105"/>
                          <a:pt x="79" y="104"/>
                          <a:pt x="81" y="104"/>
                        </a:cubicBezTo>
                        <a:cubicBezTo>
                          <a:pt x="83" y="104"/>
                          <a:pt x="85" y="107"/>
                          <a:pt x="87" y="107"/>
                        </a:cubicBezTo>
                        <a:cubicBezTo>
                          <a:pt x="86" y="110"/>
                          <a:pt x="84" y="111"/>
                          <a:pt x="84" y="114"/>
                        </a:cubicBezTo>
                        <a:cubicBezTo>
                          <a:pt x="82" y="114"/>
                          <a:pt x="80" y="113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74" y="112"/>
                          <a:pt x="70" y="112"/>
                          <a:pt x="66" y="110"/>
                        </a:cubicBezTo>
                        <a:cubicBezTo>
                          <a:pt x="66" y="108"/>
                          <a:pt x="69" y="107"/>
                          <a:pt x="72" y="106"/>
                        </a:cubicBezTo>
                        <a:close/>
                        <a:moveTo>
                          <a:pt x="66" y="128"/>
                        </a:moveTo>
                        <a:cubicBezTo>
                          <a:pt x="66" y="127"/>
                          <a:pt x="66" y="126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6"/>
                          <a:pt x="66" y="127"/>
                          <a:pt x="65" y="127"/>
                        </a:cubicBezTo>
                        <a:cubicBezTo>
                          <a:pt x="63" y="126"/>
                          <a:pt x="61" y="125"/>
                          <a:pt x="58" y="124"/>
                        </a:cubicBezTo>
                        <a:cubicBezTo>
                          <a:pt x="58" y="124"/>
                          <a:pt x="58" y="123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60" y="120"/>
                          <a:pt x="62" y="116"/>
                          <a:pt x="64" y="112"/>
                        </a:cubicBezTo>
                        <a:cubicBezTo>
                          <a:pt x="65" y="112"/>
                          <a:pt x="65" y="111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1"/>
                          <a:pt x="66" y="111"/>
                          <a:pt x="66" y="111"/>
                        </a:cubicBezTo>
                        <a:cubicBezTo>
                          <a:pt x="66" y="111"/>
                          <a:pt x="66" y="111"/>
                          <a:pt x="66" y="111"/>
                        </a:cubicBezTo>
                        <a:cubicBezTo>
                          <a:pt x="70" y="112"/>
                          <a:pt x="74" y="112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80" y="114"/>
                          <a:pt x="82" y="115"/>
                          <a:pt x="84" y="115"/>
                        </a:cubicBezTo>
                        <a:cubicBezTo>
                          <a:pt x="82" y="122"/>
                          <a:pt x="78" y="126"/>
                          <a:pt x="76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6" y="131"/>
                        </a:cubicBezTo>
                        <a:cubicBezTo>
                          <a:pt x="75" y="133"/>
                          <a:pt x="74" y="134"/>
                          <a:pt x="74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1" y="132"/>
                          <a:pt x="68" y="130"/>
                          <a:pt x="66" y="128"/>
                        </a:cubicBezTo>
                        <a:close/>
                        <a:moveTo>
                          <a:pt x="76" y="136"/>
                        </a:move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6" y="136"/>
                          <a:pt x="75" y="137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4" y="135"/>
                          <a:pt x="76" y="133"/>
                          <a:pt x="76" y="132"/>
                        </a:cubicBezTo>
                        <a:cubicBezTo>
                          <a:pt x="77" y="133"/>
                          <a:pt x="76" y="134"/>
                          <a:pt x="76" y="136"/>
                        </a:cubicBezTo>
                        <a:close/>
                        <a:moveTo>
                          <a:pt x="74" y="137"/>
                        </a:move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6" y="138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8"/>
                          <a:pt x="74" y="138"/>
                        </a:cubicBezTo>
                        <a:cubicBezTo>
                          <a:pt x="74" y="138"/>
                          <a:pt x="74" y="138"/>
                          <a:pt x="74" y="137"/>
                        </a:cubicBezTo>
                        <a:close/>
                        <a:moveTo>
                          <a:pt x="74" y="138"/>
                        </a:moveTo>
                        <a:cubicBezTo>
                          <a:pt x="74" y="138"/>
                          <a:pt x="74" y="138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3" y="139"/>
                          <a:pt x="73" y="139"/>
                          <a:pt x="73" y="138"/>
                        </a:cubicBezTo>
                        <a:cubicBezTo>
                          <a:pt x="73" y="138"/>
                          <a:pt x="73" y="138"/>
                          <a:pt x="73" y="138"/>
                        </a:cubicBezTo>
                        <a:cubicBezTo>
                          <a:pt x="73" y="138"/>
                          <a:pt x="73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lose/>
                        <a:moveTo>
                          <a:pt x="69" y="147"/>
                        </a:moveTo>
                        <a:cubicBezTo>
                          <a:pt x="69" y="147"/>
                          <a:pt x="68" y="147"/>
                          <a:pt x="68" y="147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7"/>
                          <a:pt x="69" y="147"/>
                        </a:cubicBezTo>
                        <a:close/>
                        <a:moveTo>
                          <a:pt x="70" y="147"/>
                        </a:moveTo>
                        <a:cubicBezTo>
                          <a:pt x="70" y="147"/>
                          <a:pt x="70" y="147"/>
                          <a:pt x="70" y="147"/>
                        </a:cubicBezTo>
                        <a:cubicBezTo>
                          <a:pt x="70" y="147"/>
                          <a:pt x="70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6"/>
                        </a:cubicBezTo>
                        <a:cubicBezTo>
                          <a:pt x="70" y="146"/>
                          <a:pt x="71" y="146"/>
                          <a:pt x="72" y="146"/>
                        </a:cubicBezTo>
                        <a:cubicBezTo>
                          <a:pt x="72" y="147"/>
                          <a:pt x="71" y="148"/>
                          <a:pt x="70" y="147"/>
                        </a:cubicBezTo>
                        <a:close/>
                        <a:moveTo>
                          <a:pt x="74" y="145"/>
                        </a:moveTo>
                        <a:cubicBezTo>
                          <a:pt x="72" y="145"/>
                          <a:pt x="71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5"/>
                        </a:cubicBezTo>
                        <a:cubicBezTo>
                          <a:pt x="71" y="143"/>
                          <a:pt x="71" y="141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40"/>
                          <a:pt x="73" y="140"/>
                          <a:pt x="73" y="140"/>
                        </a:cubicBezTo>
                        <a:cubicBezTo>
                          <a:pt x="73" y="140"/>
                          <a:pt x="74" y="140"/>
                          <a:pt x="74" y="141"/>
                        </a:cubicBezTo>
                        <a:cubicBezTo>
                          <a:pt x="74" y="141"/>
                          <a:pt x="73" y="141"/>
                          <a:pt x="73" y="141"/>
                        </a:cubicBezTo>
                        <a:cubicBezTo>
                          <a:pt x="73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5" y="140"/>
                          <a:pt x="75" y="140"/>
                        </a:cubicBezTo>
                        <a:cubicBezTo>
                          <a:pt x="75" y="142"/>
                          <a:pt x="74" y="143"/>
                          <a:pt x="74" y="145"/>
                        </a:cubicBezTo>
                        <a:close/>
                        <a:moveTo>
                          <a:pt x="75" y="145"/>
                        </a:moveTo>
                        <a:cubicBezTo>
                          <a:pt x="75" y="143"/>
                          <a:pt x="76" y="140"/>
                          <a:pt x="76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9"/>
                          <a:pt x="77" y="139"/>
                          <a:pt x="78" y="139"/>
                        </a:cubicBez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40"/>
                          <a:pt x="80" y="141"/>
                          <a:pt x="80" y="142"/>
                        </a:cubicBezTo>
                        <a:cubicBezTo>
                          <a:pt x="78" y="142"/>
                          <a:pt x="77" y="144"/>
                          <a:pt x="75" y="145"/>
                        </a:cubicBezTo>
                        <a:close/>
                        <a:moveTo>
                          <a:pt x="78" y="139"/>
                        </a:move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39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7"/>
                          <a:pt x="77" y="137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8" y="136"/>
                          <a:pt x="79" y="136"/>
                          <a:pt x="79" y="137"/>
                        </a:cubicBezTo>
                        <a:cubicBezTo>
                          <a:pt x="80" y="138"/>
                          <a:pt x="81" y="139"/>
                          <a:pt x="82" y="139"/>
                        </a:cubicBezTo>
                        <a:cubicBezTo>
                          <a:pt x="83" y="140"/>
                          <a:pt x="84" y="139"/>
                          <a:pt x="84" y="140"/>
                        </a:cubicBezTo>
                        <a:cubicBezTo>
                          <a:pt x="83" y="141"/>
                          <a:pt x="82" y="141"/>
                          <a:pt x="82" y="141"/>
                        </a:cubicBezTo>
                        <a:cubicBezTo>
                          <a:pt x="80" y="141"/>
                          <a:pt x="79" y="139"/>
                          <a:pt x="78" y="139"/>
                        </a:cubicBezTo>
                        <a:close/>
                        <a:moveTo>
                          <a:pt x="89" y="139"/>
                        </a:moveTo>
                        <a:cubicBezTo>
                          <a:pt x="88" y="140"/>
                          <a:pt x="86" y="141"/>
                          <a:pt x="83" y="142"/>
                        </a:cubicBezTo>
                        <a:cubicBezTo>
                          <a:pt x="87" y="140"/>
                          <a:pt x="90" y="138"/>
                          <a:pt x="93" y="136"/>
                        </a:cubicBezTo>
                        <a:cubicBezTo>
                          <a:pt x="92" y="137"/>
                          <a:pt x="91" y="138"/>
                          <a:pt x="89" y="139"/>
                        </a:cubicBezTo>
                        <a:close/>
                        <a:moveTo>
                          <a:pt x="92" y="153"/>
                        </a:moveTo>
                        <a:cubicBezTo>
                          <a:pt x="92" y="152"/>
                          <a:pt x="91" y="150"/>
                          <a:pt x="91" y="148"/>
                        </a:cubicBezTo>
                        <a:cubicBezTo>
                          <a:pt x="91" y="148"/>
                          <a:pt x="91" y="148"/>
                          <a:pt x="91" y="148"/>
                        </a:cubicBezTo>
                        <a:cubicBezTo>
                          <a:pt x="90" y="145"/>
                          <a:pt x="91" y="142"/>
                          <a:pt x="91" y="139"/>
                        </a:cubicBezTo>
                        <a:cubicBezTo>
                          <a:pt x="95" y="139"/>
                          <a:pt x="95" y="135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7"/>
                          <a:pt x="99" y="141"/>
                          <a:pt x="99" y="144"/>
                        </a:cubicBezTo>
                        <a:cubicBezTo>
                          <a:pt x="99" y="144"/>
                          <a:pt x="99" y="144"/>
                          <a:pt x="99" y="144"/>
                        </a:cubicBezTo>
                        <a:cubicBezTo>
                          <a:pt x="99" y="143"/>
                          <a:pt x="99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9" y="144"/>
                        </a:cubicBezTo>
                        <a:cubicBezTo>
                          <a:pt x="99" y="144"/>
                          <a:pt x="99" y="144"/>
                          <a:pt x="99" y="145"/>
                        </a:cubicBezTo>
                        <a:cubicBezTo>
                          <a:pt x="99" y="145"/>
                          <a:pt x="99" y="145"/>
                          <a:pt x="99" y="145"/>
                        </a:cubicBezTo>
                        <a:cubicBezTo>
                          <a:pt x="100" y="145"/>
                          <a:pt x="100" y="146"/>
                          <a:pt x="100" y="146"/>
                        </a:cubicBezTo>
                        <a:cubicBezTo>
                          <a:pt x="100" y="146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97" y="149"/>
                          <a:pt x="94" y="151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4" y="152"/>
                          <a:pt x="97" y="149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8"/>
                          <a:pt x="100" y="148"/>
                          <a:pt x="100" y="148"/>
                        </a:cubicBezTo>
                        <a:cubicBezTo>
                          <a:pt x="100" y="148"/>
                          <a:pt x="100" y="148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0" y="151"/>
                          <a:pt x="99" y="153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9" y="153"/>
                          <a:pt x="100" y="151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2" y="148"/>
                          <a:pt x="102" y="148"/>
                          <a:pt x="102" y="147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ubicBezTo>
                          <a:pt x="103" y="147"/>
                          <a:pt x="103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5" y="146"/>
                          <a:pt x="106" y="145"/>
                          <a:pt x="107" y="145"/>
                        </a:cubicBezTo>
                        <a:cubicBezTo>
                          <a:pt x="106" y="149"/>
                          <a:pt x="103" y="153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3" y="158"/>
                          <a:pt x="103" y="158"/>
                          <a:pt x="103" y="157"/>
                        </a:cubicBezTo>
                        <a:cubicBezTo>
                          <a:pt x="104" y="158"/>
                          <a:pt x="104" y="159"/>
                          <a:pt x="104" y="160"/>
                        </a:cubicBezTo>
                        <a:cubicBezTo>
                          <a:pt x="105" y="160"/>
                          <a:pt x="105" y="160"/>
                          <a:pt x="105" y="160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3" y="161"/>
                          <a:pt x="103" y="163"/>
                          <a:pt x="102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98" y="162"/>
                          <a:pt x="95" y="159"/>
                          <a:pt x="91" y="157"/>
                        </a:cubicBezTo>
                        <a:cubicBezTo>
                          <a:pt x="92" y="156"/>
                          <a:pt x="92" y="155"/>
                          <a:pt x="92" y="153"/>
                        </a:cubicBezTo>
                        <a:close/>
                        <a:moveTo>
                          <a:pt x="99" y="167"/>
                        </a:move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96" y="168"/>
                          <a:pt x="94" y="170"/>
                          <a:pt x="91" y="172"/>
                        </a:cubicBezTo>
                        <a:cubicBezTo>
                          <a:pt x="91" y="169"/>
                          <a:pt x="91" y="166"/>
                          <a:pt x="91" y="163"/>
                        </a:cubicBezTo>
                        <a:cubicBezTo>
                          <a:pt x="91" y="161"/>
                          <a:pt x="91" y="159"/>
                          <a:pt x="91" y="157"/>
                        </a:cubicBezTo>
                        <a:cubicBezTo>
                          <a:pt x="95" y="159"/>
                          <a:pt x="98" y="162"/>
                          <a:pt x="102" y="163"/>
                        </a:cubicBezTo>
                        <a:cubicBezTo>
                          <a:pt x="101" y="164"/>
                          <a:pt x="99" y="165"/>
                          <a:pt x="99" y="167"/>
                        </a:cubicBezTo>
                        <a:close/>
                        <a:moveTo>
                          <a:pt x="103" y="170"/>
                        </a:moveTo>
                        <a:cubicBezTo>
                          <a:pt x="103" y="170"/>
                          <a:pt x="103" y="170"/>
                          <a:pt x="103" y="171"/>
                        </a:cubicBezTo>
                        <a:cubicBezTo>
                          <a:pt x="103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1" y="169"/>
                          <a:pt x="100" y="168"/>
                          <a:pt x="99" y="167"/>
                        </a:cubicBezTo>
                        <a:cubicBezTo>
                          <a:pt x="100" y="166"/>
                          <a:pt x="101" y="165"/>
                          <a:pt x="102" y="164"/>
                        </a:cubicBezTo>
                        <a:cubicBezTo>
                          <a:pt x="102" y="164"/>
                          <a:pt x="102" y="163"/>
                          <a:pt x="102" y="163"/>
                        </a:cubicBezTo>
                        <a:cubicBezTo>
                          <a:pt x="103" y="163"/>
                          <a:pt x="104" y="162"/>
                          <a:pt x="105" y="161"/>
                        </a:cubicBezTo>
                        <a:cubicBezTo>
                          <a:pt x="105" y="161"/>
                          <a:pt x="105" y="162"/>
                          <a:pt x="106" y="162"/>
                        </a:cubicBezTo>
                        <a:cubicBezTo>
                          <a:pt x="105" y="162"/>
                          <a:pt x="105" y="162"/>
                          <a:pt x="105" y="162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4"/>
                          <a:pt x="105" y="165"/>
                          <a:pt x="104" y="166"/>
                        </a:cubicBezTo>
                        <a:cubicBezTo>
                          <a:pt x="104" y="166"/>
                          <a:pt x="104" y="166"/>
                          <a:pt x="104" y="166"/>
                        </a:cubicBezTo>
                        <a:cubicBezTo>
                          <a:pt x="103" y="166"/>
                          <a:pt x="103" y="167"/>
                          <a:pt x="102" y="167"/>
                        </a:cubicBezTo>
                        <a:cubicBezTo>
                          <a:pt x="102" y="167"/>
                          <a:pt x="102" y="167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3" y="168"/>
                          <a:pt x="103" y="168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70"/>
                          <a:pt x="103" y="170"/>
                        </a:cubicBezTo>
                        <a:close/>
                        <a:moveTo>
                          <a:pt x="106" y="161"/>
                        </a:moveTo>
                        <a:cubicBezTo>
                          <a:pt x="106" y="161"/>
                          <a:pt x="106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6" y="160"/>
                          <a:pt x="106" y="160"/>
                          <a:pt x="106" y="160"/>
                        </a:cubicBezTo>
                        <a:cubicBezTo>
                          <a:pt x="106" y="160"/>
                          <a:pt x="106" y="161"/>
                          <a:pt x="106" y="161"/>
                        </a:cubicBezTo>
                        <a:close/>
                        <a:moveTo>
                          <a:pt x="103" y="169"/>
                        </a:move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8"/>
                          <a:pt x="103" y="168"/>
                          <a:pt x="103" y="167"/>
                        </a:cubicBezTo>
                        <a:cubicBezTo>
                          <a:pt x="103" y="167"/>
                          <a:pt x="104" y="166"/>
                          <a:pt x="104" y="166"/>
                        </a:cubicBezTo>
                        <a:cubicBezTo>
                          <a:pt x="104" y="167"/>
                          <a:pt x="104" y="168"/>
                          <a:pt x="103" y="169"/>
                        </a:cubicBezTo>
                        <a:close/>
                        <a:moveTo>
                          <a:pt x="110" y="161"/>
                        </a:moveTo>
                        <a:cubicBezTo>
                          <a:pt x="109" y="162"/>
                          <a:pt x="109" y="162"/>
                          <a:pt x="109" y="163"/>
                        </a:cubicBezTo>
                        <a:cubicBezTo>
                          <a:pt x="109" y="163"/>
                          <a:pt x="108" y="163"/>
                          <a:pt x="108" y="164"/>
                        </a:cubicBezTo>
                        <a:cubicBezTo>
                          <a:pt x="108" y="164"/>
                          <a:pt x="108" y="164"/>
                          <a:pt x="108" y="164"/>
                        </a:cubicBezTo>
                        <a:cubicBezTo>
                          <a:pt x="107" y="165"/>
                          <a:pt x="107" y="166"/>
                          <a:pt x="106" y="167"/>
                        </a:cubicBezTo>
                        <a:cubicBezTo>
                          <a:pt x="106" y="168"/>
                          <a:pt x="105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8"/>
                          <a:pt x="105" y="167"/>
                          <a:pt x="105" y="166"/>
                        </a:cubicBezTo>
                        <a:cubicBezTo>
                          <a:pt x="105" y="166"/>
                          <a:pt x="105" y="166"/>
                          <a:pt x="105" y="166"/>
                        </a:cubicBezTo>
                        <a:cubicBezTo>
                          <a:pt x="105" y="165"/>
                          <a:pt x="105" y="164"/>
                          <a:pt x="106" y="163"/>
                        </a:cubicBezTo>
                        <a:cubicBezTo>
                          <a:pt x="106" y="163"/>
                          <a:pt x="106" y="163"/>
                          <a:pt x="106" y="163"/>
                        </a:cubicBezTo>
                        <a:cubicBezTo>
                          <a:pt x="106" y="163"/>
                          <a:pt x="106" y="163"/>
                          <a:pt x="106" y="164"/>
                        </a:cubicBezTo>
                        <a:cubicBezTo>
                          <a:pt x="107" y="161"/>
                          <a:pt x="108" y="159"/>
                          <a:pt x="109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8"/>
                          <a:pt x="110" y="158"/>
                          <a:pt x="110" y="159"/>
                        </a:cubicBezTo>
                        <a:cubicBezTo>
                          <a:pt x="110" y="159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1"/>
                          <a:pt x="110" y="161"/>
                          <a:pt x="110" y="161"/>
                        </a:cubicBezTo>
                        <a:close/>
                        <a:moveTo>
                          <a:pt x="110" y="149"/>
                        </a:move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5"/>
                          <a:pt x="108" y="158"/>
                          <a:pt x="105" y="160"/>
                        </a:cubicBezTo>
                        <a:cubicBezTo>
                          <a:pt x="105" y="159"/>
                          <a:pt x="104" y="158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3"/>
                          <a:pt x="106" y="149"/>
                          <a:pt x="108" y="145"/>
                        </a:cubicBezTo>
                        <a:cubicBezTo>
                          <a:pt x="108" y="145"/>
                          <a:pt x="108" y="145"/>
                          <a:pt x="108" y="145"/>
                        </a:cubicBezTo>
                        <a:cubicBezTo>
                          <a:pt x="108" y="145"/>
                          <a:pt x="109" y="144"/>
                          <a:pt x="110" y="144"/>
                        </a:cubicBezTo>
                        <a:cubicBezTo>
                          <a:pt x="110" y="146"/>
                          <a:pt x="110" y="147"/>
                          <a:pt x="110" y="149"/>
                        </a:cubicBezTo>
                        <a:close/>
                        <a:moveTo>
                          <a:pt x="107" y="144"/>
                        </a:moveTo>
                        <a:cubicBezTo>
                          <a:pt x="107" y="144"/>
                          <a:pt x="107" y="144"/>
                          <a:pt x="107" y="144"/>
                        </a:cubicBezTo>
                        <a:cubicBezTo>
                          <a:pt x="106" y="144"/>
                          <a:pt x="105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5" y="142"/>
                          <a:pt x="108" y="140"/>
                          <a:pt x="110" y="137"/>
                        </a:cubicBezTo>
                        <a:cubicBezTo>
                          <a:pt x="110" y="139"/>
                          <a:pt x="110" y="141"/>
                          <a:pt x="109" y="141"/>
                        </a:cubicBezTo>
                        <a:cubicBezTo>
                          <a:pt x="109" y="141"/>
                          <a:pt x="109" y="140"/>
                          <a:pt x="110" y="141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09" y="143"/>
                          <a:pt x="108" y="144"/>
                          <a:pt x="107" y="144"/>
                        </a:cubicBezTo>
                        <a:close/>
                        <a:moveTo>
                          <a:pt x="110" y="160"/>
                        </a:moveTo>
                        <a:cubicBezTo>
                          <a:pt x="110" y="159"/>
                          <a:pt x="110" y="159"/>
                          <a:pt x="110" y="159"/>
                        </a:cubicBezTo>
                        <a:cubicBezTo>
                          <a:pt x="110" y="158"/>
                          <a:pt x="110" y="158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1" y="157"/>
                          <a:pt x="111" y="157"/>
                          <a:pt x="111" y="157"/>
                        </a:cubicBezTo>
                        <a:cubicBezTo>
                          <a:pt x="111" y="157"/>
                          <a:pt x="111" y="157"/>
                          <a:pt x="111" y="158"/>
                        </a:cubicBezTo>
                        <a:cubicBezTo>
                          <a:pt x="111" y="158"/>
                          <a:pt x="111" y="159"/>
                          <a:pt x="110" y="160"/>
                        </a:cubicBezTo>
                        <a:close/>
                        <a:moveTo>
                          <a:pt x="112" y="157"/>
                        </a:moveTo>
                        <a:cubicBezTo>
                          <a:pt x="112" y="157"/>
                          <a:pt x="112" y="157"/>
                          <a:pt x="112" y="157"/>
                        </a:cubicBezTo>
                        <a:cubicBezTo>
                          <a:pt x="111" y="157"/>
                          <a:pt x="111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4"/>
                          <a:pt x="111" y="153"/>
                          <a:pt x="112" y="151"/>
                        </a:cubicBezTo>
                        <a:cubicBezTo>
                          <a:pt x="114" y="151"/>
                          <a:pt x="114" y="154"/>
                          <a:pt x="113" y="155"/>
                        </a:cubicBezTo>
                        <a:cubicBezTo>
                          <a:pt x="113" y="155"/>
                          <a:pt x="113" y="155"/>
                          <a:pt x="113" y="155"/>
                        </a:cubicBezTo>
                        <a:cubicBezTo>
                          <a:pt x="112" y="156"/>
                          <a:pt x="112" y="156"/>
                          <a:pt x="112" y="157"/>
                        </a:cubicBezTo>
                        <a:close/>
                        <a:moveTo>
                          <a:pt x="114" y="158"/>
                        </a:moveTo>
                        <a:cubicBezTo>
                          <a:pt x="114" y="158"/>
                          <a:pt x="113" y="158"/>
                          <a:pt x="113" y="157"/>
                        </a:cubicBezTo>
                        <a:cubicBezTo>
                          <a:pt x="113" y="157"/>
                          <a:pt x="113" y="157"/>
                          <a:pt x="113" y="157"/>
                        </a:cubicBezTo>
                        <a:cubicBezTo>
                          <a:pt x="113" y="157"/>
                          <a:pt x="113" y="156"/>
                          <a:pt x="113" y="156"/>
                        </a:cubicBezTo>
                        <a:cubicBezTo>
                          <a:pt x="114" y="155"/>
                          <a:pt x="114" y="155"/>
                          <a:pt x="114" y="155"/>
                        </a:cubicBezTo>
                        <a:cubicBezTo>
                          <a:pt x="114" y="156"/>
                          <a:pt x="115" y="157"/>
                          <a:pt x="115" y="158"/>
                        </a:cubicBezTo>
                        <a:cubicBezTo>
                          <a:pt x="115" y="158"/>
                          <a:pt x="114" y="158"/>
                          <a:pt x="114" y="158"/>
                        </a:cubicBezTo>
                        <a:close/>
                        <a:moveTo>
                          <a:pt x="116" y="158"/>
                        </a:move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5" y="157"/>
                          <a:pt x="115" y="156"/>
                          <a:pt x="115" y="155"/>
                        </a:cubicBezTo>
                        <a:cubicBezTo>
                          <a:pt x="115" y="154"/>
                          <a:pt x="115" y="155"/>
                          <a:pt x="115" y="156"/>
                        </a:cubicBezTo>
                        <a:cubicBezTo>
                          <a:pt x="116" y="157"/>
                          <a:pt x="117" y="157"/>
                          <a:pt x="117" y="158"/>
                        </a:cubicBezTo>
                        <a:cubicBezTo>
                          <a:pt x="117" y="158"/>
                          <a:pt x="116" y="158"/>
                          <a:pt x="116" y="158"/>
                        </a:cubicBezTo>
                        <a:close/>
                        <a:moveTo>
                          <a:pt x="128" y="163"/>
                        </a:move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4"/>
                          <a:pt x="128" y="164"/>
                          <a:pt x="128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7" y="169"/>
                          <a:pt x="126" y="169"/>
                          <a:pt x="125" y="170"/>
                        </a:cubicBezTo>
                        <a:cubicBezTo>
                          <a:pt x="122" y="166"/>
                          <a:pt x="120" y="162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7" y="157"/>
                          <a:pt x="116" y="156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4" y="153"/>
                          <a:pt x="115" y="151"/>
                          <a:pt x="116" y="149"/>
                        </a:cubicBezTo>
                        <a:cubicBezTo>
                          <a:pt x="116" y="149"/>
                          <a:pt x="117" y="149"/>
                          <a:pt x="117" y="149"/>
                        </a:cubicBezTo>
                        <a:cubicBezTo>
                          <a:pt x="118" y="151"/>
                          <a:pt x="120" y="151"/>
                          <a:pt x="121" y="152"/>
                        </a:cubicBezTo>
                        <a:cubicBezTo>
                          <a:pt x="121" y="152"/>
                          <a:pt x="121" y="152"/>
                          <a:pt x="121" y="152"/>
                        </a:cubicBezTo>
                        <a:cubicBezTo>
                          <a:pt x="121" y="152"/>
                          <a:pt x="122" y="152"/>
                          <a:pt x="122" y="152"/>
                        </a:cubicBezTo>
                        <a:cubicBezTo>
                          <a:pt x="122" y="152"/>
                          <a:pt x="122" y="152"/>
                          <a:pt x="121" y="152"/>
                        </a:cubicBezTo>
                        <a:cubicBezTo>
                          <a:pt x="120" y="151"/>
                          <a:pt x="118" y="150"/>
                          <a:pt x="117" y="149"/>
                        </a:cubicBezTo>
                        <a:cubicBezTo>
                          <a:pt x="117" y="149"/>
                          <a:pt x="117" y="149"/>
                          <a:pt x="117" y="149"/>
                        </a:cubicBezTo>
                        <a:cubicBezTo>
                          <a:pt x="117" y="149"/>
                          <a:pt x="116" y="149"/>
                          <a:pt x="116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9" y="149"/>
                          <a:pt x="120" y="150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3" y="150"/>
                          <a:pt x="122" y="150"/>
                          <a:pt x="122" y="150"/>
                        </a:cubicBezTo>
                        <a:cubicBezTo>
                          <a:pt x="121" y="150"/>
                          <a:pt x="119" y="149"/>
                          <a:pt x="117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7" y="145"/>
                          <a:pt x="119" y="143"/>
                          <a:pt x="119" y="140"/>
                        </a:cubicBezTo>
                        <a:cubicBezTo>
                          <a:pt x="122" y="143"/>
                          <a:pt x="123" y="146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6" y="155"/>
                          <a:pt x="127" y="159"/>
                          <a:pt x="128" y="163"/>
                        </a:cubicBezTo>
                        <a:close/>
                        <a:moveTo>
                          <a:pt x="130" y="155"/>
                        </a:move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5"/>
                          <a:pt x="130" y="154"/>
                          <a:pt x="130" y="154"/>
                        </a:cubicBezTo>
                        <a:cubicBezTo>
                          <a:pt x="130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6" y="149"/>
                          <a:pt x="123" y="145"/>
                          <a:pt x="122" y="141"/>
                        </a:cubicBezTo>
                        <a:cubicBezTo>
                          <a:pt x="120" y="140"/>
                          <a:pt x="120" y="138"/>
                          <a:pt x="119" y="136"/>
                        </a:cubicBezTo>
                        <a:cubicBezTo>
                          <a:pt x="119" y="136"/>
                          <a:pt x="119" y="136"/>
                          <a:pt x="119" y="136"/>
                        </a:cubicBezTo>
                        <a:cubicBezTo>
                          <a:pt x="122" y="135"/>
                          <a:pt x="124" y="134"/>
                          <a:pt x="126" y="134"/>
                        </a:cubicBezTo>
                        <a:cubicBezTo>
                          <a:pt x="126" y="134"/>
                          <a:pt x="126" y="134"/>
                          <a:pt x="126" y="133"/>
                        </a:cubicBezTo>
                        <a:cubicBezTo>
                          <a:pt x="128" y="133"/>
                          <a:pt x="130" y="132"/>
                          <a:pt x="132" y="131"/>
                        </a:cubicBezTo>
                        <a:cubicBezTo>
                          <a:pt x="132" y="133"/>
                          <a:pt x="133" y="136"/>
                          <a:pt x="133" y="138"/>
                        </a:cubicBezTo>
                        <a:cubicBezTo>
                          <a:pt x="132" y="139"/>
                          <a:pt x="131" y="139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1" y="140"/>
                        </a:cubicBezTo>
                        <a:cubicBezTo>
                          <a:pt x="131" y="139"/>
                          <a:pt x="132" y="139"/>
                          <a:pt x="133" y="139"/>
                        </a:cubicBezTo>
                        <a:cubicBezTo>
                          <a:pt x="133" y="139"/>
                          <a:pt x="133" y="139"/>
                          <a:pt x="133" y="139"/>
                        </a:cubicBezTo>
                        <a:cubicBezTo>
                          <a:pt x="135" y="143"/>
                          <a:pt x="134" y="147"/>
                          <a:pt x="134" y="152"/>
                        </a:cubicBezTo>
                        <a:cubicBezTo>
                          <a:pt x="134" y="152"/>
                          <a:pt x="134" y="152"/>
                          <a:pt x="134" y="152"/>
                        </a:cubicBezTo>
                        <a:cubicBezTo>
                          <a:pt x="135" y="154"/>
                          <a:pt x="135" y="155"/>
                          <a:pt x="135" y="157"/>
                        </a:cubicBezTo>
                        <a:cubicBezTo>
                          <a:pt x="134" y="157"/>
                          <a:pt x="134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2" y="156"/>
                          <a:pt x="131" y="156"/>
                          <a:pt x="130" y="155"/>
                        </a:cubicBezTo>
                        <a:close/>
                        <a:moveTo>
                          <a:pt x="135" y="162"/>
                        </a:moveTo>
                        <a:cubicBezTo>
                          <a:pt x="134" y="161"/>
                          <a:pt x="133" y="159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7"/>
                          <a:pt x="132" y="157"/>
                          <a:pt x="132" y="157"/>
                        </a:cubicBezTo>
                        <a:cubicBezTo>
                          <a:pt x="132" y="157"/>
                          <a:pt x="133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4" y="157"/>
                          <a:pt x="134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9"/>
                          <a:pt x="135" y="160"/>
                          <a:pt x="135" y="161"/>
                        </a:cubicBezTo>
                        <a:cubicBezTo>
                          <a:pt x="135" y="161"/>
                          <a:pt x="135" y="161"/>
                          <a:pt x="135" y="162"/>
                        </a:cubicBezTo>
                        <a:close/>
                        <a:moveTo>
                          <a:pt x="136" y="163"/>
                        </a:move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2"/>
                          <a:pt x="136" y="162"/>
                        </a:cubicBezTo>
                        <a:cubicBezTo>
                          <a:pt x="136" y="162"/>
                          <a:pt x="136" y="161"/>
                          <a:pt x="136" y="161"/>
                        </a:cubicBezTo>
                        <a:cubicBezTo>
                          <a:pt x="136" y="160"/>
                          <a:pt x="136" y="159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7" y="158"/>
                          <a:pt x="137" y="158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37" y="160"/>
                          <a:pt x="137" y="162"/>
                          <a:pt x="136" y="163"/>
                        </a:cubicBezTo>
                        <a:close/>
                        <a:moveTo>
                          <a:pt x="138" y="158"/>
                        </a:move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8"/>
                          <a:pt x="137" y="158"/>
                          <a:pt x="136" y="158"/>
                        </a:cubicBezTo>
                        <a:cubicBezTo>
                          <a:pt x="136" y="158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5"/>
                          <a:pt x="135" y="154"/>
                          <a:pt x="135" y="152"/>
                        </a:cubicBezTo>
                        <a:cubicBezTo>
                          <a:pt x="135" y="152"/>
                          <a:pt x="135" y="152"/>
                          <a:pt x="135" y="152"/>
                        </a:cubicBezTo>
                        <a:cubicBezTo>
                          <a:pt x="135" y="149"/>
                          <a:pt x="135" y="147"/>
                          <a:pt x="135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7" y="145"/>
                          <a:pt x="139" y="145"/>
                          <a:pt x="141" y="146"/>
                        </a:cubicBezTo>
                        <a:cubicBezTo>
                          <a:pt x="141" y="147"/>
                          <a:pt x="140" y="149"/>
                          <a:pt x="140" y="150"/>
                        </a:cubicBezTo>
                        <a:cubicBezTo>
                          <a:pt x="140" y="150"/>
                          <a:pt x="140" y="150"/>
                          <a:pt x="140" y="150"/>
                        </a:cubicBezTo>
                        <a:cubicBezTo>
                          <a:pt x="140" y="151"/>
                          <a:pt x="139" y="152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8" y="154"/>
                          <a:pt x="138" y="154"/>
                          <a:pt x="137" y="154"/>
                        </a:cubicBezTo>
                        <a:cubicBezTo>
                          <a:pt x="137" y="154"/>
                          <a:pt x="137" y="154"/>
                          <a:pt x="137" y="154"/>
                        </a:cubicBezTo>
                        <a:cubicBezTo>
                          <a:pt x="137" y="155"/>
                          <a:pt x="137" y="155"/>
                          <a:pt x="138" y="155"/>
                        </a:cubicBezTo>
                        <a:cubicBezTo>
                          <a:pt x="138" y="155"/>
                          <a:pt x="138" y="155"/>
                          <a:pt x="138" y="155"/>
                        </a:cubicBezTo>
                        <a:cubicBezTo>
                          <a:pt x="138" y="154"/>
                          <a:pt x="138" y="154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9" y="155"/>
                          <a:pt x="138" y="157"/>
                          <a:pt x="138" y="158"/>
                        </a:cubicBezTo>
                        <a:close/>
                        <a:moveTo>
                          <a:pt x="154" y="157"/>
                        </a:moveTo>
                        <a:cubicBezTo>
                          <a:pt x="154" y="158"/>
                          <a:pt x="154" y="158"/>
                          <a:pt x="154" y="158"/>
                        </a:cubicBezTo>
                        <a:cubicBezTo>
                          <a:pt x="154" y="160"/>
                          <a:pt x="154" y="161"/>
                          <a:pt x="154" y="162"/>
                        </a:cubicBezTo>
                        <a:cubicBezTo>
                          <a:pt x="154" y="162"/>
                          <a:pt x="154" y="163"/>
                          <a:pt x="154" y="163"/>
                        </a:cubicBezTo>
                        <a:cubicBezTo>
                          <a:pt x="151" y="162"/>
                          <a:pt x="147" y="160"/>
                          <a:pt x="144" y="160"/>
                        </a:cubicBezTo>
                        <a:cubicBezTo>
                          <a:pt x="144" y="160"/>
                          <a:pt x="144" y="160"/>
                          <a:pt x="144" y="160"/>
                        </a:cubicBezTo>
                        <a:cubicBezTo>
                          <a:pt x="142" y="159"/>
                          <a:pt x="140" y="159"/>
                          <a:pt x="139" y="158"/>
                        </a:cubicBezTo>
                        <a:cubicBezTo>
                          <a:pt x="139" y="158"/>
                          <a:pt x="139" y="158"/>
                          <a:pt x="138" y="158"/>
                        </a:cubicBezTo>
                        <a:cubicBezTo>
                          <a:pt x="139" y="157"/>
                          <a:pt x="139" y="156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40" y="154"/>
                          <a:pt x="140" y="153"/>
                          <a:pt x="140" y="153"/>
                        </a:cubicBezTo>
                        <a:cubicBezTo>
                          <a:pt x="140" y="153"/>
                          <a:pt x="141" y="153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4"/>
                          <a:pt x="141" y="156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6"/>
                          <a:pt x="142" y="155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3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3" y="153"/>
                          <a:pt x="144" y="154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4" y="154"/>
                          <a:pt x="143" y="153"/>
                          <a:pt x="143" y="152"/>
                        </a:cubicBezTo>
                        <a:cubicBezTo>
                          <a:pt x="143" y="152"/>
                          <a:pt x="143" y="152"/>
                          <a:pt x="143" y="152"/>
                        </a:cubicBezTo>
                        <a:cubicBezTo>
                          <a:pt x="142" y="150"/>
                          <a:pt x="143" y="148"/>
                          <a:pt x="143" y="147"/>
                        </a:cubicBezTo>
                        <a:cubicBezTo>
                          <a:pt x="144" y="147"/>
                          <a:pt x="145" y="147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5" y="147"/>
                          <a:pt x="144" y="147"/>
                          <a:pt x="143" y="146"/>
                        </a:cubicBezTo>
                        <a:cubicBezTo>
                          <a:pt x="143" y="146"/>
                          <a:pt x="143" y="146"/>
                          <a:pt x="143" y="146"/>
                        </a:cubicBezTo>
                        <a:cubicBezTo>
                          <a:pt x="143" y="144"/>
                          <a:pt x="143" y="142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6" y="139"/>
                          <a:pt x="149" y="137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8"/>
                          <a:pt x="152" y="141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1"/>
                          <a:pt x="152" y="138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6"/>
                          <a:pt x="153" y="140"/>
                          <a:pt x="153" y="143"/>
                        </a:cubicBezTo>
                        <a:cubicBezTo>
                          <a:pt x="153" y="148"/>
                          <a:pt x="154" y="153"/>
                          <a:pt x="154" y="157"/>
                        </a:cubicBezTo>
                        <a:close/>
                        <a:moveTo>
                          <a:pt x="153" y="125"/>
                        </a:moveTo>
                        <a:cubicBezTo>
                          <a:pt x="153" y="125"/>
                          <a:pt x="152" y="124"/>
                          <a:pt x="152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5"/>
                        </a:cubicBezTo>
                        <a:close/>
                        <a:moveTo>
                          <a:pt x="156" y="129"/>
                        </a:moveTo>
                        <a:cubicBezTo>
                          <a:pt x="155" y="128"/>
                          <a:pt x="155" y="126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2" y="123"/>
                          <a:pt x="152" y="121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4" y="120"/>
                          <a:pt x="154" y="119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6" y="117"/>
                          <a:pt x="157" y="118"/>
                          <a:pt x="158" y="119"/>
                        </a:cubicBezTo>
                        <a:cubicBezTo>
                          <a:pt x="158" y="119"/>
                          <a:pt x="158" y="119"/>
                          <a:pt x="158" y="119"/>
                        </a:cubicBezTo>
                        <a:cubicBezTo>
                          <a:pt x="158" y="120"/>
                          <a:pt x="158" y="120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8" y="122"/>
                          <a:pt x="158" y="122"/>
                          <a:pt x="157" y="122"/>
                        </a:cubicBezTo>
                        <a:cubicBezTo>
                          <a:pt x="157" y="122"/>
                          <a:pt x="157" y="122"/>
                          <a:pt x="157" y="122"/>
                        </a:cubicBezTo>
                        <a:cubicBezTo>
                          <a:pt x="157" y="122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8" y="122"/>
                          <a:pt x="158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60" y="123"/>
                          <a:pt x="160" y="124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4"/>
                          <a:pt x="160" y="123"/>
                          <a:pt x="160" y="122"/>
                        </a:cubicBezTo>
                        <a:cubicBezTo>
                          <a:pt x="160" y="122"/>
                          <a:pt x="160" y="122"/>
                          <a:pt x="160" y="122"/>
                        </a:cubicBezTo>
                        <a:cubicBezTo>
                          <a:pt x="160" y="121"/>
                          <a:pt x="161" y="121"/>
                          <a:pt x="162" y="121"/>
                        </a:cubicBezTo>
                        <a:cubicBezTo>
                          <a:pt x="162" y="121"/>
                          <a:pt x="162" y="121"/>
                          <a:pt x="162" y="121"/>
                        </a:cubicBezTo>
                        <a:cubicBezTo>
                          <a:pt x="163" y="120"/>
                          <a:pt x="164" y="120"/>
                          <a:pt x="165" y="119"/>
                        </a:cubicBezTo>
                        <a:cubicBezTo>
                          <a:pt x="166" y="122"/>
                          <a:pt x="167" y="126"/>
                          <a:pt x="168" y="129"/>
                        </a:cubicBezTo>
                        <a:cubicBezTo>
                          <a:pt x="168" y="129"/>
                          <a:pt x="168" y="129"/>
                          <a:pt x="168" y="129"/>
                        </a:cubicBezTo>
                        <a:cubicBezTo>
                          <a:pt x="166" y="129"/>
                          <a:pt x="165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1" y="129"/>
                          <a:pt x="159" y="130"/>
                          <a:pt x="156" y="129"/>
                        </a:cubicBezTo>
                        <a:close/>
                        <a:moveTo>
                          <a:pt x="165" y="145"/>
                        </a:moveTo>
                        <a:cubicBezTo>
                          <a:pt x="165" y="145"/>
                          <a:pt x="166" y="145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5" y="146"/>
                          <a:pt x="165" y="145"/>
                          <a:pt x="165" y="145"/>
                        </a:cubicBezTo>
                        <a:close/>
                        <a:moveTo>
                          <a:pt x="170" y="154"/>
                        </a:moveTo>
                        <a:cubicBezTo>
                          <a:pt x="168" y="156"/>
                          <a:pt x="166" y="158"/>
                          <a:pt x="163" y="159"/>
                        </a:cubicBezTo>
                        <a:cubicBezTo>
                          <a:pt x="164" y="156"/>
                          <a:pt x="165" y="152"/>
                          <a:pt x="165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8" y="150"/>
                          <a:pt x="169" y="152"/>
                          <a:pt x="170" y="154"/>
                        </a:cubicBezTo>
                        <a:cubicBezTo>
                          <a:pt x="170" y="154"/>
                          <a:pt x="170" y="154"/>
                          <a:pt x="170" y="154"/>
                        </a:cubicBezTo>
                        <a:close/>
                        <a:moveTo>
                          <a:pt x="172" y="154"/>
                        </a:move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1" y="154"/>
                          <a:pt x="171" y="154"/>
                        </a:cubicBezTo>
                        <a:cubicBezTo>
                          <a:pt x="171" y="154"/>
                          <a:pt x="171" y="154"/>
                          <a:pt x="171" y="154"/>
                        </a:cubicBezTo>
                        <a:cubicBezTo>
                          <a:pt x="170" y="152"/>
                          <a:pt x="168" y="150"/>
                          <a:pt x="166" y="148"/>
                        </a:cubicBezTo>
                        <a:cubicBezTo>
                          <a:pt x="166" y="148"/>
                          <a:pt x="166" y="148"/>
                          <a:pt x="166" y="148"/>
                        </a:cubicBezTo>
                        <a:cubicBezTo>
                          <a:pt x="166" y="148"/>
                          <a:pt x="166" y="147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7" y="146"/>
                          <a:pt x="168" y="147"/>
                          <a:pt x="168" y="147"/>
                        </a:cubicBezTo>
                        <a:cubicBezTo>
                          <a:pt x="168" y="148"/>
                          <a:pt x="168" y="148"/>
                          <a:pt x="168" y="148"/>
                        </a:cubicBezTo>
                        <a:cubicBezTo>
                          <a:pt x="169" y="148"/>
                          <a:pt x="170" y="149"/>
                          <a:pt x="170" y="150"/>
                        </a:cubicBezTo>
                        <a:cubicBezTo>
                          <a:pt x="171" y="152"/>
                          <a:pt x="171" y="153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lose/>
                        <a:moveTo>
                          <a:pt x="168" y="144"/>
                        </a:moveTo>
                        <a:cubicBezTo>
                          <a:pt x="168" y="144"/>
                          <a:pt x="168" y="145"/>
                          <a:pt x="168" y="145"/>
                        </a:cubicBezTo>
                        <a:cubicBezTo>
                          <a:pt x="168" y="145"/>
                          <a:pt x="168" y="145"/>
                          <a:pt x="168" y="145"/>
                        </a:cubicBezTo>
                        <a:cubicBezTo>
                          <a:pt x="168" y="145"/>
                          <a:pt x="169" y="145"/>
                          <a:pt x="169" y="146"/>
                        </a:cubicBezTo>
                        <a:cubicBezTo>
                          <a:pt x="169" y="146"/>
                          <a:pt x="169" y="146"/>
                          <a:pt x="169" y="146"/>
                        </a:cubicBezTo>
                        <a:cubicBezTo>
                          <a:pt x="171" y="148"/>
                          <a:pt x="173" y="150"/>
                          <a:pt x="175" y="153"/>
                        </a:cubicBezTo>
                        <a:cubicBezTo>
                          <a:pt x="174" y="153"/>
                          <a:pt x="173" y="153"/>
                          <a:pt x="173" y="153"/>
                        </a:cubicBezTo>
                        <a:cubicBezTo>
                          <a:pt x="173" y="153"/>
                          <a:pt x="172" y="153"/>
                          <a:pt x="172" y="153"/>
                        </a:cubicBezTo>
                        <a:cubicBezTo>
                          <a:pt x="172" y="152"/>
                          <a:pt x="172" y="151"/>
                          <a:pt x="171" y="150"/>
                        </a:cubicBezTo>
                        <a:cubicBezTo>
                          <a:pt x="171" y="149"/>
                          <a:pt x="170" y="148"/>
                          <a:pt x="169" y="147"/>
                        </a:cubicBezTo>
                        <a:cubicBezTo>
                          <a:pt x="169" y="147"/>
                          <a:pt x="169" y="147"/>
                          <a:pt x="169" y="147"/>
                        </a:cubicBezTo>
                        <a:cubicBezTo>
                          <a:pt x="167" y="144"/>
                          <a:pt x="164" y="142"/>
                          <a:pt x="162" y="139"/>
                        </a:cubicBezTo>
                        <a:cubicBezTo>
                          <a:pt x="165" y="140"/>
                          <a:pt x="166" y="143"/>
                          <a:pt x="168" y="144"/>
                        </a:cubicBezTo>
                        <a:close/>
                        <a:moveTo>
                          <a:pt x="167" y="137"/>
                        </a:moveTo>
                        <a:cubicBezTo>
                          <a:pt x="167" y="137"/>
                          <a:pt x="167" y="137"/>
                          <a:pt x="167" y="137"/>
                        </a:cubicBezTo>
                        <a:cubicBezTo>
                          <a:pt x="166" y="137"/>
                          <a:pt x="166" y="137"/>
                          <a:pt x="165" y="138"/>
                        </a:cubicBezTo>
                        <a:cubicBezTo>
                          <a:pt x="165" y="138"/>
                          <a:pt x="165" y="138"/>
                          <a:pt x="165" y="138"/>
                        </a:cubicBezTo>
                        <a:cubicBezTo>
                          <a:pt x="163" y="139"/>
                          <a:pt x="159" y="134"/>
                          <a:pt x="159" y="132"/>
                        </a:cubicBezTo>
                        <a:cubicBezTo>
                          <a:pt x="162" y="133"/>
                          <a:pt x="164" y="135"/>
                          <a:pt x="167" y="136"/>
                        </a:cubicBezTo>
                        <a:lnTo>
                          <a:pt x="167" y="137"/>
                        </a:lnTo>
                        <a:close/>
                        <a:moveTo>
                          <a:pt x="169" y="135"/>
                        </a:moveTo>
                        <a:cubicBezTo>
                          <a:pt x="165" y="134"/>
                          <a:pt x="163" y="131"/>
                          <a:pt x="159" y="130"/>
                        </a:cubicBezTo>
                        <a:cubicBezTo>
                          <a:pt x="160" y="130"/>
                          <a:pt x="163" y="131"/>
                          <a:pt x="164" y="130"/>
                        </a:cubicBezTo>
                        <a:cubicBezTo>
                          <a:pt x="164" y="130"/>
                          <a:pt x="164" y="130"/>
                          <a:pt x="164" y="130"/>
                        </a:cubicBezTo>
                        <a:cubicBezTo>
                          <a:pt x="166" y="130"/>
                          <a:pt x="167" y="130"/>
                          <a:pt x="168" y="130"/>
                        </a:cubicBezTo>
                        <a:cubicBezTo>
                          <a:pt x="168" y="130"/>
                          <a:pt x="168" y="130"/>
                          <a:pt x="168" y="130"/>
                        </a:cubicBezTo>
                        <a:cubicBezTo>
                          <a:pt x="169" y="131"/>
                          <a:pt x="169" y="133"/>
                          <a:pt x="169" y="135"/>
                        </a:cubicBezTo>
                        <a:close/>
                        <a:moveTo>
                          <a:pt x="170" y="134"/>
                        </a:moveTo>
                        <a:cubicBezTo>
                          <a:pt x="170" y="132"/>
                          <a:pt x="169" y="131"/>
                          <a:pt x="169" y="129"/>
                        </a:cubicBezTo>
                        <a:cubicBezTo>
                          <a:pt x="169" y="129"/>
                          <a:pt x="170" y="129"/>
                          <a:pt x="170" y="129"/>
                        </a:cubicBezTo>
                        <a:cubicBezTo>
                          <a:pt x="171" y="129"/>
                          <a:pt x="172" y="129"/>
                          <a:pt x="174" y="129"/>
                        </a:cubicBezTo>
                        <a:cubicBezTo>
                          <a:pt x="175" y="129"/>
                          <a:pt x="177" y="130"/>
                          <a:pt x="178" y="130"/>
                        </a:cubicBezTo>
                        <a:cubicBezTo>
                          <a:pt x="178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7" y="129"/>
                          <a:pt x="175" y="129"/>
                          <a:pt x="174" y="129"/>
                        </a:cubicBezTo>
                        <a:cubicBezTo>
                          <a:pt x="172" y="129"/>
                          <a:pt x="171" y="129"/>
                          <a:pt x="170" y="129"/>
                        </a:cubicBezTo>
                        <a:cubicBezTo>
                          <a:pt x="170" y="129"/>
                          <a:pt x="169" y="129"/>
                          <a:pt x="169" y="129"/>
                        </a:cubicBezTo>
                        <a:cubicBezTo>
                          <a:pt x="168" y="126"/>
                          <a:pt x="167" y="123"/>
                          <a:pt x="166" y="120"/>
                        </a:cubicBezTo>
                        <a:cubicBezTo>
                          <a:pt x="169" y="121"/>
                          <a:pt x="173" y="121"/>
                          <a:pt x="175" y="123"/>
                        </a:cubicBezTo>
                        <a:cubicBezTo>
                          <a:pt x="175" y="123"/>
                          <a:pt x="175" y="123"/>
                          <a:pt x="175" y="123"/>
                        </a:cubicBezTo>
                        <a:cubicBezTo>
                          <a:pt x="175" y="123"/>
                          <a:pt x="175" y="123"/>
                          <a:pt x="176" y="123"/>
                        </a:cubicBezTo>
                        <a:cubicBezTo>
                          <a:pt x="176" y="124"/>
                          <a:pt x="176" y="124"/>
                          <a:pt x="176" y="124"/>
                        </a:cubicBezTo>
                        <a:cubicBezTo>
                          <a:pt x="176" y="124"/>
                          <a:pt x="176" y="124"/>
                          <a:pt x="176" y="123"/>
                        </a:cubicBezTo>
                        <a:cubicBezTo>
                          <a:pt x="176" y="123"/>
                          <a:pt x="176" y="123"/>
                          <a:pt x="176" y="123"/>
                        </a:cubicBezTo>
                        <a:cubicBezTo>
                          <a:pt x="176" y="123"/>
                          <a:pt x="175" y="123"/>
                          <a:pt x="175" y="123"/>
                        </a:cubicBezTo>
                        <a:cubicBezTo>
                          <a:pt x="175" y="123"/>
                          <a:pt x="176" y="122"/>
                          <a:pt x="176" y="122"/>
                        </a:cubicBezTo>
                        <a:cubicBezTo>
                          <a:pt x="176" y="122"/>
                          <a:pt x="176" y="122"/>
                          <a:pt x="176" y="122"/>
                        </a:cubicBezTo>
                        <a:cubicBezTo>
                          <a:pt x="179" y="123"/>
                          <a:pt x="182" y="125"/>
                          <a:pt x="185" y="126"/>
                        </a:cubicBezTo>
                        <a:cubicBezTo>
                          <a:pt x="186" y="126"/>
                          <a:pt x="186" y="126"/>
                          <a:pt x="187" y="126"/>
                        </a:cubicBezTo>
                        <a:cubicBezTo>
                          <a:pt x="183" y="130"/>
                          <a:pt x="177" y="132"/>
                          <a:pt x="172" y="134"/>
                        </a:cubicBezTo>
                        <a:cubicBezTo>
                          <a:pt x="174" y="133"/>
                          <a:pt x="176" y="132"/>
                          <a:pt x="178" y="131"/>
                        </a:cubicBezTo>
                        <a:cubicBezTo>
                          <a:pt x="178" y="131"/>
                          <a:pt x="178" y="131"/>
                          <a:pt x="178" y="131"/>
                        </a:cubicBezTo>
                        <a:cubicBezTo>
                          <a:pt x="178" y="131"/>
                          <a:pt x="178" y="131"/>
                          <a:pt x="177" y="131"/>
                        </a:cubicBezTo>
                        <a:cubicBezTo>
                          <a:pt x="176" y="132"/>
                          <a:pt x="174" y="132"/>
                          <a:pt x="172" y="133"/>
                        </a:cubicBezTo>
                        <a:cubicBezTo>
                          <a:pt x="172" y="133"/>
                          <a:pt x="172" y="133"/>
                          <a:pt x="172" y="133"/>
                        </a:cubicBezTo>
                        <a:cubicBezTo>
                          <a:pt x="171" y="134"/>
                          <a:pt x="171" y="134"/>
                          <a:pt x="170" y="134"/>
                        </a:cubicBezTo>
                        <a:close/>
                        <a:moveTo>
                          <a:pt x="171" y="136"/>
                        </a:moveTo>
                        <a:cubicBezTo>
                          <a:pt x="174" y="134"/>
                          <a:pt x="178" y="133"/>
                          <a:pt x="181" y="131"/>
                        </a:cubicBezTo>
                        <a:cubicBezTo>
                          <a:pt x="182" y="132"/>
                          <a:pt x="183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6" y="135"/>
                          <a:pt x="188" y="137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1"/>
                          <a:pt x="190" y="142"/>
                          <a:pt x="190" y="143"/>
                        </a:cubicBezTo>
                        <a:cubicBezTo>
                          <a:pt x="189" y="143"/>
                          <a:pt x="187" y="143"/>
                          <a:pt x="186" y="143"/>
                        </a:cubicBezTo>
                        <a:cubicBezTo>
                          <a:pt x="183" y="143"/>
                          <a:pt x="181" y="141"/>
                          <a:pt x="178" y="140"/>
                        </a:cubicBezTo>
                        <a:cubicBezTo>
                          <a:pt x="175" y="138"/>
                          <a:pt x="173" y="138"/>
                          <a:pt x="171" y="136"/>
                        </a:cubicBezTo>
                        <a:close/>
                        <a:moveTo>
                          <a:pt x="184" y="145"/>
                        </a:moveTo>
                        <a:cubicBezTo>
                          <a:pt x="184" y="145"/>
                          <a:pt x="184" y="145"/>
                          <a:pt x="184" y="145"/>
                        </a:cubicBezTo>
                        <a:cubicBezTo>
                          <a:pt x="183" y="144"/>
                          <a:pt x="182" y="144"/>
                          <a:pt x="182" y="143"/>
                        </a:cubicBezTo>
                        <a:cubicBezTo>
                          <a:pt x="184" y="144"/>
                          <a:pt x="186" y="144"/>
                          <a:pt x="189" y="144"/>
                        </a:cubicBezTo>
                        <a:cubicBezTo>
                          <a:pt x="189" y="144"/>
                          <a:pt x="189" y="144"/>
                          <a:pt x="189" y="144"/>
                        </a:cubicBezTo>
                        <a:cubicBezTo>
                          <a:pt x="190" y="144"/>
                          <a:pt x="192" y="143"/>
                          <a:pt x="192" y="144"/>
                        </a:cubicBezTo>
                        <a:cubicBezTo>
                          <a:pt x="190" y="145"/>
                          <a:pt x="188" y="146"/>
                          <a:pt x="186" y="147"/>
                        </a:cubicBezTo>
                        <a:cubicBezTo>
                          <a:pt x="185" y="147"/>
                          <a:pt x="185" y="146"/>
                          <a:pt x="184" y="14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4985"/>
                  <p:cNvSpPr>
                    <a:spLocks/>
                  </p:cNvSpPr>
                  <p:nvPr/>
                </p:nvSpPr>
                <p:spPr bwMode="auto">
                  <a:xfrm>
                    <a:off x="6998" y="1051"/>
                    <a:ext cx="13" cy="2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" name="Group 4988"/>
                <p:cNvGrpSpPr>
                  <a:grpSpLocks noChangeAspect="1"/>
                </p:cNvGrpSpPr>
                <p:nvPr/>
              </p:nvGrpSpPr>
              <p:grpSpPr bwMode="auto">
                <a:xfrm>
                  <a:off x="20638" y="-42194"/>
                  <a:ext cx="5219019" cy="2532929"/>
                  <a:chOff x="13" y="-22"/>
                  <a:chExt cx="2726" cy="1323"/>
                </a:xfrm>
              </p:grpSpPr>
              <p:sp>
                <p:nvSpPr>
                  <p:cNvPr id="45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" name="Group 4988"/>
                <p:cNvGrpSpPr>
                  <a:grpSpLocks noChangeAspect="1"/>
                </p:cNvGrpSpPr>
                <p:nvPr/>
              </p:nvGrpSpPr>
              <p:grpSpPr bwMode="auto">
                <a:xfrm flipH="1">
                  <a:off x="5198859" y="-34925"/>
                  <a:ext cx="4031231" cy="1577833"/>
                  <a:chOff x="13" y="-22"/>
                  <a:chExt cx="2726" cy="1323"/>
                </a:xfrm>
              </p:grpSpPr>
              <p:sp>
                <p:nvSpPr>
                  <p:cNvPr id="38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20638" y="-42194"/>
              <a:ext cx="12171363" cy="3471194"/>
              <a:chOff x="20638" y="-42194"/>
              <a:chExt cx="12171363" cy="3471194"/>
            </a:xfrm>
          </p:grpSpPr>
          <p:grpSp>
            <p:nvGrpSpPr>
              <p:cNvPr id="10" name="Group 4979"/>
              <p:cNvGrpSpPr>
                <a:grpSpLocks noChangeAspect="1"/>
              </p:cNvGrpSpPr>
              <p:nvPr/>
            </p:nvGrpSpPr>
            <p:grpSpPr bwMode="auto">
              <a:xfrm>
                <a:off x="8044995" y="0"/>
                <a:ext cx="4147006" cy="3429000"/>
                <a:chOff x="5164" y="0"/>
                <a:chExt cx="2516" cy="2548"/>
              </a:xfrm>
            </p:grpSpPr>
            <p:sp>
              <p:nvSpPr>
                <p:cNvPr id="27" name="Freeform 4980"/>
                <p:cNvSpPr>
                  <a:spLocks/>
                </p:cNvSpPr>
                <p:nvPr/>
              </p:nvSpPr>
              <p:spPr bwMode="auto">
                <a:xfrm>
                  <a:off x="5821" y="0"/>
                  <a:ext cx="62" cy="25"/>
                </a:xfrm>
                <a:custGeom>
                  <a:avLst/>
                  <a:gdLst>
                    <a:gd name="T0" fmla="*/ 5 w 5"/>
                    <a:gd name="T1" fmla="*/ 1 h 2"/>
                    <a:gd name="T2" fmla="*/ 5 w 5"/>
                    <a:gd name="T3" fmla="*/ 1 h 2"/>
                    <a:gd name="T4" fmla="*/ 1 w 5"/>
                    <a:gd name="T5" fmla="*/ 0 h 2"/>
                    <a:gd name="T6" fmla="*/ 0 w 5"/>
                    <a:gd name="T7" fmla="*/ 0 h 2"/>
                    <a:gd name="T8" fmla="*/ 1 w 5"/>
                    <a:gd name="T9" fmla="*/ 0 h 2"/>
                    <a:gd name="T10" fmla="*/ 5 w 5"/>
                    <a:gd name="T11" fmla="*/ 1 h 2"/>
                    <a:gd name="T12" fmla="*/ 5 w 5"/>
                    <a:gd name="T13" fmla="*/ 2 h 2"/>
                    <a:gd name="T14" fmla="*/ 5 w 5"/>
                    <a:gd name="T15" fmla="*/ 2 h 2"/>
                    <a:gd name="T16" fmla="*/ 5 w 5"/>
                    <a:gd name="T17" fmla="*/ 2 h 2"/>
                    <a:gd name="T18" fmla="*/ 5 w 5"/>
                    <a:gd name="T19" fmla="*/ 2 h 2"/>
                    <a:gd name="T20" fmla="*/ 5 w 5"/>
                    <a:gd name="T21" fmla="*/ 2 h 2"/>
                    <a:gd name="T22" fmla="*/ 5 w 5"/>
                    <a:gd name="T23" fmla="*/ 2 h 2"/>
                    <a:gd name="T24" fmla="*/ 5 w 5"/>
                    <a:gd name="T2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2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4" y="0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981"/>
                <p:cNvSpPr>
                  <a:spLocks/>
                </p:cNvSpPr>
                <p:nvPr/>
              </p:nvSpPr>
              <p:spPr bwMode="auto">
                <a:xfrm>
                  <a:off x="5462" y="0"/>
                  <a:ext cx="347" cy="334"/>
                </a:xfrm>
                <a:custGeom>
                  <a:avLst/>
                  <a:gdLst>
                    <a:gd name="T0" fmla="*/ 26 w 28"/>
                    <a:gd name="T1" fmla="*/ 2 h 27"/>
                    <a:gd name="T2" fmla="*/ 27 w 28"/>
                    <a:gd name="T3" fmla="*/ 0 h 27"/>
                    <a:gd name="T4" fmla="*/ 25 w 28"/>
                    <a:gd name="T5" fmla="*/ 0 h 27"/>
                    <a:gd name="T6" fmla="*/ 22 w 28"/>
                    <a:gd name="T7" fmla="*/ 2 h 27"/>
                    <a:gd name="T8" fmla="*/ 21 w 28"/>
                    <a:gd name="T9" fmla="*/ 1 h 27"/>
                    <a:gd name="T10" fmla="*/ 21 w 28"/>
                    <a:gd name="T11" fmla="*/ 0 h 27"/>
                    <a:gd name="T12" fmla="*/ 21 w 28"/>
                    <a:gd name="T13" fmla="*/ 2 h 27"/>
                    <a:gd name="T14" fmla="*/ 18 w 28"/>
                    <a:gd name="T15" fmla="*/ 4 h 27"/>
                    <a:gd name="T16" fmla="*/ 18 w 28"/>
                    <a:gd name="T17" fmla="*/ 5 h 27"/>
                    <a:gd name="T18" fmla="*/ 21 w 28"/>
                    <a:gd name="T19" fmla="*/ 3 h 27"/>
                    <a:gd name="T20" fmla="*/ 23 w 28"/>
                    <a:gd name="T21" fmla="*/ 2 h 27"/>
                    <a:gd name="T22" fmla="*/ 14 w 28"/>
                    <a:gd name="T23" fmla="*/ 9 h 27"/>
                    <a:gd name="T24" fmla="*/ 5 w 28"/>
                    <a:gd name="T25" fmla="*/ 17 h 27"/>
                    <a:gd name="T26" fmla="*/ 5 w 28"/>
                    <a:gd name="T27" fmla="*/ 17 h 27"/>
                    <a:gd name="T28" fmla="*/ 5 w 28"/>
                    <a:gd name="T29" fmla="*/ 17 h 27"/>
                    <a:gd name="T30" fmla="*/ 0 w 28"/>
                    <a:gd name="T31" fmla="*/ 27 h 27"/>
                    <a:gd name="T32" fmla="*/ 0 w 28"/>
                    <a:gd name="T33" fmla="*/ 27 h 27"/>
                    <a:gd name="T34" fmla="*/ 6 w 28"/>
                    <a:gd name="T35" fmla="*/ 17 h 27"/>
                    <a:gd name="T36" fmla="*/ 15 w 28"/>
                    <a:gd name="T37" fmla="*/ 9 h 27"/>
                    <a:gd name="T38" fmla="*/ 15 w 28"/>
                    <a:gd name="T39" fmla="*/ 10 h 27"/>
                    <a:gd name="T40" fmla="*/ 12 w 28"/>
                    <a:gd name="T41" fmla="*/ 20 h 27"/>
                    <a:gd name="T42" fmla="*/ 12 w 28"/>
                    <a:gd name="T43" fmla="*/ 20 h 27"/>
                    <a:gd name="T44" fmla="*/ 12 w 28"/>
                    <a:gd name="T45" fmla="*/ 20 h 27"/>
                    <a:gd name="T46" fmla="*/ 16 w 28"/>
                    <a:gd name="T47" fmla="*/ 10 h 27"/>
                    <a:gd name="T48" fmla="*/ 22 w 28"/>
                    <a:gd name="T49" fmla="*/ 5 h 27"/>
                    <a:gd name="T50" fmla="*/ 16 w 28"/>
                    <a:gd name="T51" fmla="*/ 16 h 27"/>
                    <a:gd name="T52" fmla="*/ 16 w 28"/>
                    <a:gd name="T53" fmla="*/ 17 h 27"/>
                    <a:gd name="T54" fmla="*/ 22 w 28"/>
                    <a:gd name="T55" fmla="*/ 5 h 27"/>
                    <a:gd name="T56" fmla="*/ 22 w 28"/>
                    <a:gd name="T57" fmla="*/ 5 h 27"/>
                    <a:gd name="T58" fmla="*/ 26 w 28"/>
                    <a:gd name="T59" fmla="*/ 2 h 27"/>
                    <a:gd name="T60" fmla="*/ 28 w 28"/>
                    <a:gd name="T61" fmla="*/ 9 h 27"/>
                    <a:gd name="T62" fmla="*/ 28 w 28"/>
                    <a:gd name="T63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8" h="27">
                      <a:moveTo>
                        <a:pt x="26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1"/>
                        <a:pt x="23" y="1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1"/>
                      </a:cubicBezTo>
                      <a:cubicBezTo>
                        <a:pt x="21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3"/>
                        <a:pt x="19" y="4"/>
                        <a:pt x="18" y="4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5"/>
                        <a:pt x="19" y="5"/>
                      </a:cubicBezTo>
                      <a:cubicBezTo>
                        <a:pt x="19" y="4"/>
                        <a:pt x="21" y="4"/>
                        <a:pt x="21" y="3"/>
                      </a:cubicBezTo>
                      <a:cubicBezTo>
                        <a:pt x="22" y="3"/>
                        <a:pt x="22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1" y="5"/>
                        <a:pt x="17" y="6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1" y="11"/>
                        <a:pt x="8" y="14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20"/>
                        <a:pt x="2" y="23"/>
                        <a:pt x="0" y="26"/>
                      </a:cubicBezTo>
                      <a:cubicBezTo>
                        <a:pt x="0" y="26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" y="24"/>
                        <a:pt x="4" y="20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9" y="15"/>
                        <a:pt x="12" y="12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3"/>
                        <a:pt x="14" y="17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17"/>
                        <a:pt x="15" y="13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8" y="7"/>
                        <a:pt x="19" y="6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9" y="9"/>
                        <a:pt x="17" y="12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7" y="13"/>
                        <a:pt x="20" y="9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4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7" y="4"/>
                        <a:pt x="27" y="7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7" y="7"/>
                        <a:pt x="27" y="4"/>
                        <a:pt x="26" y="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982"/>
                <p:cNvSpPr>
                  <a:spLocks/>
                </p:cNvSpPr>
                <p:nvPr/>
              </p:nvSpPr>
              <p:spPr bwMode="auto">
                <a:xfrm>
                  <a:off x="7184" y="0"/>
                  <a:ext cx="13" cy="37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3 h 3"/>
                    <a:gd name="T10" fmla="*/ 1 w 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983"/>
                <p:cNvSpPr>
                  <a:spLocks/>
                </p:cNvSpPr>
                <p:nvPr/>
              </p:nvSpPr>
              <p:spPr bwMode="auto">
                <a:xfrm>
                  <a:off x="7618" y="829"/>
                  <a:ext cx="62" cy="37"/>
                </a:xfrm>
                <a:custGeom>
                  <a:avLst/>
                  <a:gdLst>
                    <a:gd name="T0" fmla="*/ 0 w 5"/>
                    <a:gd name="T1" fmla="*/ 3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1 h 3"/>
                    <a:gd name="T8" fmla="*/ 5 w 5"/>
                    <a:gd name="T9" fmla="*/ 0 h 3"/>
                    <a:gd name="T10" fmla="*/ 0 w 5"/>
                    <a:gd name="T11" fmla="*/ 2 h 3"/>
                    <a:gd name="T12" fmla="*/ 0 w 5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984"/>
                <p:cNvSpPr>
                  <a:spLocks noEditPoints="1"/>
                </p:cNvSpPr>
                <p:nvPr/>
              </p:nvSpPr>
              <p:spPr bwMode="auto">
                <a:xfrm>
                  <a:off x="5164" y="0"/>
                  <a:ext cx="2516" cy="2548"/>
                </a:xfrm>
                <a:custGeom>
                  <a:avLst/>
                  <a:gdLst>
                    <a:gd name="T0" fmla="*/ 193 w 203"/>
                    <a:gd name="T1" fmla="*/ 120 h 206"/>
                    <a:gd name="T2" fmla="*/ 197 w 203"/>
                    <a:gd name="T3" fmla="*/ 88 h 206"/>
                    <a:gd name="T4" fmla="*/ 199 w 203"/>
                    <a:gd name="T5" fmla="*/ 19 h 206"/>
                    <a:gd name="T6" fmla="*/ 159 w 203"/>
                    <a:gd name="T7" fmla="*/ 1 h 206"/>
                    <a:gd name="T8" fmla="*/ 56 w 203"/>
                    <a:gd name="T9" fmla="*/ 20 h 206"/>
                    <a:gd name="T10" fmla="*/ 36 w 203"/>
                    <a:gd name="T11" fmla="*/ 76 h 206"/>
                    <a:gd name="T12" fmla="*/ 43 w 203"/>
                    <a:gd name="T13" fmla="*/ 108 h 206"/>
                    <a:gd name="T14" fmla="*/ 64 w 203"/>
                    <a:gd name="T15" fmla="*/ 112 h 206"/>
                    <a:gd name="T16" fmla="*/ 53 w 203"/>
                    <a:gd name="T17" fmla="*/ 161 h 206"/>
                    <a:gd name="T18" fmla="*/ 104 w 203"/>
                    <a:gd name="T19" fmla="*/ 171 h 206"/>
                    <a:gd name="T20" fmla="*/ 128 w 203"/>
                    <a:gd name="T21" fmla="*/ 164 h 206"/>
                    <a:gd name="T22" fmla="*/ 144 w 203"/>
                    <a:gd name="T23" fmla="*/ 166 h 206"/>
                    <a:gd name="T24" fmla="*/ 188 w 203"/>
                    <a:gd name="T25" fmla="*/ 189 h 206"/>
                    <a:gd name="T26" fmla="*/ 199 w 203"/>
                    <a:gd name="T27" fmla="*/ 0 h 206"/>
                    <a:gd name="T28" fmla="*/ 158 w 203"/>
                    <a:gd name="T29" fmla="*/ 119 h 206"/>
                    <a:gd name="T30" fmla="*/ 110 w 203"/>
                    <a:gd name="T31" fmla="*/ 150 h 206"/>
                    <a:gd name="T32" fmla="*/ 67 w 203"/>
                    <a:gd name="T33" fmla="*/ 88 h 206"/>
                    <a:gd name="T34" fmla="*/ 62 w 203"/>
                    <a:gd name="T35" fmla="*/ 53 h 206"/>
                    <a:gd name="T36" fmla="*/ 79 w 203"/>
                    <a:gd name="T37" fmla="*/ 35 h 206"/>
                    <a:gd name="T38" fmla="*/ 85 w 203"/>
                    <a:gd name="T39" fmla="*/ 30 h 206"/>
                    <a:gd name="T40" fmla="*/ 102 w 203"/>
                    <a:gd name="T41" fmla="*/ 32 h 206"/>
                    <a:gd name="T42" fmla="*/ 139 w 203"/>
                    <a:gd name="T43" fmla="*/ 9 h 206"/>
                    <a:gd name="T44" fmla="*/ 182 w 203"/>
                    <a:gd name="T45" fmla="*/ 27 h 206"/>
                    <a:gd name="T46" fmla="*/ 173 w 203"/>
                    <a:gd name="T47" fmla="*/ 93 h 206"/>
                    <a:gd name="T48" fmla="*/ 135 w 203"/>
                    <a:gd name="T49" fmla="*/ 98 h 206"/>
                    <a:gd name="T50" fmla="*/ 116 w 203"/>
                    <a:gd name="T51" fmla="*/ 133 h 206"/>
                    <a:gd name="T52" fmla="*/ 106 w 203"/>
                    <a:gd name="T53" fmla="*/ 82 h 206"/>
                    <a:gd name="T54" fmla="*/ 100 w 203"/>
                    <a:gd name="T55" fmla="*/ 42 h 206"/>
                    <a:gd name="T56" fmla="*/ 111 w 203"/>
                    <a:gd name="T57" fmla="*/ 31 h 206"/>
                    <a:gd name="T58" fmla="*/ 131 w 203"/>
                    <a:gd name="T59" fmla="*/ 34 h 206"/>
                    <a:gd name="T60" fmla="*/ 115 w 203"/>
                    <a:gd name="T61" fmla="*/ 49 h 206"/>
                    <a:gd name="T62" fmla="*/ 113 w 203"/>
                    <a:gd name="T63" fmla="*/ 38 h 206"/>
                    <a:gd name="T64" fmla="*/ 115 w 203"/>
                    <a:gd name="T65" fmla="*/ 83 h 206"/>
                    <a:gd name="T66" fmla="*/ 131 w 203"/>
                    <a:gd name="T67" fmla="*/ 71 h 206"/>
                    <a:gd name="T68" fmla="*/ 105 w 203"/>
                    <a:gd name="T69" fmla="*/ 43 h 206"/>
                    <a:gd name="T70" fmla="*/ 144 w 203"/>
                    <a:gd name="T71" fmla="*/ 93 h 206"/>
                    <a:gd name="T72" fmla="*/ 151 w 203"/>
                    <a:gd name="T73" fmla="*/ 89 h 206"/>
                    <a:gd name="T74" fmla="*/ 117 w 203"/>
                    <a:gd name="T75" fmla="*/ 28 h 206"/>
                    <a:gd name="T76" fmla="*/ 117 w 203"/>
                    <a:gd name="T77" fmla="*/ 24 h 206"/>
                    <a:gd name="T78" fmla="*/ 85 w 203"/>
                    <a:gd name="T79" fmla="*/ 66 h 206"/>
                    <a:gd name="T80" fmla="*/ 98 w 203"/>
                    <a:gd name="T81" fmla="*/ 110 h 206"/>
                    <a:gd name="T82" fmla="*/ 109 w 203"/>
                    <a:gd name="T83" fmla="*/ 124 h 206"/>
                    <a:gd name="T84" fmla="*/ 112 w 203"/>
                    <a:gd name="T85" fmla="*/ 149 h 206"/>
                    <a:gd name="T86" fmla="*/ 135 w 203"/>
                    <a:gd name="T87" fmla="*/ 126 h 206"/>
                    <a:gd name="T88" fmla="*/ 172 w 203"/>
                    <a:gd name="T89" fmla="*/ 97 h 206"/>
                    <a:gd name="T90" fmla="*/ 186 w 203"/>
                    <a:gd name="T91" fmla="*/ 65 h 206"/>
                    <a:gd name="T92" fmla="*/ 164 w 203"/>
                    <a:gd name="T93" fmla="*/ 82 h 206"/>
                    <a:gd name="T94" fmla="*/ 196 w 203"/>
                    <a:gd name="T95" fmla="*/ 3 h 206"/>
                    <a:gd name="T96" fmla="*/ 150 w 203"/>
                    <a:gd name="T97" fmla="*/ 14 h 206"/>
                    <a:gd name="T98" fmla="*/ 136 w 203"/>
                    <a:gd name="T99" fmla="*/ 18 h 206"/>
                    <a:gd name="T100" fmla="*/ 86 w 203"/>
                    <a:gd name="T101" fmla="*/ 3 h 206"/>
                    <a:gd name="T102" fmla="*/ 84 w 203"/>
                    <a:gd name="T103" fmla="*/ 28 h 206"/>
                    <a:gd name="T104" fmla="*/ 58 w 203"/>
                    <a:gd name="T105" fmla="*/ 58 h 206"/>
                    <a:gd name="T106" fmla="*/ 65 w 203"/>
                    <a:gd name="T107" fmla="*/ 58 h 206"/>
                    <a:gd name="T108" fmla="*/ 30 w 203"/>
                    <a:gd name="T109" fmla="*/ 95 h 206"/>
                    <a:gd name="T110" fmla="*/ 76 w 203"/>
                    <a:gd name="T111" fmla="*/ 132 h 206"/>
                    <a:gd name="T112" fmla="*/ 82 w 203"/>
                    <a:gd name="T113" fmla="*/ 141 h 206"/>
                    <a:gd name="T114" fmla="*/ 102 w 203"/>
                    <a:gd name="T115" fmla="*/ 163 h 206"/>
                    <a:gd name="T116" fmla="*/ 111 w 203"/>
                    <a:gd name="T117" fmla="*/ 157 h 206"/>
                    <a:gd name="T118" fmla="*/ 131 w 203"/>
                    <a:gd name="T119" fmla="*/ 140 h 206"/>
                    <a:gd name="T120" fmla="*/ 142 w 203"/>
                    <a:gd name="T121" fmla="*/ 153 h 206"/>
                    <a:gd name="T122" fmla="*/ 162 w 203"/>
                    <a:gd name="T123" fmla="*/ 121 h 206"/>
                    <a:gd name="T124" fmla="*/ 176 w 203"/>
                    <a:gd name="T125" fmla="*/ 12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3" h="206">
                      <a:moveTo>
                        <a:pt x="191" y="156"/>
                      </a:move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1" y="152"/>
                        <a:pt x="188" y="150"/>
                        <a:pt x="186" y="148"/>
                      </a:cubicBezTo>
                      <a:cubicBezTo>
                        <a:pt x="188" y="146"/>
                        <a:pt x="191" y="145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4" y="144"/>
                        <a:pt x="194" y="145"/>
                        <a:pt x="195" y="145"/>
                      </a:cubicBezTo>
                      <a:cubicBezTo>
                        <a:pt x="198" y="146"/>
                        <a:pt x="200" y="147"/>
                        <a:pt x="203" y="148"/>
                      </a:cubicBezTo>
                      <a:cubicBezTo>
                        <a:pt x="203" y="148"/>
                        <a:pt x="203" y="148"/>
                        <a:pt x="203" y="148"/>
                      </a:cubicBezTo>
                      <a:cubicBezTo>
                        <a:pt x="200" y="146"/>
                        <a:pt x="198" y="146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9" y="144"/>
                        <a:pt x="199" y="144"/>
                        <a:pt x="199" y="144"/>
                      </a:cubicBezTo>
                      <a:cubicBezTo>
                        <a:pt x="199" y="144"/>
                        <a:pt x="200" y="144"/>
                        <a:pt x="200" y="144"/>
                      </a:cubicBezTo>
                      <a:cubicBezTo>
                        <a:pt x="200" y="144"/>
                        <a:pt x="200" y="144"/>
                        <a:pt x="200" y="144"/>
                      </a:cubicBezTo>
                      <a:cubicBezTo>
                        <a:pt x="201" y="144"/>
                        <a:pt x="202" y="144"/>
                        <a:pt x="203" y="144"/>
                      </a:cubicBezTo>
                      <a:cubicBezTo>
                        <a:pt x="203" y="143"/>
                        <a:pt x="203" y="143"/>
                        <a:pt x="203" y="143"/>
                      </a:cubicBezTo>
                      <a:cubicBezTo>
                        <a:pt x="202" y="143"/>
                        <a:pt x="201" y="143"/>
                        <a:pt x="200" y="143"/>
                      </a:cubicBezTo>
                      <a:cubicBezTo>
                        <a:pt x="200" y="143"/>
                        <a:pt x="200" y="143"/>
                        <a:pt x="200" y="143"/>
                      </a:cubicBezTo>
                      <a:cubicBezTo>
                        <a:pt x="200" y="143"/>
                        <a:pt x="199" y="143"/>
                        <a:pt x="199" y="143"/>
                      </a:cubicBezTo>
                      <a:cubicBezTo>
                        <a:pt x="196" y="143"/>
                        <a:pt x="193" y="142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2"/>
                        <a:pt x="190" y="141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1" y="140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0"/>
                        <a:pt x="191" y="140"/>
                      </a:cubicBezTo>
                      <a:cubicBezTo>
                        <a:pt x="191" y="140"/>
                        <a:pt x="191" y="140"/>
                        <a:pt x="191" y="140"/>
                      </a:cubicBezTo>
                      <a:cubicBezTo>
                        <a:pt x="190" y="140"/>
                        <a:pt x="191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1" y="137"/>
                        <a:pt x="191" y="135"/>
                        <a:pt x="192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192" y="133"/>
                        <a:pt x="192" y="132"/>
                        <a:pt x="193" y="131"/>
                      </a:cubicBezTo>
                      <a:cubicBezTo>
                        <a:pt x="193" y="131"/>
                        <a:pt x="193" y="131"/>
                        <a:pt x="193" y="131"/>
                      </a:cubicBezTo>
                      <a:cubicBezTo>
                        <a:pt x="196" y="134"/>
                        <a:pt x="200" y="137"/>
                        <a:pt x="203" y="140"/>
                      </a:cubicBezTo>
                      <a:cubicBezTo>
                        <a:pt x="203" y="139"/>
                        <a:pt x="203" y="139"/>
                        <a:pt x="203" y="139"/>
                      </a:cubicBezTo>
                      <a:cubicBezTo>
                        <a:pt x="200" y="136"/>
                        <a:pt x="196" y="134"/>
                        <a:pt x="193" y="131"/>
                      </a:cubicBezTo>
                      <a:cubicBezTo>
                        <a:pt x="193" y="131"/>
                        <a:pt x="193" y="131"/>
                        <a:pt x="193" y="130"/>
                      </a:cubicBezTo>
                      <a:cubicBezTo>
                        <a:pt x="193" y="130"/>
                        <a:pt x="193" y="130"/>
                        <a:pt x="193" y="130"/>
                      </a:cubicBezTo>
                      <a:cubicBezTo>
                        <a:pt x="193" y="129"/>
                        <a:pt x="193" y="127"/>
                        <a:pt x="193" y="125"/>
                      </a:cubicBezTo>
                      <a:cubicBezTo>
                        <a:pt x="193" y="125"/>
                        <a:pt x="193" y="124"/>
                        <a:pt x="193" y="124"/>
                      </a:cubicBezTo>
                      <a:cubicBezTo>
                        <a:pt x="193" y="124"/>
                        <a:pt x="194" y="124"/>
                        <a:pt x="194" y="124"/>
                      </a:cubicBezTo>
                      <a:cubicBezTo>
                        <a:pt x="194" y="124"/>
                        <a:pt x="194" y="124"/>
                        <a:pt x="194" y="124"/>
                      </a:cubicBezTo>
                      <a:cubicBezTo>
                        <a:pt x="194" y="124"/>
                        <a:pt x="195" y="124"/>
                        <a:pt x="195" y="123"/>
                      </a:cubicBezTo>
                      <a:cubicBezTo>
                        <a:pt x="195" y="123"/>
                        <a:pt x="195" y="123"/>
                        <a:pt x="195" y="123"/>
                      </a:cubicBezTo>
                      <a:cubicBezTo>
                        <a:pt x="198" y="122"/>
                        <a:pt x="200" y="121"/>
                        <a:pt x="203" y="120"/>
                      </a:cubicBezTo>
                      <a:cubicBezTo>
                        <a:pt x="203" y="119"/>
                        <a:pt x="203" y="119"/>
                        <a:pt x="203" y="119"/>
                      </a:cubicBezTo>
                      <a:cubicBezTo>
                        <a:pt x="200" y="121"/>
                        <a:pt x="198" y="122"/>
                        <a:pt x="195" y="123"/>
                      </a:cubicBezTo>
                      <a:cubicBezTo>
                        <a:pt x="194" y="123"/>
                        <a:pt x="194" y="123"/>
                        <a:pt x="194" y="123"/>
                      </a:cubicBezTo>
                      <a:cubicBezTo>
                        <a:pt x="194" y="122"/>
                        <a:pt x="194" y="121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4" y="119"/>
                        <a:pt x="194" y="119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6" y="117"/>
                        <a:pt x="196" y="114"/>
                        <a:pt x="196" y="113"/>
                      </a:cubicBezTo>
                      <a:cubicBezTo>
                        <a:pt x="196" y="113"/>
                        <a:pt x="196" y="113"/>
                        <a:pt x="196" y="113"/>
                      </a:cubicBezTo>
                      <a:cubicBezTo>
                        <a:pt x="198" y="110"/>
                        <a:pt x="198" y="108"/>
                        <a:pt x="199" y="105"/>
                      </a:cubicBezTo>
                      <a:cubicBezTo>
                        <a:pt x="201" y="106"/>
                        <a:pt x="202" y="107"/>
                        <a:pt x="203" y="107"/>
                      </a:cubicBezTo>
                      <a:cubicBezTo>
                        <a:pt x="203" y="106"/>
                        <a:pt x="203" y="106"/>
                        <a:pt x="203" y="106"/>
                      </a:cubicBezTo>
                      <a:cubicBezTo>
                        <a:pt x="202" y="106"/>
                        <a:pt x="201" y="105"/>
                        <a:pt x="200" y="104"/>
                      </a:cubicBezTo>
                      <a:cubicBezTo>
                        <a:pt x="200" y="102"/>
                        <a:pt x="202" y="100"/>
                        <a:pt x="203" y="98"/>
                      </a:cubicBezTo>
                      <a:cubicBezTo>
                        <a:pt x="203" y="94"/>
                        <a:pt x="203" y="94"/>
                        <a:pt x="203" y="94"/>
                      </a:cubicBezTo>
                      <a:cubicBezTo>
                        <a:pt x="202" y="98"/>
                        <a:pt x="200" y="101"/>
                        <a:pt x="199" y="104"/>
                      </a:cubicBezTo>
                      <a:cubicBezTo>
                        <a:pt x="198" y="107"/>
                        <a:pt x="197" y="109"/>
                        <a:pt x="196" y="112"/>
                      </a:cubicBezTo>
                      <a:cubicBezTo>
                        <a:pt x="196" y="112"/>
                        <a:pt x="196" y="113"/>
                        <a:pt x="196" y="113"/>
                      </a:cubicBezTo>
                      <a:cubicBezTo>
                        <a:pt x="195" y="114"/>
                        <a:pt x="195" y="116"/>
                        <a:pt x="194" y="118"/>
                      </a:cubicBezTo>
                      <a:cubicBezTo>
                        <a:pt x="194" y="116"/>
                        <a:pt x="194" y="113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4" y="113"/>
                        <a:pt x="193" y="116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9"/>
                        <a:pt x="194" y="119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1" y="120"/>
                        <a:pt x="189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90" y="121"/>
                        <a:pt x="191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3"/>
                        <a:pt x="193" y="123"/>
                      </a:cubicBezTo>
                      <a:cubicBezTo>
                        <a:pt x="193" y="124"/>
                        <a:pt x="193" y="124"/>
                        <a:pt x="193" y="124"/>
                      </a:cubicBezTo>
                      <a:cubicBezTo>
                        <a:pt x="191" y="124"/>
                        <a:pt x="189" y="125"/>
                        <a:pt x="188" y="126"/>
                      </a:cubicBezTo>
                      <a:cubicBezTo>
                        <a:pt x="188" y="126"/>
                        <a:pt x="188" y="126"/>
                        <a:pt x="188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5"/>
                        <a:pt x="187" y="125"/>
                      </a:cubicBezTo>
                      <a:cubicBezTo>
                        <a:pt x="187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3" y="124"/>
                        <a:pt x="179" y="122"/>
                        <a:pt x="176" y="122"/>
                      </a:cubicBezTo>
                      <a:cubicBezTo>
                        <a:pt x="175" y="121"/>
                        <a:pt x="175" y="121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3" y="119"/>
                        <a:pt x="172" y="116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3"/>
                      </a:cubicBezTo>
                      <a:cubicBezTo>
                        <a:pt x="172" y="110"/>
                        <a:pt x="173" y="107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3" y="107"/>
                        <a:pt x="171" y="110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7" y="111"/>
                        <a:pt x="165" y="110"/>
                        <a:pt x="164" y="108"/>
                      </a:cubicBezTo>
                      <a:cubicBezTo>
                        <a:pt x="169" y="103"/>
                        <a:pt x="172" y="96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5"/>
                        <a:pt x="179" y="96"/>
                        <a:pt x="179" y="97"/>
                      </a:cubicBezTo>
                      <a:cubicBezTo>
                        <a:pt x="179" y="98"/>
                        <a:pt x="179" y="100"/>
                        <a:pt x="179" y="101"/>
                      </a:cubicBezTo>
                      <a:cubicBezTo>
                        <a:pt x="179" y="102"/>
                        <a:pt x="179" y="104"/>
                        <a:pt x="178" y="106"/>
                      </a:cubicBezTo>
                      <a:cubicBezTo>
                        <a:pt x="177" y="108"/>
                        <a:pt x="176" y="109"/>
                        <a:pt x="176" y="111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7" y="109"/>
                        <a:pt x="178" y="108"/>
                        <a:pt x="178" y="106"/>
                      </a:cubicBezTo>
                      <a:cubicBezTo>
                        <a:pt x="179" y="104"/>
                        <a:pt x="179" y="102"/>
                        <a:pt x="179" y="101"/>
                      </a:cubicBezTo>
                      <a:cubicBezTo>
                        <a:pt x="179" y="99"/>
                        <a:pt x="179" y="98"/>
                        <a:pt x="179" y="97"/>
                      </a:cubicBezTo>
                      <a:cubicBezTo>
                        <a:pt x="179" y="96"/>
                        <a:pt x="179" y="95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3"/>
                        <a:pt x="184" y="91"/>
                        <a:pt x="184" y="91"/>
                      </a:cubicBezTo>
                      <a:cubicBezTo>
                        <a:pt x="183" y="92"/>
                        <a:pt x="183" y="94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4" y="94"/>
                        <a:pt x="184" y="92"/>
                        <a:pt x="184" y="91"/>
                      </a:cubicBezTo>
                      <a:cubicBezTo>
                        <a:pt x="184" y="91"/>
                        <a:pt x="184" y="91"/>
                        <a:pt x="184" y="91"/>
                      </a:cubicBezTo>
                      <a:cubicBezTo>
                        <a:pt x="186" y="89"/>
                        <a:pt x="190" y="88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2" y="87"/>
                        <a:pt x="192" y="87"/>
                        <a:pt x="192" y="87"/>
                      </a:cubicBezTo>
                      <a:cubicBezTo>
                        <a:pt x="192" y="87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6"/>
                        <a:pt x="193" y="87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4" y="87"/>
                        <a:pt x="195" y="87"/>
                        <a:pt x="196" y="87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6" y="91"/>
                        <a:pt x="195" y="93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5" y="94"/>
                        <a:pt x="196" y="91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9" y="88"/>
                        <a:pt x="201" y="88"/>
                        <a:pt x="203" y="88"/>
                      </a:cubicBezTo>
                      <a:cubicBezTo>
                        <a:pt x="203" y="86"/>
                        <a:pt x="203" y="86"/>
                        <a:pt x="203" y="86"/>
                      </a:cubicBezTo>
                      <a:cubicBezTo>
                        <a:pt x="201" y="87"/>
                        <a:pt x="199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8" y="85"/>
                        <a:pt x="198" y="83"/>
                        <a:pt x="199" y="81"/>
                      </a:cubicBezTo>
                      <a:cubicBezTo>
                        <a:pt x="199" y="81"/>
                        <a:pt x="199" y="81"/>
                        <a:pt x="199" y="81"/>
                      </a:cubicBezTo>
                      <a:cubicBezTo>
                        <a:pt x="200" y="80"/>
                        <a:pt x="201" y="79"/>
                        <a:pt x="203" y="78"/>
                      </a:cubicBezTo>
                      <a:cubicBezTo>
                        <a:pt x="203" y="76"/>
                        <a:pt x="203" y="76"/>
                        <a:pt x="203" y="76"/>
                      </a:cubicBezTo>
                      <a:cubicBezTo>
                        <a:pt x="202" y="76"/>
                        <a:pt x="201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1" y="75"/>
                        <a:pt x="202" y="73"/>
                        <a:pt x="203" y="71"/>
                      </a:cubicBezTo>
                      <a:cubicBezTo>
                        <a:pt x="203" y="70"/>
                        <a:pt x="203" y="70"/>
                        <a:pt x="203" y="70"/>
                      </a:cubicBezTo>
                      <a:cubicBezTo>
                        <a:pt x="202" y="72"/>
                        <a:pt x="201" y="75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8"/>
                        <a:pt x="198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4" y="81"/>
                        <a:pt x="190" y="81"/>
                        <a:pt x="187" y="82"/>
                      </a:cubicBezTo>
                      <a:cubicBezTo>
                        <a:pt x="189" y="73"/>
                        <a:pt x="192" y="66"/>
                        <a:pt x="195" y="59"/>
                      </a:cubicBezTo>
                      <a:cubicBezTo>
                        <a:pt x="195" y="59"/>
                        <a:pt x="195" y="59"/>
                        <a:pt x="195" y="59"/>
                      </a:cubicBezTo>
                      <a:cubicBezTo>
                        <a:pt x="195" y="59"/>
                        <a:pt x="195" y="60"/>
                        <a:pt x="195" y="60"/>
                      </a:cubicBezTo>
                      <a:cubicBezTo>
                        <a:pt x="195" y="62"/>
                        <a:pt x="195" y="65"/>
                        <a:pt x="195" y="67"/>
                      </a:cubicBezTo>
                      <a:cubicBezTo>
                        <a:pt x="195" y="67"/>
                        <a:pt x="195" y="67"/>
                        <a:pt x="195" y="67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6" y="68"/>
                        <a:pt x="196" y="68"/>
                        <a:pt x="196" y="67"/>
                      </a:cubicBezTo>
                      <a:cubicBezTo>
                        <a:pt x="196" y="67"/>
                        <a:pt x="196" y="67"/>
                        <a:pt x="196" y="67"/>
                      </a:cubicBezTo>
                      <a:cubicBezTo>
                        <a:pt x="196" y="65"/>
                        <a:pt x="195" y="62"/>
                        <a:pt x="195" y="60"/>
                      </a:cubicBezTo>
                      <a:cubicBezTo>
                        <a:pt x="195" y="60"/>
                        <a:pt x="195" y="59"/>
                        <a:pt x="195" y="59"/>
                      </a:cubicBezTo>
                      <a:cubicBezTo>
                        <a:pt x="196" y="59"/>
                        <a:pt x="196" y="59"/>
                        <a:pt x="196" y="59"/>
                      </a:cubicBezTo>
                      <a:cubicBezTo>
                        <a:pt x="196" y="58"/>
                        <a:pt x="196" y="58"/>
                        <a:pt x="196" y="57"/>
                      </a:cubicBezTo>
                      <a:cubicBezTo>
                        <a:pt x="197" y="56"/>
                        <a:pt x="197" y="54"/>
                        <a:pt x="199" y="53"/>
                      </a:cubicBezTo>
                      <a:cubicBezTo>
                        <a:pt x="199" y="52"/>
                        <a:pt x="200" y="50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3"/>
                        <a:pt x="200" y="53"/>
                      </a:cubicBezTo>
                      <a:cubicBezTo>
                        <a:pt x="200" y="53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1" y="53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1" y="52"/>
                      </a:cubicBezTo>
                      <a:cubicBezTo>
                        <a:pt x="201" y="52"/>
                        <a:pt x="202" y="52"/>
                        <a:pt x="203" y="51"/>
                      </a:cubicBezTo>
                      <a:cubicBezTo>
                        <a:pt x="203" y="49"/>
                        <a:pt x="203" y="49"/>
                        <a:pt x="203" y="49"/>
                      </a:cubicBezTo>
                      <a:cubicBezTo>
                        <a:pt x="202" y="49"/>
                        <a:pt x="202" y="49"/>
                        <a:pt x="201" y="49"/>
                      </a:cubicBezTo>
                      <a:cubicBezTo>
                        <a:pt x="202" y="48"/>
                        <a:pt x="202" y="47"/>
                        <a:pt x="203" y="47"/>
                      </a:cubicBezTo>
                      <a:cubicBezTo>
                        <a:pt x="203" y="42"/>
                        <a:pt x="203" y="42"/>
                        <a:pt x="203" y="42"/>
                      </a:cubicBezTo>
                      <a:cubicBezTo>
                        <a:pt x="202" y="44"/>
                        <a:pt x="201" y="46"/>
                        <a:pt x="199" y="46"/>
                      </a:cubicBezTo>
                      <a:cubicBezTo>
                        <a:pt x="199" y="46"/>
                        <a:pt x="199" y="46"/>
                        <a:pt x="199" y="46"/>
                      </a:cubicBezTo>
                      <a:cubicBezTo>
                        <a:pt x="198" y="47"/>
                        <a:pt x="197" y="47"/>
                        <a:pt x="196" y="47"/>
                      </a:cubicBezTo>
                      <a:cubicBezTo>
                        <a:pt x="196" y="47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4"/>
                        <a:pt x="197" y="41"/>
                        <a:pt x="197" y="38"/>
                      </a:cubicBezTo>
                      <a:cubicBezTo>
                        <a:pt x="199" y="36"/>
                        <a:pt x="201" y="39"/>
                        <a:pt x="203" y="39"/>
                      </a:cubicBezTo>
                      <a:cubicBezTo>
                        <a:pt x="203" y="25"/>
                        <a:pt x="203" y="25"/>
                        <a:pt x="203" y="25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1" y="22"/>
                        <a:pt x="199" y="21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200" y="17"/>
                        <a:pt x="201" y="17"/>
                        <a:pt x="203" y="16"/>
                      </a:cubicBezTo>
                      <a:cubicBezTo>
                        <a:pt x="203" y="16"/>
                        <a:pt x="203" y="16"/>
                        <a:pt x="203" y="16"/>
                      </a:cubicBezTo>
                      <a:cubicBezTo>
                        <a:pt x="201" y="16"/>
                        <a:pt x="200" y="17"/>
                        <a:pt x="198" y="18"/>
                      </a:cubicBezTo>
                      <a:cubicBezTo>
                        <a:pt x="198" y="18"/>
                        <a:pt x="198" y="19"/>
                        <a:pt x="198" y="18"/>
                      </a:cubicBezTo>
                      <a:cubicBezTo>
                        <a:pt x="198" y="15"/>
                        <a:pt x="199" y="12"/>
                        <a:pt x="199" y="8"/>
                      </a:cubicBezTo>
                      <a:cubicBezTo>
                        <a:pt x="200" y="8"/>
                        <a:pt x="201" y="7"/>
                        <a:pt x="201" y="8"/>
                      </a:cubicBezTo>
                      <a:cubicBezTo>
                        <a:pt x="202" y="8"/>
                        <a:pt x="200" y="8"/>
                        <a:pt x="201" y="7"/>
                      </a:cubicBezTo>
                      <a:cubicBezTo>
                        <a:pt x="201" y="7"/>
                        <a:pt x="201" y="7"/>
                        <a:pt x="201" y="7"/>
                      </a:cubicBezTo>
                      <a:cubicBezTo>
                        <a:pt x="201" y="7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7"/>
                        <a:pt x="202" y="7"/>
                        <a:pt x="203" y="8"/>
                      </a:cubicBezTo>
                      <a:cubicBezTo>
                        <a:pt x="203" y="7"/>
                        <a:pt x="203" y="7"/>
                        <a:pt x="203" y="7"/>
                      </a:cubicBezTo>
                      <a:cubicBezTo>
                        <a:pt x="203" y="7"/>
                        <a:pt x="202" y="6"/>
                        <a:pt x="202" y="6"/>
                      </a:cubicBezTo>
                      <a:cubicBezTo>
                        <a:pt x="203" y="5"/>
                        <a:pt x="202" y="5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4"/>
                        <a:pt x="200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2" y="3"/>
                        <a:pt x="202" y="4"/>
                        <a:pt x="202" y="4"/>
                      </a:cubicBezTo>
                      <a:cubicBezTo>
                        <a:pt x="202" y="4"/>
                        <a:pt x="202" y="4"/>
                        <a:pt x="202" y="4"/>
                      </a:cubicBezTo>
                      <a:cubicBezTo>
                        <a:pt x="202" y="3"/>
                        <a:pt x="202" y="3"/>
                        <a:pt x="202" y="3"/>
                      </a:cubicBezTo>
                      <a:cubicBezTo>
                        <a:pt x="202" y="3"/>
                        <a:pt x="201" y="3"/>
                        <a:pt x="201" y="3"/>
                      </a:cubicBezTo>
                      <a:cubicBezTo>
                        <a:pt x="201" y="2"/>
                        <a:pt x="201" y="2"/>
                        <a:pt x="201" y="2"/>
                      </a:cubicBezTo>
                      <a:cubicBezTo>
                        <a:pt x="202" y="2"/>
                        <a:pt x="202" y="3"/>
                        <a:pt x="203" y="4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97" y="1"/>
                        <a:pt x="196" y="2"/>
                        <a:pt x="195" y="1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0"/>
                        <a:pt x="193" y="0"/>
                        <a:pt x="193" y="0"/>
                      </a:cubicBezTo>
                      <a:cubicBezTo>
                        <a:pt x="192" y="1"/>
                        <a:pt x="191" y="3"/>
                        <a:pt x="190" y="3"/>
                      </a:cubicBezTo>
                      <a:cubicBezTo>
                        <a:pt x="189" y="2"/>
                        <a:pt x="188" y="1"/>
                        <a:pt x="188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5" y="0"/>
                        <a:pt x="175" y="0"/>
                        <a:pt x="174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74" y="0"/>
                        <a:pt x="175" y="1"/>
                        <a:pt x="175" y="1"/>
                      </a:cubicBezTo>
                      <a:cubicBezTo>
                        <a:pt x="175" y="1"/>
                        <a:pt x="176" y="1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7" y="2"/>
                        <a:pt x="177" y="4"/>
                        <a:pt x="179" y="6"/>
                      </a:cubicBezTo>
                      <a:cubicBezTo>
                        <a:pt x="179" y="7"/>
                        <a:pt x="178" y="7"/>
                        <a:pt x="178" y="7"/>
                      </a:cubicBezTo>
                      <a:cubicBezTo>
                        <a:pt x="178" y="8"/>
                        <a:pt x="177" y="9"/>
                        <a:pt x="177" y="9"/>
                      </a:cubicBezTo>
                      <a:cubicBezTo>
                        <a:pt x="175" y="8"/>
                        <a:pt x="174" y="7"/>
                        <a:pt x="173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4" y="7"/>
                        <a:pt x="175" y="8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6" y="11"/>
                        <a:pt x="175" y="12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5" y="14"/>
                        <a:pt x="175" y="14"/>
                        <a:pt x="175" y="14"/>
                      </a:cubicBezTo>
                      <a:cubicBezTo>
                        <a:pt x="171" y="14"/>
                        <a:pt x="168" y="15"/>
                        <a:pt x="165" y="15"/>
                      </a:cubicBezTo>
                      <a:cubicBezTo>
                        <a:pt x="166" y="12"/>
                        <a:pt x="166" y="8"/>
                        <a:pt x="168" y="6"/>
                      </a:cubicBezTo>
                      <a:cubicBezTo>
                        <a:pt x="169" y="6"/>
                        <a:pt x="170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0" y="7"/>
                        <a:pt x="170" y="6"/>
                        <a:pt x="168" y="6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70" y="4"/>
                        <a:pt x="171" y="2"/>
                        <a:pt x="172" y="0"/>
                      </a:cubicBezTo>
                      <a:cubicBezTo>
                        <a:pt x="171" y="0"/>
                        <a:pt x="171" y="0"/>
                        <a:pt x="171" y="0"/>
                      </a:cubicBezTo>
                      <a:cubicBezTo>
                        <a:pt x="170" y="2"/>
                        <a:pt x="169" y="3"/>
                        <a:pt x="168" y="5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8" y="5"/>
                        <a:pt x="168" y="6"/>
                        <a:pt x="167" y="6"/>
                      </a:cubicBezTo>
                      <a:cubicBezTo>
                        <a:pt x="167" y="6"/>
                        <a:pt x="167" y="6"/>
                        <a:pt x="167" y="6"/>
                      </a:cubicBezTo>
                      <a:cubicBezTo>
                        <a:pt x="164" y="5"/>
                        <a:pt x="161" y="4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8" y="2"/>
                        <a:pt x="158" y="2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8" y="2"/>
                        <a:pt x="157" y="2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4" y="3"/>
                        <a:pt x="152" y="2"/>
                        <a:pt x="149" y="2"/>
                      </a:cubicBezTo>
                      <a:cubicBezTo>
                        <a:pt x="148" y="2"/>
                        <a:pt x="147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4" y="2"/>
                        <a:pt x="144" y="4"/>
                        <a:pt x="144" y="2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45" y="2"/>
                        <a:pt x="146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6" y="1"/>
                        <a:pt x="145" y="2"/>
                        <a:pt x="143" y="2"/>
                      </a:cubicBezTo>
                      <a:cubicBezTo>
                        <a:pt x="143" y="2"/>
                        <a:pt x="143" y="2"/>
                        <a:pt x="143" y="2"/>
                      </a:cubicBezTo>
                      <a:cubicBezTo>
                        <a:pt x="142" y="2"/>
                        <a:pt x="142" y="1"/>
                        <a:pt x="141" y="1"/>
                      </a:cubicBezTo>
                      <a:cubicBezTo>
                        <a:pt x="141" y="1"/>
                        <a:pt x="141" y="1"/>
                        <a:pt x="141" y="1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40" y="0"/>
                        <a:pt x="140" y="0"/>
                        <a:pt x="141" y="1"/>
                      </a:cubicBezTo>
                      <a:cubicBezTo>
                        <a:pt x="139" y="1"/>
                        <a:pt x="138" y="0"/>
                        <a:pt x="137" y="0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33" y="0"/>
                        <a:pt x="134" y="0"/>
                        <a:pt x="135" y="1"/>
                      </a:cubicBezTo>
                      <a:cubicBezTo>
                        <a:pt x="135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2" y="1"/>
                        <a:pt x="131" y="0"/>
                        <a:pt x="130" y="0"/>
                      </a:cubicBezTo>
                      <a:cubicBezTo>
                        <a:pt x="130" y="0"/>
                        <a:pt x="130" y="0"/>
                        <a:pt x="129" y="0"/>
                      </a:cubicBezTo>
                      <a:cubicBezTo>
                        <a:pt x="129" y="0"/>
                        <a:pt x="129" y="0"/>
                        <a:pt x="129" y="1"/>
                      </a:cubicBezTo>
                      <a:cubicBezTo>
                        <a:pt x="129" y="0"/>
                        <a:pt x="128" y="0"/>
                        <a:pt x="128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8" y="0"/>
                        <a:pt x="129" y="2"/>
                        <a:pt x="131" y="4"/>
                      </a:cubicBezTo>
                      <a:cubicBezTo>
                        <a:pt x="133" y="5"/>
                        <a:pt x="135" y="7"/>
                        <a:pt x="136" y="8"/>
                      </a:cubicBezTo>
                      <a:cubicBezTo>
                        <a:pt x="136" y="9"/>
                        <a:pt x="136" y="10"/>
                        <a:pt x="136" y="11"/>
                      </a:cubicBezTo>
                      <a:cubicBezTo>
                        <a:pt x="133" y="10"/>
                        <a:pt x="131" y="8"/>
                        <a:pt x="128" y="7"/>
                      </a:cubicBezTo>
                      <a:cubicBezTo>
                        <a:pt x="127" y="5"/>
                        <a:pt x="125" y="3"/>
                        <a:pt x="124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0"/>
                        <a:pt x="120" y="1"/>
                        <a:pt x="119" y="1"/>
                      </a:cubicBezTo>
                      <a:cubicBezTo>
                        <a:pt x="119" y="1"/>
                        <a:pt x="120" y="1"/>
                        <a:pt x="121" y="1"/>
                      </a:cubicBezTo>
                      <a:cubicBezTo>
                        <a:pt x="121" y="2"/>
                        <a:pt x="121" y="2"/>
                        <a:pt x="121" y="4"/>
                      </a:cubicBezTo>
                      <a:cubicBezTo>
                        <a:pt x="119" y="3"/>
                        <a:pt x="116" y="1"/>
                        <a:pt x="113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96" y="2"/>
                        <a:pt x="93" y="3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0" y="5"/>
                        <a:pt x="90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8" y="5"/>
                        <a:pt x="87" y="4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2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6" y="1"/>
                        <a:pt x="86" y="2"/>
                        <a:pt x="86" y="2"/>
                      </a:cubicBez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4" y="1"/>
                        <a:pt x="84" y="0"/>
                        <a:pt x="84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3" y="3"/>
                        <a:pt x="81" y="7"/>
                        <a:pt x="81" y="10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5"/>
                        <a:pt x="80" y="15"/>
                        <a:pt x="79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8" y="16"/>
                        <a:pt x="77" y="16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5" y="15"/>
                        <a:pt x="74" y="13"/>
                        <a:pt x="73" y="11"/>
                      </a:cubicBezTo>
                      <a:cubicBezTo>
                        <a:pt x="72" y="9"/>
                        <a:pt x="71" y="7"/>
                        <a:pt x="70" y="5"/>
                      </a:cubicBezTo>
                      <a:cubicBezTo>
                        <a:pt x="70" y="3"/>
                        <a:pt x="70" y="2"/>
                        <a:pt x="70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"/>
                        <a:pt x="68" y="2"/>
                        <a:pt x="68" y="4"/>
                      </a:cubicBezTo>
                      <a:cubicBezTo>
                        <a:pt x="66" y="6"/>
                        <a:pt x="62" y="8"/>
                        <a:pt x="60" y="10"/>
                      </a:cubicBezTo>
                      <a:cubicBezTo>
                        <a:pt x="58" y="13"/>
                        <a:pt x="57" y="17"/>
                        <a:pt x="56" y="20"/>
                      </a:cubicBezTo>
                      <a:cubicBezTo>
                        <a:pt x="55" y="22"/>
                        <a:pt x="53" y="24"/>
                        <a:pt x="51" y="26"/>
                      </a:cubicBezTo>
                      <a:cubicBezTo>
                        <a:pt x="48" y="30"/>
                        <a:pt x="46" y="33"/>
                        <a:pt x="42" y="36"/>
                      </a:cubicBezTo>
                      <a:cubicBezTo>
                        <a:pt x="38" y="39"/>
                        <a:pt x="35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3" y="40"/>
                        <a:pt x="20" y="40"/>
                        <a:pt x="18" y="40"/>
                      </a:cubicBezTo>
                      <a:cubicBezTo>
                        <a:pt x="13" y="40"/>
                        <a:pt x="8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42"/>
                        <a:pt x="13" y="40"/>
                        <a:pt x="18" y="40"/>
                      </a:cubicBezTo>
                      <a:cubicBezTo>
                        <a:pt x="20" y="40"/>
                        <a:pt x="22" y="41"/>
                        <a:pt x="25" y="41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3"/>
                        <a:pt x="24" y="45"/>
                        <a:pt x="24" y="47"/>
                      </a:cubicBezTo>
                      <a:cubicBezTo>
                        <a:pt x="21" y="49"/>
                        <a:pt x="17" y="49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2" y="51"/>
                        <a:pt x="10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8" y="52"/>
                        <a:pt x="8" y="52"/>
                        <a:pt x="7" y="51"/>
                      </a:cubicBezTo>
                      <a:cubicBezTo>
                        <a:pt x="7" y="51"/>
                        <a:pt x="7" y="51"/>
                        <a:pt x="7" y="52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8" y="52"/>
                        <a:pt x="8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6" y="54"/>
                        <a:pt x="3" y="53"/>
                        <a:pt x="1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3" y="54"/>
                        <a:pt x="6" y="54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1" y="52"/>
                        <a:pt x="12" y="52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3" y="52"/>
                        <a:pt x="11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7" y="54"/>
                        <a:pt x="5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5" y="55"/>
                        <a:pt x="8" y="54"/>
                        <a:pt x="10" y="54"/>
                      </a:cubicBezTo>
                      <a:cubicBezTo>
                        <a:pt x="9" y="56"/>
                        <a:pt x="7" y="58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8" y="58"/>
                        <a:pt x="9" y="56"/>
                        <a:pt x="10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2" y="53"/>
                        <a:pt x="13" y="53"/>
                        <a:pt x="14" y="52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8" y="51"/>
                        <a:pt x="20" y="49"/>
                        <a:pt x="23" y="48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4" y="49"/>
                        <a:pt x="24" y="49"/>
                        <a:pt x="24" y="48"/>
                      </a:cubicBezTo>
                      <a:cubicBezTo>
                        <a:pt x="32" y="44"/>
                        <a:pt x="40" y="39"/>
                        <a:pt x="46" y="34"/>
                      </a:cubicBezTo>
                      <a:cubicBezTo>
                        <a:pt x="46" y="37"/>
                        <a:pt x="45" y="40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3" y="45"/>
                        <a:pt x="43" y="45"/>
                      </a:cubicBezTo>
                      <a:cubicBezTo>
                        <a:pt x="39" y="46"/>
                        <a:pt x="36" y="47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6" y="48"/>
                        <a:pt x="39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51"/>
                        <a:pt x="42" y="56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39" y="63"/>
                        <a:pt x="39" y="66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8" y="68"/>
                        <a:pt x="37" y="68"/>
                        <a:pt x="37" y="68"/>
                      </a:cubicBezTo>
                      <a:cubicBezTo>
                        <a:pt x="37" y="68"/>
                        <a:pt x="37" y="68"/>
                        <a:pt x="36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9"/>
                        <a:pt x="36" y="69"/>
                        <a:pt x="36" y="69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37" y="69"/>
                        <a:pt x="38" y="69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7" y="71"/>
                        <a:pt x="37" y="74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4"/>
                        <a:pt x="38" y="71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42" y="70"/>
                        <a:pt x="45" y="73"/>
                        <a:pt x="48" y="76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8"/>
                        <a:pt x="48" y="79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79"/>
                        <a:pt x="48" y="78"/>
                        <a:pt x="49" y="76"/>
                      </a:cubicBezTo>
                      <a:cubicBezTo>
                        <a:pt x="49" y="77"/>
                        <a:pt x="50" y="78"/>
                        <a:pt x="51" y="79"/>
                      </a:cubicBezTo>
                      <a:cubicBezTo>
                        <a:pt x="51" y="79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2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3" y="82"/>
                        <a:pt x="54" y="83"/>
                        <a:pt x="55" y="86"/>
                      </a:cubicBezTo>
                      <a:cubicBezTo>
                        <a:pt x="50" y="87"/>
                        <a:pt x="45" y="89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39" y="92"/>
                      </a:cubicBezTo>
                      <a:cubicBezTo>
                        <a:pt x="39" y="92"/>
                        <a:pt x="39" y="92"/>
                        <a:pt x="39" y="93"/>
                      </a:cubicBezTo>
                      <a:cubicBezTo>
                        <a:pt x="39" y="93"/>
                        <a:pt x="39" y="93"/>
                        <a:pt x="39" y="93"/>
                      </a:cubicBezTo>
                      <a:cubicBezTo>
                        <a:pt x="38" y="93"/>
                        <a:pt x="38" y="94"/>
                        <a:pt x="37" y="94"/>
                      </a:cubicBezTo>
                      <a:cubicBezTo>
                        <a:pt x="37" y="95"/>
                        <a:pt x="36" y="95"/>
                        <a:pt x="36" y="95"/>
                      </a:cubicBezTo>
                      <a:cubicBezTo>
                        <a:pt x="35" y="95"/>
                        <a:pt x="35" y="95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3" y="96"/>
                        <a:pt x="32" y="95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2"/>
                        <a:pt x="30" y="92"/>
                      </a:cubicBezTo>
                      <a:cubicBezTo>
                        <a:pt x="30" y="92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27" y="93"/>
                        <a:pt x="25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5" y="92"/>
                        <a:pt x="27" y="93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5"/>
                        <a:pt x="30" y="95"/>
                      </a:cubicBezTo>
                      <a:cubicBezTo>
                        <a:pt x="30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7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27" y="94"/>
                        <a:pt x="27" y="95"/>
                        <a:pt x="27" y="95"/>
                      </a:cubicBezTo>
                      <a:cubicBezTo>
                        <a:pt x="27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7" y="96"/>
                        <a:pt x="26" y="96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7"/>
                        <a:pt x="27" y="96"/>
                        <a:pt x="28" y="96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28" y="96"/>
                        <a:pt x="29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1" y="97"/>
                        <a:pt x="32" y="98"/>
                        <a:pt x="33" y="98"/>
                      </a:cubicBezTo>
                      <a:cubicBezTo>
                        <a:pt x="33" y="98"/>
                        <a:pt x="33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41" y="101"/>
                        <a:pt x="46" y="105"/>
                        <a:pt x="54" y="106"/>
                      </a:cubicBezTo>
                      <a:cubicBezTo>
                        <a:pt x="52" y="109"/>
                        <a:pt x="46" y="109"/>
                        <a:pt x="43" y="108"/>
                      </a:cubicBezTo>
                      <a:cubicBezTo>
                        <a:pt x="43" y="108"/>
                        <a:pt x="43" y="108"/>
                        <a:pt x="43" y="108"/>
                      </a:cubicBezTo>
                      <a:cubicBezTo>
                        <a:pt x="42" y="107"/>
                        <a:pt x="41" y="105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1" y="105"/>
                        <a:pt x="42" y="107"/>
                        <a:pt x="43" y="108"/>
                      </a:cubicBezTo>
                      <a:cubicBezTo>
                        <a:pt x="43" y="109"/>
                        <a:pt x="43" y="109"/>
                        <a:pt x="43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1" y="109"/>
                        <a:pt x="39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5" y="105"/>
                        <a:pt x="31" y="102"/>
                        <a:pt x="28" y="99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9"/>
                        <a:pt x="27" y="99"/>
                        <a:pt x="28" y="99"/>
                      </a:cubicBezTo>
                      <a:cubicBezTo>
                        <a:pt x="31" y="103"/>
                        <a:pt x="35" y="106"/>
                        <a:pt x="37" y="109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3" y="112"/>
                        <a:pt x="28" y="113"/>
                        <a:pt x="24" y="115"/>
                      </a:cubicBezTo>
                      <a:cubicBezTo>
                        <a:pt x="24" y="115"/>
                        <a:pt x="24" y="115"/>
                        <a:pt x="24" y="116"/>
                      </a:cubicBezTo>
                      <a:cubicBezTo>
                        <a:pt x="20" y="120"/>
                        <a:pt x="14" y="123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4" y="123"/>
                        <a:pt x="20" y="121"/>
                        <a:pt x="24" y="116"/>
                      </a:cubicBezTo>
                      <a:cubicBezTo>
                        <a:pt x="25" y="117"/>
                        <a:pt x="25" y="118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8"/>
                        <a:pt x="25" y="117"/>
                        <a:pt x="25" y="116"/>
                      </a:cubicBezTo>
                      <a:cubicBezTo>
                        <a:pt x="29" y="113"/>
                        <a:pt x="34" y="112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0" y="110"/>
                        <a:pt x="41" y="110"/>
                        <a:pt x="42" y="110"/>
                      </a:cubicBezTo>
                      <a:cubicBezTo>
                        <a:pt x="42" y="110"/>
                        <a:pt x="42" y="110"/>
                        <a:pt x="42" y="110"/>
                      </a:cubicBezTo>
                      <a:cubicBezTo>
                        <a:pt x="43" y="110"/>
                        <a:pt x="44" y="110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11"/>
                        <a:pt x="45" y="112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4" y="115"/>
                        <a:pt x="42" y="116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0" y="120"/>
                        <a:pt x="38" y="121"/>
                        <a:pt x="37" y="124"/>
                      </a:cubicBezTo>
                      <a:cubicBezTo>
                        <a:pt x="37" y="124"/>
                        <a:pt x="37" y="124"/>
                        <a:pt x="37" y="124"/>
                      </a:cubicBezTo>
                      <a:cubicBezTo>
                        <a:pt x="33" y="128"/>
                        <a:pt x="27" y="133"/>
                        <a:pt x="25" y="139"/>
                      </a:cubicBezTo>
                      <a:cubicBezTo>
                        <a:pt x="25" y="139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8" y="133"/>
                        <a:pt x="33" y="129"/>
                        <a:pt x="38" y="124"/>
                      </a:cubicBezTo>
                      <a:cubicBezTo>
                        <a:pt x="39" y="126"/>
                        <a:pt x="41" y="128"/>
                        <a:pt x="42" y="131"/>
                      </a:cubicBezTo>
                      <a:cubicBezTo>
                        <a:pt x="42" y="131"/>
                        <a:pt x="42" y="131"/>
                        <a:pt x="42" y="131"/>
                      </a:cubicBezTo>
                      <a:cubicBezTo>
                        <a:pt x="42" y="131"/>
                        <a:pt x="42" y="131"/>
                        <a:pt x="43" y="131"/>
                      </a:cubicBezTo>
                      <a:cubicBezTo>
                        <a:pt x="43" y="131"/>
                        <a:pt x="43" y="130"/>
                        <a:pt x="43" y="130"/>
                      </a:cubicBezTo>
                      <a:cubicBezTo>
                        <a:pt x="41" y="128"/>
                        <a:pt x="39" y="126"/>
                        <a:pt x="38" y="124"/>
                      </a:cubicBezTo>
                      <a:cubicBezTo>
                        <a:pt x="39" y="122"/>
                        <a:pt x="40" y="120"/>
                        <a:pt x="42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5" y="116"/>
                        <a:pt x="48" y="113"/>
                        <a:pt x="52" y="110"/>
                      </a:cubicBezTo>
                      <a:cubicBezTo>
                        <a:pt x="52" y="110"/>
                        <a:pt x="52" y="111"/>
                        <a:pt x="52" y="111"/>
                      </a:cubicBezTo>
                      <a:cubicBezTo>
                        <a:pt x="52" y="111"/>
                        <a:pt x="53" y="112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2"/>
                        <a:pt x="53" y="111"/>
                        <a:pt x="52" y="110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3" y="110"/>
                        <a:pt x="52" y="109"/>
                        <a:pt x="53" y="109"/>
                      </a:cubicBezTo>
                      <a:cubicBezTo>
                        <a:pt x="57" y="108"/>
                        <a:pt x="62" y="108"/>
                        <a:pt x="66" y="107"/>
                      </a:cubicBezTo>
                      <a:cubicBezTo>
                        <a:pt x="66" y="108"/>
                        <a:pt x="65" y="109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4" y="110"/>
                        <a:pt x="63" y="110"/>
                        <a:pt x="63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3" y="110"/>
                      </a:cubicBezTo>
                      <a:cubicBezTo>
                        <a:pt x="63" y="110"/>
                        <a:pt x="64" y="110"/>
                        <a:pt x="64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4" y="111"/>
                        <a:pt x="64" y="111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2" y="115"/>
                        <a:pt x="60" y="120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57" y="123"/>
                        <a:pt x="56" y="122"/>
                        <a:pt x="55" y="122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5" y="122"/>
                        <a:pt x="54" y="122"/>
                        <a:pt x="54" y="122"/>
                      </a:cubicBezTo>
                      <a:cubicBezTo>
                        <a:pt x="54" y="122"/>
                        <a:pt x="55" y="123"/>
                        <a:pt x="55" y="123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6" y="122"/>
                        <a:pt x="57" y="123"/>
                        <a:pt x="57" y="123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5"/>
                        <a:pt x="57" y="125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7" y="126"/>
                        <a:pt x="57" y="126"/>
                      </a:cubicBezTo>
                      <a:cubicBezTo>
                        <a:pt x="57" y="125"/>
                        <a:pt x="57" y="125"/>
                        <a:pt x="58" y="124"/>
                      </a:cubicBezTo>
                      <a:cubicBezTo>
                        <a:pt x="58" y="124"/>
                        <a:pt x="58" y="124"/>
                        <a:pt x="58" y="124"/>
                      </a:cubicBezTo>
                      <a:cubicBezTo>
                        <a:pt x="60" y="125"/>
                        <a:pt x="63" y="127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8" y="130"/>
                        <a:pt x="70" y="132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6"/>
                        <a:pt x="72" y="137"/>
                        <a:pt x="71" y="138"/>
                      </a:cubicBezTo>
                      <a:cubicBezTo>
                        <a:pt x="71" y="138"/>
                        <a:pt x="71" y="137"/>
                        <a:pt x="70" y="137"/>
                      </a:cubicBezTo>
                      <a:cubicBezTo>
                        <a:pt x="71" y="138"/>
                        <a:pt x="72" y="138"/>
                        <a:pt x="71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0"/>
                        <a:pt x="69" y="141"/>
                        <a:pt x="67" y="142"/>
                      </a:cubicBezTo>
                      <a:cubicBezTo>
                        <a:pt x="67" y="142"/>
                        <a:pt x="67" y="142"/>
                        <a:pt x="67" y="142"/>
                      </a:cubicBezTo>
                      <a:cubicBezTo>
                        <a:pt x="67" y="143"/>
                        <a:pt x="67" y="143"/>
                        <a:pt x="67" y="143"/>
                      </a:cubicBezTo>
                      <a:cubicBezTo>
                        <a:pt x="67" y="143"/>
                        <a:pt x="68" y="143"/>
                        <a:pt x="68" y="143"/>
                      </a:cubicBezTo>
                      <a:cubicBezTo>
                        <a:pt x="68" y="143"/>
                        <a:pt x="68" y="143"/>
                        <a:pt x="68" y="143"/>
                      </a:cubicBezTo>
                      <a:cubicBezTo>
                        <a:pt x="69" y="142"/>
                        <a:pt x="71" y="140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1"/>
                        <a:pt x="70" y="143"/>
                        <a:pt x="69" y="145"/>
                      </a:cubicBezTo>
                      <a:cubicBezTo>
                        <a:pt x="69" y="145"/>
                        <a:pt x="69" y="145"/>
                        <a:pt x="69" y="145"/>
                      </a:cubicBezTo>
                      <a:cubicBezTo>
                        <a:pt x="69" y="146"/>
                        <a:pt x="69" y="145"/>
                        <a:pt x="69" y="146"/>
                      </a:cubicBezTo>
                      <a:cubicBezTo>
                        <a:pt x="69" y="146"/>
                        <a:pt x="69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7" y="146"/>
                        <a:pt x="67" y="146"/>
                        <a:pt x="66" y="146"/>
                      </a:cubicBezTo>
                      <a:cubicBezTo>
                        <a:pt x="65" y="146"/>
                        <a:pt x="64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4" y="146"/>
                        <a:pt x="65" y="147"/>
                        <a:pt x="66" y="147"/>
                      </a:cubicBezTo>
                      <a:cubicBezTo>
                        <a:pt x="67" y="147"/>
                        <a:pt x="67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70" y="148"/>
                        <a:pt x="70" y="148"/>
                      </a:cubicBezTo>
                      <a:cubicBezTo>
                        <a:pt x="69" y="149"/>
                        <a:pt x="68" y="149"/>
                        <a:pt x="66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5" y="151"/>
                        <a:pt x="64" y="152"/>
                        <a:pt x="62" y="153"/>
                      </a:cubicBezTo>
                      <a:cubicBezTo>
                        <a:pt x="61" y="152"/>
                        <a:pt x="60" y="151"/>
                        <a:pt x="60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60" y="152"/>
                        <a:pt x="61" y="152"/>
                        <a:pt x="62" y="153"/>
                      </a:cubicBezTo>
                      <a:cubicBezTo>
                        <a:pt x="61" y="154"/>
                        <a:pt x="59" y="155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9" y="155"/>
                        <a:pt x="61" y="154"/>
                        <a:pt x="62" y="153"/>
                      </a:cubicBezTo>
                      <a:cubicBezTo>
                        <a:pt x="62" y="153"/>
                        <a:pt x="62" y="153"/>
                        <a:pt x="62" y="153"/>
                      </a:cubicBezTo>
                      <a:cubicBezTo>
                        <a:pt x="64" y="152"/>
                        <a:pt x="65" y="152"/>
                        <a:pt x="66" y="151"/>
                      </a:cubicBezTo>
                      <a:cubicBezTo>
                        <a:pt x="66" y="151"/>
                        <a:pt x="66" y="151"/>
                        <a:pt x="66" y="151"/>
                      </a:cubicBezTo>
                      <a:cubicBezTo>
                        <a:pt x="67" y="151"/>
                        <a:pt x="66" y="151"/>
                        <a:pt x="66" y="151"/>
                      </a:cubicBezTo>
                      <a:cubicBezTo>
                        <a:pt x="64" y="153"/>
                        <a:pt x="62" y="154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58" y="157"/>
                        <a:pt x="56" y="159"/>
                        <a:pt x="54" y="160"/>
                      </a:cubicBezTo>
                      <a:cubicBezTo>
                        <a:pt x="54" y="160"/>
                        <a:pt x="54" y="160"/>
                        <a:pt x="54" y="160"/>
                      </a:cubicBezTo>
                      <a:cubicBezTo>
                        <a:pt x="54" y="160"/>
                        <a:pt x="54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4" y="161"/>
                        <a:pt x="54" y="161"/>
                        <a:pt x="54" y="161"/>
                      </a:cubicBezTo>
                      <a:cubicBezTo>
                        <a:pt x="52" y="164"/>
                        <a:pt x="49" y="167"/>
                        <a:pt x="47" y="170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9" y="167"/>
                        <a:pt x="52" y="164"/>
                        <a:pt x="54" y="161"/>
                      </a:cubicBezTo>
                      <a:cubicBezTo>
                        <a:pt x="54" y="161"/>
                        <a:pt x="54" y="160"/>
                        <a:pt x="54" y="160"/>
                      </a:cubicBezTo>
                      <a:cubicBezTo>
                        <a:pt x="56" y="159"/>
                        <a:pt x="58" y="157"/>
                        <a:pt x="60" y="156"/>
                      </a:cubicBezTo>
                      <a:cubicBezTo>
                        <a:pt x="61" y="158"/>
                        <a:pt x="62" y="160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2"/>
                        <a:pt x="63" y="162"/>
                      </a:cubicBezTo>
                      <a:cubicBezTo>
                        <a:pt x="63" y="160"/>
                        <a:pt x="62" y="158"/>
                        <a:pt x="60" y="156"/>
                      </a:cubicBezTo>
                      <a:cubicBezTo>
                        <a:pt x="62" y="154"/>
                        <a:pt x="64" y="153"/>
                        <a:pt x="66" y="152"/>
                      </a:cubicBezTo>
                      <a:cubicBezTo>
                        <a:pt x="66" y="152"/>
                        <a:pt x="66" y="152"/>
                        <a:pt x="66" y="152"/>
                      </a:cubicBezTo>
                      <a:cubicBezTo>
                        <a:pt x="69" y="150"/>
                        <a:pt x="71" y="148"/>
                        <a:pt x="74" y="147"/>
                      </a:cubicBezTo>
                      <a:cubicBezTo>
                        <a:pt x="73" y="150"/>
                        <a:pt x="72" y="152"/>
                        <a:pt x="72" y="154"/>
                      </a:cubicBezTo>
                      <a:cubicBezTo>
                        <a:pt x="72" y="154"/>
                        <a:pt x="72" y="154"/>
                        <a:pt x="72" y="154"/>
                      </a:cubicBezTo>
                      <a:cubicBezTo>
                        <a:pt x="72" y="157"/>
                        <a:pt x="71" y="160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1" y="163"/>
                        <a:pt x="71" y="163"/>
                        <a:pt x="71" y="163"/>
                      </a:cubicBezTo>
                      <a:cubicBezTo>
                        <a:pt x="71" y="160"/>
                        <a:pt x="72" y="157"/>
                        <a:pt x="73" y="155"/>
                      </a:cubicBezTo>
                      <a:cubicBezTo>
                        <a:pt x="73" y="155"/>
                        <a:pt x="73" y="155"/>
                        <a:pt x="73" y="155"/>
                      </a:cubicBezTo>
                      <a:cubicBezTo>
                        <a:pt x="74" y="152"/>
                        <a:pt x="74" y="149"/>
                        <a:pt x="74" y="146"/>
                      </a:cubicBezTo>
                      <a:cubicBezTo>
                        <a:pt x="79" y="144"/>
                        <a:pt x="86" y="142"/>
                        <a:pt x="90" y="140"/>
                      </a:cubicBezTo>
                      <a:cubicBezTo>
                        <a:pt x="90" y="148"/>
                        <a:pt x="90" y="148"/>
                        <a:pt x="90" y="148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5" y="151"/>
                        <a:pt x="81" y="153"/>
                        <a:pt x="76" y="154"/>
                      </a:cubicBezTo>
                      <a:cubicBezTo>
                        <a:pt x="76" y="154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81" y="154"/>
                        <a:pt x="85" y="151"/>
                        <a:pt x="89" y="149"/>
                      </a:cubicBezTo>
                      <a:cubicBezTo>
                        <a:pt x="89" y="149"/>
                        <a:pt x="89" y="149"/>
                        <a:pt x="89" y="149"/>
                      </a:cubicBezTo>
                      <a:cubicBezTo>
                        <a:pt x="90" y="149"/>
                        <a:pt x="90" y="149"/>
                        <a:pt x="90" y="149"/>
                      </a:cubicBezTo>
                      <a:cubicBezTo>
                        <a:pt x="91" y="150"/>
                        <a:pt x="91" y="152"/>
                        <a:pt x="91" y="153"/>
                      </a:cubicBezTo>
                      <a:cubicBezTo>
                        <a:pt x="91" y="155"/>
                        <a:pt x="91" y="156"/>
                        <a:pt x="91" y="157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cubicBezTo>
                        <a:pt x="91" y="159"/>
                        <a:pt x="90" y="161"/>
                        <a:pt x="90" y="163"/>
                      </a:cubicBezTo>
                      <a:cubicBezTo>
                        <a:pt x="90" y="166"/>
                        <a:pt x="91" y="169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1" y="174"/>
                        <a:pt x="91" y="176"/>
                        <a:pt x="90" y="177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1" y="178"/>
                        <a:pt x="91" y="178"/>
                        <a:pt x="91" y="177"/>
                      </a:cubicBezTo>
                      <a:cubicBezTo>
                        <a:pt x="91" y="177"/>
                        <a:pt x="91" y="177"/>
                        <a:pt x="91" y="177"/>
                      </a:cubicBezTo>
                      <a:cubicBezTo>
                        <a:pt x="91" y="176"/>
                        <a:pt x="91" y="174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4" y="171"/>
                        <a:pt x="96" y="168"/>
                        <a:pt x="99" y="167"/>
                      </a:cubicBez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100" y="168"/>
                        <a:pt x="101" y="170"/>
                        <a:pt x="102" y="171"/>
                      </a:cubicBezTo>
                      <a:cubicBezTo>
                        <a:pt x="102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0" y="172"/>
                        <a:pt x="100" y="172"/>
                      </a:cubicBezTo>
                      <a:cubicBezTo>
                        <a:pt x="100" y="172"/>
                        <a:pt x="99" y="172"/>
                        <a:pt x="99" y="172"/>
                      </a:cubicBezTo>
                      <a:cubicBezTo>
                        <a:pt x="99" y="172"/>
                        <a:pt x="100" y="172"/>
                        <a:pt x="100" y="172"/>
                      </a:cubicBezTo>
                      <a:cubicBezTo>
                        <a:pt x="100" y="172"/>
                        <a:pt x="100" y="172"/>
                        <a:pt x="100" y="172"/>
                      </a:cubicBezTo>
                      <a:cubicBezTo>
                        <a:pt x="100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1" y="175"/>
                        <a:pt x="101" y="178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2" y="178"/>
                        <a:pt x="102" y="175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1"/>
                        <a:pt x="103" y="171"/>
                        <a:pt x="103" y="171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103" y="170"/>
                        <a:pt x="103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69"/>
                        <a:pt x="104" y="169"/>
                      </a:cubicBezTo>
                      <a:cubicBezTo>
                        <a:pt x="105" y="169"/>
                        <a:pt x="106" y="168"/>
                        <a:pt x="107" y="167"/>
                      </a:cubicBezTo>
                      <a:cubicBezTo>
                        <a:pt x="107" y="166"/>
                        <a:pt x="108" y="165"/>
                        <a:pt x="108" y="164"/>
                      </a:cubicBezTo>
                      <a:cubicBezTo>
                        <a:pt x="108" y="165"/>
                        <a:pt x="108" y="165"/>
                        <a:pt x="108" y="165"/>
                      </a:cubicBezTo>
                      <a:cubicBezTo>
                        <a:pt x="108" y="168"/>
                        <a:pt x="108" y="172"/>
                        <a:pt x="107" y="175"/>
                      </a:cubicBezTo>
                      <a:cubicBezTo>
                        <a:pt x="107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2"/>
                        <a:pt x="109" y="168"/>
                        <a:pt x="109" y="165"/>
                      </a:cubicBezTo>
                      <a:cubicBezTo>
                        <a:pt x="109" y="165"/>
                        <a:pt x="109" y="165"/>
                        <a:pt x="109" y="164"/>
                      </a:cubicBezTo>
                      <a:cubicBezTo>
                        <a:pt x="109" y="164"/>
                        <a:pt x="109" y="164"/>
                        <a:pt x="109" y="164"/>
                      </a:cubicBezTo>
                      <a:cubicBezTo>
                        <a:pt x="109" y="164"/>
                        <a:pt x="109" y="163"/>
                        <a:pt x="109" y="163"/>
                      </a:cubicBezTo>
                      <a:cubicBezTo>
                        <a:pt x="109" y="163"/>
                        <a:pt x="109" y="162"/>
                        <a:pt x="110" y="162"/>
                      </a:cubicBezTo>
                      <a:cubicBezTo>
                        <a:pt x="110" y="163"/>
                        <a:pt x="110" y="163"/>
                        <a:pt x="110" y="164"/>
                      </a:cubicBezTo>
                      <a:cubicBezTo>
                        <a:pt x="110" y="167"/>
                        <a:pt x="109" y="169"/>
                        <a:pt x="109" y="172"/>
                      </a:cubicBezTo>
                      <a:cubicBezTo>
                        <a:pt x="109" y="173"/>
                        <a:pt x="109" y="174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4"/>
                        <a:pt x="110" y="173"/>
                        <a:pt x="110" y="172"/>
                      </a:cubicBezTo>
                      <a:cubicBezTo>
                        <a:pt x="110" y="169"/>
                        <a:pt x="110" y="167"/>
                        <a:pt x="110" y="164"/>
                      </a:cubicBezTo>
                      <a:cubicBezTo>
                        <a:pt x="110" y="163"/>
                        <a:pt x="110" y="163"/>
                        <a:pt x="110" y="162"/>
                      </a:cubicBezTo>
                      <a:cubicBezTo>
                        <a:pt x="110" y="162"/>
                        <a:pt x="110" y="162"/>
                        <a:pt x="110" y="162"/>
                      </a:cubicBezTo>
                      <a:cubicBezTo>
                        <a:pt x="110" y="161"/>
                        <a:pt x="110" y="161"/>
                        <a:pt x="111" y="160"/>
                      </a:cubicBezTo>
                      <a:cubicBezTo>
                        <a:pt x="111" y="159"/>
                        <a:pt x="112" y="159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7"/>
                      </a:cubicBezTo>
                      <a:cubicBezTo>
                        <a:pt x="113" y="158"/>
                        <a:pt x="114" y="158"/>
                        <a:pt x="114" y="158"/>
                      </a:cubicBezTo>
                      <a:cubicBezTo>
                        <a:pt x="115" y="158"/>
                        <a:pt x="115" y="158"/>
                        <a:pt x="115" y="158"/>
                      </a:cubicBezTo>
                      <a:cubicBezTo>
                        <a:pt x="115" y="158"/>
                        <a:pt x="115" y="159"/>
                        <a:pt x="115" y="159"/>
                      </a:cubicBezTo>
                      <a:cubicBezTo>
                        <a:pt x="115" y="159"/>
                        <a:pt x="115" y="159"/>
                        <a:pt x="115" y="159"/>
                      </a:cubicBezTo>
                      <a:cubicBezTo>
                        <a:pt x="116" y="163"/>
                        <a:pt x="119" y="167"/>
                        <a:pt x="119" y="170"/>
                      </a:cubicBezTo>
                      <a:cubicBezTo>
                        <a:pt x="119" y="170"/>
                        <a:pt x="119" y="170"/>
                        <a:pt x="119" y="170"/>
                      </a:cubicBezTo>
                      <a:cubicBezTo>
                        <a:pt x="119" y="173"/>
                        <a:pt x="117" y="180"/>
                        <a:pt x="117" y="183"/>
                      </a:cubicBezTo>
                      <a:cubicBezTo>
                        <a:pt x="116" y="188"/>
                        <a:pt x="115" y="192"/>
                        <a:pt x="115" y="196"/>
                      </a:cubicBezTo>
                      <a:cubicBezTo>
                        <a:pt x="115" y="198"/>
                        <a:pt x="115" y="199"/>
                        <a:pt x="115" y="200"/>
                      </a:cubicBezTo>
                      <a:cubicBezTo>
                        <a:pt x="116" y="202"/>
                        <a:pt x="116" y="204"/>
                        <a:pt x="117" y="205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5"/>
                        <a:pt x="117" y="205"/>
                      </a:cubicBezTo>
                      <a:cubicBezTo>
                        <a:pt x="117" y="203"/>
                        <a:pt x="116" y="202"/>
                        <a:pt x="116" y="200"/>
                      </a:cubicBezTo>
                      <a:cubicBezTo>
                        <a:pt x="116" y="199"/>
                        <a:pt x="116" y="197"/>
                        <a:pt x="116" y="196"/>
                      </a:cubicBezTo>
                      <a:cubicBezTo>
                        <a:pt x="116" y="192"/>
                        <a:pt x="117" y="188"/>
                        <a:pt x="117" y="183"/>
                      </a:cubicBezTo>
                      <a:cubicBezTo>
                        <a:pt x="118" y="180"/>
                        <a:pt x="120" y="173"/>
                        <a:pt x="120" y="170"/>
                      </a:cubicBezTo>
                      <a:cubicBezTo>
                        <a:pt x="120" y="170"/>
                        <a:pt x="120" y="170"/>
                        <a:pt x="120" y="170"/>
                      </a:cubicBezTo>
                      <a:cubicBezTo>
                        <a:pt x="119" y="167"/>
                        <a:pt x="117" y="163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6" y="159"/>
                        <a:pt x="117" y="159"/>
                        <a:pt x="117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20" y="162"/>
                        <a:pt x="122" y="166"/>
                        <a:pt x="125" y="170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7" y="176"/>
                        <a:pt x="130" y="181"/>
                        <a:pt x="131" y="187"/>
                      </a:cubicBezTo>
                      <a:cubicBezTo>
                        <a:pt x="131" y="187"/>
                        <a:pt x="131" y="188"/>
                        <a:pt x="132" y="188"/>
                      </a:cubicBezTo>
                      <a:cubicBezTo>
                        <a:pt x="132" y="188"/>
                        <a:pt x="132" y="188"/>
                        <a:pt x="132" y="188"/>
                      </a:cubicBezTo>
                      <a:cubicBezTo>
                        <a:pt x="132" y="187"/>
                        <a:pt x="132" y="187"/>
                        <a:pt x="132" y="187"/>
                      </a:cubicBezTo>
                      <a:cubicBezTo>
                        <a:pt x="130" y="181"/>
                        <a:pt x="127" y="176"/>
                        <a:pt x="125" y="170"/>
                      </a:cubicBezTo>
                      <a:cubicBezTo>
                        <a:pt x="126" y="170"/>
                        <a:pt x="127" y="170"/>
                        <a:pt x="128" y="169"/>
                      </a:cubicBezTo>
                      <a:cubicBezTo>
                        <a:pt x="129" y="170"/>
                        <a:pt x="129" y="170"/>
                        <a:pt x="129" y="170"/>
                      </a:cubicBezTo>
                      <a:cubicBezTo>
                        <a:pt x="129" y="171"/>
                        <a:pt x="130" y="173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3"/>
                        <a:pt x="129" y="171"/>
                        <a:pt x="129" y="170"/>
                      </a:cubicBezTo>
                      <a:cubicBezTo>
                        <a:pt x="131" y="170"/>
                        <a:pt x="131" y="170"/>
                        <a:pt x="131" y="170"/>
                      </a:cubicBezTo>
                      <a:cubicBezTo>
                        <a:pt x="131" y="170"/>
                        <a:pt x="131" y="169"/>
                        <a:pt x="131" y="169"/>
                      </a:cubicBezTo>
                      <a:cubicBezTo>
                        <a:pt x="131" y="169"/>
                        <a:pt x="131" y="169"/>
                        <a:pt x="131" y="169"/>
                      </a:cubicBezTo>
                      <a:cubicBezTo>
                        <a:pt x="131" y="169"/>
                        <a:pt x="130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8" y="168"/>
                        <a:pt x="128" y="166"/>
                        <a:pt x="128" y="165"/>
                      </a:cubicBezTo>
                      <a:cubicBezTo>
                        <a:pt x="128" y="165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9" y="163"/>
                        <a:pt x="128" y="163"/>
                        <a:pt x="128" y="163"/>
                      </a:cubicBezTo>
                      <a:cubicBezTo>
                        <a:pt x="128" y="159"/>
                        <a:pt x="126" y="154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7" y="151"/>
                        <a:pt x="127" y="153"/>
                        <a:pt x="128" y="153"/>
                      </a:cubicBezTo>
                      <a:cubicBezTo>
                        <a:pt x="128" y="153"/>
                        <a:pt x="128" y="154"/>
                        <a:pt x="128" y="154"/>
                      </a:cubicBezTo>
                      <a:cubicBezTo>
                        <a:pt x="128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5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5"/>
                        <a:pt x="129" y="155"/>
                        <a:pt x="130" y="155"/>
                      </a:cubicBez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6"/>
                        <a:pt x="131" y="157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3" y="159"/>
                        <a:pt x="134" y="161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3"/>
                        <a:pt x="136" y="163"/>
                        <a:pt x="136" y="163"/>
                      </a:cubicBezTo>
                      <a:cubicBezTo>
                        <a:pt x="136" y="163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5"/>
                      </a:cubicBezTo>
                      <a:cubicBezTo>
                        <a:pt x="136" y="165"/>
                        <a:pt x="136" y="166"/>
                        <a:pt x="136" y="166"/>
                      </a:cubicBezTo>
                      <a:cubicBezTo>
                        <a:pt x="136" y="168"/>
                        <a:pt x="136" y="170"/>
                        <a:pt x="136" y="171"/>
                      </a:cubicBezTo>
                      <a:cubicBezTo>
                        <a:pt x="136" y="172"/>
                        <a:pt x="136" y="172"/>
                        <a:pt x="136" y="172"/>
                      </a:cubicBezTo>
                      <a:cubicBezTo>
                        <a:pt x="136" y="172"/>
                        <a:pt x="136" y="173"/>
                        <a:pt x="136" y="173"/>
                      </a:cubicBezTo>
                      <a:cubicBezTo>
                        <a:pt x="136" y="173"/>
                        <a:pt x="136" y="173"/>
                        <a:pt x="136" y="173"/>
                      </a:cubicBezTo>
                      <a:cubicBezTo>
                        <a:pt x="136" y="173"/>
                        <a:pt x="137" y="173"/>
                        <a:pt x="137" y="172"/>
                      </a:cubicBezTo>
                      <a:cubicBezTo>
                        <a:pt x="137" y="172"/>
                        <a:pt x="137" y="172"/>
                        <a:pt x="137" y="171"/>
                      </a:cubicBezTo>
                      <a:cubicBezTo>
                        <a:pt x="137" y="170"/>
                        <a:pt x="136" y="168"/>
                        <a:pt x="136" y="166"/>
                      </a:cubicBezTo>
                      <a:cubicBezTo>
                        <a:pt x="136" y="166"/>
                        <a:pt x="136" y="165"/>
                        <a:pt x="136" y="165"/>
                      </a:cubicBezTo>
                      <a:cubicBezTo>
                        <a:pt x="136" y="165"/>
                        <a:pt x="136" y="165"/>
                        <a:pt x="137" y="165"/>
                      </a:cubicBezTo>
                      <a:cubicBezTo>
                        <a:pt x="137" y="165"/>
                        <a:pt x="137" y="165"/>
                        <a:pt x="137" y="166"/>
                      </a:cubicBezTo>
                      <a:cubicBezTo>
                        <a:pt x="137" y="166"/>
                        <a:pt x="137" y="166"/>
                        <a:pt x="137" y="166"/>
                      </a:cubicBezTo>
                      <a:cubicBezTo>
                        <a:pt x="138" y="168"/>
                        <a:pt x="139" y="170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0"/>
                        <a:pt x="138" y="168"/>
                        <a:pt x="138" y="166"/>
                      </a:cubicBezTo>
                      <a:cubicBezTo>
                        <a:pt x="140" y="168"/>
                        <a:pt x="143" y="170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3"/>
                        <a:pt x="145" y="173"/>
                        <a:pt x="145" y="173"/>
                      </a:cubicBezTo>
                      <a:cubicBezTo>
                        <a:pt x="145" y="173"/>
                        <a:pt x="144" y="173"/>
                        <a:pt x="144" y="173"/>
                      </a:cubicBezTo>
                      <a:cubicBezTo>
                        <a:pt x="143" y="173"/>
                        <a:pt x="143" y="173"/>
                        <a:pt x="142" y="173"/>
                      </a:cubicBezTo>
                      <a:cubicBezTo>
                        <a:pt x="142" y="173"/>
                        <a:pt x="142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3" y="173"/>
                        <a:pt x="143" y="173"/>
                        <a:pt x="144" y="173"/>
                      </a:cubicBezTo>
                      <a:cubicBezTo>
                        <a:pt x="145" y="173"/>
                        <a:pt x="145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4"/>
                        <a:pt x="146" y="174"/>
                      </a:cubicBezTo>
                      <a:cubicBezTo>
                        <a:pt x="146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6" y="174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2"/>
                      </a:cubicBezTo>
                      <a:cubicBezTo>
                        <a:pt x="146" y="173"/>
                        <a:pt x="147" y="173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3"/>
                        <a:pt x="148" y="173"/>
                      </a:cubicBezTo>
                      <a:cubicBezTo>
                        <a:pt x="147" y="173"/>
                        <a:pt x="147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3" y="170"/>
                        <a:pt x="140" y="168"/>
                        <a:pt x="138" y="165"/>
                      </a:cubicBezTo>
                      <a:cubicBezTo>
                        <a:pt x="138" y="165"/>
                        <a:pt x="138" y="165"/>
                        <a:pt x="138" y="165"/>
                      </a:cubicBezTo>
                      <a:cubicBezTo>
                        <a:pt x="138" y="165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8" y="162"/>
                        <a:pt x="138" y="160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40" y="159"/>
                        <a:pt x="142" y="160"/>
                        <a:pt x="144" y="160"/>
                      </a:cubicBezTo>
                      <a:cubicBezTo>
                        <a:pt x="144" y="162"/>
                        <a:pt x="144" y="164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5" y="166"/>
                        <a:pt x="145" y="166"/>
                        <a:pt x="145" y="165"/>
                      </a:cubicBezTo>
                      <a:cubicBezTo>
                        <a:pt x="144" y="164"/>
                        <a:pt x="144" y="162"/>
                        <a:pt x="144" y="160"/>
                      </a:cubicBezTo>
                      <a:cubicBezTo>
                        <a:pt x="147" y="161"/>
                        <a:pt x="151" y="162"/>
                        <a:pt x="154" y="163"/>
                      </a:cubicBezTo>
                      <a:cubicBezTo>
                        <a:pt x="154" y="163"/>
                        <a:pt x="154" y="163"/>
                        <a:pt x="155" y="163"/>
                      </a:cubicBezTo>
                      <a:cubicBezTo>
                        <a:pt x="155" y="163"/>
                        <a:pt x="155" y="163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4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6" y="164"/>
                        <a:pt x="156" y="164"/>
                        <a:pt x="157" y="165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7" y="164"/>
                        <a:pt x="157" y="164"/>
                        <a:pt x="157" y="164"/>
                      </a:cubicBezTo>
                      <a:cubicBezTo>
                        <a:pt x="158" y="164"/>
                        <a:pt x="158" y="164"/>
                        <a:pt x="159" y="163"/>
                      </a:cubicBezTo>
                      <a:cubicBezTo>
                        <a:pt x="159" y="163"/>
                        <a:pt x="159" y="163"/>
                        <a:pt x="158" y="163"/>
                      </a:cubicBezTo>
                      <a:cubicBezTo>
                        <a:pt x="158" y="163"/>
                        <a:pt x="158" y="163"/>
                        <a:pt x="158" y="163"/>
                      </a:cubicBezTo>
                      <a:cubicBezTo>
                        <a:pt x="158" y="164"/>
                        <a:pt x="158" y="164"/>
                        <a:pt x="157" y="164"/>
                      </a:cubicBezTo>
                      <a:cubicBezTo>
                        <a:pt x="157" y="164"/>
                        <a:pt x="156" y="164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2"/>
                        <a:pt x="155" y="162"/>
                      </a:cubicBezTo>
                      <a:cubicBezTo>
                        <a:pt x="155" y="161"/>
                        <a:pt x="155" y="159"/>
                        <a:pt x="155" y="158"/>
                      </a:cubicBezTo>
                      <a:cubicBezTo>
                        <a:pt x="155" y="158"/>
                        <a:pt x="155" y="158"/>
                        <a:pt x="155" y="157"/>
                      </a:cubicBezTo>
                      <a:cubicBezTo>
                        <a:pt x="155" y="157"/>
                        <a:pt x="155" y="157"/>
                        <a:pt x="155" y="157"/>
                      </a:cubicBezTo>
                      <a:cubicBezTo>
                        <a:pt x="155" y="152"/>
                        <a:pt x="154" y="147"/>
                        <a:pt x="154" y="143"/>
                      </a:cubicBezTo>
                      <a:cubicBezTo>
                        <a:pt x="155" y="143"/>
                        <a:pt x="155" y="143"/>
                        <a:pt x="156" y="143"/>
                      </a:cubicBezTo>
                      <a:cubicBezTo>
                        <a:pt x="157" y="144"/>
                        <a:pt x="158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8" y="145"/>
                        <a:pt x="157" y="144"/>
                        <a:pt x="156" y="143"/>
                      </a:cubicBezTo>
                      <a:cubicBezTo>
                        <a:pt x="156" y="143"/>
                        <a:pt x="156" y="143"/>
                        <a:pt x="156" y="143"/>
                      </a:cubicBezTo>
                      <a:cubicBezTo>
                        <a:pt x="153" y="142"/>
                        <a:pt x="154" y="135"/>
                        <a:pt x="153" y="132"/>
                      </a:cubicBezTo>
                      <a:cubicBezTo>
                        <a:pt x="157" y="133"/>
                        <a:pt x="159" y="136"/>
                        <a:pt x="161" y="139"/>
                      </a:cubicBezTo>
                      <a:cubicBezTo>
                        <a:pt x="163" y="142"/>
                        <a:pt x="165" y="146"/>
                        <a:pt x="165" y="149"/>
                      </a:cubicBezTo>
                      <a:cubicBezTo>
                        <a:pt x="165" y="149"/>
                        <a:pt x="165" y="149"/>
                        <a:pt x="165" y="149"/>
                      </a:cubicBezTo>
                      <a:cubicBezTo>
                        <a:pt x="165" y="152"/>
                        <a:pt x="163" y="156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2" y="160"/>
                      </a:cubicBezTo>
                      <a:cubicBezTo>
                        <a:pt x="161" y="161"/>
                        <a:pt x="160" y="161"/>
                        <a:pt x="160" y="162"/>
                      </a:cubicBezTo>
                      <a:cubicBezTo>
                        <a:pt x="160" y="162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1" y="162"/>
                        <a:pt x="162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6" y="159"/>
                        <a:pt x="168" y="156"/>
                        <a:pt x="171" y="154"/>
                      </a:cubicBezTo>
                      <a:cubicBezTo>
                        <a:pt x="171" y="155"/>
                        <a:pt x="171" y="155"/>
                        <a:pt x="172" y="155"/>
                      </a:cubicBezTo>
                      <a:cubicBezTo>
                        <a:pt x="172" y="156"/>
                        <a:pt x="173" y="157"/>
                        <a:pt x="174" y="159"/>
                      </a:cubicBezTo>
                      <a:cubicBezTo>
                        <a:pt x="174" y="159"/>
                        <a:pt x="174" y="159"/>
                        <a:pt x="174" y="159"/>
                      </a:cubicBezTo>
                      <a:cubicBezTo>
                        <a:pt x="174" y="162"/>
                        <a:pt x="176" y="164"/>
                        <a:pt x="176" y="167"/>
                      </a:cubicBezTo>
                      <a:cubicBezTo>
                        <a:pt x="176" y="167"/>
                        <a:pt x="176" y="168"/>
                        <a:pt x="176" y="168"/>
                      </a:cubicBezTo>
                      <a:cubicBezTo>
                        <a:pt x="176" y="168"/>
                        <a:pt x="176" y="168"/>
                        <a:pt x="176" y="168"/>
                      </a:cubicBezTo>
                      <a:cubicBezTo>
                        <a:pt x="176" y="167"/>
                        <a:pt x="177" y="167"/>
                        <a:pt x="177" y="167"/>
                      </a:cubicBezTo>
                      <a:cubicBezTo>
                        <a:pt x="176" y="164"/>
                        <a:pt x="174" y="162"/>
                        <a:pt x="174" y="159"/>
                      </a:cubicBezTo>
                      <a:cubicBezTo>
                        <a:pt x="176" y="161"/>
                        <a:pt x="177" y="163"/>
                        <a:pt x="179" y="165"/>
                      </a:cubicBezTo>
                      <a:cubicBezTo>
                        <a:pt x="180" y="169"/>
                        <a:pt x="183" y="173"/>
                        <a:pt x="184" y="178"/>
                      </a:cubicBezTo>
                      <a:cubicBezTo>
                        <a:pt x="185" y="180"/>
                        <a:pt x="185" y="183"/>
                        <a:pt x="186" y="185"/>
                      </a:cubicBezTo>
                      <a:cubicBezTo>
                        <a:pt x="186" y="187"/>
                        <a:pt x="187" y="187"/>
                        <a:pt x="187" y="189"/>
                      </a:cubicBezTo>
                      <a:cubicBezTo>
                        <a:pt x="187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8"/>
                      </a:cubicBezTo>
                      <a:cubicBezTo>
                        <a:pt x="187" y="187"/>
                        <a:pt x="187" y="186"/>
                        <a:pt x="186" y="185"/>
                      </a:cubicBezTo>
                      <a:cubicBezTo>
                        <a:pt x="185" y="183"/>
                        <a:pt x="186" y="180"/>
                        <a:pt x="185" y="177"/>
                      </a:cubicBezTo>
                      <a:cubicBezTo>
                        <a:pt x="183" y="173"/>
                        <a:pt x="180" y="169"/>
                        <a:pt x="179" y="165"/>
                      </a:cubicBezTo>
                      <a:cubicBezTo>
                        <a:pt x="183" y="164"/>
                        <a:pt x="186" y="163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86" y="162"/>
                        <a:pt x="183" y="164"/>
                        <a:pt x="179" y="164"/>
                      </a:cubicBezTo>
                      <a:cubicBezTo>
                        <a:pt x="177" y="163"/>
                        <a:pt x="176" y="160"/>
                        <a:pt x="174" y="158"/>
                      </a:cubicBezTo>
                      <a:cubicBezTo>
                        <a:pt x="174" y="158"/>
                        <a:pt x="174" y="158"/>
                        <a:pt x="174" y="158"/>
                      </a:cubicBezTo>
                      <a:cubicBezTo>
                        <a:pt x="174" y="157"/>
                        <a:pt x="173" y="156"/>
                        <a:pt x="172" y="155"/>
                      </a:cubicBezTo>
                      <a:cubicBezTo>
                        <a:pt x="172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4" y="154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6" y="155"/>
                        <a:pt x="177" y="156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7" y="156"/>
                        <a:pt x="176" y="155"/>
                        <a:pt x="175" y="153"/>
                      </a:cubicBezTo>
                      <a:cubicBezTo>
                        <a:pt x="175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4" y="150"/>
                        <a:pt x="171" y="148"/>
                        <a:pt x="169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69" y="145"/>
                        <a:pt x="169" y="145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8" y="144"/>
                        <a:pt x="168" y="144"/>
                      </a:cubicBezTo>
                      <a:cubicBezTo>
                        <a:pt x="168" y="144"/>
                        <a:pt x="168" y="144"/>
                        <a:pt x="168" y="144"/>
                      </a:cubicBezTo>
                      <a:cubicBezTo>
                        <a:pt x="167" y="142"/>
                        <a:pt x="165" y="141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6" y="138"/>
                        <a:pt x="167" y="138"/>
                        <a:pt x="167" y="137"/>
                      </a:cubicBezTo>
                      <a:cubicBezTo>
                        <a:pt x="168" y="137"/>
                        <a:pt x="170" y="137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0" y="139"/>
                        <a:pt x="170" y="140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0"/>
                        <a:pt x="171" y="139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6" y="140"/>
                        <a:pt x="180" y="142"/>
                        <a:pt x="183" y="145"/>
                      </a:cubicBezTo>
                      <a:cubicBezTo>
                        <a:pt x="183" y="145"/>
                        <a:pt x="183" y="145"/>
                        <a:pt x="183" y="145"/>
                      </a:cubicBezTo>
                      <a:cubicBezTo>
                        <a:pt x="184" y="146"/>
                        <a:pt x="185" y="147"/>
                        <a:pt x="186" y="148"/>
                      </a:cubicBezTo>
                      <a:cubicBezTo>
                        <a:pt x="186" y="148"/>
                        <a:pt x="186" y="148"/>
                        <a:pt x="186" y="148"/>
                      </a:cubicBezTo>
                      <a:cubicBezTo>
                        <a:pt x="188" y="150"/>
                        <a:pt x="190" y="153"/>
                        <a:pt x="191" y="156"/>
                      </a:cubicBezTo>
                      <a:cubicBezTo>
                        <a:pt x="190" y="156"/>
                        <a:pt x="189" y="156"/>
                        <a:pt x="188" y="156"/>
                      </a:cubicBezTo>
                      <a:cubicBezTo>
                        <a:pt x="188" y="156"/>
                        <a:pt x="188" y="156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9" y="156"/>
                        <a:pt x="190" y="156"/>
                        <a:pt x="191" y="156"/>
                      </a:cubicBez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3" y="159"/>
                        <a:pt x="195" y="162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5" y="162"/>
                        <a:pt x="194" y="159"/>
                        <a:pt x="191" y="156"/>
                      </a:cubicBezTo>
                      <a:close/>
                      <a:moveTo>
                        <a:pt x="201" y="51"/>
                      </a:moveTo>
                      <a:cubicBezTo>
                        <a:pt x="201" y="51"/>
                        <a:pt x="201" y="51"/>
                        <a:pt x="201" y="50"/>
                      </a:cubicBezTo>
                      <a:cubicBezTo>
                        <a:pt x="202" y="50"/>
                        <a:pt x="202" y="50"/>
                        <a:pt x="203" y="51"/>
                      </a:cubicBezTo>
                      <a:cubicBezTo>
                        <a:pt x="202" y="51"/>
                        <a:pt x="202" y="51"/>
                        <a:pt x="201" y="52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lose/>
                      <a:moveTo>
                        <a:pt x="199" y="0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00" y="1"/>
                        <a:pt x="200" y="1"/>
                        <a:pt x="200" y="1"/>
                      </a:cubicBezTo>
                      <a:cubicBezTo>
                        <a:pt x="199" y="1"/>
                        <a:pt x="199" y="1"/>
                        <a:pt x="199" y="1"/>
                      </a:cubicBezTo>
                      <a:lnTo>
                        <a:pt x="199" y="0"/>
                      </a:lnTo>
                      <a:close/>
                      <a:moveTo>
                        <a:pt x="199" y="5"/>
                      </a:move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6"/>
                        <a:pt x="199" y="6"/>
                      </a:cubicBezTo>
                      <a:cubicBezTo>
                        <a:pt x="199" y="6"/>
                        <a:pt x="198" y="6"/>
                        <a:pt x="199" y="5"/>
                      </a:cubicBezTo>
                      <a:close/>
                      <a:moveTo>
                        <a:pt x="24" y="47"/>
                      </a:moveTo>
                      <a:cubicBezTo>
                        <a:pt x="24" y="45"/>
                        <a:pt x="25" y="43"/>
                        <a:pt x="25" y="42"/>
                      </a:cubicBezTo>
                      <a:cubicBezTo>
                        <a:pt x="26" y="41"/>
                        <a:pt x="27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1" y="41"/>
                        <a:pt x="32" y="41"/>
                        <a:pt x="34" y="41"/>
                      </a:cubicBezTo>
                      <a:cubicBezTo>
                        <a:pt x="31" y="44"/>
                        <a:pt x="28" y="45"/>
                        <a:pt x="24" y="47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lose/>
                      <a:moveTo>
                        <a:pt x="46" y="113"/>
                      </a:moveTo>
                      <a:cubicBezTo>
                        <a:pt x="46" y="112"/>
                        <a:pt x="45" y="111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7" y="109"/>
                        <a:pt x="48" y="109"/>
                        <a:pt x="50" y="109"/>
                      </a:cubicBezTo>
                      <a:cubicBezTo>
                        <a:pt x="49" y="110"/>
                        <a:pt x="48" y="112"/>
                        <a:pt x="46" y="113"/>
                      </a:cubicBezTo>
                      <a:close/>
                      <a:moveTo>
                        <a:pt x="188" y="127"/>
                      </a:moveTo>
                      <a:cubicBezTo>
                        <a:pt x="190" y="126"/>
                        <a:pt x="191" y="125"/>
                        <a:pt x="193" y="124"/>
                      </a:cubicBezTo>
                      <a:cubicBezTo>
                        <a:pt x="193" y="125"/>
                        <a:pt x="193" y="125"/>
                        <a:pt x="193" y="125"/>
                      </a:cubicBezTo>
                      <a:cubicBezTo>
                        <a:pt x="193" y="127"/>
                        <a:pt x="193" y="128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1" y="129"/>
                        <a:pt x="190" y="128"/>
                        <a:pt x="188" y="127"/>
                      </a:cubicBezTo>
                      <a:cubicBezTo>
                        <a:pt x="188" y="127"/>
                        <a:pt x="188" y="127"/>
                        <a:pt x="188" y="127"/>
                      </a:cubicBezTo>
                      <a:close/>
                      <a:moveTo>
                        <a:pt x="187" y="128"/>
                      </a:moveTo>
                      <a:cubicBezTo>
                        <a:pt x="188" y="128"/>
                        <a:pt x="187" y="128"/>
                        <a:pt x="187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9" y="128"/>
                        <a:pt x="190" y="130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2" y="131"/>
                        <a:pt x="191" y="133"/>
                        <a:pt x="191" y="134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191" y="135"/>
                        <a:pt x="190" y="137"/>
                        <a:pt x="190" y="138"/>
                      </a:cubicBezTo>
                      <a:cubicBezTo>
                        <a:pt x="188" y="136"/>
                        <a:pt x="186" y="135"/>
                        <a:pt x="184" y="133"/>
                      </a:cubicBezTo>
                      <a:cubicBezTo>
                        <a:pt x="184" y="132"/>
                        <a:pt x="183" y="132"/>
                        <a:pt x="182" y="131"/>
                      </a:cubicBezTo>
                      <a:cubicBezTo>
                        <a:pt x="183" y="129"/>
                        <a:pt x="185" y="129"/>
                        <a:pt x="187" y="128"/>
                      </a:cubicBezTo>
                      <a:cubicBezTo>
                        <a:pt x="187" y="127"/>
                        <a:pt x="187" y="128"/>
                        <a:pt x="187" y="128"/>
                      </a:cubicBezTo>
                      <a:close/>
                      <a:moveTo>
                        <a:pt x="186" y="125"/>
                      </a:moveTo>
                      <a:cubicBezTo>
                        <a:pt x="186" y="125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6" y="126"/>
                        <a:pt x="186" y="126"/>
                        <a:pt x="186" y="126"/>
                      </a:cubicBezTo>
                      <a:cubicBezTo>
                        <a:pt x="186" y="126"/>
                        <a:pt x="186" y="125"/>
                        <a:pt x="186" y="125"/>
                      </a:cubicBezTo>
                      <a:close/>
                      <a:moveTo>
                        <a:pt x="170" y="115"/>
                      </a:moveTo>
                      <a:cubicBezTo>
                        <a:pt x="170" y="115"/>
                        <a:pt x="170" y="115"/>
                        <a:pt x="170" y="115"/>
                      </a:cubicBezTo>
                      <a:cubicBezTo>
                        <a:pt x="172" y="116"/>
                        <a:pt x="173" y="119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2" y="121"/>
                        <a:pt x="169" y="120"/>
                        <a:pt x="167" y="119"/>
                      </a:cubicBezTo>
                      <a:cubicBezTo>
                        <a:pt x="168" y="118"/>
                        <a:pt x="168" y="116"/>
                        <a:pt x="170" y="115"/>
                      </a:cubicBezTo>
                      <a:close/>
                      <a:moveTo>
                        <a:pt x="167" y="113"/>
                      </a:move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4"/>
                        <a:pt x="168" y="114"/>
                        <a:pt x="169" y="114"/>
                      </a:cubicBezTo>
                      <a:cubicBezTo>
                        <a:pt x="168" y="116"/>
                        <a:pt x="167" y="117"/>
                        <a:pt x="166" y="119"/>
                      </a:cubicBezTo>
                      <a:cubicBezTo>
                        <a:pt x="165" y="116"/>
                        <a:pt x="165" y="112"/>
                        <a:pt x="163" y="110"/>
                      </a:cubicBezTo>
                      <a:cubicBezTo>
                        <a:pt x="165" y="110"/>
                        <a:pt x="166" y="112"/>
                        <a:pt x="167" y="113"/>
                      </a:cubicBezTo>
                      <a:close/>
                      <a:moveTo>
                        <a:pt x="162" y="120"/>
                      </a:moveTo>
                      <a:cubicBezTo>
                        <a:pt x="161" y="120"/>
                        <a:pt x="160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0"/>
                        <a:pt x="158" y="119"/>
                        <a:pt x="158" y="119"/>
                      </a:cubicBezTo>
                      <a:cubicBezTo>
                        <a:pt x="158" y="118"/>
                        <a:pt x="158" y="118"/>
                        <a:pt x="158" y="118"/>
                      </a:cubicBezTo>
                      <a:cubicBezTo>
                        <a:pt x="160" y="118"/>
                        <a:pt x="161" y="119"/>
                        <a:pt x="163" y="119"/>
                      </a:cubicBezTo>
                      <a:cubicBezTo>
                        <a:pt x="163" y="120"/>
                        <a:pt x="162" y="120"/>
                        <a:pt x="162" y="120"/>
                      </a:cubicBezTo>
                      <a:close/>
                      <a:moveTo>
                        <a:pt x="157" y="116"/>
                      </a:moveTo>
                      <a:cubicBezTo>
                        <a:pt x="157" y="116"/>
                        <a:pt x="157" y="116"/>
                        <a:pt x="157" y="116"/>
                      </a:cubicBezTo>
                      <a:cubicBezTo>
                        <a:pt x="159" y="115"/>
                        <a:pt x="160" y="113"/>
                        <a:pt x="161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2" y="112"/>
                        <a:pt x="161" y="111"/>
                        <a:pt x="162" y="110"/>
                      </a:cubicBezTo>
                      <a:cubicBezTo>
                        <a:pt x="164" y="112"/>
                        <a:pt x="164" y="116"/>
                        <a:pt x="165" y="118"/>
                      </a:cubicBezTo>
                      <a:cubicBezTo>
                        <a:pt x="162" y="118"/>
                        <a:pt x="159" y="118"/>
                        <a:pt x="157" y="116"/>
                      </a:cubicBezTo>
                      <a:close/>
                      <a:moveTo>
                        <a:pt x="152" y="117"/>
                      </a:moveTo>
                      <a:cubicBezTo>
                        <a:pt x="153" y="118"/>
                        <a:pt x="154" y="117"/>
                        <a:pt x="155" y="118"/>
                      </a:cubicBezTo>
                      <a:cubicBezTo>
                        <a:pt x="154" y="119"/>
                        <a:pt x="153" y="119"/>
                        <a:pt x="152" y="120"/>
                      </a:cubicBezTo>
                      <a:cubicBezTo>
                        <a:pt x="152" y="120"/>
                        <a:pt x="152" y="120"/>
                        <a:pt x="152" y="120"/>
                      </a:cubicBezTo>
                      <a:cubicBezTo>
                        <a:pt x="152" y="119"/>
                        <a:pt x="152" y="118"/>
                        <a:pt x="152" y="117"/>
                      </a:cubicBezTo>
                      <a:close/>
                      <a:moveTo>
                        <a:pt x="151" y="131"/>
                      </a:move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2"/>
                        <a:pt x="150" y="132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4"/>
                        <a:pt x="150" y="134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48" y="137"/>
                        <a:pt x="146" y="139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38"/>
                        <a:pt x="144" y="135"/>
                        <a:pt x="145" y="133"/>
                      </a:cubicBezTo>
                      <a:cubicBezTo>
                        <a:pt x="147" y="132"/>
                        <a:pt x="148" y="131"/>
                        <a:pt x="151" y="130"/>
                      </a:cubicBezTo>
                      <a:cubicBezTo>
                        <a:pt x="151" y="130"/>
                        <a:pt x="151" y="131"/>
                        <a:pt x="150" y="131"/>
                      </a:cubicBezTo>
                      <a:lnTo>
                        <a:pt x="151" y="131"/>
                      </a:lnTo>
                      <a:close/>
                      <a:moveTo>
                        <a:pt x="141" y="152"/>
                      </a:moveTo>
                      <a:cubicBezTo>
                        <a:pt x="141" y="152"/>
                        <a:pt x="140" y="152"/>
                        <a:pt x="140" y="152"/>
                      </a:cubicBezTo>
                      <a:cubicBezTo>
                        <a:pt x="140" y="152"/>
                        <a:pt x="140" y="151"/>
                        <a:pt x="140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2" y="151"/>
                        <a:pt x="142" y="152"/>
                        <a:pt x="141" y="152"/>
                      </a:cubicBezTo>
                      <a:close/>
                      <a:moveTo>
                        <a:pt x="141" y="150"/>
                      </a:move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49"/>
                        <a:pt x="141" y="148"/>
                        <a:pt x="142" y="147"/>
                      </a:cubicBezTo>
                      <a:cubicBezTo>
                        <a:pt x="142" y="147"/>
                        <a:pt x="142" y="150"/>
                        <a:pt x="141" y="150"/>
                      </a:cubicBezTo>
                      <a:close/>
                      <a:moveTo>
                        <a:pt x="141" y="145"/>
                      </a:moveTo>
                      <a:cubicBezTo>
                        <a:pt x="139" y="145"/>
                        <a:pt x="137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7" y="141"/>
                        <a:pt x="138" y="139"/>
                        <a:pt x="139" y="136"/>
                      </a:cubicBezTo>
                      <a:cubicBezTo>
                        <a:pt x="139" y="136"/>
                        <a:pt x="139" y="136"/>
                        <a:pt x="139" y="136"/>
                      </a:cubicBezTo>
                      <a:cubicBezTo>
                        <a:pt x="139" y="135"/>
                        <a:pt x="140" y="135"/>
                        <a:pt x="140" y="135"/>
                      </a:cubicBezTo>
                      <a:cubicBezTo>
                        <a:pt x="140" y="135"/>
                        <a:pt x="140" y="135"/>
                        <a:pt x="140" y="135"/>
                      </a:cubicBezTo>
                      <a:cubicBezTo>
                        <a:pt x="141" y="135"/>
                        <a:pt x="141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3" y="136"/>
                        <a:pt x="141" y="143"/>
                        <a:pt x="141" y="145"/>
                      </a:cubicBezTo>
                      <a:close/>
                      <a:moveTo>
                        <a:pt x="133" y="128"/>
                      </a:moveTo>
                      <a:cubicBezTo>
                        <a:pt x="132" y="125"/>
                        <a:pt x="130" y="118"/>
                        <a:pt x="134" y="117"/>
                      </a:cubicBezTo>
                      <a:cubicBezTo>
                        <a:pt x="135" y="119"/>
                        <a:pt x="134" y="124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7"/>
                        <a:pt x="136" y="129"/>
                        <a:pt x="136" y="130"/>
                      </a:cubicBezTo>
                      <a:cubicBezTo>
                        <a:pt x="136" y="131"/>
                        <a:pt x="136" y="132"/>
                        <a:pt x="135" y="133"/>
                      </a:cubicBezTo>
                      <a:cubicBezTo>
                        <a:pt x="135" y="133"/>
                        <a:pt x="135" y="133"/>
                        <a:pt x="135" y="133"/>
                      </a:cubicBezTo>
                      <a:cubicBezTo>
                        <a:pt x="135" y="134"/>
                        <a:pt x="134" y="136"/>
                        <a:pt x="134" y="137"/>
                      </a:cubicBezTo>
                      <a:cubicBezTo>
                        <a:pt x="134" y="136"/>
                        <a:pt x="133" y="133"/>
                        <a:pt x="134" y="133"/>
                      </a:cubicBezTo>
                      <a:cubicBezTo>
                        <a:pt x="133" y="132"/>
                        <a:pt x="133" y="130"/>
                        <a:pt x="133" y="128"/>
                      </a:cubicBezTo>
                      <a:close/>
                      <a:moveTo>
                        <a:pt x="125" y="133"/>
                      </a:moveTo>
                      <a:cubicBezTo>
                        <a:pt x="123" y="134"/>
                        <a:pt x="121" y="135"/>
                        <a:pt x="119" y="135"/>
                      </a:cubicBezTo>
                      <a:cubicBezTo>
                        <a:pt x="118" y="134"/>
                        <a:pt x="117" y="131"/>
                        <a:pt x="118" y="129"/>
                      </a:cubicBezTo>
                      <a:cubicBezTo>
                        <a:pt x="122" y="126"/>
                        <a:pt x="126" y="122"/>
                        <a:pt x="130" y="119"/>
                      </a:cubicBezTo>
                      <a:cubicBezTo>
                        <a:pt x="130" y="119"/>
                        <a:pt x="130" y="119"/>
                        <a:pt x="130" y="119"/>
                      </a:cubicBezTo>
                      <a:cubicBezTo>
                        <a:pt x="130" y="124"/>
                        <a:pt x="131" y="126"/>
                        <a:pt x="132" y="130"/>
                      </a:cubicBezTo>
                      <a:cubicBezTo>
                        <a:pt x="130" y="131"/>
                        <a:pt x="127" y="132"/>
                        <a:pt x="125" y="133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50"/>
                        <a:pt x="110" y="150"/>
                      </a:cubicBezTo>
                      <a:cubicBezTo>
                        <a:pt x="110" y="150"/>
                        <a:pt x="110" y="149"/>
                        <a:pt x="110" y="149"/>
                      </a:cubicBezTo>
                      <a:cubicBezTo>
                        <a:pt x="110" y="147"/>
                        <a:pt x="110" y="146"/>
                        <a:pt x="110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2" y="144"/>
                        <a:pt x="112" y="145"/>
                      </a:cubicBezTo>
                      <a:cubicBezTo>
                        <a:pt x="112" y="145"/>
                        <a:pt x="112" y="145"/>
                        <a:pt x="112" y="145"/>
                      </a:cubicBezTo>
                      <a:cubicBezTo>
                        <a:pt x="112" y="146"/>
                        <a:pt x="111" y="147"/>
                        <a:pt x="111" y="148"/>
                      </a:cubicBezTo>
                      <a:cubicBezTo>
                        <a:pt x="111" y="148"/>
                        <a:pt x="111" y="148"/>
                        <a:pt x="111" y="148"/>
                      </a:cubicBezTo>
                      <a:cubicBezTo>
                        <a:pt x="111" y="148"/>
                        <a:pt x="111" y="148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02" y="146"/>
                      </a:move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0" y="145"/>
                        <a:pt x="100" y="145"/>
                        <a:pt x="100" y="144"/>
                      </a:cubicBezTo>
                      <a:cubicBezTo>
                        <a:pt x="100" y="144"/>
                        <a:pt x="100" y="144"/>
                        <a:pt x="100" y="144"/>
                      </a:cubicBezTo>
                      <a:cubicBezTo>
                        <a:pt x="100" y="141"/>
                        <a:pt x="98" y="137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100" y="133"/>
                        <a:pt x="102" y="132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6" y="131"/>
                        <a:pt x="107" y="130"/>
                        <a:pt x="109" y="130"/>
                      </a:cubicBezTo>
                      <a:cubicBezTo>
                        <a:pt x="110" y="132"/>
                        <a:pt x="110" y="134"/>
                        <a:pt x="110" y="136"/>
                      </a:cubicBezTo>
                      <a:cubicBezTo>
                        <a:pt x="107" y="139"/>
                        <a:pt x="105" y="142"/>
                        <a:pt x="102" y="146"/>
                      </a:cubicBezTo>
                      <a:close/>
                      <a:moveTo>
                        <a:pt x="102" y="147"/>
                      </a:moveTo>
                      <a:cubicBezTo>
                        <a:pt x="101" y="147"/>
                        <a:pt x="101" y="148"/>
                        <a:pt x="101" y="148"/>
                      </a:cubicBezTo>
                      <a:cubicBezTo>
                        <a:pt x="101" y="148"/>
                        <a:pt x="101" y="148"/>
                        <a:pt x="101" y="148"/>
                      </a:cubicBezTo>
                      <a:cubicBezTo>
                        <a:pt x="101" y="148"/>
                        <a:pt x="101" y="147"/>
                        <a:pt x="100" y="147"/>
                      </a:cubicBezTo>
                      <a:cubicBezTo>
                        <a:pt x="101" y="147"/>
                        <a:pt x="101" y="147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2" y="146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lose/>
                      <a:moveTo>
                        <a:pt x="98" y="127"/>
                      </a:moveTo>
                      <a:cubicBezTo>
                        <a:pt x="99" y="127"/>
                        <a:pt x="100" y="127"/>
                        <a:pt x="101" y="126"/>
                      </a:cubicBezTo>
                      <a:cubicBezTo>
                        <a:pt x="101" y="127"/>
                        <a:pt x="99" y="129"/>
                        <a:pt x="98" y="130"/>
                      </a:cubicBezTo>
                      <a:cubicBezTo>
                        <a:pt x="98" y="129"/>
                        <a:pt x="98" y="128"/>
                        <a:pt x="98" y="127"/>
                      </a:cubicBezTo>
                      <a:close/>
                      <a:moveTo>
                        <a:pt x="92" y="134"/>
                      </a:move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3" y="134"/>
                        <a:pt x="93" y="134"/>
                        <a:pt x="93" y="134"/>
                      </a:cubicBezTo>
                      <a:cubicBezTo>
                        <a:pt x="93" y="134"/>
                        <a:pt x="94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4"/>
                        <a:pt x="93" y="135"/>
                        <a:pt x="91" y="135"/>
                      </a:cubicBezTo>
                      <a:cubicBezTo>
                        <a:pt x="89" y="137"/>
                        <a:pt x="87" y="138"/>
                        <a:pt x="85" y="140"/>
                      </a:cubicBezTo>
                      <a:cubicBezTo>
                        <a:pt x="84" y="139"/>
                        <a:pt x="83" y="139"/>
                        <a:pt x="83" y="139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81" y="138"/>
                        <a:pt x="80" y="138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79" y="136"/>
                        <a:pt x="78" y="136"/>
                        <a:pt x="78" y="136"/>
                      </a:cubicBezTo>
                      <a:cubicBezTo>
                        <a:pt x="78" y="134"/>
                        <a:pt x="79" y="133"/>
                        <a:pt x="80" y="132"/>
                      </a:cubicBezTo>
                      <a:cubicBezTo>
                        <a:pt x="80" y="132"/>
                        <a:pt x="80" y="132"/>
                        <a:pt x="80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1"/>
                      </a:cubicBezTo>
                      <a:cubicBezTo>
                        <a:pt x="81" y="131"/>
                        <a:pt x="82" y="131"/>
                        <a:pt x="82" y="130"/>
                      </a:cubicBezTo>
                      <a:cubicBezTo>
                        <a:pt x="84" y="129"/>
                        <a:pt x="87" y="129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1" y="128"/>
                        <a:pt x="91" y="127"/>
                        <a:pt x="92" y="127"/>
                      </a:cubicBez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4" y="127"/>
                        <a:pt x="96" y="127"/>
                        <a:pt x="97" y="128"/>
                      </a:cubicBezTo>
                      <a:cubicBezTo>
                        <a:pt x="97" y="130"/>
                        <a:pt x="98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3"/>
                        <a:pt x="93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lose/>
                      <a:moveTo>
                        <a:pt x="94" y="136"/>
                      </a:moveTo>
                      <a:cubicBezTo>
                        <a:pt x="93" y="136"/>
                        <a:pt x="93" y="136"/>
                        <a:pt x="93" y="136"/>
                      </a:cubicBezTo>
                      <a:cubicBezTo>
                        <a:pt x="93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lose/>
                      <a:moveTo>
                        <a:pt x="82" y="101"/>
                      </a:moveTo>
                      <a:cubicBezTo>
                        <a:pt x="82" y="102"/>
                        <a:pt x="80" y="102"/>
                        <a:pt x="78" y="102"/>
                      </a:cubicBezTo>
                      <a:cubicBezTo>
                        <a:pt x="78" y="101"/>
                        <a:pt x="78" y="101"/>
                        <a:pt x="78" y="101"/>
                      </a:cubicBezTo>
                      <a:cubicBezTo>
                        <a:pt x="76" y="100"/>
                        <a:pt x="74" y="98"/>
                        <a:pt x="71" y="97"/>
                      </a:cubicBezTo>
                      <a:cubicBezTo>
                        <a:pt x="71" y="97"/>
                        <a:pt x="71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69" y="94"/>
                        <a:pt x="68" y="91"/>
                        <a:pt x="67" y="88"/>
                      </a:cubicBezTo>
                      <a:cubicBezTo>
                        <a:pt x="67" y="87"/>
                        <a:pt x="66" y="87"/>
                        <a:pt x="66" y="86"/>
                      </a:cubicBezTo>
                      <a:cubicBezTo>
                        <a:pt x="74" y="87"/>
                        <a:pt x="82" y="89"/>
                        <a:pt x="89" y="90"/>
                      </a:cubicBezTo>
                      <a:cubicBezTo>
                        <a:pt x="88" y="93"/>
                        <a:pt x="85" y="94"/>
                        <a:pt x="84" y="97"/>
                      </a:cubicBezTo>
                      <a:cubicBezTo>
                        <a:pt x="84" y="97"/>
                        <a:pt x="84" y="97"/>
                        <a:pt x="84" y="97"/>
                      </a:cubicBezTo>
                      <a:cubicBezTo>
                        <a:pt x="83" y="98"/>
                        <a:pt x="83" y="99"/>
                        <a:pt x="82" y="100"/>
                      </a:cubicBezTo>
                      <a:cubicBezTo>
                        <a:pt x="82" y="100"/>
                        <a:pt x="82" y="100"/>
                        <a:pt x="82" y="101"/>
                      </a:cubicBezTo>
                      <a:close/>
                      <a:moveTo>
                        <a:pt x="66" y="96"/>
                      </a:move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7" y="96"/>
                        <a:pt x="69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70" y="97"/>
                        <a:pt x="71" y="97"/>
                        <a:pt x="71" y="97"/>
                      </a:cubicBezTo>
                      <a:cubicBezTo>
                        <a:pt x="71" y="97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9"/>
                        <a:pt x="71" y="99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99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4" y="98"/>
                        <a:pt x="76" y="100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5" y="102"/>
                        <a:pt x="72" y="104"/>
                        <a:pt x="69" y="104"/>
                      </a:cubicBezTo>
                      <a:cubicBezTo>
                        <a:pt x="68" y="103"/>
                        <a:pt x="67" y="101"/>
                        <a:pt x="66" y="100"/>
                      </a:cubicBezTo>
                      <a:cubicBezTo>
                        <a:pt x="63" y="97"/>
                        <a:pt x="62" y="95"/>
                        <a:pt x="60" y="91"/>
                      </a:cubicBezTo>
                      <a:cubicBezTo>
                        <a:pt x="59" y="90"/>
                        <a:pt x="58" y="88"/>
                        <a:pt x="58" y="87"/>
                      </a:cubicBezTo>
                      <a:cubicBezTo>
                        <a:pt x="59" y="85"/>
                        <a:pt x="63" y="86"/>
                        <a:pt x="65" y="86"/>
                      </a:cubicBezTo>
                      <a:cubicBezTo>
                        <a:pt x="66" y="86"/>
                        <a:pt x="66" y="87"/>
                        <a:pt x="66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7" y="91"/>
                        <a:pt x="69" y="94"/>
                        <a:pt x="70" y="97"/>
                      </a:cubicBezTo>
                      <a:cubicBezTo>
                        <a:pt x="69" y="97"/>
                        <a:pt x="68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lose/>
                      <a:moveTo>
                        <a:pt x="61" y="55"/>
                      </a:moveTo>
                      <a:cubicBezTo>
                        <a:pt x="60" y="55"/>
                        <a:pt x="60" y="56"/>
                        <a:pt x="60" y="57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7"/>
                        <a:pt x="60" y="55"/>
                        <a:pt x="60" y="54"/>
                      </a:cubicBezTo>
                      <a:cubicBezTo>
                        <a:pt x="61" y="53"/>
                        <a:pt x="60" y="54"/>
                        <a:pt x="60" y="55"/>
                      </a:cubicBezTo>
                      <a:lnTo>
                        <a:pt x="61" y="55"/>
                      </a:lnTo>
                      <a:close/>
                      <a:moveTo>
                        <a:pt x="63" y="52"/>
                      </a:move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lose/>
                      <a:moveTo>
                        <a:pt x="64" y="53"/>
                      </a:move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4" y="53"/>
                      </a:cubicBezTo>
                      <a:close/>
                      <a:moveTo>
                        <a:pt x="64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1"/>
                        <a:pt x="62" y="49"/>
                        <a:pt x="63" y="48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4" y="50"/>
                        <a:pt x="64" y="51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lose/>
                      <a:moveTo>
                        <a:pt x="62" y="52"/>
                      </a:move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3" y="53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5"/>
                        <a:pt x="61" y="55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4"/>
                        <a:pt x="61" y="52"/>
                        <a:pt x="62" y="52"/>
                      </a:cubicBezTo>
                      <a:close/>
                      <a:moveTo>
                        <a:pt x="61" y="56"/>
                      </a:move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61" y="56"/>
                        <a:pt x="61" y="56"/>
                        <a:pt x="61" y="57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57"/>
                        <a:pt x="61" y="58"/>
                        <a:pt x="60" y="58"/>
                      </a:cubicBezTo>
                      <a:cubicBezTo>
                        <a:pt x="60" y="58"/>
                        <a:pt x="60" y="57"/>
                        <a:pt x="60" y="57"/>
                      </a:cubicBezTo>
                      <a:cubicBezTo>
                        <a:pt x="60" y="57"/>
                        <a:pt x="61" y="56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5"/>
                        <a:pt x="61" y="56"/>
                        <a:pt x="61" y="56"/>
                      </a:cubicBezTo>
                      <a:close/>
                      <a:moveTo>
                        <a:pt x="60" y="59"/>
                      </a:moveTo>
                      <a:cubicBezTo>
                        <a:pt x="60" y="59"/>
                        <a:pt x="61" y="59"/>
                        <a:pt x="60" y="59"/>
                      </a:cubicBezTo>
                      <a:cubicBezTo>
                        <a:pt x="61" y="59"/>
                        <a:pt x="62" y="57"/>
                        <a:pt x="62" y="58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2" y="59"/>
                        <a:pt x="63" y="60"/>
                        <a:pt x="63" y="60"/>
                      </a:cubicBezTo>
                      <a:cubicBezTo>
                        <a:pt x="62" y="60"/>
                        <a:pt x="61" y="60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lose/>
                      <a:moveTo>
                        <a:pt x="62" y="57"/>
                      </a:move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2" y="55"/>
                        <a:pt x="62" y="55"/>
                      </a:cubicBezTo>
                      <a:cubicBezTo>
                        <a:pt x="62" y="55"/>
                        <a:pt x="63" y="55"/>
                        <a:pt x="63" y="55"/>
                      </a:cubicBezTo>
                      <a:cubicBezTo>
                        <a:pt x="63" y="55"/>
                        <a:pt x="63" y="56"/>
                        <a:pt x="63" y="57"/>
                      </a:cubicBezTo>
                      <a:cubicBezTo>
                        <a:pt x="63" y="57"/>
                        <a:pt x="63" y="57"/>
                        <a:pt x="62" y="57"/>
                      </a:cubicBezTo>
                      <a:close/>
                      <a:moveTo>
                        <a:pt x="63" y="54"/>
                      </a:move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5"/>
                        <a:pt x="64" y="55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6"/>
                        <a:pt x="63" y="55"/>
                        <a:pt x="63" y="54"/>
                      </a:cubicBezTo>
                      <a:close/>
                      <a:moveTo>
                        <a:pt x="64" y="54"/>
                      </a:move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6" y="52"/>
                        <a:pt x="68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3"/>
                        <a:pt x="69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71" y="53"/>
                        <a:pt x="71" y="51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5" y="53"/>
                        <a:pt x="77" y="55"/>
                        <a:pt x="79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1" y="56"/>
                        <a:pt x="83" y="56"/>
                        <a:pt x="84" y="58"/>
                      </a:cubicBezTo>
                      <a:cubicBezTo>
                        <a:pt x="78" y="57"/>
                        <a:pt x="72" y="55"/>
                        <a:pt x="65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5" y="55"/>
                        <a:pt x="64" y="55"/>
                        <a:pt x="64" y="54"/>
                      </a:cubicBezTo>
                      <a:close/>
                      <a:moveTo>
                        <a:pt x="79" y="38"/>
                      </a:move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79" y="38"/>
                        <a:pt x="79" y="36"/>
                        <a:pt x="79" y="35"/>
                      </a:cubicBezTo>
                      <a:cubicBezTo>
                        <a:pt x="80" y="35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8"/>
                        <a:pt x="82" y="40"/>
                        <a:pt x="82" y="42"/>
                      </a:cubicBezTo>
                      <a:cubicBezTo>
                        <a:pt x="82" y="42"/>
                        <a:pt x="82" y="42"/>
                        <a:pt x="82" y="42"/>
                      </a:cubicBezTo>
                      <a:cubicBezTo>
                        <a:pt x="82" y="42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0"/>
                        <a:pt x="81" y="38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5"/>
                        <a:pt x="79" y="34"/>
                        <a:pt x="79" y="32"/>
                      </a:cubicBezTo>
                      <a:cubicBezTo>
                        <a:pt x="81" y="32"/>
                        <a:pt x="82" y="31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3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4" y="32"/>
                        <a:pt x="84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3"/>
                        <a:pt x="86" y="34"/>
                        <a:pt x="87" y="35"/>
                      </a:cubicBezTo>
                      <a:cubicBezTo>
                        <a:pt x="87" y="36"/>
                        <a:pt x="87" y="36"/>
                        <a:pt x="86" y="37"/>
                      </a:cubicBezTo>
                      <a:cubicBezTo>
                        <a:pt x="87" y="37"/>
                        <a:pt x="87" y="36"/>
                        <a:pt x="88" y="36"/>
                      </a:cubicBezTo>
                      <a:cubicBezTo>
                        <a:pt x="88" y="37"/>
                        <a:pt x="89" y="38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0" y="41"/>
                        <a:pt x="90" y="42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2" y="48"/>
                        <a:pt x="95" y="50"/>
                        <a:pt x="95" y="54"/>
                      </a:cubicBezTo>
                      <a:cubicBezTo>
                        <a:pt x="92" y="54"/>
                        <a:pt x="88" y="53"/>
                        <a:pt x="85" y="52"/>
                      </a:cubicBezTo>
                      <a:cubicBezTo>
                        <a:pt x="85" y="51"/>
                        <a:pt x="85" y="49"/>
                        <a:pt x="84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7"/>
                        <a:pt x="84" y="46"/>
                        <a:pt x="84" y="45"/>
                      </a:cubicBezTo>
                      <a:cubicBezTo>
                        <a:pt x="84" y="43"/>
                        <a:pt x="84" y="42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4" y="42"/>
                        <a:pt x="84" y="43"/>
                        <a:pt x="84" y="45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9"/>
                        <a:pt x="84" y="51"/>
                        <a:pt x="84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1"/>
                        <a:pt x="82" y="49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1" y="44"/>
                        <a:pt x="79" y="42"/>
                        <a:pt x="79" y="38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lose/>
                      <a:moveTo>
                        <a:pt x="77" y="23"/>
                      </a:moveTo>
                      <a:cubicBezTo>
                        <a:pt x="78" y="23"/>
                        <a:pt x="78" y="25"/>
                        <a:pt x="79" y="26"/>
                      </a:cubicBezTo>
                      <a:cubicBezTo>
                        <a:pt x="80" y="27"/>
                        <a:pt x="82" y="28"/>
                        <a:pt x="83" y="30"/>
                      </a:cubicBezTo>
                      <a:cubicBezTo>
                        <a:pt x="81" y="30"/>
                        <a:pt x="80" y="31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8" y="29"/>
                        <a:pt x="78" y="26"/>
                        <a:pt x="77" y="23"/>
                      </a:cubicBezTo>
                      <a:close/>
                      <a:moveTo>
                        <a:pt x="85" y="29"/>
                      </a:move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4" y="29"/>
                        <a:pt x="84" y="29"/>
                        <a:pt x="85" y="29"/>
                      </a:cubicBezTo>
                      <a:cubicBezTo>
                        <a:pt x="85" y="29"/>
                        <a:pt x="85" y="28"/>
                        <a:pt x="85" y="28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86" y="30"/>
                      </a:move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lnTo>
                        <a:pt x="86" y="30"/>
                      </a:lnTo>
                      <a:close/>
                      <a:moveTo>
                        <a:pt x="85" y="29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99" y="11"/>
                      </a:moveTo>
                      <a:cubicBezTo>
                        <a:pt x="98" y="12"/>
                        <a:pt x="97" y="17"/>
                        <a:pt x="96" y="16"/>
                      </a:cubicBezTo>
                      <a:cubicBezTo>
                        <a:pt x="96" y="15"/>
                        <a:pt x="97" y="13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1"/>
                        <a:pt x="98" y="11"/>
                        <a:pt x="98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lose/>
                      <a:moveTo>
                        <a:pt x="99" y="9"/>
                      </a:move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9" y="7"/>
                        <a:pt x="100" y="7"/>
                      </a:cubicBezTo>
                      <a:cubicBezTo>
                        <a:pt x="100" y="7"/>
                        <a:pt x="100" y="9"/>
                        <a:pt x="99" y="9"/>
                      </a:cubicBezTo>
                      <a:close/>
                      <a:moveTo>
                        <a:pt x="100" y="14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3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13"/>
                        <a:pt x="101" y="12"/>
                        <a:pt x="102" y="11"/>
                      </a:cubicBezTo>
                      <a:cubicBezTo>
                        <a:pt x="103" y="12"/>
                        <a:pt x="102" y="13"/>
                        <a:pt x="102" y="14"/>
                      </a:cubicBez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1" y="17"/>
                        <a:pt x="99" y="17"/>
                        <a:pt x="98" y="17"/>
                      </a:cubicBezTo>
                      <a:cubicBezTo>
                        <a:pt x="98" y="15"/>
                        <a:pt x="100" y="15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lose/>
                      <a:moveTo>
                        <a:pt x="97" y="17"/>
                      </a:move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ubicBezTo>
                        <a:pt x="102" y="19"/>
                        <a:pt x="102" y="19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1"/>
                        <a:pt x="100" y="21"/>
                        <a:pt x="99" y="21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99" y="21"/>
                        <a:pt x="99" y="22"/>
                        <a:pt x="99" y="22"/>
                      </a:cubicBezTo>
                      <a:cubicBezTo>
                        <a:pt x="99" y="22"/>
                        <a:pt x="99" y="22"/>
                        <a:pt x="99" y="22"/>
                      </a:cubicBezTo>
                      <a:cubicBezTo>
                        <a:pt x="100" y="21"/>
                        <a:pt x="101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1" y="22"/>
                        <a:pt x="100" y="23"/>
                        <a:pt x="99" y="23"/>
                      </a:cubicBezTo>
                      <a:cubicBezTo>
                        <a:pt x="99" y="23"/>
                        <a:pt x="99" y="23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100" y="23"/>
                        <a:pt x="101" y="22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4"/>
                        <a:pt x="103" y="26"/>
                        <a:pt x="103" y="28"/>
                      </a:cubicBezTo>
                      <a:cubicBezTo>
                        <a:pt x="103" y="29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29"/>
                        <a:pt x="103" y="28"/>
                      </a:cubicBezTo>
                      <a:cubicBezTo>
                        <a:pt x="103" y="26"/>
                        <a:pt x="102" y="24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1"/>
                        <a:pt x="103" y="21"/>
                        <a:pt x="103" y="21"/>
                      </a:cubicBezTo>
                      <a:cubicBezTo>
                        <a:pt x="104" y="22"/>
                        <a:pt x="105" y="22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7" y="24"/>
                        <a:pt x="106" y="24"/>
                        <a:pt x="107" y="25"/>
                      </a:cubicBezTo>
                      <a:cubicBezTo>
                        <a:pt x="107" y="25"/>
                        <a:pt x="107" y="25"/>
                        <a:pt x="107" y="26"/>
                      </a:cubicBezTo>
                      <a:cubicBezTo>
                        <a:pt x="106" y="26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31"/>
                        <a:pt x="104" y="32"/>
                        <a:pt x="103" y="33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2" y="32"/>
                        <a:pt x="102" y="32"/>
                      </a:cubicBezTo>
                      <a:cubicBezTo>
                        <a:pt x="102" y="32"/>
                        <a:pt x="102" y="32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4"/>
                        <a:pt x="102" y="35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98" y="35"/>
                        <a:pt x="95" y="34"/>
                        <a:pt x="92" y="32"/>
                      </a:cubicBezTo>
                      <a:cubicBezTo>
                        <a:pt x="92" y="31"/>
                        <a:pt x="92" y="29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3"/>
                        <a:pt x="96" y="21"/>
                        <a:pt x="97" y="17"/>
                      </a:cubicBezTo>
                      <a:close/>
                      <a:moveTo>
                        <a:pt x="102" y="18"/>
                      </a:moveTo>
                      <a:cubicBezTo>
                        <a:pt x="103" y="17"/>
                        <a:pt x="104" y="17"/>
                        <a:pt x="105" y="17"/>
                      </a:cubicBezTo>
                      <a:cubicBezTo>
                        <a:pt x="105" y="18"/>
                        <a:pt x="105" y="18"/>
                        <a:pt x="105" y="18"/>
                      </a:cubicBezTo>
                      <a:cubicBezTo>
                        <a:pt x="105" y="18"/>
                        <a:pt x="105" y="19"/>
                        <a:pt x="105" y="19"/>
                      </a:cubicBezTo>
                      <a:cubicBezTo>
                        <a:pt x="104" y="19"/>
                        <a:pt x="103" y="19"/>
                        <a:pt x="103" y="20"/>
                      </a:cubicBezTo>
                      <a:cubicBezTo>
                        <a:pt x="103" y="20"/>
                        <a:pt x="103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19"/>
                        <a:pt x="102" y="19"/>
                        <a:pt x="102" y="18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lose/>
                      <a:moveTo>
                        <a:pt x="103" y="14"/>
                      </a:moveTo>
                      <a:cubicBezTo>
                        <a:pt x="104" y="14"/>
                        <a:pt x="104" y="16"/>
                        <a:pt x="104" y="17"/>
                      </a:cubicBezTo>
                      <a:cubicBezTo>
                        <a:pt x="104" y="17"/>
                        <a:pt x="103" y="17"/>
                        <a:pt x="103" y="16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lose/>
                      <a:moveTo>
                        <a:pt x="107" y="12"/>
                      </a:move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4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9" y="15"/>
                        <a:pt x="109" y="16"/>
                        <a:pt x="108" y="17"/>
                      </a:cubicBezTo>
                      <a:cubicBezTo>
                        <a:pt x="105" y="17"/>
                        <a:pt x="105" y="17"/>
                        <a:pt x="105" y="17"/>
                      </a:cubicBezTo>
                      <a:cubicBezTo>
                        <a:pt x="105" y="15"/>
                        <a:pt x="104" y="13"/>
                        <a:pt x="103" y="11"/>
                      </a:cubicBezTo>
                      <a:cubicBezTo>
                        <a:pt x="104" y="10"/>
                        <a:pt x="106" y="11"/>
                        <a:pt x="107" y="12"/>
                      </a:cubicBezTo>
                      <a:close/>
                      <a:moveTo>
                        <a:pt x="104" y="9"/>
                      </a:moveTo>
                      <a:cubicBezTo>
                        <a:pt x="104" y="8"/>
                        <a:pt x="104" y="7"/>
                        <a:pt x="105" y="7"/>
                      </a:cubicBezTo>
                      <a:cubicBezTo>
                        <a:pt x="105" y="8"/>
                        <a:pt x="106" y="9"/>
                        <a:pt x="106" y="10"/>
                      </a:cubicBezTo>
                      <a:cubicBezTo>
                        <a:pt x="106" y="10"/>
                        <a:pt x="106" y="10"/>
                        <a:pt x="106" y="10"/>
                      </a:cubicBezTo>
                      <a:cubicBezTo>
                        <a:pt x="105" y="9"/>
                        <a:pt x="105" y="9"/>
                        <a:pt x="104" y="9"/>
                      </a:cubicBezTo>
                      <a:close/>
                      <a:moveTo>
                        <a:pt x="116" y="17"/>
                      </a:moveTo>
                      <a:cubicBezTo>
                        <a:pt x="115" y="17"/>
                        <a:pt x="115" y="17"/>
                        <a:pt x="114" y="17"/>
                      </a:cubicBezTo>
                      <a:cubicBezTo>
                        <a:pt x="114" y="17"/>
                        <a:pt x="114" y="16"/>
                        <a:pt x="114" y="16"/>
                      </a:cubicBezTo>
                      <a:cubicBezTo>
                        <a:pt x="115" y="15"/>
                        <a:pt x="116" y="16"/>
                        <a:pt x="116" y="17"/>
                      </a:cubicBezTo>
                      <a:close/>
                      <a:moveTo>
                        <a:pt x="115" y="14"/>
                      </a:moveTo>
                      <a:cubicBezTo>
                        <a:pt x="116" y="14"/>
                        <a:pt x="116" y="15"/>
                        <a:pt x="116" y="15"/>
                      </a:cubicBezTo>
                      <a:cubicBezTo>
                        <a:pt x="115" y="15"/>
                        <a:pt x="114" y="15"/>
                        <a:pt x="115" y="14"/>
                      </a:cubicBezTo>
                      <a:close/>
                      <a:moveTo>
                        <a:pt x="117" y="18"/>
                      </a:moveTo>
                      <a:cubicBezTo>
                        <a:pt x="116" y="18"/>
                        <a:pt x="117" y="19"/>
                        <a:pt x="117" y="19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6" y="20"/>
                        <a:pt x="115" y="19"/>
                        <a:pt x="114" y="18"/>
                      </a:cubicBezTo>
                      <a:cubicBezTo>
                        <a:pt x="114" y="18"/>
                        <a:pt x="115" y="18"/>
                        <a:pt x="117" y="18"/>
                      </a:cubicBezTo>
                      <a:close/>
                      <a:moveTo>
                        <a:pt x="117" y="21"/>
                      </a:move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6" y="23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5"/>
                        <a:pt x="114" y="26"/>
                        <a:pt x="113" y="25"/>
                      </a:cubicBezTo>
                      <a:cubicBezTo>
                        <a:pt x="113" y="24"/>
                        <a:pt x="113" y="24"/>
                        <a:pt x="113" y="24"/>
                      </a:cubicBezTo>
                      <a:cubicBezTo>
                        <a:pt x="113" y="23"/>
                        <a:pt x="114" y="21"/>
                        <a:pt x="114" y="19"/>
                      </a:cubicBezTo>
                      <a:cubicBezTo>
                        <a:pt x="115" y="20"/>
                        <a:pt x="116" y="20"/>
                        <a:pt x="117" y="21"/>
                      </a:cubicBezTo>
                      <a:close/>
                      <a:moveTo>
                        <a:pt x="139" y="4"/>
                      </a:moveTo>
                      <a:cubicBezTo>
                        <a:pt x="139" y="4"/>
                        <a:pt x="138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7" y="4"/>
                        <a:pt x="137" y="4"/>
                        <a:pt x="137" y="3"/>
                      </a:cubicBezTo>
                      <a:cubicBezTo>
                        <a:pt x="137" y="3"/>
                        <a:pt x="137" y="3"/>
                        <a:pt x="137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9" y="4"/>
                        <a:pt x="139" y="4"/>
                        <a:pt x="139" y="4"/>
                      </a:cubicBezTo>
                      <a:close/>
                      <a:moveTo>
                        <a:pt x="137" y="6"/>
                      </a:moveTo>
                      <a:cubicBezTo>
                        <a:pt x="137" y="6"/>
                        <a:pt x="137" y="5"/>
                        <a:pt x="137" y="5"/>
                      </a:cubicBezTo>
                      <a:cubicBezTo>
                        <a:pt x="138" y="5"/>
                        <a:pt x="139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6"/>
                        <a:pt x="139" y="7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8" y="9"/>
                        <a:pt x="138" y="9"/>
                        <a:pt x="138" y="8"/>
                      </a:cubicBezTo>
                      <a:cubicBezTo>
                        <a:pt x="138" y="8"/>
                        <a:pt x="138" y="8"/>
                        <a:pt x="138" y="8"/>
                      </a:cubicBezTo>
                      <a:cubicBezTo>
                        <a:pt x="137" y="8"/>
                        <a:pt x="137" y="8"/>
                        <a:pt x="137" y="7"/>
                      </a:cubicBezTo>
                      <a:cubicBezTo>
                        <a:pt x="137" y="7"/>
                        <a:pt x="137" y="7"/>
                        <a:pt x="137" y="7"/>
                      </a:cubicBezTo>
                      <a:cubicBezTo>
                        <a:pt x="137" y="7"/>
                        <a:pt x="137" y="6"/>
                        <a:pt x="137" y="6"/>
                      </a:cubicBezTo>
                      <a:close/>
                      <a:moveTo>
                        <a:pt x="139" y="10"/>
                      </a:moveTo>
                      <a:cubicBezTo>
                        <a:pt x="139" y="10"/>
                        <a:pt x="139" y="11"/>
                        <a:pt x="140" y="11"/>
                      </a:cubicBezTo>
                      <a:cubicBezTo>
                        <a:pt x="140" y="12"/>
                        <a:pt x="141" y="12"/>
                        <a:pt x="141" y="13"/>
                      </a:cubicBezTo>
                      <a:cubicBezTo>
                        <a:pt x="141" y="13"/>
                        <a:pt x="141" y="13"/>
                        <a:pt x="141" y="13"/>
                      </a:cubicBezTo>
                      <a:cubicBezTo>
                        <a:pt x="141" y="13"/>
                        <a:pt x="139" y="13"/>
                        <a:pt x="138" y="12"/>
                      </a:cubicBezTo>
                      <a:cubicBezTo>
                        <a:pt x="138" y="12"/>
                        <a:pt x="138" y="12"/>
                        <a:pt x="138" y="12"/>
                      </a:cubicBezTo>
                      <a:cubicBezTo>
                        <a:pt x="138" y="11"/>
                        <a:pt x="139" y="11"/>
                        <a:pt x="139" y="10"/>
                      </a:cubicBezTo>
                      <a:close/>
                      <a:moveTo>
                        <a:pt x="141" y="10"/>
                      </a:moveTo>
                      <a:cubicBezTo>
                        <a:pt x="142" y="11"/>
                        <a:pt x="144" y="11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3"/>
                        <a:pt x="143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1" y="12"/>
                        <a:pt x="141" y="12"/>
                        <a:pt x="140" y="11"/>
                      </a:cubicBezTo>
                      <a:cubicBezTo>
                        <a:pt x="140" y="10"/>
                        <a:pt x="140" y="10"/>
                        <a:pt x="141" y="10"/>
                      </a:cubicBezTo>
                      <a:close/>
                      <a:moveTo>
                        <a:pt x="145" y="13"/>
                      </a:move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5" y="14"/>
                        <a:pt x="143" y="14"/>
                        <a:pt x="142" y="14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3" y="13"/>
                        <a:pt x="144" y="13"/>
                        <a:pt x="145" y="13"/>
                      </a:cubicBezTo>
                      <a:cubicBezTo>
                        <a:pt x="145" y="13"/>
                        <a:pt x="145" y="13"/>
                        <a:pt x="145" y="13"/>
                      </a:cubicBezTo>
                      <a:close/>
                      <a:moveTo>
                        <a:pt x="144" y="19"/>
                      </a:moveTo>
                      <a:cubicBezTo>
                        <a:pt x="144" y="20"/>
                        <a:pt x="144" y="20"/>
                        <a:pt x="144" y="20"/>
                      </a:cubicBezTo>
                      <a:cubicBezTo>
                        <a:pt x="146" y="19"/>
                        <a:pt x="150" y="21"/>
                        <a:pt x="152" y="21"/>
                      </a:cubicBezTo>
                      <a:cubicBezTo>
                        <a:pt x="152" y="24"/>
                        <a:pt x="150" y="25"/>
                        <a:pt x="149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7"/>
                        <a:pt x="147" y="26"/>
                        <a:pt x="146" y="25"/>
                      </a:cubicBezTo>
                      <a:cubicBezTo>
                        <a:pt x="146" y="25"/>
                        <a:pt x="146" y="25"/>
                        <a:pt x="146" y="25"/>
                      </a:cubicBezTo>
                      <a:cubicBezTo>
                        <a:pt x="146" y="25"/>
                        <a:pt x="146" y="26"/>
                        <a:pt x="146" y="26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7" y="26"/>
                        <a:pt x="147" y="27"/>
                        <a:pt x="148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9"/>
                        <a:pt x="147" y="31"/>
                        <a:pt x="147" y="33"/>
                      </a:cubicBezTo>
                      <a:cubicBezTo>
                        <a:pt x="144" y="32"/>
                        <a:pt x="142" y="31"/>
                        <a:pt x="139" y="30"/>
                      </a:cubicBezTo>
                      <a:cubicBezTo>
                        <a:pt x="139" y="26"/>
                        <a:pt x="138" y="22"/>
                        <a:pt x="138" y="18"/>
                      </a:cubicBezTo>
                      <a:cubicBezTo>
                        <a:pt x="139" y="18"/>
                        <a:pt x="142" y="19"/>
                        <a:pt x="144" y="19"/>
                      </a:cubicBezTo>
                      <a:close/>
                      <a:moveTo>
                        <a:pt x="149" y="15"/>
                      </a:moveTo>
                      <a:cubicBezTo>
                        <a:pt x="148" y="15"/>
                        <a:pt x="147" y="15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7" y="13"/>
                        <a:pt x="148" y="14"/>
                        <a:pt x="148" y="14"/>
                      </a:cubicBezTo>
                      <a:cubicBezTo>
                        <a:pt x="148" y="14"/>
                        <a:pt x="148" y="14"/>
                        <a:pt x="148" y="14"/>
                      </a:cubicBezTo>
                      <a:cubicBezTo>
                        <a:pt x="148" y="15"/>
                        <a:pt x="149" y="14"/>
                        <a:pt x="149" y="15"/>
                      </a:cubicBezTo>
                      <a:close/>
                      <a:moveTo>
                        <a:pt x="153" y="11"/>
                      </a:moveTo>
                      <a:cubicBezTo>
                        <a:pt x="155" y="12"/>
                        <a:pt x="156" y="14"/>
                        <a:pt x="158" y="1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6" y="15"/>
                        <a:pt x="155" y="15"/>
                        <a:pt x="154" y="14"/>
                      </a:cubicBezTo>
                      <a:cubicBezTo>
                        <a:pt x="154" y="14"/>
                        <a:pt x="153" y="14"/>
                        <a:pt x="153" y="14"/>
                      </a:cubicBezTo>
                      <a:cubicBezTo>
                        <a:pt x="153" y="13"/>
                        <a:pt x="153" y="12"/>
                        <a:pt x="153" y="11"/>
                      </a:cubicBezTo>
                      <a:close/>
                      <a:moveTo>
                        <a:pt x="153" y="15"/>
                      </a:moveTo>
                      <a:cubicBezTo>
                        <a:pt x="153" y="15"/>
                        <a:pt x="153" y="15"/>
                        <a:pt x="153" y="15"/>
                      </a:cubicBezTo>
                      <a:cubicBezTo>
                        <a:pt x="155" y="15"/>
                        <a:pt x="156" y="15"/>
                        <a:pt x="157" y="15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56" y="16"/>
                        <a:pt x="154" y="16"/>
                        <a:pt x="153" y="16"/>
                      </a:cubicBezTo>
                      <a:cubicBezTo>
                        <a:pt x="153" y="15"/>
                        <a:pt x="153" y="15"/>
                        <a:pt x="153" y="15"/>
                      </a:cubicBezTo>
                      <a:close/>
                      <a:moveTo>
                        <a:pt x="177" y="38"/>
                      </a:moveTo>
                      <a:cubicBezTo>
                        <a:pt x="174" y="37"/>
                        <a:pt x="169" y="40"/>
                        <a:pt x="166" y="38"/>
                      </a:cubicBezTo>
                      <a:cubicBezTo>
                        <a:pt x="167" y="36"/>
                        <a:pt x="168" y="34"/>
                        <a:pt x="169" y="32"/>
                      </a:cubicBez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71" y="30"/>
                        <a:pt x="173" y="32"/>
                        <a:pt x="174" y="34"/>
                      </a:cubicBezTo>
                      <a:cubicBezTo>
                        <a:pt x="176" y="35"/>
                        <a:pt x="177" y="37"/>
                        <a:pt x="177" y="38"/>
                      </a:cubicBezTo>
                      <a:close/>
                      <a:moveTo>
                        <a:pt x="175" y="31"/>
                      </a:moveTo>
                      <a:cubicBezTo>
                        <a:pt x="175" y="31"/>
                        <a:pt x="175" y="31"/>
                        <a:pt x="175" y="31"/>
                      </a:cubicBezTo>
                      <a:cubicBezTo>
                        <a:pt x="177" y="29"/>
                        <a:pt x="180" y="28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8"/>
                        <a:pt x="185" y="28"/>
                        <a:pt x="186" y="29"/>
                      </a:cubicBezTo>
                      <a:cubicBezTo>
                        <a:pt x="186" y="29"/>
                        <a:pt x="186" y="29"/>
                        <a:pt x="186" y="29"/>
                      </a:cubicBezTo>
                      <a:cubicBezTo>
                        <a:pt x="189" y="30"/>
                        <a:pt x="192" y="32"/>
                        <a:pt x="194" y="34"/>
                      </a:cubicBezTo>
                      <a:cubicBezTo>
                        <a:pt x="192" y="35"/>
                        <a:pt x="187" y="37"/>
                        <a:pt x="183" y="36"/>
                      </a:cubicBezTo>
                      <a:cubicBezTo>
                        <a:pt x="181" y="36"/>
                        <a:pt x="180" y="34"/>
                        <a:pt x="178" y="33"/>
                      </a:cubicBezTo>
                      <a:cubicBezTo>
                        <a:pt x="177" y="32"/>
                        <a:pt x="175" y="32"/>
                        <a:pt x="175" y="31"/>
                      </a:cubicBezTo>
                      <a:close/>
                      <a:moveTo>
                        <a:pt x="172" y="42"/>
                      </a:moveTo>
                      <a:cubicBezTo>
                        <a:pt x="169" y="44"/>
                        <a:pt x="167" y="46"/>
                        <a:pt x="163" y="46"/>
                      </a:cubicBezTo>
                      <a:cubicBezTo>
                        <a:pt x="166" y="45"/>
                        <a:pt x="168" y="42"/>
                        <a:pt x="172" y="42"/>
                      </a:cubicBezTo>
                      <a:close/>
                      <a:moveTo>
                        <a:pt x="169" y="32"/>
                      </a:move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67" y="34"/>
                        <a:pt x="166" y="36"/>
                        <a:pt x="166" y="38"/>
                      </a:cubicBezTo>
                      <a:cubicBezTo>
                        <a:pt x="162" y="37"/>
                        <a:pt x="158" y="36"/>
                        <a:pt x="154" y="36"/>
                      </a:cubicBezTo>
                      <a:cubicBezTo>
                        <a:pt x="157" y="33"/>
                        <a:pt x="163" y="33"/>
                        <a:pt x="168" y="32"/>
                      </a:cubicBezTo>
                      <a:cubicBezTo>
                        <a:pt x="168" y="32"/>
                        <a:pt x="169" y="32"/>
                        <a:pt x="169" y="32"/>
                      </a:cubicBezTo>
                      <a:close/>
                      <a:moveTo>
                        <a:pt x="164" y="41"/>
                      </a:moveTo>
                      <a:cubicBezTo>
                        <a:pt x="163" y="44"/>
                        <a:pt x="160" y="45"/>
                        <a:pt x="158" y="47"/>
                      </a:cubicBezTo>
                      <a:cubicBezTo>
                        <a:pt x="157" y="44"/>
                        <a:pt x="155" y="42"/>
                        <a:pt x="154" y="39"/>
                      </a:cubicBezTo>
                      <a:cubicBezTo>
                        <a:pt x="157" y="39"/>
                        <a:pt x="161" y="40"/>
                        <a:pt x="164" y="41"/>
                      </a:cubicBezTo>
                      <a:close/>
                      <a:moveTo>
                        <a:pt x="157" y="48"/>
                      </a:moveTo>
                      <a:cubicBezTo>
                        <a:pt x="155" y="49"/>
                        <a:pt x="153" y="50"/>
                        <a:pt x="150" y="50"/>
                      </a:cubicBezTo>
                      <a:cubicBezTo>
                        <a:pt x="149" y="49"/>
                        <a:pt x="149" y="48"/>
                        <a:pt x="150" y="46"/>
                      </a:cubicBezTo>
                      <a:cubicBezTo>
                        <a:pt x="151" y="45"/>
                        <a:pt x="152" y="42"/>
                        <a:pt x="153" y="39"/>
                      </a:cubicBezTo>
                      <a:cubicBezTo>
                        <a:pt x="154" y="42"/>
                        <a:pt x="156" y="45"/>
                        <a:pt x="157" y="48"/>
                      </a:cubicBezTo>
                      <a:close/>
                      <a:moveTo>
                        <a:pt x="149" y="55"/>
                      </a:moveTo>
                      <a:cubicBezTo>
                        <a:pt x="149" y="55"/>
                        <a:pt x="149" y="53"/>
                        <a:pt x="149" y="52"/>
                      </a:cubicBezTo>
                      <a:cubicBezTo>
                        <a:pt x="151" y="51"/>
                        <a:pt x="153" y="51"/>
                        <a:pt x="155" y="51"/>
                      </a:cubicBezTo>
                      <a:cubicBezTo>
                        <a:pt x="155" y="53"/>
                        <a:pt x="151" y="54"/>
                        <a:pt x="149" y="55"/>
                      </a:cubicBezTo>
                      <a:close/>
                      <a:moveTo>
                        <a:pt x="152" y="16"/>
                      </a:moveTo>
                      <a:cubicBezTo>
                        <a:pt x="151" y="15"/>
                        <a:pt x="150" y="16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1" y="14"/>
                        <a:pt x="151" y="14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lnTo>
                        <a:pt x="152" y="16"/>
                      </a:lnTo>
                      <a:close/>
                      <a:moveTo>
                        <a:pt x="149" y="89"/>
                      </a:moveTo>
                      <a:cubicBezTo>
                        <a:pt x="149" y="89"/>
                        <a:pt x="150" y="90"/>
                        <a:pt x="149" y="90"/>
                      </a:cubicBezTo>
                      <a:cubicBezTo>
                        <a:pt x="149" y="90"/>
                        <a:pt x="149" y="90"/>
                        <a:pt x="149" y="90"/>
                      </a:cubicBezTo>
                      <a:cubicBezTo>
                        <a:pt x="149" y="90"/>
                        <a:pt x="149" y="90"/>
                        <a:pt x="148" y="90"/>
                      </a:cubicBezTo>
                      <a:cubicBezTo>
                        <a:pt x="148" y="90"/>
                        <a:pt x="148" y="89"/>
                        <a:pt x="148" y="90"/>
                      </a:cubicBezTo>
                      <a:cubicBezTo>
                        <a:pt x="148" y="89"/>
                        <a:pt x="148" y="88"/>
                        <a:pt x="149" y="88"/>
                      </a:cubicBezTo>
                      <a:cubicBezTo>
                        <a:pt x="149" y="89"/>
                        <a:pt x="149" y="89"/>
                        <a:pt x="149" y="89"/>
                      </a:cubicBezTo>
                      <a:close/>
                      <a:moveTo>
                        <a:pt x="164" y="85"/>
                      </a:moveTo>
                      <a:cubicBezTo>
                        <a:pt x="164" y="85"/>
                        <a:pt x="164" y="85"/>
                        <a:pt x="164" y="85"/>
                      </a:cubicBezTo>
                      <a:cubicBezTo>
                        <a:pt x="164" y="87"/>
                        <a:pt x="163" y="88"/>
                        <a:pt x="161" y="89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89"/>
                        <a:pt x="161" y="90"/>
                        <a:pt x="160" y="90"/>
                      </a:cubicBezTo>
                      <a:cubicBezTo>
                        <a:pt x="160" y="90"/>
                        <a:pt x="160" y="90"/>
                        <a:pt x="160" y="90"/>
                      </a:cubicBezTo>
                      <a:cubicBezTo>
                        <a:pt x="158" y="89"/>
                        <a:pt x="156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8"/>
                        <a:pt x="153" y="88"/>
                        <a:pt x="153" y="87"/>
                      </a:cubicBezTo>
                      <a:cubicBezTo>
                        <a:pt x="156" y="86"/>
                        <a:pt x="159" y="86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lnTo>
                        <a:pt x="164" y="85"/>
                      </a:lnTo>
                      <a:close/>
                      <a:moveTo>
                        <a:pt x="167" y="84"/>
                      </a:moveTo>
                      <a:cubicBezTo>
                        <a:pt x="167" y="84"/>
                        <a:pt x="168" y="84"/>
                        <a:pt x="169" y="84"/>
                      </a:cubicBezTo>
                      <a:cubicBezTo>
                        <a:pt x="169" y="84"/>
                        <a:pt x="169" y="84"/>
                        <a:pt x="169" y="84"/>
                      </a:cubicBezTo>
                      <a:cubicBezTo>
                        <a:pt x="173" y="83"/>
                        <a:pt x="177" y="84"/>
                        <a:pt x="181" y="84"/>
                      </a:cubicBezTo>
                      <a:cubicBezTo>
                        <a:pt x="181" y="85"/>
                        <a:pt x="180" y="86"/>
                        <a:pt x="180" y="87"/>
                      </a:cubicBezTo>
                      <a:cubicBezTo>
                        <a:pt x="180" y="87"/>
                        <a:pt x="180" y="87"/>
                        <a:pt x="180" y="87"/>
                      </a:cubicBezTo>
                      <a:cubicBezTo>
                        <a:pt x="178" y="88"/>
                        <a:pt x="175" y="88"/>
                        <a:pt x="174" y="90"/>
                      </a:cubicBezTo>
                      <a:cubicBezTo>
                        <a:pt x="173" y="91"/>
                        <a:pt x="171" y="91"/>
                        <a:pt x="169" y="91"/>
                      </a:cubicBezTo>
                      <a:cubicBezTo>
                        <a:pt x="169" y="91"/>
                        <a:pt x="169" y="91"/>
                        <a:pt x="169" y="91"/>
                      </a:cubicBezTo>
                      <a:cubicBezTo>
                        <a:pt x="167" y="90"/>
                        <a:pt x="164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3" y="88"/>
                        <a:pt x="164" y="87"/>
                        <a:pt x="165" y="85"/>
                      </a:cubicBezTo>
                      <a:cubicBezTo>
                        <a:pt x="165" y="84"/>
                        <a:pt x="166" y="85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lose/>
                      <a:moveTo>
                        <a:pt x="173" y="92"/>
                      </a:moveTo>
                      <a:cubicBezTo>
                        <a:pt x="173" y="92"/>
                        <a:pt x="173" y="92"/>
                        <a:pt x="174" y="92"/>
                      </a:cubicBezTo>
                      <a:cubicBezTo>
                        <a:pt x="174" y="93"/>
                        <a:pt x="173" y="92"/>
                        <a:pt x="173" y="93"/>
                      </a:cubicBezTo>
                      <a:cubicBezTo>
                        <a:pt x="173" y="92"/>
                        <a:pt x="173" y="92"/>
                        <a:pt x="173" y="92"/>
                      </a:cubicBezTo>
                      <a:close/>
                      <a:moveTo>
                        <a:pt x="154" y="111"/>
                      </a:move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5" y="110"/>
                        <a:pt x="155" y="110"/>
                        <a:pt x="155" y="109"/>
                      </a:cubicBezTo>
                      <a:cubicBezTo>
                        <a:pt x="156" y="109"/>
                        <a:pt x="157" y="110"/>
                        <a:pt x="157" y="110"/>
                      </a:cubicBezTo>
                      <a:cubicBezTo>
                        <a:pt x="158" y="110"/>
                        <a:pt x="159" y="109"/>
                        <a:pt x="160" y="109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cubicBezTo>
                        <a:pt x="160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59" y="110"/>
                        <a:pt x="156" y="111"/>
                        <a:pt x="155" y="113"/>
                      </a:cubicBezTo>
                      <a:cubicBezTo>
                        <a:pt x="155" y="113"/>
                        <a:pt x="155" y="114"/>
                        <a:pt x="154" y="113"/>
                      </a:cubicBezTo>
                      <a:cubicBezTo>
                        <a:pt x="154" y="112"/>
                        <a:pt x="153" y="112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5" y="107"/>
                        <a:pt x="156" y="104"/>
                        <a:pt x="158" y="103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5"/>
                        <a:pt x="161" y="106"/>
                        <a:pt x="161" y="108"/>
                      </a:cubicBezTo>
                      <a:cubicBezTo>
                        <a:pt x="161" y="108"/>
                        <a:pt x="160" y="108"/>
                        <a:pt x="160" y="109"/>
                      </a:cubicBezTo>
                      <a:cubicBezTo>
                        <a:pt x="159" y="109"/>
                        <a:pt x="158" y="109"/>
                        <a:pt x="157" y="109"/>
                      </a:cubicBezTo>
                      <a:cubicBezTo>
                        <a:pt x="157" y="109"/>
                        <a:pt x="156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10"/>
                        <a:pt x="154" y="110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lose/>
                      <a:moveTo>
                        <a:pt x="161" y="109"/>
                      </a:moveTo>
                      <a:cubicBezTo>
                        <a:pt x="161" y="108"/>
                        <a:pt x="162" y="109"/>
                        <a:pt x="162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lose/>
                      <a:moveTo>
                        <a:pt x="149" y="100"/>
                      </a:moveTo>
                      <a:cubicBezTo>
                        <a:pt x="152" y="100"/>
                        <a:pt x="155" y="98"/>
                        <a:pt x="156" y="99"/>
                      </a:cubicBezTo>
                      <a:cubicBezTo>
                        <a:pt x="157" y="99"/>
                        <a:pt x="158" y="101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5" y="104"/>
                        <a:pt x="154" y="107"/>
                        <a:pt x="153" y="110"/>
                      </a:cubicBezTo>
                      <a:cubicBezTo>
                        <a:pt x="153" y="110"/>
                        <a:pt x="153" y="110"/>
                        <a:pt x="152" y="110"/>
                      </a:cubicBezTo>
                      <a:cubicBezTo>
                        <a:pt x="151" y="106"/>
                        <a:pt x="149" y="105"/>
                        <a:pt x="149" y="100"/>
                      </a:cubicBezTo>
                      <a:close/>
                      <a:moveTo>
                        <a:pt x="152" y="112"/>
                      </a:moveTo>
                      <a:cubicBezTo>
                        <a:pt x="152" y="112"/>
                        <a:pt x="152" y="112"/>
                        <a:pt x="152" y="112"/>
                      </a:cubicBezTo>
                      <a:cubicBezTo>
                        <a:pt x="152" y="113"/>
                        <a:pt x="151" y="114"/>
                        <a:pt x="151" y="114"/>
                      </a:cubicBezTo>
                      <a:cubicBezTo>
                        <a:pt x="151" y="114"/>
                        <a:pt x="151" y="114"/>
                        <a:pt x="151" y="114"/>
                      </a:cubicBezTo>
                      <a:cubicBezTo>
                        <a:pt x="150" y="113"/>
                        <a:pt x="151" y="111"/>
                        <a:pt x="150" y="109"/>
                      </a:cubicBezTo>
                      <a:cubicBezTo>
                        <a:pt x="151" y="110"/>
                        <a:pt x="152" y="111"/>
                        <a:pt x="152" y="112"/>
                      </a:cubicBezTo>
                      <a:close/>
                      <a:moveTo>
                        <a:pt x="143" y="101"/>
                      </a:moveTo>
                      <a:cubicBezTo>
                        <a:pt x="142" y="101"/>
                        <a:pt x="141" y="102"/>
                        <a:pt x="139" y="102"/>
                      </a:cubicBezTo>
                      <a:cubicBezTo>
                        <a:pt x="138" y="101"/>
                        <a:pt x="136" y="100"/>
                        <a:pt x="135" y="99"/>
                      </a:cubicBezTo>
                      <a:cubicBezTo>
                        <a:pt x="135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40" y="99"/>
                        <a:pt x="142" y="99"/>
                        <a:pt x="144" y="100"/>
                      </a:cubicBezTo>
                      <a:cubicBezTo>
                        <a:pt x="144" y="101"/>
                        <a:pt x="143" y="100"/>
                        <a:pt x="143" y="101"/>
                      </a:cubicBezTo>
                      <a:close/>
                      <a:moveTo>
                        <a:pt x="135" y="98"/>
                      </a:moveTo>
                      <a:cubicBezTo>
                        <a:pt x="134" y="98"/>
                        <a:pt x="133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8"/>
                        <a:pt x="131" y="98"/>
                      </a:cubicBezTo>
                      <a:cubicBezTo>
                        <a:pt x="131" y="98"/>
                        <a:pt x="131" y="98"/>
                        <a:pt x="131" y="98"/>
                      </a:cubicBezTo>
                      <a:cubicBezTo>
                        <a:pt x="134" y="95"/>
                        <a:pt x="138" y="91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44" y="89"/>
                        <a:pt x="144" y="89"/>
                        <a:pt x="144" y="89"/>
                      </a:cubicBezTo>
                      <a:cubicBezTo>
                        <a:pt x="144" y="90"/>
                        <a:pt x="143" y="90"/>
                        <a:pt x="143" y="91"/>
                      </a:cubicBezTo>
                      <a:cubicBezTo>
                        <a:pt x="141" y="92"/>
                        <a:pt x="139" y="94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9" y="94"/>
                        <a:pt x="141" y="92"/>
                        <a:pt x="143" y="91"/>
                      </a:cubicBezTo>
                      <a:cubicBezTo>
                        <a:pt x="143" y="91"/>
                        <a:pt x="143" y="91"/>
                        <a:pt x="143" y="91"/>
                      </a:cubicBezTo>
                      <a:cubicBezTo>
                        <a:pt x="142" y="93"/>
                        <a:pt x="138" y="94"/>
                        <a:pt x="137" y="97"/>
                      </a:cubicBezTo>
                      <a:cubicBezTo>
                        <a:pt x="137" y="97"/>
                        <a:pt x="136" y="97"/>
                        <a:pt x="136" y="97"/>
                      </a:cubicBezTo>
                      <a:cubicBezTo>
                        <a:pt x="136" y="97"/>
                        <a:pt x="136" y="98"/>
                        <a:pt x="135" y="98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ubicBezTo>
                        <a:pt x="135" y="98"/>
                        <a:pt x="135" y="98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lose/>
                      <a:moveTo>
                        <a:pt x="135" y="109"/>
                      </a:moveTo>
                      <a:cubicBezTo>
                        <a:pt x="135" y="110"/>
                        <a:pt x="137" y="110"/>
                        <a:pt x="136" y="112"/>
                      </a:cubicBezTo>
                      <a:cubicBezTo>
                        <a:pt x="136" y="113"/>
                        <a:pt x="134" y="115"/>
                        <a:pt x="132" y="115"/>
                      </a:cubicBezTo>
                      <a:cubicBezTo>
                        <a:pt x="132" y="112"/>
                        <a:pt x="132" y="108"/>
                        <a:pt x="131" y="105"/>
                      </a:cubicBezTo>
                      <a:cubicBezTo>
                        <a:pt x="132" y="106"/>
                        <a:pt x="134" y="107"/>
                        <a:pt x="134" y="109"/>
                      </a:cubicBezTo>
                      <a:cubicBezTo>
                        <a:pt x="134" y="110"/>
                        <a:pt x="134" y="108"/>
                        <a:pt x="135" y="109"/>
                      </a:cubicBezTo>
                      <a:close/>
                      <a:moveTo>
                        <a:pt x="132" y="102"/>
                      </a:moveTo>
                      <a:cubicBezTo>
                        <a:pt x="132" y="102"/>
                        <a:pt x="132" y="102"/>
                        <a:pt x="132" y="102"/>
                      </a:cubicBezTo>
                      <a:cubicBezTo>
                        <a:pt x="132" y="101"/>
                        <a:pt x="131" y="101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99"/>
                      </a:cubicBezTo>
                      <a:cubicBezTo>
                        <a:pt x="132" y="100"/>
                        <a:pt x="134" y="99"/>
                        <a:pt x="134" y="100"/>
                      </a:cubicBezTo>
                      <a:cubicBezTo>
                        <a:pt x="133" y="100"/>
                        <a:pt x="133" y="101"/>
                        <a:pt x="132" y="102"/>
                      </a:cubicBezTo>
                      <a:cubicBezTo>
                        <a:pt x="132" y="102"/>
                        <a:pt x="132" y="102"/>
                        <a:pt x="132" y="102"/>
                      </a:cubicBezTo>
                      <a:close/>
                      <a:moveTo>
                        <a:pt x="119" y="121"/>
                      </a:moveTo>
                      <a:cubicBezTo>
                        <a:pt x="121" y="121"/>
                        <a:pt x="121" y="123"/>
                        <a:pt x="122" y="123"/>
                      </a:cubicBezTo>
                      <a:cubicBezTo>
                        <a:pt x="121" y="124"/>
                        <a:pt x="120" y="126"/>
                        <a:pt x="119" y="126"/>
                      </a:cubicBezTo>
                      <a:cubicBezTo>
                        <a:pt x="119" y="125"/>
                        <a:pt x="120" y="123"/>
                        <a:pt x="119" y="121"/>
                      </a:cubicBezTo>
                      <a:close/>
                      <a:moveTo>
                        <a:pt x="119" y="120"/>
                      </a:moveTo>
                      <a:cubicBezTo>
                        <a:pt x="119" y="118"/>
                        <a:pt x="118" y="115"/>
                        <a:pt x="118" y="113"/>
                      </a:cubicBezTo>
                      <a:cubicBezTo>
                        <a:pt x="117" y="108"/>
                        <a:pt x="115" y="105"/>
                        <a:pt x="119" y="103"/>
                      </a:cubicBezTo>
                      <a:cubicBezTo>
                        <a:pt x="119" y="103"/>
                        <a:pt x="119" y="103"/>
                        <a:pt x="119" y="104"/>
                      </a:cubicBezTo>
                      <a:cubicBezTo>
                        <a:pt x="119" y="104"/>
                        <a:pt x="119" y="104"/>
                        <a:pt x="119" y="104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4"/>
                      </a:cubicBezTo>
                      <a:cubicBezTo>
                        <a:pt x="119" y="104"/>
                        <a:pt x="119" y="104"/>
                        <a:pt x="119" y="103"/>
                      </a:cubicBezTo>
                      <a:cubicBezTo>
                        <a:pt x="119" y="103"/>
                        <a:pt x="119" y="103"/>
                        <a:pt x="119" y="103"/>
                      </a:cubicBezTo>
                      <a:cubicBezTo>
                        <a:pt x="119" y="102"/>
                        <a:pt x="120" y="101"/>
                        <a:pt x="120" y="100"/>
                      </a:cubicBezTo>
                      <a:cubicBezTo>
                        <a:pt x="121" y="100"/>
                        <a:pt x="121" y="100"/>
                        <a:pt x="121" y="101"/>
                      </a:cubicBezTo>
                      <a:cubicBezTo>
                        <a:pt x="122" y="102"/>
                        <a:pt x="123" y="102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2"/>
                        <a:pt x="122" y="101"/>
                        <a:pt x="121" y="100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22" y="98"/>
                        <a:pt x="123" y="96"/>
                        <a:pt x="124" y="94"/>
                      </a:cubicBezTo>
                      <a:cubicBezTo>
                        <a:pt x="125" y="94"/>
                        <a:pt x="126" y="96"/>
                        <a:pt x="125" y="96"/>
                      </a:cubicBezTo>
                      <a:cubicBezTo>
                        <a:pt x="126" y="97"/>
                        <a:pt x="128" y="99"/>
                        <a:pt x="127" y="100"/>
                      </a:cubicBezTo>
                      <a:cubicBezTo>
                        <a:pt x="128" y="100"/>
                        <a:pt x="128" y="100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7" y="101"/>
                        <a:pt x="126" y="101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6" y="102"/>
                        <a:pt x="127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9" y="102"/>
                        <a:pt x="130" y="105"/>
                        <a:pt x="129" y="106"/>
                      </a:cubicBezTo>
                      <a:cubicBezTo>
                        <a:pt x="129" y="107"/>
                        <a:pt x="129" y="106"/>
                        <a:pt x="130" y="106"/>
                      </a:cubicBezTo>
                      <a:cubicBezTo>
                        <a:pt x="130" y="110"/>
                        <a:pt x="131" y="113"/>
                        <a:pt x="131" y="116"/>
                      </a:cubicBezTo>
                      <a:cubicBezTo>
                        <a:pt x="130" y="117"/>
                        <a:pt x="125" y="122"/>
                        <a:pt x="124" y="122"/>
                      </a:cubicBezTo>
                      <a:cubicBezTo>
                        <a:pt x="122" y="122"/>
                        <a:pt x="121" y="120"/>
                        <a:pt x="119" y="120"/>
                      </a:cubicBezTo>
                      <a:close/>
                      <a:moveTo>
                        <a:pt x="116" y="137"/>
                      </a:move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6"/>
                        <a:pt x="116" y="136"/>
                        <a:pt x="116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lose/>
                      <a:moveTo>
                        <a:pt x="113" y="133"/>
                      </a:moveTo>
                      <a:cubicBezTo>
                        <a:pt x="116" y="134"/>
                        <a:pt x="114" y="136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3" y="138"/>
                        <a:pt x="112" y="139"/>
                        <a:pt x="111" y="139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0" y="136"/>
                        <a:pt x="112" y="135"/>
                        <a:pt x="113" y="133"/>
                      </a:cubicBezTo>
                      <a:close/>
                      <a:moveTo>
                        <a:pt x="114" y="133"/>
                      </a:moveTo>
                      <a:cubicBezTo>
                        <a:pt x="114" y="132"/>
                        <a:pt x="115" y="131"/>
                        <a:pt x="116" y="131"/>
                      </a:cubicBezTo>
                      <a:cubicBezTo>
                        <a:pt x="116" y="132"/>
                        <a:pt x="116" y="133"/>
                        <a:pt x="116" y="133"/>
                      </a:cubicBezTo>
                      <a:cubicBezTo>
                        <a:pt x="115" y="133"/>
                        <a:pt x="115" y="133"/>
                        <a:pt x="114" y="133"/>
                      </a:cubicBezTo>
                      <a:close/>
                      <a:moveTo>
                        <a:pt x="117" y="135"/>
                      </a:move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6" y="135"/>
                        <a:pt x="116" y="134"/>
                        <a:pt x="117" y="134"/>
                      </a:cubicBezTo>
                      <a:cubicBezTo>
                        <a:pt x="117" y="134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lose/>
                      <a:moveTo>
                        <a:pt x="111" y="110"/>
                      </a:moveTo>
                      <a:cubicBezTo>
                        <a:pt x="111" y="106"/>
                        <a:pt x="112" y="100"/>
                        <a:pt x="113" y="98"/>
                      </a:cubicBezTo>
                      <a:cubicBezTo>
                        <a:pt x="114" y="98"/>
                        <a:pt x="114" y="98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8"/>
                        <a:pt x="114" y="98"/>
                        <a:pt x="114" y="98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5"/>
                        <a:pt x="115" y="94"/>
                        <a:pt x="115" y="92"/>
                      </a:cubicBezTo>
                      <a:cubicBezTo>
                        <a:pt x="116" y="92"/>
                        <a:pt x="117" y="92"/>
                        <a:pt x="118" y="92"/>
                      </a:cubicBezTo>
                      <a:cubicBezTo>
                        <a:pt x="118" y="92"/>
                        <a:pt x="118" y="93"/>
                        <a:pt x="118" y="93"/>
                      </a:cubicBezTo>
                      <a:cubicBezTo>
                        <a:pt x="118" y="93"/>
                        <a:pt x="118" y="93"/>
                        <a:pt x="118" y="93"/>
                      </a:cubicBezTo>
                      <a:cubicBezTo>
                        <a:pt x="118" y="93"/>
                        <a:pt x="117" y="94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4"/>
                        <a:pt x="118" y="94"/>
                        <a:pt x="118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4"/>
                        <a:pt x="119" y="94"/>
                      </a:cubicBezTo>
                      <a:cubicBezTo>
                        <a:pt x="119" y="94"/>
                        <a:pt x="119" y="94"/>
                        <a:pt x="119" y="94"/>
                      </a:cubicBezTo>
                      <a:cubicBezTo>
                        <a:pt x="119" y="95"/>
                        <a:pt x="118" y="96"/>
                        <a:pt x="117" y="98"/>
                      </a:cubicBezTo>
                      <a:cubicBezTo>
                        <a:pt x="114" y="101"/>
                        <a:pt x="113" y="106"/>
                        <a:pt x="111" y="110"/>
                      </a:cubicBezTo>
                      <a:close/>
                      <a:moveTo>
                        <a:pt x="116" y="118"/>
                      </a:move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4" y="117"/>
                        <a:pt x="113" y="116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3"/>
                        <a:pt x="113" y="112"/>
                        <a:pt x="114" y="110"/>
                      </a:cubicBezTo>
                      <a:cubicBezTo>
                        <a:pt x="115" y="110"/>
                        <a:pt x="116" y="117"/>
                        <a:pt x="116" y="118"/>
                      </a:cubicBezTo>
                      <a:close/>
                      <a:moveTo>
                        <a:pt x="105" y="100"/>
                      </a:moveTo>
                      <a:cubicBezTo>
                        <a:pt x="105" y="100"/>
                        <a:pt x="105" y="100"/>
                        <a:pt x="105" y="100"/>
                      </a:cubicBezTo>
                      <a:cubicBezTo>
                        <a:pt x="105" y="100"/>
                        <a:pt x="105" y="98"/>
                        <a:pt x="105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8"/>
                        <a:pt x="105" y="99"/>
                        <a:pt x="105" y="99"/>
                      </a:cubicBezTo>
                      <a:cubicBezTo>
                        <a:pt x="105" y="99"/>
                        <a:pt x="105" y="99"/>
                        <a:pt x="105" y="100"/>
                      </a:cubicBezTo>
                      <a:close/>
                      <a:moveTo>
                        <a:pt x="105" y="101"/>
                      </a:moveTo>
                      <a:cubicBezTo>
                        <a:pt x="106" y="101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99"/>
                        <a:pt x="106" y="99"/>
                        <a:pt x="106" y="99"/>
                      </a:cubicBezTo>
                      <a:cubicBezTo>
                        <a:pt x="106" y="99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2"/>
                        <a:pt x="108" y="91"/>
                        <a:pt x="110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2" y="89"/>
                        <a:pt x="113" y="91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7"/>
                        <a:pt x="111" y="100"/>
                        <a:pt x="111" y="103"/>
                      </a:cubicBezTo>
                      <a:cubicBezTo>
                        <a:pt x="110" y="103"/>
                        <a:pt x="109" y="103"/>
                        <a:pt x="109" y="104"/>
                      </a:cubicBezTo>
                      <a:cubicBezTo>
                        <a:pt x="108" y="104"/>
                        <a:pt x="107" y="104"/>
                        <a:pt x="106" y="104"/>
                      </a:cubicBezTo>
                      <a:cubicBezTo>
                        <a:pt x="105" y="104"/>
                        <a:pt x="105" y="103"/>
                        <a:pt x="105" y="103"/>
                      </a:cubicBezTo>
                      <a:cubicBezTo>
                        <a:pt x="105" y="103"/>
                        <a:pt x="105" y="102"/>
                        <a:pt x="105" y="102"/>
                      </a:cubicBezTo>
                      <a:cubicBezTo>
                        <a:pt x="105" y="102"/>
                        <a:pt x="105" y="101"/>
                        <a:pt x="105" y="101"/>
                      </a:cubicBezTo>
                      <a:close/>
                      <a:moveTo>
                        <a:pt x="106" y="82"/>
                      </a:moveTo>
                      <a:cubicBezTo>
                        <a:pt x="107" y="82"/>
                        <a:pt x="106" y="80"/>
                        <a:pt x="107" y="80"/>
                      </a:cubicBezTo>
                      <a:cubicBezTo>
                        <a:pt x="107" y="80"/>
                        <a:pt x="107" y="80"/>
                        <a:pt x="107" y="80"/>
                      </a:cubicBezTo>
                      <a:cubicBezTo>
                        <a:pt x="108" y="81"/>
                        <a:pt x="108" y="82"/>
                        <a:pt x="108" y="84"/>
                      </a:cubicBezTo>
                      <a:cubicBezTo>
                        <a:pt x="108" y="84"/>
                        <a:pt x="107" y="86"/>
                        <a:pt x="106" y="85"/>
                      </a:cubicBezTo>
                      <a:cubicBezTo>
                        <a:pt x="106" y="85"/>
                        <a:pt x="106" y="85"/>
                        <a:pt x="106" y="85"/>
                      </a:cubicBezTo>
                      <a:cubicBezTo>
                        <a:pt x="106" y="84"/>
                        <a:pt x="106" y="83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lose/>
                      <a:moveTo>
                        <a:pt x="106" y="70"/>
                      </a:moveTo>
                      <a:cubicBezTo>
                        <a:pt x="102" y="69"/>
                        <a:pt x="99" y="68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4" y="66"/>
                        <a:pt x="92" y="66"/>
                        <a:pt x="91" y="66"/>
                      </a:cubicBezTo>
                      <a:cubicBezTo>
                        <a:pt x="89" y="66"/>
                        <a:pt x="87" y="66"/>
                        <a:pt x="86" y="66"/>
                      </a:cubicBezTo>
                      <a:cubicBezTo>
                        <a:pt x="86" y="66"/>
                        <a:pt x="86" y="66"/>
                        <a:pt x="85" y="66"/>
                      </a:cubicBezTo>
                      <a:cubicBezTo>
                        <a:pt x="85" y="65"/>
                        <a:pt x="85" y="65"/>
                        <a:pt x="85" y="64"/>
                      </a:cubicBezTo>
                      <a:cubicBezTo>
                        <a:pt x="85" y="64"/>
                        <a:pt x="85" y="63"/>
                        <a:pt x="85" y="63"/>
                      </a:cubicBezTo>
                      <a:cubicBezTo>
                        <a:pt x="85" y="62"/>
                        <a:pt x="85" y="61"/>
                        <a:pt x="85" y="60"/>
                      </a:cubicBezTo>
                      <a:cubicBezTo>
                        <a:pt x="90" y="60"/>
                        <a:pt x="96" y="62"/>
                        <a:pt x="100" y="64"/>
                      </a:cubicBezTo>
                      <a:cubicBezTo>
                        <a:pt x="100" y="64"/>
                        <a:pt x="98" y="64"/>
                        <a:pt x="98" y="64"/>
                      </a:cubicBezTo>
                      <a:cubicBezTo>
                        <a:pt x="98" y="65"/>
                        <a:pt x="97" y="65"/>
                        <a:pt x="97" y="65"/>
                      </a:cubicBezTo>
                      <a:cubicBezTo>
                        <a:pt x="96" y="65"/>
                        <a:pt x="96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6" y="65"/>
                        <a:pt x="96" y="65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5"/>
                        <a:pt x="98" y="65"/>
                        <a:pt x="98" y="65"/>
                      </a:cubicBezTo>
                      <a:cubicBezTo>
                        <a:pt x="99" y="65"/>
                        <a:pt x="100" y="65"/>
                        <a:pt x="101" y="65"/>
                      </a:cubicBezTo>
                      <a:cubicBezTo>
                        <a:pt x="101" y="65"/>
                        <a:pt x="101" y="65"/>
                        <a:pt x="101" y="65"/>
                      </a:cubicBezTo>
                      <a:cubicBezTo>
                        <a:pt x="101" y="66"/>
                        <a:pt x="101" y="67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7"/>
                        <a:pt x="102" y="67"/>
                      </a:cubicBezTo>
                      <a:cubicBezTo>
                        <a:pt x="101" y="67"/>
                        <a:pt x="101" y="66"/>
                        <a:pt x="101" y="65"/>
                      </a:cubicBezTo>
                      <a:cubicBezTo>
                        <a:pt x="103" y="64"/>
                        <a:pt x="105" y="65"/>
                        <a:pt x="106" y="66"/>
                      </a:cubicBezTo>
                      <a:cubicBezTo>
                        <a:pt x="106" y="67"/>
                        <a:pt x="106" y="68"/>
                        <a:pt x="106" y="70"/>
                      </a:cubicBezTo>
                      <a:close/>
                      <a:moveTo>
                        <a:pt x="83" y="53"/>
                      </a:move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5" y="53"/>
                        <a:pt x="87" y="54"/>
                        <a:pt x="90" y="54"/>
                      </a:cubicBezTo>
                      <a:cubicBezTo>
                        <a:pt x="92" y="55"/>
                        <a:pt x="95" y="55"/>
                        <a:pt x="96" y="56"/>
                      </a:cubicBezTo>
                      <a:cubicBezTo>
                        <a:pt x="97" y="56"/>
                        <a:pt x="98" y="58"/>
                        <a:pt x="99" y="58"/>
                      </a:cubicBezTo>
                      <a:cubicBezTo>
                        <a:pt x="99" y="59"/>
                        <a:pt x="101" y="60"/>
                        <a:pt x="101" y="61"/>
                      </a:cubicBezTo>
                      <a:cubicBezTo>
                        <a:pt x="99" y="62"/>
                        <a:pt x="97" y="60"/>
                        <a:pt x="95" y="60"/>
                      </a:cubicBezTo>
                      <a:cubicBezTo>
                        <a:pt x="91" y="59"/>
                        <a:pt x="86" y="59"/>
                        <a:pt x="84" y="57"/>
                      </a:cubicBezTo>
                      <a:cubicBezTo>
                        <a:pt x="84" y="57"/>
                        <a:pt x="84" y="57"/>
                        <a:pt x="84" y="57"/>
                      </a:cubicBezTo>
                      <a:cubicBezTo>
                        <a:pt x="84" y="57"/>
                        <a:pt x="84" y="56"/>
                        <a:pt x="84" y="56"/>
                      </a:cubicBezTo>
                      <a:cubicBezTo>
                        <a:pt x="84" y="55"/>
                        <a:pt x="83" y="54"/>
                        <a:pt x="83" y="53"/>
                      </a:cubicBezTo>
                      <a:close/>
                      <a:moveTo>
                        <a:pt x="84" y="56"/>
                      </a:moveTo>
                      <a:cubicBezTo>
                        <a:pt x="82" y="56"/>
                        <a:pt x="81" y="55"/>
                        <a:pt x="79" y="55"/>
                      </a:cubicBezTo>
                      <a:cubicBezTo>
                        <a:pt x="77" y="55"/>
                        <a:pt x="76" y="53"/>
                        <a:pt x="75" y="52"/>
                      </a:cubicBezTo>
                      <a:cubicBezTo>
                        <a:pt x="75" y="52"/>
                        <a:pt x="76" y="52"/>
                        <a:pt x="76" y="52"/>
                      </a:cubicBezTo>
                      <a:cubicBezTo>
                        <a:pt x="78" y="52"/>
                        <a:pt x="80" y="52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4"/>
                        <a:pt x="83" y="55"/>
                        <a:pt x="84" y="56"/>
                      </a:cubicBezTo>
                      <a:close/>
                      <a:moveTo>
                        <a:pt x="86" y="30"/>
                      </a:moveTo>
                      <a:cubicBezTo>
                        <a:pt x="87" y="30"/>
                        <a:pt x="89" y="30"/>
                        <a:pt x="90" y="30"/>
                      </a:cubicBezTo>
                      <a:cubicBezTo>
                        <a:pt x="90" y="30"/>
                        <a:pt x="89" y="31"/>
                        <a:pt x="89" y="31"/>
                      </a:cubicBezTo>
                      <a:cubicBezTo>
                        <a:pt x="89" y="31"/>
                        <a:pt x="89" y="31"/>
                        <a:pt x="89" y="31"/>
                      </a:cubicBezTo>
                      <a:cubicBezTo>
                        <a:pt x="88" y="32"/>
                        <a:pt x="87" y="31"/>
                        <a:pt x="86" y="30"/>
                      </a:cubicBezTo>
                      <a:close/>
                      <a:moveTo>
                        <a:pt x="88" y="33"/>
                      </a:moveTo>
                      <a:cubicBezTo>
                        <a:pt x="88" y="33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7" y="33"/>
                        <a:pt x="87" y="33"/>
                      </a:cubicBezTo>
                      <a:cubicBezTo>
                        <a:pt x="87" y="33"/>
                        <a:pt x="88" y="33"/>
                        <a:pt x="88" y="33"/>
                      </a:cubicBezTo>
                      <a:close/>
                      <a:moveTo>
                        <a:pt x="90" y="30"/>
                      </a:moveTo>
                      <a:cubicBezTo>
                        <a:pt x="90" y="29"/>
                        <a:pt x="91" y="29"/>
                        <a:pt x="91" y="29"/>
                      </a:cubicBezTo>
                      <a:cubicBezTo>
                        <a:pt x="91" y="29"/>
                        <a:pt x="91" y="28"/>
                        <a:pt x="91" y="28"/>
                      </a:cubicBezTo>
                      <a:cubicBezTo>
                        <a:pt x="92" y="28"/>
                        <a:pt x="92" y="25"/>
                        <a:pt x="92" y="27"/>
                      </a:cubicBezTo>
                      <a:cubicBezTo>
                        <a:pt x="92" y="27"/>
                        <a:pt x="92" y="27"/>
                        <a:pt x="92" y="27"/>
                      </a:cubicBezTo>
                      <a:cubicBezTo>
                        <a:pt x="92" y="29"/>
                        <a:pt x="92" y="31"/>
                        <a:pt x="91" y="32"/>
                      </a:cubicBezTo>
                      <a:cubicBezTo>
                        <a:pt x="91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1"/>
                        <a:pt x="90" y="30"/>
                        <a:pt x="90" y="30"/>
                      </a:cubicBezTo>
                      <a:close/>
                      <a:moveTo>
                        <a:pt x="88" y="34"/>
                      </a:move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9" y="33"/>
                        <a:pt x="89" y="33"/>
                      </a:cubicBezTo>
                      <a:cubicBezTo>
                        <a:pt x="89" y="33"/>
                        <a:pt x="89" y="33"/>
                        <a:pt x="89" y="33"/>
                      </a:cubicBezTo>
                      <a:cubicBezTo>
                        <a:pt x="92" y="34"/>
                        <a:pt x="96" y="35"/>
                        <a:pt x="99" y="36"/>
                      </a:cubicBezTo>
                      <a:cubicBezTo>
                        <a:pt x="99" y="36"/>
                        <a:pt x="99" y="37"/>
                        <a:pt x="99" y="38"/>
                      </a:cubicBezTo>
                      <a:cubicBezTo>
                        <a:pt x="100" y="39"/>
                        <a:pt x="100" y="41"/>
                        <a:pt x="100" y="42"/>
                      </a:cubicBezTo>
                      <a:cubicBezTo>
                        <a:pt x="100" y="42"/>
                        <a:pt x="100" y="42"/>
                        <a:pt x="100" y="42"/>
                      </a:cubicBezTo>
                      <a:cubicBezTo>
                        <a:pt x="100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3"/>
                        <a:pt x="99" y="43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4"/>
                        <a:pt x="101" y="45"/>
                        <a:pt x="101" y="46"/>
                      </a:cubicBezTo>
                      <a:cubicBezTo>
                        <a:pt x="101" y="47"/>
                        <a:pt x="101" y="47"/>
                        <a:pt x="101" y="48"/>
                      </a:cubicBezTo>
                      <a:cubicBezTo>
                        <a:pt x="98" y="45"/>
                        <a:pt x="92" y="41"/>
                        <a:pt x="90" y="37"/>
                      </a:cubicBezTo>
                      <a:cubicBezTo>
                        <a:pt x="89" y="37"/>
                        <a:pt x="88" y="35"/>
                        <a:pt x="88" y="34"/>
                      </a:cubicBezTo>
                      <a:close/>
                      <a:moveTo>
                        <a:pt x="107" y="30"/>
                      </a:moveTo>
                      <a:cubicBezTo>
                        <a:pt x="107" y="30"/>
                        <a:pt x="107" y="29"/>
                        <a:pt x="107" y="29"/>
                      </a:cubicBezTo>
                      <a:cubicBezTo>
                        <a:pt x="108" y="29"/>
                        <a:pt x="108" y="28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30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33"/>
                        <a:pt x="108" y="34"/>
                        <a:pt x="106" y="35"/>
                      </a:cubicBezTo>
                      <a:cubicBezTo>
                        <a:pt x="106" y="35"/>
                        <a:pt x="106" y="34"/>
                        <a:pt x="106" y="34"/>
                      </a:cubicBezTo>
                      <a:cubicBezTo>
                        <a:pt x="106" y="33"/>
                        <a:pt x="107" y="32"/>
                        <a:pt x="107" y="31"/>
                      </a:cubicBezTo>
                      <a:cubicBezTo>
                        <a:pt x="107" y="31"/>
                        <a:pt x="107" y="30"/>
                        <a:pt x="107" y="30"/>
                      </a:cubicBezTo>
                      <a:close/>
                      <a:moveTo>
                        <a:pt x="106" y="19"/>
                      </a:moveTo>
                      <a:cubicBezTo>
                        <a:pt x="106" y="19"/>
                        <a:pt x="106" y="19"/>
                        <a:pt x="106" y="19"/>
                      </a:cubicBezTo>
                      <a:cubicBezTo>
                        <a:pt x="106" y="19"/>
                        <a:pt x="106" y="18"/>
                        <a:pt x="106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6" y="17"/>
                        <a:pt x="107" y="17"/>
                        <a:pt x="108" y="17"/>
                      </a:cubicBezTo>
                      <a:cubicBezTo>
                        <a:pt x="108" y="19"/>
                        <a:pt x="108" y="20"/>
                        <a:pt x="107" y="22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6" y="20"/>
                      </a:cubicBezTo>
                      <a:cubicBezTo>
                        <a:pt x="106" y="20"/>
                        <a:pt x="106" y="19"/>
                        <a:pt x="106" y="19"/>
                      </a:cubicBezTo>
                      <a:close/>
                      <a:moveTo>
                        <a:pt x="106" y="22"/>
                      </a:move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5" y="22"/>
                        <a:pt x="104" y="21"/>
                        <a:pt x="103" y="20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19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6" y="20"/>
                        <a:pt x="106" y="20"/>
                        <a:pt x="106" y="21"/>
                      </a:cubicBezTo>
                      <a:cubicBezTo>
                        <a:pt x="106" y="21"/>
                        <a:pt x="106" y="22"/>
                        <a:pt x="106" y="22"/>
                      </a:cubicBezTo>
                      <a:close/>
                      <a:moveTo>
                        <a:pt x="112" y="19"/>
                      </a:move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1" y="19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1" y="20"/>
                        <a:pt x="111" y="20"/>
                        <a:pt x="112" y="19"/>
                      </a:cubicBezTo>
                      <a:cubicBezTo>
                        <a:pt x="113" y="19"/>
                        <a:pt x="113" y="19"/>
                        <a:pt x="113" y="19"/>
                      </a:cubicBezTo>
                      <a:cubicBezTo>
                        <a:pt x="113" y="21"/>
                        <a:pt x="112" y="22"/>
                        <a:pt x="112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2" y="25"/>
                        <a:pt x="112" y="25"/>
                        <a:pt x="112" y="25"/>
                      </a:cubicBezTo>
                      <a:cubicBezTo>
                        <a:pt x="112" y="25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1" y="26"/>
                        <a:pt x="110" y="27"/>
                        <a:pt x="109" y="27"/>
                      </a:cubicBezTo>
                      <a:cubicBezTo>
                        <a:pt x="109" y="27"/>
                        <a:pt x="109" y="27"/>
                        <a:pt x="109" y="27"/>
                      </a:cubicBezTo>
                      <a:cubicBezTo>
                        <a:pt x="109" y="27"/>
                        <a:pt x="109" y="26"/>
                        <a:pt x="108" y="26"/>
                      </a:cubicBezTo>
                      <a:cubicBezTo>
                        <a:pt x="108" y="26"/>
                        <a:pt x="108" y="26"/>
                        <a:pt x="108" y="26"/>
                      </a:cubicBezTo>
                      <a:cubicBezTo>
                        <a:pt x="108" y="24"/>
                        <a:pt x="107" y="23"/>
                        <a:pt x="107" y="22"/>
                      </a:cubicBezTo>
                      <a:cubicBezTo>
                        <a:pt x="107" y="22"/>
                        <a:pt x="108" y="22"/>
                        <a:pt x="108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0"/>
                        <a:pt x="108" y="19"/>
                        <a:pt x="109" y="17"/>
                      </a:cubicBezTo>
                      <a:cubicBezTo>
                        <a:pt x="109" y="17"/>
                        <a:pt x="109" y="17"/>
                        <a:pt x="109" y="17"/>
                      </a:cubicBezTo>
                      <a:cubicBezTo>
                        <a:pt x="110" y="17"/>
                        <a:pt x="111" y="18"/>
                        <a:pt x="112" y="18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lose/>
                      <a:moveTo>
                        <a:pt x="114" y="30"/>
                      </a:moveTo>
                      <a:cubicBezTo>
                        <a:pt x="114" y="30"/>
                        <a:pt x="113" y="31"/>
                        <a:pt x="113" y="31"/>
                      </a:cubicBezTo>
                      <a:cubicBezTo>
                        <a:pt x="113" y="31"/>
                        <a:pt x="113" y="32"/>
                        <a:pt x="112" y="32"/>
                      </a:cubicBezTo>
                      <a:cubicBezTo>
                        <a:pt x="112" y="31"/>
                        <a:pt x="112" y="31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0"/>
                        <a:pt x="110" y="29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7"/>
                        <a:pt x="111" y="27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8"/>
                        <a:pt x="112" y="29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29"/>
                        <a:pt x="112" y="28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7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3" y="26"/>
                        <a:pt x="113" y="26"/>
                        <a:pt x="113" y="26"/>
                      </a:cubicBezTo>
                      <a:cubicBezTo>
                        <a:pt x="114" y="26"/>
                        <a:pt x="114" y="26"/>
                        <a:pt x="115" y="26"/>
                      </a:cubicBezTo>
                      <a:cubicBezTo>
                        <a:pt x="115" y="26"/>
                        <a:pt x="115" y="26"/>
                        <a:pt x="115" y="26"/>
                      </a:cubicBezTo>
                      <a:cubicBezTo>
                        <a:pt x="114" y="27"/>
                        <a:pt x="114" y="28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lose/>
                      <a:moveTo>
                        <a:pt x="117" y="33"/>
                      </a:move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19" y="33"/>
                        <a:pt x="118" y="34"/>
                        <a:pt x="117" y="35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6"/>
                        <a:pt x="116" y="36"/>
                        <a:pt x="117" y="35"/>
                      </a:cubicBezTo>
                      <a:cubicBezTo>
                        <a:pt x="116" y="35"/>
                        <a:pt x="116" y="36"/>
                        <a:pt x="116" y="36"/>
                      </a:cubicBezTo>
                      <a:cubicBezTo>
                        <a:pt x="116" y="36"/>
                        <a:pt x="116" y="36"/>
                        <a:pt x="116" y="36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5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3" y="38"/>
                        <a:pt x="113" y="38"/>
                        <a:pt x="113" y="37"/>
                      </a:cubicBezTo>
                      <a:cubicBezTo>
                        <a:pt x="113" y="37"/>
                        <a:pt x="113" y="37"/>
                        <a:pt x="113" y="37"/>
                      </a:cubicBezTo>
                      <a:cubicBezTo>
                        <a:pt x="113" y="37"/>
                        <a:pt x="113" y="36"/>
                        <a:pt x="113" y="35"/>
                      </a:cubicBezTo>
                      <a:cubicBezTo>
                        <a:pt x="113" y="34"/>
                        <a:pt x="113" y="33"/>
                        <a:pt x="113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5" y="32"/>
                        <a:pt x="116" y="32"/>
                        <a:pt x="116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3"/>
                        <a:pt x="116" y="33"/>
                        <a:pt x="116" y="33"/>
                      </a:cubicBezTo>
                      <a:cubicBezTo>
                        <a:pt x="116" y="33"/>
                        <a:pt x="117" y="33"/>
                        <a:pt x="117" y="33"/>
                      </a:cubicBezTo>
                      <a:close/>
                      <a:moveTo>
                        <a:pt x="117" y="42"/>
                      </a:moveTo>
                      <a:cubicBezTo>
                        <a:pt x="117" y="42"/>
                        <a:pt x="118" y="42"/>
                        <a:pt x="118" y="42"/>
                      </a:cubicBezTo>
                      <a:cubicBezTo>
                        <a:pt x="118" y="42"/>
                        <a:pt x="118" y="42"/>
                        <a:pt x="118" y="42"/>
                      </a:cubicBezTo>
                      <a:cubicBezTo>
                        <a:pt x="118" y="41"/>
                        <a:pt x="118" y="41"/>
                        <a:pt x="118" y="41"/>
                      </a:cubicBezTo>
                      <a:cubicBezTo>
                        <a:pt x="119" y="41"/>
                        <a:pt x="119" y="41"/>
                        <a:pt x="119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4" y="42"/>
                        <a:pt x="128" y="43"/>
                        <a:pt x="132" y="46"/>
                      </a:cubicBezTo>
                      <a:cubicBezTo>
                        <a:pt x="131" y="48"/>
                        <a:pt x="129" y="49"/>
                        <a:pt x="128" y="50"/>
                      </a:cubicBezTo>
                      <a:cubicBezTo>
                        <a:pt x="126" y="52"/>
                        <a:pt x="124" y="53"/>
                        <a:pt x="122" y="53"/>
                      </a:cubicBezTo>
                      <a:cubicBezTo>
                        <a:pt x="122" y="52"/>
                        <a:pt x="122" y="50"/>
                        <a:pt x="120" y="49"/>
                      </a:cubicBezTo>
                      <a:cubicBezTo>
                        <a:pt x="120" y="49"/>
                        <a:pt x="120" y="50"/>
                        <a:pt x="119" y="50"/>
                      </a:cubicBezTo>
                      <a:cubicBezTo>
                        <a:pt x="118" y="49"/>
                        <a:pt x="117" y="49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45"/>
                        <a:pt x="114" y="42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5" y="38"/>
                        <a:pt x="115" y="38"/>
                      </a:cubicBezTo>
                      <a:cubicBezTo>
                        <a:pt x="115" y="38"/>
                        <a:pt x="115" y="38"/>
                        <a:pt x="115" y="38"/>
                      </a:cubicBezTo>
                      <a:cubicBezTo>
                        <a:pt x="116" y="39"/>
                        <a:pt x="116" y="39"/>
                        <a:pt x="117" y="39"/>
                      </a:cubicBezTo>
                      <a:cubicBezTo>
                        <a:pt x="118" y="40"/>
                        <a:pt x="118" y="40"/>
                        <a:pt x="119" y="40"/>
                      </a:cubicBezTo>
                      <a:cubicBezTo>
                        <a:pt x="119" y="40"/>
                        <a:pt x="118" y="41"/>
                        <a:pt x="118" y="41"/>
                      </a:cubicBezTo>
                      <a:cubicBezTo>
                        <a:pt x="118" y="41"/>
                        <a:pt x="118" y="41"/>
                        <a:pt x="117" y="41"/>
                      </a:cubicBezTo>
                      <a:cubicBezTo>
                        <a:pt x="117" y="41"/>
                        <a:pt x="117" y="42"/>
                        <a:pt x="117" y="42"/>
                      </a:cubicBezTo>
                      <a:close/>
                      <a:moveTo>
                        <a:pt x="131" y="34"/>
                      </a:moveTo>
                      <a:cubicBezTo>
                        <a:pt x="131" y="34"/>
                        <a:pt x="131" y="34"/>
                        <a:pt x="132" y="34"/>
                      </a:cubicBezTo>
                      <a:cubicBezTo>
                        <a:pt x="132" y="34"/>
                        <a:pt x="132" y="34"/>
                        <a:pt x="132" y="34"/>
                      </a:cubicBezTo>
                      <a:cubicBezTo>
                        <a:pt x="134" y="37"/>
                        <a:pt x="137" y="40"/>
                        <a:pt x="140" y="43"/>
                      </a:cubicBezTo>
                      <a:cubicBezTo>
                        <a:pt x="140" y="43"/>
                        <a:pt x="141" y="43"/>
                        <a:pt x="141" y="43"/>
                      </a:cubicBezTo>
                      <a:cubicBezTo>
                        <a:pt x="139" y="44"/>
                        <a:pt x="137" y="44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5" y="45"/>
                        <a:pt x="134" y="45"/>
                        <a:pt x="133" y="46"/>
                      </a:cubicBezTo>
                      <a:cubicBezTo>
                        <a:pt x="133" y="46"/>
                        <a:pt x="133" y="46"/>
                        <a:pt x="133" y="46"/>
                      </a:cubicBezTo>
                      <a:cubicBezTo>
                        <a:pt x="133" y="46"/>
                        <a:pt x="132" y="46"/>
                        <a:pt x="132" y="46"/>
                      </a:cubicBezTo>
                      <a:cubicBezTo>
                        <a:pt x="132" y="46"/>
                        <a:pt x="132" y="46"/>
                        <a:pt x="132" y="46"/>
                      </a:cubicBezTo>
                      <a:cubicBezTo>
                        <a:pt x="129" y="43"/>
                        <a:pt x="124" y="42"/>
                        <a:pt x="120" y="40"/>
                      </a:cubicBezTo>
                      <a:cubicBezTo>
                        <a:pt x="123" y="38"/>
                        <a:pt x="127" y="36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1" y="34"/>
                        <a:pt x="131" y="34"/>
                      </a:cubicBezTo>
                      <a:close/>
                      <a:moveTo>
                        <a:pt x="145" y="52"/>
                      </a:moveTo>
                      <a:cubicBezTo>
                        <a:pt x="137" y="56"/>
                        <a:pt x="132" y="64"/>
                        <a:pt x="125" y="68"/>
                      </a:cubicBezTo>
                      <a:cubicBezTo>
                        <a:pt x="126" y="61"/>
                        <a:pt x="129" y="58"/>
                        <a:pt x="132" y="53"/>
                      </a:cubicBezTo>
                      <a:cubicBezTo>
                        <a:pt x="136" y="52"/>
                        <a:pt x="140" y="50"/>
                        <a:pt x="145" y="48"/>
                      </a:cubicBezTo>
                      <a:cubicBezTo>
                        <a:pt x="145" y="48"/>
                        <a:pt x="145" y="48"/>
                        <a:pt x="145" y="48"/>
                      </a:cubicBezTo>
                      <a:cubicBezTo>
                        <a:pt x="145" y="49"/>
                        <a:pt x="145" y="51"/>
                        <a:pt x="145" y="52"/>
                      </a:cubicBezTo>
                      <a:close/>
                      <a:moveTo>
                        <a:pt x="129" y="92"/>
                      </a:moveTo>
                      <a:cubicBezTo>
                        <a:pt x="128" y="91"/>
                        <a:pt x="127" y="91"/>
                        <a:pt x="127" y="91"/>
                      </a:cubicBezTo>
                      <a:cubicBezTo>
                        <a:pt x="127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5" y="87"/>
                        <a:pt x="128" y="86"/>
                        <a:pt x="129" y="84"/>
                      </a:cubicBezTo>
                      <a:cubicBezTo>
                        <a:pt x="130" y="82"/>
                        <a:pt x="131" y="80"/>
                        <a:pt x="132" y="79"/>
                      </a:cubicBezTo>
                      <a:cubicBezTo>
                        <a:pt x="136" y="81"/>
                        <a:pt x="140" y="83"/>
                        <a:pt x="143" y="87"/>
                      </a:cubicBezTo>
                      <a:cubicBezTo>
                        <a:pt x="143" y="87"/>
                        <a:pt x="143" y="87"/>
                        <a:pt x="143" y="87"/>
                      </a:cubicBezTo>
                      <a:cubicBezTo>
                        <a:pt x="144" y="87"/>
                        <a:pt x="144" y="88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38" y="90"/>
                        <a:pt x="134" y="94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29" y="96"/>
                        <a:pt x="127" y="94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7" y="91"/>
                        <a:pt x="127" y="91"/>
                      </a:cubicBezTo>
                      <a:cubicBezTo>
                        <a:pt x="127" y="91"/>
                        <a:pt x="128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lose/>
                      <a:moveTo>
                        <a:pt x="125" y="83"/>
                      </a:moveTo>
                      <a:cubicBezTo>
                        <a:pt x="125" y="82"/>
                        <a:pt x="126" y="83"/>
                        <a:pt x="127" y="83"/>
                      </a:cubicBezTo>
                      <a:cubicBezTo>
                        <a:pt x="127" y="84"/>
                        <a:pt x="126" y="84"/>
                        <a:pt x="126" y="85"/>
                      </a:cubicBezTo>
                      <a:cubicBezTo>
                        <a:pt x="125" y="85"/>
                        <a:pt x="126" y="83"/>
                        <a:pt x="125" y="83"/>
                      </a:cubicBezTo>
                      <a:close/>
                      <a:moveTo>
                        <a:pt x="134" y="65"/>
                      </a:moveTo>
                      <a:cubicBezTo>
                        <a:pt x="134" y="67"/>
                        <a:pt x="133" y="68"/>
                        <a:pt x="132" y="69"/>
                      </a:cubicBezTo>
                      <a:cubicBezTo>
                        <a:pt x="131" y="69"/>
                        <a:pt x="131" y="69"/>
                        <a:pt x="131" y="68"/>
                      </a:cubicBezTo>
                      <a:cubicBezTo>
                        <a:pt x="131" y="71"/>
                        <a:pt x="129" y="72"/>
                        <a:pt x="127" y="74"/>
                      </a:cubicBezTo>
                      <a:cubicBezTo>
                        <a:pt x="127" y="74"/>
                        <a:pt x="127" y="73"/>
                        <a:pt x="126" y="73"/>
                      </a:cubicBezTo>
                      <a:cubicBezTo>
                        <a:pt x="127" y="73"/>
                        <a:pt x="127" y="75"/>
                        <a:pt x="126" y="76"/>
                      </a:cubicBezTo>
                      <a:cubicBezTo>
                        <a:pt x="126" y="76"/>
                        <a:pt x="126" y="76"/>
                        <a:pt x="126" y="76"/>
                      </a:cubicBezTo>
                      <a:cubicBezTo>
                        <a:pt x="126" y="76"/>
                        <a:pt x="125" y="75"/>
                        <a:pt x="124" y="75"/>
                      </a:cubicBezTo>
                      <a:cubicBezTo>
                        <a:pt x="124" y="75"/>
                        <a:pt x="124" y="75"/>
                        <a:pt x="124" y="75"/>
                      </a:cubicBezTo>
                      <a:cubicBezTo>
                        <a:pt x="122" y="68"/>
                        <a:pt x="130" y="67"/>
                        <a:pt x="134" y="65"/>
                      </a:cubicBezTo>
                      <a:close/>
                      <a:moveTo>
                        <a:pt x="119" y="93"/>
                      </a:move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0" y="92"/>
                        <a:pt x="120" y="92"/>
                        <a:pt x="121" y="92"/>
                      </a:cubicBezTo>
                      <a:cubicBezTo>
                        <a:pt x="121" y="92"/>
                        <a:pt x="120" y="93"/>
                        <a:pt x="120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lose/>
                      <a:moveTo>
                        <a:pt x="108" y="67"/>
                      </a:moveTo>
                      <a:cubicBezTo>
                        <a:pt x="112" y="66"/>
                        <a:pt x="113" y="69"/>
                        <a:pt x="116" y="69"/>
                      </a:cubicBezTo>
                      <a:cubicBezTo>
                        <a:pt x="115" y="70"/>
                        <a:pt x="115" y="70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3" y="73"/>
                        <a:pt x="111" y="74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3"/>
                        <a:pt x="107" y="70"/>
                        <a:pt x="108" y="67"/>
                      </a:cubicBezTo>
                      <a:close/>
                      <a:moveTo>
                        <a:pt x="106" y="53"/>
                      </a:move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7" y="51"/>
                        <a:pt x="107" y="50"/>
                        <a:pt x="108" y="49"/>
                      </a:cubicBezTo>
                      <a:cubicBezTo>
                        <a:pt x="108" y="49"/>
                        <a:pt x="108" y="49"/>
                        <a:pt x="108" y="49"/>
                      </a:cubicBezTo>
                      <a:cubicBezTo>
                        <a:pt x="107" y="49"/>
                        <a:pt x="107" y="49"/>
                        <a:pt x="107" y="49"/>
                      </a:cubicBezTo>
                      <a:cubicBezTo>
                        <a:pt x="107" y="50"/>
                        <a:pt x="107" y="51"/>
                        <a:pt x="106" y="51"/>
                      </a:cubicBezTo>
                      <a:cubicBezTo>
                        <a:pt x="106" y="51"/>
                        <a:pt x="106" y="52"/>
                        <a:pt x="106" y="52"/>
                      </a:cubicBezTo>
                      <a:cubicBezTo>
                        <a:pt x="105" y="52"/>
                        <a:pt x="105" y="52"/>
                        <a:pt x="104" y="51"/>
                      </a:cubicBezTo>
                      <a:cubicBezTo>
                        <a:pt x="105" y="49"/>
                        <a:pt x="104" y="45"/>
                        <a:pt x="105" y="43"/>
                      </a:cubicBezTo>
                      <a:cubicBezTo>
                        <a:pt x="107" y="43"/>
                        <a:pt x="108" y="44"/>
                        <a:pt x="109" y="45"/>
                      </a:cubicBezTo>
                      <a:cubicBezTo>
                        <a:pt x="111" y="46"/>
                        <a:pt x="112" y="47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6" y="49"/>
                        <a:pt x="116" y="49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1"/>
                        <a:pt x="117" y="52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2"/>
                        <a:pt x="116" y="51"/>
                        <a:pt x="116" y="50"/>
                      </a:cubicBezTo>
                      <a:cubicBezTo>
                        <a:pt x="117" y="50"/>
                        <a:pt x="117" y="50"/>
                        <a:pt x="117" y="50"/>
                      </a:cubicBezTo>
                      <a:cubicBezTo>
                        <a:pt x="118" y="50"/>
                        <a:pt x="119" y="51"/>
                        <a:pt x="120" y="51"/>
                      </a:cubicBezTo>
                      <a:cubicBezTo>
                        <a:pt x="121" y="55"/>
                        <a:pt x="118" y="55"/>
                        <a:pt x="118" y="57"/>
                      </a:cubicBezTo>
                      <a:cubicBezTo>
                        <a:pt x="118" y="58"/>
                        <a:pt x="119" y="60"/>
                        <a:pt x="118" y="60"/>
                      </a:cubicBezTo>
                      <a:cubicBezTo>
                        <a:pt x="115" y="59"/>
                        <a:pt x="112" y="58"/>
                        <a:pt x="110" y="56"/>
                      </a:cubicBezTo>
                      <a:cubicBezTo>
                        <a:pt x="109" y="55"/>
                        <a:pt x="107" y="54"/>
                        <a:pt x="107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08" y="53"/>
                        <a:pt x="107" y="53"/>
                        <a:pt x="106" y="53"/>
                      </a:cubicBezTo>
                      <a:close/>
                      <a:moveTo>
                        <a:pt x="105" y="55"/>
                      </a:moveTo>
                      <a:cubicBezTo>
                        <a:pt x="105" y="55"/>
                        <a:pt x="105" y="55"/>
                        <a:pt x="105" y="55"/>
                      </a:cubicBezTo>
                      <a:cubicBezTo>
                        <a:pt x="105" y="56"/>
                        <a:pt x="104" y="56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7"/>
                        <a:pt x="103" y="57"/>
                        <a:pt x="103" y="57"/>
                      </a:cubicBezTo>
                      <a:cubicBezTo>
                        <a:pt x="104" y="55"/>
                        <a:pt x="104" y="54"/>
                        <a:pt x="104" y="53"/>
                      </a:cubicBezTo>
                      <a:cubicBezTo>
                        <a:pt x="105" y="53"/>
                        <a:pt x="105" y="53"/>
                        <a:pt x="105" y="53"/>
                      </a:cubicBezTo>
                      <a:cubicBezTo>
                        <a:pt x="106" y="54"/>
                        <a:pt x="106" y="55"/>
                        <a:pt x="105" y="55"/>
                      </a:cubicBezTo>
                      <a:close/>
                      <a:moveTo>
                        <a:pt x="101" y="57"/>
                      </a:moveTo>
                      <a:cubicBezTo>
                        <a:pt x="100" y="56"/>
                        <a:pt x="99" y="55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100" y="53"/>
                        <a:pt x="100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3" y="55"/>
                        <a:pt x="102" y="56"/>
                        <a:pt x="102" y="58"/>
                      </a:cubicBezTo>
                      <a:cubicBezTo>
                        <a:pt x="101" y="58"/>
                        <a:pt x="101" y="57"/>
                        <a:pt x="101" y="57"/>
                      </a:cubicBezTo>
                      <a:cubicBezTo>
                        <a:pt x="101" y="57"/>
                        <a:pt x="101" y="57"/>
                        <a:pt x="101" y="57"/>
                      </a:cubicBezTo>
                      <a:close/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1" y="53"/>
                      </a:cubicBezTo>
                      <a:cubicBezTo>
                        <a:pt x="101" y="53"/>
                        <a:pt x="101" y="53"/>
                        <a:pt x="100" y="53"/>
                      </a:cubicBezTo>
                      <a:cubicBezTo>
                        <a:pt x="100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0"/>
                        <a:pt x="97" y="48"/>
                      </a:cubicBezTo>
                      <a:cubicBezTo>
                        <a:pt x="98" y="47"/>
                        <a:pt x="96" y="47"/>
                        <a:pt x="96" y="45"/>
                      </a:cubicBezTo>
                      <a:cubicBezTo>
                        <a:pt x="98" y="47"/>
                        <a:pt x="99" y="48"/>
                        <a:pt x="101" y="49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3" y="50"/>
                        <a:pt x="104" y="52"/>
                        <a:pt x="102" y="53"/>
                      </a:cubicBezTo>
                      <a:close/>
                      <a:moveTo>
                        <a:pt x="101" y="48"/>
                      </a:moveTo>
                      <a:cubicBezTo>
                        <a:pt x="101" y="48"/>
                        <a:pt x="101" y="48"/>
                        <a:pt x="101" y="48"/>
                      </a:cubicBezTo>
                      <a:cubicBezTo>
                        <a:pt x="101" y="47"/>
                        <a:pt x="101" y="47"/>
                        <a:pt x="101" y="46"/>
                      </a:cubicBezTo>
                      <a:cubicBezTo>
                        <a:pt x="101" y="45"/>
                        <a:pt x="101" y="44"/>
                        <a:pt x="101" y="43"/>
                      </a:cubicBezTo>
                      <a:cubicBezTo>
                        <a:pt x="102" y="43"/>
                        <a:pt x="103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5"/>
                        <a:pt x="104" y="48"/>
                        <a:pt x="103" y="50"/>
                      </a:cubicBezTo>
                      <a:cubicBezTo>
                        <a:pt x="102" y="49"/>
                        <a:pt x="101" y="49"/>
                        <a:pt x="101" y="48"/>
                      </a:cubicBezTo>
                      <a:close/>
                      <a:moveTo>
                        <a:pt x="113" y="38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4" y="42"/>
                        <a:pt x="115" y="45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4" y="48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5"/>
                        <a:pt x="112" y="42"/>
                        <a:pt x="112" y="40"/>
                      </a:cubicBezTo>
                      <a:cubicBezTo>
                        <a:pt x="112" y="39"/>
                        <a:pt x="112" y="39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3" y="38"/>
                        <a:pt x="113" y="38"/>
                      </a:cubicBezTo>
                      <a:close/>
                      <a:moveTo>
                        <a:pt x="112" y="32"/>
                      </a:moveTo>
                      <a:cubicBezTo>
                        <a:pt x="113" y="32"/>
                        <a:pt x="113" y="32"/>
                        <a:pt x="113" y="32"/>
                      </a:cubicBezTo>
                      <a:cubicBezTo>
                        <a:pt x="113" y="33"/>
                        <a:pt x="113" y="34"/>
                        <a:pt x="113" y="35"/>
                      </a:cubicBezTo>
                      <a:cubicBezTo>
                        <a:pt x="112" y="34"/>
                        <a:pt x="112" y="33"/>
                        <a:pt x="112" y="32"/>
                      </a:cubicBezTo>
                      <a:close/>
                      <a:moveTo>
                        <a:pt x="119" y="78"/>
                      </a:moveTo>
                      <a:cubicBezTo>
                        <a:pt x="120" y="78"/>
                        <a:pt x="120" y="79"/>
                        <a:pt x="120" y="80"/>
                      </a:cubicBezTo>
                      <a:cubicBezTo>
                        <a:pt x="120" y="80"/>
                        <a:pt x="120" y="79"/>
                        <a:pt x="119" y="79"/>
                      </a:cubicBezTo>
                      <a:cubicBezTo>
                        <a:pt x="119" y="79"/>
                        <a:pt x="120" y="79"/>
                        <a:pt x="119" y="78"/>
                      </a:cubicBezTo>
                      <a:close/>
                      <a:moveTo>
                        <a:pt x="120" y="69"/>
                      </a:moveTo>
                      <a:cubicBezTo>
                        <a:pt x="119" y="69"/>
                        <a:pt x="119" y="68"/>
                        <a:pt x="118" y="68"/>
                      </a:cubicBezTo>
                      <a:cubicBezTo>
                        <a:pt x="119" y="67"/>
                        <a:pt x="119" y="65"/>
                        <a:pt x="121" y="65"/>
                      </a:cubicBezTo>
                      <a:cubicBezTo>
                        <a:pt x="120" y="66"/>
                        <a:pt x="120" y="67"/>
                        <a:pt x="120" y="69"/>
                      </a:cubicBezTo>
                      <a:close/>
                      <a:moveTo>
                        <a:pt x="119" y="71"/>
                      </a:move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0"/>
                        <a:pt x="117" y="70"/>
                        <a:pt x="117" y="70"/>
                      </a:cubicBezTo>
                      <a:cubicBezTo>
                        <a:pt x="118" y="70"/>
                        <a:pt x="119" y="70"/>
                        <a:pt x="119" y="71"/>
                      </a:cubicBezTo>
                      <a:close/>
                      <a:moveTo>
                        <a:pt x="109" y="57"/>
                      </a:moveTo>
                      <a:cubicBezTo>
                        <a:pt x="109" y="56"/>
                        <a:pt x="109" y="56"/>
                        <a:pt x="110" y="56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2" y="58"/>
                        <a:pt x="115" y="60"/>
                        <a:pt x="118" y="61"/>
                      </a:cubicBezTo>
                      <a:cubicBezTo>
                        <a:pt x="118" y="62"/>
                        <a:pt x="117" y="63"/>
                        <a:pt x="115" y="63"/>
                      </a:cubicBezTo>
                      <a:cubicBezTo>
                        <a:pt x="113" y="61"/>
                        <a:pt x="111" y="59"/>
                        <a:pt x="109" y="57"/>
                      </a:cubicBezTo>
                      <a:close/>
                      <a:moveTo>
                        <a:pt x="117" y="66"/>
                      </a:moveTo>
                      <a:cubicBezTo>
                        <a:pt x="117" y="68"/>
                        <a:pt x="117" y="68"/>
                        <a:pt x="117" y="68"/>
                      </a:cubicBezTo>
                      <a:cubicBezTo>
                        <a:pt x="116" y="68"/>
                        <a:pt x="115" y="67"/>
                        <a:pt x="114" y="67"/>
                      </a:cubicBezTo>
                      <a:cubicBezTo>
                        <a:pt x="115" y="67"/>
                        <a:pt x="116" y="67"/>
                        <a:pt x="117" y="66"/>
                      </a:cubicBezTo>
                      <a:close/>
                      <a:moveTo>
                        <a:pt x="116" y="71"/>
                      </a:moveTo>
                      <a:cubicBezTo>
                        <a:pt x="116" y="71"/>
                        <a:pt x="116" y="71"/>
                        <a:pt x="116" y="71"/>
                      </a:cubicBezTo>
                      <a:cubicBezTo>
                        <a:pt x="116" y="71"/>
                        <a:pt x="115" y="71"/>
                        <a:pt x="115" y="71"/>
                      </a:cubicBezTo>
                      <a:cubicBezTo>
                        <a:pt x="115" y="70"/>
                        <a:pt x="116" y="70"/>
                        <a:pt x="116" y="69"/>
                      </a:cubicBezTo>
                      <a:cubicBezTo>
                        <a:pt x="117" y="69"/>
                        <a:pt x="116" y="71"/>
                        <a:pt x="116" y="71"/>
                      </a:cubicBezTo>
                      <a:close/>
                      <a:moveTo>
                        <a:pt x="116" y="72"/>
                      </a:moveTo>
                      <a:cubicBezTo>
                        <a:pt x="115" y="73"/>
                        <a:pt x="116" y="76"/>
                        <a:pt x="115" y="78"/>
                      </a:cubicBezTo>
                      <a:cubicBezTo>
                        <a:pt x="114" y="77"/>
                        <a:pt x="113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1" y="77"/>
                        <a:pt x="110" y="76"/>
                        <a:pt x="110" y="76"/>
                      </a:cubicBezTo>
                      <a:cubicBezTo>
                        <a:pt x="110" y="76"/>
                        <a:pt x="110" y="76"/>
                        <a:pt x="110" y="76"/>
                      </a:cubicBezTo>
                      <a:cubicBezTo>
                        <a:pt x="111" y="74"/>
                        <a:pt x="113" y="73"/>
                        <a:pt x="115" y="72"/>
                      </a:cubicBezTo>
                      <a:cubicBezTo>
                        <a:pt x="115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lose/>
                      <a:moveTo>
                        <a:pt x="107" y="76"/>
                      </a:move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7"/>
                        <a:pt x="108" y="77"/>
                        <a:pt x="108" y="77"/>
                      </a:cubicBezTo>
                      <a:cubicBezTo>
                        <a:pt x="107" y="77"/>
                        <a:pt x="107" y="77"/>
                        <a:pt x="107" y="76"/>
                      </a:cubicBezTo>
                      <a:close/>
                      <a:moveTo>
                        <a:pt x="108" y="78"/>
                      </a:moveTo>
                      <a:cubicBezTo>
                        <a:pt x="108" y="78"/>
                        <a:pt x="108" y="77"/>
                        <a:pt x="108" y="77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09" y="77"/>
                        <a:pt x="109" y="77"/>
                        <a:pt x="110" y="77"/>
                      </a:cubicBezTo>
                      <a:cubicBezTo>
                        <a:pt x="110" y="77"/>
                        <a:pt x="111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8"/>
                        <a:pt x="113" y="78"/>
                        <a:pt x="114" y="78"/>
                      </a:cubicBezTo>
                      <a:cubicBezTo>
                        <a:pt x="113" y="80"/>
                        <a:pt x="111" y="82"/>
                        <a:pt x="109" y="83"/>
                      </a:cubicBezTo>
                      <a:cubicBezTo>
                        <a:pt x="109" y="81"/>
                        <a:pt x="107" y="79"/>
                        <a:pt x="108" y="78"/>
                      </a:cubicBezTo>
                      <a:close/>
                      <a:moveTo>
                        <a:pt x="111" y="87"/>
                      </a:moveTo>
                      <a:cubicBezTo>
                        <a:pt x="111" y="86"/>
                        <a:pt x="114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6" y="81"/>
                        <a:pt x="116" y="80"/>
                        <a:pt x="117" y="80"/>
                      </a:cubicBezTo>
                      <a:cubicBezTo>
                        <a:pt x="117" y="84"/>
                        <a:pt x="115" y="89"/>
                        <a:pt x="113" y="93"/>
                      </a:cubicBezTo>
                      <a:cubicBezTo>
                        <a:pt x="113" y="91"/>
                        <a:pt x="113" y="89"/>
                        <a:pt x="111" y="87"/>
                      </a:cubicBezTo>
                      <a:close/>
                      <a:moveTo>
                        <a:pt x="117" y="86"/>
                      </a:moveTo>
                      <a:cubicBezTo>
                        <a:pt x="118" y="87"/>
                        <a:pt x="117" y="90"/>
                        <a:pt x="118" y="91"/>
                      </a:cubicBezTo>
                      <a:cubicBezTo>
                        <a:pt x="116" y="91"/>
                        <a:pt x="116" y="91"/>
                        <a:pt x="116" y="91"/>
                      </a:cubicBezTo>
                      <a:cubicBezTo>
                        <a:pt x="116" y="89"/>
                        <a:pt x="116" y="88"/>
                        <a:pt x="117" y="86"/>
                      </a:cubicBezTo>
                      <a:close/>
                      <a:moveTo>
                        <a:pt x="116" y="75"/>
                      </a:moveTo>
                      <a:cubicBezTo>
                        <a:pt x="116" y="74"/>
                        <a:pt x="116" y="72"/>
                        <a:pt x="118" y="72"/>
                      </a:cubicBezTo>
                      <a:cubicBezTo>
                        <a:pt x="118" y="74"/>
                        <a:pt x="117" y="75"/>
                        <a:pt x="116" y="75"/>
                      </a:cubicBezTo>
                      <a:close/>
                      <a:moveTo>
                        <a:pt x="117" y="72"/>
                      </a:moveTo>
                      <a:cubicBezTo>
                        <a:pt x="117" y="71"/>
                        <a:pt x="117" y="71"/>
                        <a:pt x="118" y="71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19" y="72"/>
                        <a:pt x="119" y="72"/>
                        <a:pt x="119" y="72"/>
                      </a:cubicBezTo>
                      <a:cubicBezTo>
                        <a:pt x="118" y="72"/>
                        <a:pt x="117" y="72"/>
                        <a:pt x="117" y="72"/>
                      </a:cubicBezTo>
                      <a:close/>
                      <a:moveTo>
                        <a:pt x="119" y="80"/>
                      </a:moveTo>
                      <a:cubicBezTo>
                        <a:pt x="119" y="80"/>
                        <a:pt x="120" y="81"/>
                        <a:pt x="120" y="81"/>
                      </a:cubicBezTo>
                      <a:cubicBezTo>
                        <a:pt x="120" y="83"/>
                        <a:pt x="122" y="84"/>
                        <a:pt x="121" y="86"/>
                      </a:cubicBezTo>
                      <a:cubicBezTo>
                        <a:pt x="121" y="87"/>
                        <a:pt x="120" y="88"/>
                        <a:pt x="119" y="89"/>
                      </a:cubicBezTo>
                      <a:cubicBezTo>
                        <a:pt x="119" y="89"/>
                        <a:pt x="119" y="89"/>
                        <a:pt x="119" y="89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1"/>
                        <a:pt x="118" y="91"/>
                      </a:cubicBezTo>
                      <a:cubicBezTo>
                        <a:pt x="118" y="87"/>
                        <a:pt x="118" y="84"/>
                        <a:pt x="119" y="80"/>
                      </a:cubicBezTo>
                      <a:close/>
                      <a:moveTo>
                        <a:pt x="119" y="91"/>
                      </a:moveTo>
                      <a:cubicBezTo>
                        <a:pt x="119" y="91"/>
                        <a:pt x="119" y="91"/>
                        <a:pt x="119" y="91"/>
                      </a:cubicBezTo>
                      <a:cubicBezTo>
                        <a:pt x="119" y="91"/>
                        <a:pt x="120" y="91"/>
                        <a:pt x="120" y="91"/>
                      </a:cubicBezTo>
                      <a:cubicBezTo>
                        <a:pt x="120" y="91"/>
                        <a:pt x="120" y="91"/>
                        <a:pt x="120" y="91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89"/>
                        <a:pt x="121" y="88"/>
                        <a:pt x="121" y="87"/>
                      </a:cubicBezTo>
                      <a:cubicBezTo>
                        <a:pt x="122" y="88"/>
                        <a:pt x="122" y="90"/>
                        <a:pt x="122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0" y="91"/>
                        <a:pt x="120" y="91"/>
                        <a:pt x="119" y="91"/>
                      </a:cubicBezTo>
                      <a:close/>
                      <a:moveTo>
                        <a:pt x="120" y="60"/>
                      </a:moveTo>
                      <a:cubicBezTo>
                        <a:pt x="120" y="58"/>
                        <a:pt x="119" y="57"/>
                        <a:pt x="121" y="56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6"/>
                        <a:pt x="122" y="57"/>
                        <a:pt x="122" y="57"/>
                      </a:cubicBezTo>
                      <a:cubicBezTo>
                        <a:pt x="123" y="59"/>
                        <a:pt x="122" y="60"/>
                        <a:pt x="120" y="60"/>
                      </a:cubicBezTo>
                      <a:close/>
                      <a:moveTo>
                        <a:pt x="122" y="55"/>
                      </a:move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3" y="54"/>
                        <a:pt x="124" y="54"/>
                        <a:pt x="125" y="53"/>
                      </a:cubicBezTo>
                      <a:cubicBezTo>
                        <a:pt x="126" y="54"/>
                        <a:pt x="123" y="57"/>
                        <a:pt x="123" y="57"/>
                      </a:cubicBezTo>
                      <a:cubicBezTo>
                        <a:pt x="123" y="57"/>
                        <a:pt x="123" y="57"/>
                        <a:pt x="123" y="57"/>
                      </a:cubicBezTo>
                      <a:cubicBezTo>
                        <a:pt x="123" y="57"/>
                        <a:pt x="122" y="56"/>
                        <a:pt x="122" y="55"/>
                      </a:cubicBezTo>
                      <a:close/>
                      <a:moveTo>
                        <a:pt x="144" y="58"/>
                      </a:moveTo>
                      <a:cubicBezTo>
                        <a:pt x="142" y="60"/>
                        <a:pt x="140" y="62"/>
                        <a:pt x="137" y="63"/>
                      </a:cubicBezTo>
                      <a:cubicBezTo>
                        <a:pt x="136" y="60"/>
                        <a:pt x="138" y="59"/>
                        <a:pt x="140" y="57"/>
                      </a:cubicBezTo>
                      <a:cubicBezTo>
                        <a:pt x="141" y="56"/>
                        <a:pt x="143" y="55"/>
                        <a:pt x="144" y="54"/>
                      </a:cubicBezTo>
                      <a:cubicBezTo>
                        <a:pt x="145" y="55"/>
                        <a:pt x="144" y="57"/>
                        <a:pt x="144" y="58"/>
                      </a:cubicBezTo>
                      <a:close/>
                      <a:moveTo>
                        <a:pt x="138" y="65"/>
                      </a:moveTo>
                      <a:cubicBezTo>
                        <a:pt x="138" y="65"/>
                        <a:pt x="138" y="65"/>
                        <a:pt x="138" y="65"/>
                      </a:cubicBezTo>
                      <a:cubicBezTo>
                        <a:pt x="138" y="63"/>
                        <a:pt x="141" y="63"/>
                        <a:pt x="142" y="61"/>
                      </a:cubicBezTo>
                      <a:cubicBezTo>
                        <a:pt x="142" y="62"/>
                        <a:pt x="141" y="64"/>
                        <a:pt x="141" y="65"/>
                      </a:cubicBezTo>
                      <a:cubicBezTo>
                        <a:pt x="140" y="66"/>
                        <a:pt x="139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67"/>
                        <a:pt x="138" y="66"/>
                        <a:pt x="138" y="65"/>
                      </a:cubicBezTo>
                      <a:close/>
                      <a:moveTo>
                        <a:pt x="137" y="65"/>
                      </a:moveTo>
                      <a:cubicBezTo>
                        <a:pt x="137" y="65"/>
                        <a:pt x="137" y="65"/>
                        <a:pt x="137" y="65"/>
                      </a:cubicBezTo>
                      <a:cubicBezTo>
                        <a:pt x="137" y="66"/>
                        <a:pt x="138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71"/>
                        <a:pt x="133" y="73"/>
                        <a:pt x="132" y="75"/>
                      </a:cubicBezTo>
                      <a:cubicBezTo>
                        <a:pt x="132" y="75"/>
                        <a:pt x="132" y="75"/>
                        <a:pt x="132" y="74"/>
                      </a:cubicBezTo>
                      <a:cubicBezTo>
                        <a:pt x="131" y="74"/>
                        <a:pt x="131" y="74"/>
                        <a:pt x="131" y="73"/>
                      </a:cubicBezTo>
                      <a:cubicBezTo>
                        <a:pt x="131" y="73"/>
                        <a:pt x="131" y="72"/>
                        <a:pt x="131" y="72"/>
                      </a:cubicBezTo>
                      <a:cubicBezTo>
                        <a:pt x="131" y="72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3" y="69"/>
                        <a:pt x="135" y="67"/>
                        <a:pt x="136" y="65"/>
                      </a:cubicBezTo>
                      <a:cubicBezTo>
                        <a:pt x="137" y="65"/>
                        <a:pt x="137" y="65"/>
                        <a:pt x="137" y="65"/>
                      </a:cubicBezTo>
                      <a:close/>
                      <a:moveTo>
                        <a:pt x="130" y="66"/>
                      </a:moveTo>
                      <a:cubicBezTo>
                        <a:pt x="131" y="64"/>
                        <a:pt x="134" y="63"/>
                        <a:pt x="135" y="61"/>
                      </a:cubicBezTo>
                      <a:cubicBezTo>
                        <a:pt x="136" y="61"/>
                        <a:pt x="136" y="63"/>
                        <a:pt x="136" y="64"/>
                      </a:cubicBezTo>
                      <a:cubicBezTo>
                        <a:pt x="134" y="64"/>
                        <a:pt x="132" y="65"/>
                        <a:pt x="130" y="66"/>
                      </a:cubicBezTo>
                      <a:close/>
                      <a:moveTo>
                        <a:pt x="131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29" y="77"/>
                        <a:pt x="128" y="77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8" y="74"/>
                        <a:pt x="129" y="73"/>
                        <a:pt x="131" y="71"/>
                      </a:cubicBezTo>
                      <a:cubicBezTo>
                        <a:pt x="131" y="71"/>
                        <a:pt x="131" y="72"/>
                        <a:pt x="131" y="72"/>
                      </a:cubicBezTo>
                      <a:cubicBezTo>
                        <a:pt x="131" y="72"/>
                        <a:pt x="131" y="73"/>
                        <a:pt x="131" y="73"/>
                      </a:cubicBezTo>
                      <a:cubicBezTo>
                        <a:pt x="131" y="74"/>
                        <a:pt x="131" y="74"/>
                        <a:pt x="131" y="75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31" y="76"/>
                        <a:pt x="131" y="77"/>
                        <a:pt x="131" y="78"/>
                      </a:cubicBezTo>
                      <a:close/>
                      <a:moveTo>
                        <a:pt x="130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9"/>
                        <a:pt x="129" y="80"/>
                        <a:pt x="128" y="81"/>
                      </a:cubicBezTo>
                      <a:cubicBezTo>
                        <a:pt x="127" y="81"/>
                        <a:pt x="127" y="81"/>
                        <a:pt x="126" y="81"/>
                      </a:cubicBezTo>
                      <a:cubicBezTo>
                        <a:pt x="126" y="79"/>
                        <a:pt x="127" y="78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8" y="77"/>
                        <a:pt x="129" y="78"/>
                        <a:pt x="130" y="78"/>
                      </a:cubicBezTo>
                      <a:close/>
                      <a:moveTo>
                        <a:pt x="126" y="76"/>
                      </a:moveTo>
                      <a:cubicBezTo>
                        <a:pt x="126" y="77"/>
                        <a:pt x="125" y="78"/>
                        <a:pt x="125" y="80"/>
                      </a:cubicBezTo>
                      <a:cubicBezTo>
                        <a:pt x="124" y="79"/>
                        <a:pt x="124" y="77"/>
                        <a:pt x="124" y="75"/>
                      </a:cubicBezTo>
                      <a:cubicBezTo>
                        <a:pt x="125" y="75"/>
                        <a:pt x="125" y="76"/>
                        <a:pt x="126" y="76"/>
                      </a:cubicBezTo>
                      <a:close/>
                      <a:moveTo>
                        <a:pt x="143" y="86"/>
                      </a:moveTo>
                      <a:cubicBezTo>
                        <a:pt x="140" y="83"/>
                        <a:pt x="136" y="81"/>
                        <a:pt x="133" y="79"/>
                      </a:cubicBezTo>
                      <a:cubicBezTo>
                        <a:pt x="134" y="76"/>
                        <a:pt x="136" y="75"/>
                        <a:pt x="138" y="73"/>
                      </a:cubicBezTo>
                      <a:cubicBezTo>
                        <a:pt x="141" y="75"/>
                        <a:pt x="142" y="78"/>
                        <a:pt x="144" y="81"/>
                      </a:cubicBezTo>
                      <a:cubicBezTo>
                        <a:pt x="144" y="86"/>
                        <a:pt x="144" y="86"/>
                        <a:pt x="144" y="86"/>
                      </a:cubicBezTo>
                      <a:lnTo>
                        <a:pt x="143" y="86"/>
                      </a:lnTo>
                      <a:close/>
                      <a:moveTo>
                        <a:pt x="142" y="75"/>
                      </a:moveTo>
                      <a:cubicBezTo>
                        <a:pt x="141" y="74"/>
                        <a:pt x="140" y="72"/>
                        <a:pt x="140" y="71"/>
                      </a:cubicBezTo>
                      <a:cubicBezTo>
                        <a:pt x="140" y="69"/>
                        <a:pt x="144" y="67"/>
                        <a:pt x="144" y="65"/>
                      </a:cubicBezTo>
                      <a:cubicBezTo>
                        <a:pt x="145" y="65"/>
                        <a:pt x="145" y="65"/>
                        <a:pt x="145" y="65"/>
                      </a:cubicBezTo>
                      <a:cubicBezTo>
                        <a:pt x="145" y="70"/>
                        <a:pt x="144" y="74"/>
                        <a:pt x="144" y="78"/>
                      </a:cubicBezTo>
                      <a:cubicBezTo>
                        <a:pt x="143" y="77"/>
                        <a:pt x="143" y="76"/>
                        <a:pt x="142" y="75"/>
                      </a:cubicBezTo>
                      <a:close/>
                      <a:moveTo>
                        <a:pt x="133" y="46"/>
                      </a:moveTo>
                      <a:cubicBezTo>
                        <a:pt x="134" y="46"/>
                        <a:pt x="135" y="46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6"/>
                        <a:pt x="134" y="47"/>
                        <a:pt x="133" y="46"/>
                      </a:cubicBezTo>
                      <a:close/>
                      <a:moveTo>
                        <a:pt x="107" y="26"/>
                      </a:moveTo>
                      <a:cubicBezTo>
                        <a:pt x="107" y="26"/>
                        <a:pt x="107" y="26"/>
                        <a:pt x="107" y="26"/>
                      </a:cubicBezTo>
                      <a:cubicBezTo>
                        <a:pt x="107" y="25"/>
                        <a:pt x="108" y="26"/>
                        <a:pt x="108" y="26"/>
                      </a:cubicBezTo>
                      <a:cubicBezTo>
                        <a:pt x="108" y="26"/>
                        <a:pt x="108" y="27"/>
                        <a:pt x="109" y="27"/>
                      </a:cubicBezTo>
                      <a:cubicBezTo>
                        <a:pt x="108" y="27"/>
                        <a:pt x="108" y="27"/>
                        <a:pt x="108" y="27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7" y="29"/>
                        <a:pt x="107" y="29"/>
                      </a:cubicBezTo>
                      <a:cubicBezTo>
                        <a:pt x="107" y="28"/>
                        <a:pt x="107" y="28"/>
                        <a:pt x="107" y="27"/>
                      </a:cubicBezTo>
                      <a:cubicBezTo>
                        <a:pt x="107" y="27"/>
                        <a:pt x="107" y="26"/>
                        <a:pt x="107" y="26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6" y="35"/>
                        <a:pt x="107" y="35"/>
                      </a:cubicBezTo>
                      <a:cubicBezTo>
                        <a:pt x="108" y="35"/>
                        <a:pt x="110" y="33"/>
                        <a:pt x="111" y="33"/>
                      </a:cubicBezTo>
                      <a:cubicBezTo>
                        <a:pt x="112" y="33"/>
                        <a:pt x="112" y="34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6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0" y="37"/>
                        <a:pt x="108" y="37"/>
                        <a:pt x="106" y="36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06" y="36"/>
                        <a:pt x="106" y="35"/>
                        <a:pt x="106" y="35"/>
                      </a:cubicBezTo>
                      <a:close/>
                      <a:moveTo>
                        <a:pt x="112" y="38"/>
                      </a:move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9"/>
                        <a:pt x="112" y="39"/>
                        <a:pt x="112" y="40"/>
                      </a:cubicBezTo>
                      <a:cubicBezTo>
                        <a:pt x="112" y="43"/>
                        <a:pt x="114" y="45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2" y="47"/>
                        <a:pt x="111" y="46"/>
                        <a:pt x="110" y="45"/>
                      </a:cubicBezTo>
                      <a:cubicBezTo>
                        <a:pt x="108" y="44"/>
                        <a:pt x="107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1"/>
                        <a:pt x="106" y="39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8" y="37"/>
                        <a:pt x="110" y="38"/>
                        <a:pt x="112" y="38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5" y="35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6"/>
                        <a:pt x="103" y="36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102" y="35"/>
                        <a:pt x="102" y="34"/>
                        <a:pt x="103" y="33"/>
                      </a:cubicBezTo>
                      <a:cubicBezTo>
                        <a:pt x="104" y="32"/>
                        <a:pt x="105" y="31"/>
                        <a:pt x="106" y="30"/>
                      </a:cubicBezTo>
                      <a:cubicBezTo>
                        <a:pt x="106" y="31"/>
                        <a:pt x="106" y="31"/>
                        <a:pt x="106" y="31"/>
                      </a:cubicBezTo>
                      <a:cubicBezTo>
                        <a:pt x="106" y="32"/>
                        <a:pt x="106" y="33"/>
                        <a:pt x="106" y="34"/>
                      </a:cubicBezTo>
                      <a:cubicBezTo>
                        <a:pt x="106" y="34"/>
                        <a:pt x="106" y="35"/>
                        <a:pt x="106" y="35"/>
                      </a:cubicBezTo>
                      <a:close/>
                      <a:moveTo>
                        <a:pt x="104" y="36"/>
                      </a:moveTo>
                      <a:cubicBezTo>
                        <a:pt x="104" y="37"/>
                        <a:pt x="104" y="37"/>
                        <a:pt x="104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9"/>
                        <a:pt x="105" y="41"/>
                        <a:pt x="104" y="42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3" y="43"/>
                        <a:pt x="102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2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101" y="41"/>
                        <a:pt x="100" y="39"/>
                        <a:pt x="100" y="38"/>
                      </a:cubicBezTo>
                      <a:cubicBezTo>
                        <a:pt x="100" y="37"/>
                        <a:pt x="100" y="37"/>
                        <a:pt x="100" y="36"/>
                      </a:cubicBezTo>
                      <a:cubicBezTo>
                        <a:pt x="102" y="36"/>
                        <a:pt x="102" y="36"/>
                        <a:pt x="104" y="36"/>
                      </a:cubicBezTo>
                      <a:close/>
                      <a:moveTo>
                        <a:pt x="95" y="44"/>
                      </a:moveTo>
                      <a:cubicBezTo>
                        <a:pt x="95" y="45"/>
                        <a:pt x="96" y="46"/>
                        <a:pt x="96" y="47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5" y="47"/>
                        <a:pt x="94" y="47"/>
                        <a:pt x="93" y="47"/>
                      </a:cubicBezTo>
                      <a:cubicBezTo>
                        <a:pt x="93" y="46"/>
                        <a:pt x="92" y="45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42"/>
                        <a:pt x="90" y="41"/>
                        <a:pt x="90" y="40"/>
                      </a:cubicBezTo>
                      <a:cubicBezTo>
                        <a:pt x="92" y="40"/>
                        <a:pt x="93" y="43"/>
                        <a:pt x="95" y="44"/>
                      </a:cubicBezTo>
                      <a:close/>
                      <a:moveTo>
                        <a:pt x="95" y="48"/>
                      </a:move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7" y="48"/>
                      </a:cubicBezTo>
                      <a:cubicBezTo>
                        <a:pt x="97" y="48"/>
                        <a:pt x="97" y="48"/>
                        <a:pt x="97" y="48"/>
                      </a:cubicBezTo>
                      <a:cubicBezTo>
                        <a:pt x="97" y="50"/>
                        <a:pt x="98" y="52"/>
                        <a:pt x="98" y="53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5"/>
                        <a:pt x="100" y="56"/>
                        <a:pt x="100" y="57"/>
                      </a:cubicBezTo>
                      <a:cubicBezTo>
                        <a:pt x="97" y="56"/>
                        <a:pt x="96" y="51"/>
                        <a:pt x="94" y="48"/>
                      </a:cubicBezTo>
                      <a:lnTo>
                        <a:pt x="95" y="48"/>
                      </a:lnTo>
                      <a:close/>
                      <a:moveTo>
                        <a:pt x="104" y="57"/>
                      </a:move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5" y="56"/>
                        <a:pt x="105" y="56"/>
                        <a:pt x="106" y="56"/>
                      </a:cubicBezTo>
                      <a:cubicBezTo>
                        <a:pt x="106" y="56"/>
                        <a:pt x="106" y="55"/>
                        <a:pt x="106" y="54"/>
                      </a:cubicBezTo>
                      <a:cubicBezTo>
                        <a:pt x="108" y="55"/>
                        <a:pt x="108" y="56"/>
                        <a:pt x="109" y="57"/>
                      </a:cubicBezTo>
                      <a:cubicBezTo>
                        <a:pt x="111" y="59"/>
                        <a:pt x="113" y="61"/>
                        <a:pt x="115" y="63"/>
                      </a:cubicBezTo>
                      <a:cubicBezTo>
                        <a:pt x="115" y="63"/>
                        <a:pt x="115" y="63"/>
                        <a:pt x="115" y="63"/>
                      </a:cubicBezTo>
                      <a:cubicBezTo>
                        <a:pt x="115" y="64"/>
                        <a:pt x="115" y="64"/>
                        <a:pt x="115" y="64"/>
                      </a:cubicBezTo>
                      <a:cubicBezTo>
                        <a:pt x="109" y="64"/>
                        <a:pt x="100" y="62"/>
                        <a:pt x="104" y="57"/>
                      </a:cubicBezTo>
                      <a:close/>
                      <a:moveTo>
                        <a:pt x="131" y="99"/>
                      </a:move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0" y="99"/>
                        <a:pt x="130" y="99"/>
                        <a:pt x="130" y="99"/>
                      </a:cubicBezTo>
                      <a:cubicBezTo>
                        <a:pt x="130" y="98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lose/>
                      <a:moveTo>
                        <a:pt x="137" y="99"/>
                      </a:move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8"/>
                        <a:pt x="136" y="98"/>
                        <a:pt x="137" y="98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9" y="96"/>
                        <a:pt x="142" y="94"/>
                        <a:pt x="144" y="93"/>
                      </a:cubicBezTo>
                      <a:cubicBezTo>
                        <a:pt x="145" y="94"/>
                        <a:pt x="144" y="97"/>
                        <a:pt x="145" y="99"/>
                      </a:cubicBezTo>
                      <a:cubicBezTo>
                        <a:pt x="143" y="99"/>
                        <a:pt x="139" y="98"/>
                        <a:pt x="137" y="99"/>
                      </a:cubicBezTo>
                      <a:close/>
                      <a:moveTo>
                        <a:pt x="145" y="128"/>
                      </a:moveTo>
                      <a:cubicBezTo>
                        <a:pt x="145" y="128"/>
                        <a:pt x="146" y="128"/>
                        <a:pt x="146" y="128"/>
                      </a:cubicBezTo>
                      <a:cubicBezTo>
                        <a:pt x="146" y="128"/>
                        <a:pt x="146" y="128"/>
                        <a:pt x="146" y="127"/>
                      </a:cubicBezTo>
                      <a:cubicBezTo>
                        <a:pt x="146" y="127"/>
                        <a:pt x="146" y="127"/>
                        <a:pt x="147" y="127"/>
                      </a:cubicBezTo>
                      <a:cubicBezTo>
                        <a:pt x="148" y="126"/>
                        <a:pt x="149" y="129"/>
                        <a:pt x="150" y="129"/>
                      </a:cubicBezTo>
                      <a:cubicBezTo>
                        <a:pt x="148" y="130"/>
                        <a:pt x="146" y="131"/>
                        <a:pt x="145" y="132"/>
                      </a:cubicBezTo>
                      <a:cubicBezTo>
                        <a:pt x="145" y="131"/>
                        <a:pt x="145" y="129"/>
                        <a:pt x="145" y="128"/>
                      </a:cubicBezTo>
                      <a:close/>
                      <a:moveTo>
                        <a:pt x="145" y="125"/>
                      </a:moveTo>
                      <a:cubicBezTo>
                        <a:pt x="146" y="125"/>
                        <a:pt x="147" y="125"/>
                        <a:pt x="146" y="126"/>
                      </a:cubicBezTo>
                      <a:cubicBezTo>
                        <a:pt x="146" y="127"/>
                        <a:pt x="146" y="127"/>
                        <a:pt x="146" y="127"/>
                      </a:cubicBezTo>
                      <a:cubicBezTo>
                        <a:pt x="146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8"/>
                        <a:pt x="145" y="128"/>
                      </a:cubicBezTo>
                      <a:cubicBezTo>
                        <a:pt x="145" y="128"/>
                        <a:pt x="145" y="128"/>
                        <a:pt x="145" y="128"/>
                      </a:cubicBezTo>
                      <a:cubicBezTo>
                        <a:pt x="145" y="127"/>
                        <a:pt x="146" y="126"/>
                        <a:pt x="145" y="125"/>
                      </a:cubicBezTo>
                      <a:close/>
                      <a:moveTo>
                        <a:pt x="146" y="116"/>
                      </a:moveTo>
                      <a:cubicBezTo>
                        <a:pt x="147" y="116"/>
                        <a:pt x="148" y="116"/>
                        <a:pt x="149" y="117"/>
                      </a:cubicBezTo>
                      <a:cubicBezTo>
                        <a:pt x="149" y="119"/>
                        <a:pt x="150" y="121"/>
                        <a:pt x="150" y="123"/>
                      </a:cubicBezTo>
                      <a:cubicBezTo>
                        <a:pt x="147" y="122"/>
                        <a:pt x="145" y="120"/>
                        <a:pt x="146" y="116"/>
                      </a:cubicBezTo>
                      <a:close/>
                      <a:moveTo>
                        <a:pt x="151" y="93"/>
                      </a:move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4"/>
                        <a:pt x="151" y="94"/>
                        <a:pt x="151" y="95"/>
                      </a:cubicBezTo>
                      <a:cubicBezTo>
                        <a:pt x="151" y="95"/>
                        <a:pt x="151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4"/>
                        <a:pt x="151" y="94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3" y="93"/>
                        <a:pt x="156" y="95"/>
                        <a:pt x="156" y="98"/>
                      </a:cubicBezTo>
                      <a:cubicBezTo>
                        <a:pt x="153" y="98"/>
                        <a:pt x="151" y="99"/>
                        <a:pt x="148" y="99"/>
                      </a:cubicBezTo>
                      <a:cubicBezTo>
                        <a:pt x="148" y="96"/>
                        <a:pt x="147" y="92"/>
                        <a:pt x="148" y="90"/>
                      </a:cubicBezTo>
                      <a:cubicBezTo>
                        <a:pt x="148" y="90"/>
                        <a:pt x="149" y="91"/>
                        <a:pt x="149" y="91"/>
                      </a:cubicBezTo>
                      <a:cubicBezTo>
                        <a:pt x="149" y="91"/>
                        <a:pt x="149" y="91"/>
                        <a:pt x="149" y="91"/>
                      </a:cubicBezTo>
                      <a:cubicBezTo>
                        <a:pt x="150" y="92"/>
                        <a:pt x="150" y="92"/>
                        <a:pt x="151" y="93"/>
                      </a:cubicBezTo>
                      <a:close/>
                      <a:moveTo>
                        <a:pt x="154" y="89"/>
                      </a:moveTo>
                      <a:cubicBezTo>
                        <a:pt x="156" y="90"/>
                        <a:pt x="158" y="90"/>
                        <a:pt x="160" y="90"/>
                      </a:cubicBezTo>
                      <a:cubicBezTo>
                        <a:pt x="159" y="91"/>
                        <a:pt x="158" y="93"/>
                        <a:pt x="156" y="94"/>
                      </a:cubicBezTo>
                      <a:cubicBezTo>
                        <a:pt x="156" y="92"/>
                        <a:pt x="155" y="91"/>
                        <a:pt x="154" y="89"/>
                      </a:cubicBezTo>
                      <a:close/>
                      <a:moveTo>
                        <a:pt x="149" y="115"/>
                      </a:moveTo>
                      <a:cubicBezTo>
                        <a:pt x="148" y="115"/>
                        <a:pt x="147" y="114"/>
                        <a:pt x="146" y="114"/>
                      </a:cubicBezTo>
                      <a:cubicBezTo>
                        <a:pt x="146" y="110"/>
                        <a:pt x="146" y="107"/>
                        <a:pt x="146" y="104"/>
                      </a:cubicBezTo>
                      <a:cubicBezTo>
                        <a:pt x="148" y="107"/>
                        <a:pt x="149" y="111"/>
                        <a:pt x="149" y="115"/>
                      </a:cubicBezTo>
                      <a:close/>
                      <a:moveTo>
                        <a:pt x="157" y="97"/>
                      </a:moveTo>
                      <a:cubicBezTo>
                        <a:pt x="158" y="97"/>
                        <a:pt x="158" y="97"/>
                        <a:pt x="158" y="98"/>
                      </a:cubicBezTo>
                      <a:cubicBezTo>
                        <a:pt x="158" y="98"/>
                        <a:pt x="157" y="97"/>
                        <a:pt x="157" y="97"/>
                      </a:cubicBezTo>
                      <a:close/>
                      <a:moveTo>
                        <a:pt x="161" y="103"/>
                      </a:moveTo>
                      <a:cubicBezTo>
                        <a:pt x="160" y="103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1" y="101"/>
                        <a:pt x="161" y="102"/>
                        <a:pt x="161" y="102"/>
                      </a:cubicBezTo>
                      <a:cubicBezTo>
                        <a:pt x="161" y="102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lose/>
                      <a:moveTo>
                        <a:pt x="160" y="101"/>
                      </a:move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159" y="100"/>
                        <a:pt x="159" y="100"/>
                        <a:pt x="159" y="99"/>
                      </a:cubicBezTo>
                      <a:cubicBezTo>
                        <a:pt x="160" y="98"/>
                        <a:pt x="162" y="98"/>
                        <a:pt x="164" y="98"/>
                      </a:cubicBezTo>
                      <a:cubicBezTo>
                        <a:pt x="164" y="98"/>
                        <a:pt x="164" y="98"/>
                        <a:pt x="164" y="99"/>
                      </a:cubicBezTo>
                      <a:cubicBezTo>
                        <a:pt x="163" y="99"/>
                        <a:pt x="161" y="100"/>
                        <a:pt x="160" y="101"/>
                      </a:cubicBezTo>
                      <a:close/>
                      <a:moveTo>
                        <a:pt x="157" y="95"/>
                      </a:moveTo>
                      <a:cubicBezTo>
                        <a:pt x="159" y="93"/>
                        <a:pt x="159" y="91"/>
                        <a:pt x="162" y="90"/>
                      </a:cubicBezTo>
                      <a:cubicBezTo>
                        <a:pt x="164" y="91"/>
                        <a:pt x="167" y="91"/>
                        <a:pt x="169" y="91"/>
                      </a:cubicBezTo>
                      <a:cubicBezTo>
                        <a:pt x="170" y="91"/>
                        <a:pt x="171" y="92"/>
                        <a:pt x="172" y="92"/>
                      </a:cubicBezTo>
                      <a:cubicBezTo>
                        <a:pt x="172" y="93"/>
                        <a:pt x="169" y="96"/>
                        <a:pt x="167" y="96"/>
                      </a:cubicBezTo>
                      <a:cubicBezTo>
                        <a:pt x="163" y="97"/>
                        <a:pt x="159" y="97"/>
                        <a:pt x="157" y="95"/>
                      </a:cubicBezTo>
                      <a:close/>
                      <a:moveTo>
                        <a:pt x="154" y="93"/>
                      </a:moveTo>
                      <a:cubicBezTo>
                        <a:pt x="152" y="92"/>
                        <a:pt x="150" y="92"/>
                        <a:pt x="150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2" y="89"/>
                        <a:pt x="152" y="89"/>
                        <a:pt x="152" y="89"/>
                      </a:cubicBezTo>
                      <a:cubicBezTo>
                        <a:pt x="153" y="90"/>
                        <a:pt x="154" y="91"/>
                        <a:pt x="154" y="93"/>
                      </a:cubicBezTo>
                      <a:close/>
                      <a:moveTo>
                        <a:pt x="150" y="89"/>
                      </a:moveTo>
                      <a:cubicBezTo>
                        <a:pt x="149" y="88"/>
                        <a:pt x="149" y="87"/>
                        <a:pt x="150" y="87"/>
                      </a:cubicBezTo>
                      <a:cubicBezTo>
                        <a:pt x="151" y="87"/>
                        <a:pt x="151" y="88"/>
                        <a:pt x="151" y="89"/>
                      </a:cubicBezTo>
                      <a:lnTo>
                        <a:pt x="150" y="89"/>
                      </a:lnTo>
                      <a:close/>
                      <a:moveTo>
                        <a:pt x="145" y="36"/>
                      </a:moveTo>
                      <a:cubicBezTo>
                        <a:pt x="143" y="36"/>
                        <a:pt x="142" y="37"/>
                        <a:pt x="140" y="37"/>
                      </a:cubicBezTo>
                      <a:cubicBezTo>
                        <a:pt x="140" y="37"/>
                        <a:pt x="140" y="37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2" y="37"/>
                        <a:pt x="144" y="37"/>
                        <a:pt x="145" y="36"/>
                      </a:cubicBezTo>
                      <a:cubicBezTo>
                        <a:pt x="145" y="36"/>
                        <a:pt x="145" y="36"/>
                        <a:pt x="145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8"/>
                        <a:pt x="145" y="39"/>
                        <a:pt x="145" y="41"/>
                      </a:cubicBezTo>
                      <a:cubicBezTo>
                        <a:pt x="143" y="42"/>
                        <a:pt x="142" y="43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37" y="40"/>
                        <a:pt x="134" y="37"/>
                        <a:pt x="132" y="34"/>
                      </a:cubicBezTo>
                      <a:cubicBezTo>
                        <a:pt x="133" y="34"/>
                        <a:pt x="134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4"/>
                        <a:pt x="135" y="34"/>
                      </a:cubicBezTo>
                      <a:cubicBezTo>
                        <a:pt x="135" y="34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8" y="31"/>
                        <a:pt x="142" y="34"/>
                        <a:pt x="145" y="36"/>
                      </a:cubicBezTo>
                      <a:close/>
                      <a:moveTo>
                        <a:pt x="134" y="32"/>
                      </a:moveTo>
                      <a:cubicBezTo>
                        <a:pt x="134" y="31"/>
                        <a:pt x="134" y="30"/>
                        <a:pt x="134" y="30"/>
                      </a:cubicBezTo>
                      <a:cubicBezTo>
                        <a:pt x="135" y="30"/>
                        <a:pt x="136" y="30"/>
                        <a:pt x="136" y="31"/>
                      </a:cubicBezTo>
                      <a:cubicBezTo>
                        <a:pt x="135" y="31"/>
                        <a:pt x="135" y="32"/>
                        <a:pt x="134" y="32"/>
                      </a:cubicBezTo>
                      <a:close/>
                      <a:moveTo>
                        <a:pt x="134" y="32"/>
                      </a:moveTo>
                      <a:cubicBezTo>
                        <a:pt x="133" y="33"/>
                        <a:pt x="132" y="33"/>
                        <a:pt x="131" y="33"/>
                      </a:cubicBezTo>
                      <a:cubicBezTo>
                        <a:pt x="131" y="33"/>
                        <a:pt x="131" y="33"/>
                        <a:pt x="131" y="33"/>
                      </a:cubicBezTo>
                      <a:cubicBezTo>
                        <a:pt x="129" y="33"/>
                        <a:pt x="129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8" y="32"/>
                        <a:pt x="129" y="33"/>
                        <a:pt x="130" y="33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6" y="35"/>
                        <a:pt x="123" y="38"/>
                        <a:pt x="120" y="40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18" y="39"/>
                        <a:pt x="118" y="39"/>
                        <a:pt x="117" y="39"/>
                      </a:cubicBezTo>
                      <a:cubicBezTo>
                        <a:pt x="116" y="39"/>
                        <a:pt x="116" y="39"/>
                        <a:pt x="115" y="38"/>
                      </a:cubicBezTo>
                      <a:cubicBezTo>
                        <a:pt x="115" y="38"/>
                        <a:pt x="116" y="38"/>
                        <a:pt x="116" y="37"/>
                      </a:cubicBezTo>
                      <a:cubicBezTo>
                        <a:pt x="116" y="37"/>
                        <a:pt x="116" y="37"/>
                        <a:pt x="117" y="36"/>
                      </a:cubicBezTo>
                      <a:cubicBezTo>
                        <a:pt x="117" y="37"/>
                        <a:pt x="117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5"/>
                        <a:pt x="119" y="34"/>
                        <a:pt x="120" y="33"/>
                      </a:cubicBezTo>
                      <a:cubicBezTo>
                        <a:pt x="120" y="33"/>
                        <a:pt x="120" y="33"/>
                        <a:pt x="120" y="33"/>
                      </a:cubicBezTo>
                      <a:cubicBezTo>
                        <a:pt x="121" y="33"/>
                        <a:pt x="120" y="32"/>
                        <a:pt x="121" y="32"/>
                      </a:cubicBezTo>
                      <a:cubicBezTo>
                        <a:pt x="121" y="31"/>
                        <a:pt x="120" y="32"/>
                        <a:pt x="120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2"/>
                        <a:pt x="115" y="32"/>
                        <a:pt x="114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4" y="32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5" y="30"/>
                        <a:pt x="115" y="30"/>
                        <a:pt x="115" y="29"/>
                      </a:cubicBezTo>
                      <a:cubicBezTo>
                        <a:pt x="115" y="29"/>
                        <a:pt x="115" y="29"/>
                        <a:pt x="115" y="30"/>
                      </a:cubicBezTo>
                      <a:cubicBezTo>
                        <a:pt x="115" y="30"/>
                        <a:pt x="114" y="30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29"/>
                        <a:pt x="115" y="27"/>
                        <a:pt x="115" y="26"/>
                      </a:cubicBezTo>
                      <a:cubicBezTo>
                        <a:pt x="116" y="26"/>
                        <a:pt x="116" y="25"/>
                        <a:pt x="117" y="25"/>
                      </a:cubicBezTo>
                      <a:cubicBezTo>
                        <a:pt x="117" y="25"/>
                        <a:pt x="117" y="26"/>
                        <a:pt x="117" y="26"/>
                      </a:cubicBezTo>
                      <a:cubicBezTo>
                        <a:pt x="117" y="26"/>
                        <a:pt x="117" y="27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9"/>
                        <a:pt x="117" y="30"/>
                        <a:pt x="117" y="30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0"/>
                      </a:cubicBezTo>
                      <a:cubicBezTo>
                        <a:pt x="117" y="30"/>
                        <a:pt x="117" y="29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9"/>
                        <a:pt x="119" y="30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0"/>
                        <a:pt x="119" y="29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20" y="27"/>
                        <a:pt x="120" y="28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0" y="27"/>
                        <a:pt x="120" y="27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7"/>
                        <a:pt x="119" y="27"/>
                      </a:cubicBezTo>
                      <a:cubicBezTo>
                        <a:pt x="118" y="27"/>
                        <a:pt x="118" y="26"/>
                        <a:pt x="118" y="25"/>
                      </a:cubicBezTo>
                      <a:cubicBezTo>
                        <a:pt x="120" y="24"/>
                        <a:pt x="122" y="23"/>
                        <a:pt x="124" y="24"/>
                      </a:cubicBezTo>
                      <a:cubicBezTo>
                        <a:pt x="124" y="26"/>
                        <a:pt x="124" y="26"/>
                        <a:pt x="123" y="27"/>
                      </a:cubicBezTo>
                      <a:cubicBezTo>
                        <a:pt x="123" y="27"/>
                        <a:pt x="124" y="27"/>
                        <a:pt x="124" y="27"/>
                      </a:cubicBezTo>
                      <a:cubicBezTo>
                        <a:pt x="124" y="26"/>
                        <a:pt x="124" y="27"/>
                        <a:pt x="124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8"/>
                        <a:pt x="125" y="28"/>
                      </a:cubicBezTo>
                      <a:cubicBezTo>
                        <a:pt x="125" y="29"/>
                        <a:pt x="125" y="30"/>
                        <a:pt x="125" y="30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0"/>
                      </a:cubicBezTo>
                      <a:cubicBezTo>
                        <a:pt x="125" y="30"/>
                        <a:pt x="126" y="29"/>
                        <a:pt x="126" y="28"/>
                      </a:cubicBezTo>
                      <a:cubicBezTo>
                        <a:pt x="126" y="28"/>
                        <a:pt x="125" y="27"/>
                        <a:pt x="125" y="27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4" y="26"/>
                        <a:pt x="125" y="25"/>
                        <a:pt x="125" y="25"/>
                      </a:cubicBezTo>
                      <a:cubicBezTo>
                        <a:pt x="127" y="26"/>
                        <a:pt x="133" y="28"/>
                        <a:pt x="133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0"/>
                        <a:pt x="134" y="31"/>
                        <a:pt x="134" y="32"/>
                      </a:cubicBezTo>
                      <a:close/>
                      <a:moveTo>
                        <a:pt x="117" y="20"/>
                      </a:moveTo>
                      <a:cubicBezTo>
                        <a:pt x="117" y="19"/>
                        <a:pt x="117" y="19"/>
                        <a:pt x="117" y="19"/>
                      </a:cubicBezTo>
                      <a:cubicBezTo>
                        <a:pt x="117" y="19"/>
                        <a:pt x="117" y="19"/>
                        <a:pt x="118" y="19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7" y="20"/>
                        <a:pt x="117" y="20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lose/>
                      <a:moveTo>
                        <a:pt x="118" y="18"/>
                      </a:moveTo>
                      <a:cubicBezTo>
                        <a:pt x="119" y="19"/>
                        <a:pt x="121" y="20"/>
                        <a:pt x="122" y="22"/>
                      </a:cubicBezTo>
                      <a:cubicBezTo>
                        <a:pt x="120" y="22"/>
                        <a:pt x="119" y="21"/>
                        <a:pt x="118" y="20"/>
                      </a:cubicBezTo>
                      <a:cubicBezTo>
                        <a:pt x="118" y="19"/>
                        <a:pt x="118" y="19"/>
                        <a:pt x="118" y="19"/>
                      </a:cubicBezTo>
                      <a:cubicBezTo>
                        <a:pt x="118" y="19"/>
                        <a:pt x="118" y="19"/>
                        <a:pt x="118" y="18"/>
                      </a:cubicBezTo>
                      <a:close/>
                      <a:moveTo>
                        <a:pt x="118" y="22"/>
                      </a:moveTo>
                      <a:cubicBezTo>
                        <a:pt x="119" y="22"/>
                        <a:pt x="120" y="22"/>
                        <a:pt x="120" y="23"/>
                      </a:cubicBezTo>
                      <a:cubicBezTo>
                        <a:pt x="119" y="23"/>
                        <a:pt x="119" y="23"/>
                        <a:pt x="118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lose/>
                      <a:moveTo>
                        <a:pt x="117" y="25"/>
                      </a:moveTo>
                      <a:cubicBezTo>
                        <a:pt x="117" y="25"/>
                        <a:pt x="117" y="25"/>
                        <a:pt x="117" y="25"/>
                      </a:cubicBez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6"/>
                        <a:pt x="118" y="27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7"/>
                        <a:pt x="117" y="26"/>
                        <a:pt x="117" y="26"/>
                      </a:cubicBezTo>
                      <a:cubicBezTo>
                        <a:pt x="117" y="26"/>
                        <a:pt x="117" y="25"/>
                        <a:pt x="117" y="25"/>
                      </a:cubicBezTo>
                      <a:close/>
                      <a:moveTo>
                        <a:pt x="117" y="24"/>
                      </a:move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4"/>
                      </a:cubicBezTo>
                      <a:close/>
                      <a:moveTo>
                        <a:pt x="128" y="24"/>
                      </a:moveTo>
                      <a:cubicBezTo>
                        <a:pt x="128" y="23"/>
                        <a:pt x="128" y="23"/>
                        <a:pt x="128" y="23"/>
                      </a:cubicBezTo>
                      <a:cubicBezTo>
                        <a:pt x="128" y="22"/>
                        <a:pt x="129" y="22"/>
                        <a:pt x="130" y="21"/>
                      </a:cubicBezTo>
                      <a:cubicBezTo>
                        <a:pt x="131" y="23"/>
                        <a:pt x="131" y="24"/>
                        <a:pt x="132" y="26"/>
                      </a:cubicBezTo>
                      <a:cubicBezTo>
                        <a:pt x="130" y="25"/>
                        <a:pt x="129" y="24"/>
                        <a:pt x="128" y="24"/>
                      </a:cubicBezTo>
                      <a:close/>
                      <a:moveTo>
                        <a:pt x="127" y="23"/>
                      </a:moveTo>
                      <a:cubicBezTo>
                        <a:pt x="127" y="23"/>
                        <a:pt x="127" y="23"/>
                        <a:pt x="127" y="23"/>
                      </a:cubicBezTo>
                      <a:cubicBezTo>
                        <a:pt x="123" y="22"/>
                        <a:pt x="121" y="19"/>
                        <a:pt x="118" y="17"/>
                      </a:cubicBezTo>
                      <a:cubicBezTo>
                        <a:pt x="121" y="16"/>
                        <a:pt x="125" y="16"/>
                        <a:pt x="128" y="17"/>
                      </a:cubicBezTo>
                      <a:cubicBezTo>
                        <a:pt x="129" y="19"/>
                        <a:pt x="130" y="20"/>
                        <a:pt x="130" y="21"/>
                      </a:cubicBezTo>
                      <a:cubicBezTo>
                        <a:pt x="129" y="22"/>
                        <a:pt x="128" y="22"/>
                        <a:pt x="127" y="23"/>
                      </a:cubicBezTo>
                      <a:close/>
                      <a:moveTo>
                        <a:pt x="117" y="16"/>
                      </a:moveTo>
                      <a:cubicBezTo>
                        <a:pt x="117" y="16"/>
                        <a:pt x="117" y="15"/>
                        <a:pt x="117" y="15"/>
                      </a:cubicBezTo>
                      <a:cubicBezTo>
                        <a:pt x="117" y="15"/>
                        <a:pt x="118" y="15"/>
                        <a:pt x="119" y="15"/>
                      </a:cubicBezTo>
                      <a:cubicBezTo>
                        <a:pt x="118" y="16"/>
                        <a:pt x="118" y="16"/>
                        <a:pt x="117" y="16"/>
                      </a:cubicBezTo>
                      <a:close/>
                      <a:moveTo>
                        <a:pt x="113" y="18"/>
                      </a:moveTo>
                      <a:cubicBezTo>
                        <a:pt x="111" y="17"/>
                        <a:pt x="109" y="17"/>
                        <a:pt x="109" y="15"/>
                      </a:cubicBezTo>
                      <a:cubicBezTo>
                        <a:pt x="109" y="15"/>
                        <a:pt x="109" y="15"/>
                        <a:pt x="109" y="15"/>
                      </a:cubicBezTo>
                      <a:cubicBezTo>
                        <a:pt x="110" y="14"/>
                        <a:pt x="110" y="13"/>
                        <a:pt x="110" y="13"/>
                      </a:cubicBezTo>
                      <a:cubicBezTo>
                        <a:pt x="111" y="12"/>
                        <a:pt x="112" y="13"/>
                        <a:pt x="113" y="14"/>
                      </a:cubicBezTo>
                      <a:cubicBezTo>
                        <a:pt x="113" y="15"/>
                        <a:pt x="113" y="16"/>
                        <a:pt x="113" y="18"/>
                      </a:cubicBezTo>
                      <a:close/>
                      <a:moveTo>
                        <a:pt x="109" y="14"/>
                      </a:moveTo>
                      <a:cubicBezTo>
                        <a:pt x="109" y="14"/>
                        <a:pt x="109" y="14"/>
                        <a:pt x="109" y="14"/>
                      </a:cubicBezTo>
                      <a:cubicBezTo>
                        <a:pt x="108" y="13"/>
                        <a:pt x="108" y="13"/>
                        <a:pt x="108" y="12"/>
                      </a:cubicBezTo>
                      <a:cubicBezTo>
                        <a:pt x="108" y="12"/>
                        <a:pt x="110" y="12"/>
                        <a:pt x="110" y="13"/>
                      </a:cubicBezTo>
                      <a:cubicBezTo>
                        <a:pt x="110" y="13"/>
                        <a:pt x="110" y="13"/>
                        <a:pt x="110" y="13"/>
                      </a:cubicBezTo>
                      <a:cubicBezTo>
                        <a:pt x="109" y="13"/>
                        <a:pt x="109" y="14"/>
                        <a:pt x="109" y="14"/>
                      </a:cubicBezTo>
                      <a:close/>
                      <a:moveTo>
                        <a:pt x="91" y="28"/>
                      </a:move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0" y="28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8" y="29"/>
                        <a:pt x="87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27"/>
                        <a:pt x="89" y="27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4"/>
                        <a:pt x="91" y="23"/>
                        <a:pt x="92" y="22"/>
                      </a:cubicBezTo>
                      <a:cubicBezTo>
                        <a:pt x="92" y="22"/>
                        <a:pt x="92" y="22"/>
                        <a:pt x="93" y="22"/>
                      </a:cubicBezTo>
                      <a:cubicBezTo>
                        <a:pt x="93" y="24"/>
                        <a:pt x="91" y="26"/>
                        <a:pt x="91" y="28"/>
                      </a:cubicBezTo>
                      <a:close/>
                      <a:moveTo>
                        <a:pt x="82" y="52"/>
                      </a:moveTo>
                      <a:cubicBezTo>
                        <a:pt x="80" y="52"/>
                        <a:pt x="79" y="51"/>
                        <a:pt x="76" y="51"/>
                      </a:cubicBezTo>
                      <a:cubicBezTo>
                        <a:pt x="76" y="51"/>
                        <a:pt x="75" y="51"/>
                        <a:pt x="74" y="51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4" y="51"/>
                        <a:pt x="74" y="51"/>
                        <a:pt x="73" y="51"/>
                      </a:cubicBezTo>
                      <a:cubicBezTo>
                        <a:pt x="76" y="50"/>
                        <a:pt x="79" y="49"/>
                        <a:pt x="81" y="48"/>
                      </a:cubicBezTo>
                      <a:cubicBezTo>
                        <a:pt x="82" y="49"/>
                        <a:pt x="82" y="51"/>
                        <a:pt x="82" y="52"/>
                      </a:cubicBezTo>
                      <a:close/>
                      <a:moveTo>
                        <a:pt x="75" y="57"/>
                      </a:moveTo>
                      <a:cubicBezTo>
                        <a:pt x="76" y="59"/>
                        <a:pt x="75" y="61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4"/>
                        <a:pt x="75" y="65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3" y="63"/>
                        <a:pt x="72" y="60"/>
                        <a:pt x="71" y="57"/>
                      </a:cubicBezTo>
                      <a:cubicBezTo>
                        <a:pt x="72" y="57"/>
                        <a:pt x="74" y="58"/>
                        <a:pt x="75" y="57"/>
                      </a:cubicBezTo>
                      <a:close/>
                      <a:moveTo>
                        <a:pt x="74" y="68"/>
                      </a:moveTo>
                      <a:cubicBezTo>
                        <a:pt x="74" y="68"/>
                        <a:pt x="74" y="68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5" y="66"/>
                        <a:pt x="75" y="64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6" y="61"/>
                        <a:pt x="76" y="59"/>
                        <a:pt x="77" y="58"/>
                      </a:cubicBezTo>
                      <a:cubicBezTo>
                        <a:pt x="79" y="59"/>
                        <a:pt x="82" y="59"/>
                        <a:pt x="85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5" y="61"/>
                        <a:pt x="85" y="62"/>
                        <a:pt x="85" y="63"/>
                      </a:cubicBezTo>
                      <a:cubicBezTo>
                        <a:pt x="85" y="63"/>
                        <a:pt x="85" y="64"/>
                        <a:pt x="85" y="64"/>
                      </a:cubicBezTo>
                      <a:cubicBezTo>
                        <a:pt x="85" y="65"/>
                        <a:pt x="85" y="65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2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3" y="67"/>
                        <a:pt x="84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6" y="66"/>
                        <a:pt x="86" y="66"/>
                      </a:cubicBezTo>
                      <a:cubicBezTo>
                        <a:pt x="88" y="66"/>
                        <a:pt x="89" y="66"/>
                        <a:pt x="91" y="66"/>
                      </a:cubicBezTo>
                      <a:cubicBezTo>
                        <a:pt x="92" y="66"/>
                        <a:pt x="94" y="66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8" y="69"/>
                        <a:pt x="102" y="70"/>
                        <a:pt x="106" y="71"/>
                      </a:cubicBezTo>
                      <a:cubicBezTo>
                        <a:pt x="106" y="73"/>
                        <a:pt x="107" y="74"/>
                        <a:pt x="106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4" y="76"/>
                        <a:pt x="104" y="76"/>
                      </a:cubicBezTo>
                      <a:cubicBezTo>
                        <a:pt x="104" y="76"/>
                        <a:pt x="103" y="76"/>
                        <a:pt x="103" y="76"/>
                      </a:cubicBezTo>
                      <a:cubicBezTo>
                        <a:pt x="103" y="76"/>
                        <a:pt x="103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3" y="76"/>
                        <a:pt x="103" y="76"/>
                        <a:pt x="103" y="76"/>
                      </a:cubicBezTo>
                      <a:cubicBezTo>
                        <a:pt x="103" y="76"/>
                        <a:pt x="104" y="76"/>
                        <a:pt x="104" y="76"/>
                      </a:cubicBezTo>
                      <a:cubicBezTo>
                        <a:pt x="104" y="76"/>
                        <a:pt x="105" y="76"/>
                        <a:pt x="105" y="76"/>
                      </a:cubicBezTo>
                      <a:cubicBezTo>
                        <a:pt x="105" y="76"/>
                        <a:pt x="106" y="76"/>
                        <a:pt x="106" y="76"/>
                      </a:cubicBezTo>
                      <a:cubicBezTo>
                        <a:pt x="106" y="78"/>
                        <a:pt x="106" y="80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ubicBezTo>
                        <a:pt x="106" y="83"/>
                        <a:pt x="105" y="84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5" y="85"/>
                        <a:pt x="105" y="86"/>
                        <a:pt x="105" y="86"/>
                      </a:cubicBezTo>
                      <a:cubicBezTo>
                        <a:pt x="105" y="87"/>
                        <a:pt x="104" y="87"/>
                        <a:pt x="103" y="87"/>
                      </a:cubicBezTo>
                      <a:cubicBezTo>
                        <a:pt x="103" y="87"/>
                        <a:pt x="103" y="87"/>
                        <a:pt x="103" y="87"/>
                      </a:cubicBezTo>
                      <a:cubicBezTo>
                        <a:pt x="103" y="87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3" y="88"/>
                        <a:pt x="103" y="88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3" y="89"/>
                        <a:pt x="101" y="88"/>
                        <a:pt x="100" y="88"/>
                      </a:cubicBezTo>
                      <a:cubicBezTo>
                        <a:pt x="99" y="88"/>
                        <a:pt x="99" y="89"/>
                        <a:pt x="98" y="89"/>
                      </a:cubicBezTo>
                      <a:cubicBezTo>
                        <a:pt x="90" y="89"/>
                        <a:pt x="83" y="87"/>
                        <a:pt x="78" y="86"/>
                      </a:cubicBezTo>
                      <a:cubicBezTo>
                        <a:pt x="77" y="83"/>
                        <a:pt x="77" y="80"/>
                        <a:pt x="76" y="78"/>
                      </a:cubicBezTo>
                      <a:cubicBezTo>
                        <a:pt x="76" y="78"/>
                        <a:pt x="76" y="78"/>
                        <a:pt x="76" y="78"/>
                      </a:cubicBezTo>
                      <a:cubicBezTo>
                        <a:pt x="75" y="76"/>
                        <a:pt x="75" y="75"/>
                        <a:pt x="75" y="73"/>
                      </a:cubicBezTo>
                      <a:cubicBezTo>
                        <a:pt x="75" y="71"/>
                        <a:pt x="75" y="70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lose/>
                      <a:moveTo>
                        <a:pt x="83" y="101"/>
                      </a:moveTo>
                      <a:cubicBezTo>
                        <a:pt x="83" y="99"/>
                        <a:pt x="84" y="98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7" y="95"/>
                        <a:pt x="89" y="93"/>
                        <a:pt x="91" y="91"/>
                      </a:cubicBezTo>
                      <a:cubicBezTo>
                        <a:pt x="92" y="90"/>
                        <a:pt x="96" y="92"/>
                        <a:pt x="98" y="91"/>
                      </a:cubicBezTo>
                      <a:cubicBezTo>
                        <a:pt x="94" y="96"/>
                        <a:pt x="89" y="98"/>
                        <a:pt x="83" y="101"/>
                      </a:cubicBezTo>
                      <a:cubicBezTo>
                        <a:pt x="83" y="101"/>
                        <a:pt x="83" y="101"/>
                        <a:pt x="82" y="101"/>
                      </a:cubicBezTo>
                      <a:cubicBezTo>
                        <a:pt x="83" y="101"/>
                        <a:pt x="83" y="101"/>
                        <a:pt x="83" y="101"/>
                      </a:cubicBezTo>
                      <a:close/>
                      <a:moveTo>
                        <a:pt x="90" y="101"/>
                      </a:moveTo>
                      <a:cubicBezTo>
                        <a:pt x="90" y="101"/>
                        <a:pt x="90" y="101"/>
                        <a:pt x="90" y="101"/>
                      </a:cubicBezTo>
                      <a:cubicBezTo>
                        <a:pt x="89" y="103"/>
                        <a:pt x="89" y="104"/>
                        <a:pt x="88" y="106"/>
                      </a:cubicBezTo>
                      <a:cubicBezTo>
                        <a:pt x="86" y="106"/>
                        <a:pt x="84" y="105"/>
                        <a:pt x="83" y="104"/>
                      </a:cubicBezTo>
                      <a:cubicBezTo>
                        <a:pt x="85" y="103"/>
                        <a:pt x="88" y="102"/>
                        <a:pt x="90" y="101"/>
                      </a:cubicBezTo>
                      <a:close/>
                      <a:moveTo>
                        <a:pt x="90" y="106"/>
                      </a:moveTo>
                      <a:cubicBezTo>
                        <a:pt x="91" y="104"/>
                        <a:pt x="92" y="101"/>
                        <a:pt x="94" y="99"/>
                      </a:cubicBezTo>
                      <a:cubicBezTo>
                        <a:pt x="95" y="97"/>
                        <a:pt x="97" y="96"/>
                        <a:pt x="99" y="95"/>
                      </a:cubicBezTo>
                      <a:cubicBezTo>
                        <a:pt x="101" y="94"/>
                        <a:pt x="103" y="92"/>
                        <a:pt x="105" y="91"/>
                      </a:cubicBezTo>
                      <a:cubicBezTo>
                        <a:pt x="105" y="91"/>
                        <a:pt x="105" y="91"/>
                        <a:pt x="105" y="91"/>
                      </a:cubicBezTo>
                      <a:cubicBezTo>
                        <a:pt x="103" y="94"/>
                        <a:pt x="102" y="97"/>
                        <a:pt x="100" y="99"/>
                      </a:cubicBezTo>
                      <a:cubicBezTo>
                        <a:pt x="99" y="100"/>
                        <a:pt x="98" y="101"/>
                        <a:pt x="97" y="102"/>
                      </a:cubicBezTo>
                      <a:cubicBezTo>
                        <a:pt x="93" y="105"/>
                        <a:pt x="90" y="110"/>
                        <a:pt x="86" y="113"/>
                      </a:cubicBezTo>
                      <a:cubicBezTo>
                        <a:pt x="87" y="110"/>
                        <a:pt x="89" y="109"/>
                        <a:pt x="90" y="106"/>
                      </a:cubicBezTo>
                      <a:close/>
                      <a:moveTo>
                        <a:pt x="90" y="110"/>
                      </a:moveTo>
                      <a:cubicBezTo>
                        <a:pt x="92" y="109"/>
                        <a:pt x="93" y="107"/>
                        <a:pt x="95" y="106"/>
                      </a:cubicBezTo>
                      <a:cubicBezTo>
                        <a:pt x="96" y="108"/>
                        <a:pt x="97" y="109"/>
                        <a:pt x="97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9" y="112"/>
                        <a:pt x="101" y="114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4"/>
                        <a:pt x="99" y="112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08"/>
                        <a:pt x="97" y="107"/>
                        <a:pt x="96" y="105"/>
                      </a:cubicBezTo>
                      <a:cubicBezTo>
                        <a:pt x="98" y="102"/>
                        <a:pt x="102" y="100"/>
                        <a:pt x="104" y="96"/>
                      </a:cubicBezTo>
                      <a:cubicBezTo>
                        <a:pt x="105" y="98"/>
                        <a:pt x="104" y="100"/>
                        <a:pt x="105" y="101"/>
                      </a:cubicBezTo>
                      <a:cubicBezTo>
                        <a:pt x="105" y="101"/>
                        <a:pt x="105" y="102"/>
                        <a:pt x="105" y="102"/>
                      </a:cubicBezTo>
                      <a:cubicBezTo>
                        <a:pt x="105" y="102"/>
                        <a:pt x="105" y="103"/>
                        <a:pt x="105" y="103"/>
                      </a:cubicBezTo>
                      <a:cubicBezTo>
                        <a:pt x="105" y="103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5" y="107"/>
                        <a:pt x="105" y="108"/>
                        <a:pt x="105" y="109"/>
                      </a:cubicBezTo>
                      <a:cubicBezTo>
                        <a:pt x="105" y="110"/>
                        <a:pt x="105" y="110"/>
                        <a:pt x="105" y="111"/>
                      </a:cubicBezTo>
                      <a:cubicBezTo>
                        <a:pt x="104" y="110"/>
                        <a:pt x="102" y="110"/>
                        <a:pt x="101" y="109"/>
                      </a:cubicBezTo>
                      <a:cubicBezTo>
                        <a:pt x="101" y="109"/>
                        <a:pt x="101" y="109"/>
                        <a:pt x="101" y="109"/>
                      </a:cubicBezTo>
                      <a:cubicBezTo>
                        <a:pt x="101" y="109"/>
                        <a:pt x="101" y="110"/>
                        <a:pt x="101" y="110"/>
                      </a:cubicBezTo>
                      <a:cubicBezTo>
                        <a:pt x="101" y="110"/>
                        <a:pt x="101" y="110"/>
                        <a:pt x="101" y="110"/>
                      </a:cubicBezTo>
                      <a:cubicBezTo>
                        <a:pt x="102" y="110"/>
                        <a:pt x="104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5" y="112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6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06" y="113"/>
                        <a:pt x="105" y="112"/>
                        <a:pt x="105" y="112"/>
                      </a:cubicBezTo>
                      <a:cubicBezTo>
                        <a:pt x="105" y="112"/>
                        <a:pt x="106" y="112"/>
                        <a:pt x="106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07" y="112"/>
                        <a:pt x="108" y="113"/>
                        <a:pt x="109" y="113"/>
                      </a:cubicBez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9" y="117"/>
                        <a:pt x="105" y="124"/>
                        <a:pt x="100" y="125"/>
                      </a:cubicBezTo>
                      <a:cubicBezTo>
                        <a:pt x="100" y="125"/>
                        <a:pt x="100" y="125"/>
                        <a:pt x="100" y="125"/>
                      </a:cubicBezTo>
                      <a:cubicBezTo>
                        <a:pt x="97" y="124"/>
                        <a:pt x="95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3" y="119"/>
                        <a:pt x="93" y="117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2" y="117"/>
                        <a:pt x="93" y="119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1" y="121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89" y="119"/>
                        <a:pt x="87" y="119"/>
                        <a:pt x="85" y="118"/>
                      </a:cubicBezTo>
                      <a:cubicBezTo>
                        <a:pt x="86" y="114"/>
                        <a:pt x="88" y="113"/>
                        <a:pt x="90" y="110"/>
                      </a:cubicBezTo>
                      <a:close/>
                      <a:moveTo>
                        <a:pt x="109" y="128"/>
                      </a:moveTo>
                      <a:cubicBezTo>
                        <a:pt x="109" y="128"/>
                        <a:pt x="108" y="128"/>
                        <a:pt x="108" y="128"/>
                      </a:cubicBezTo>
                      <a:cubicBezTo>
                        <a:pt x="108" y="130"/>
                        <a:pt x="105" y="130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2" y="131"/>
                        <a:pt x="100" y="132"/>
                        <a:pt x="99" y="132"/>
                      </a:cubicBezTo>
                      <a:cubicBezTo>
                        <a:pt x="100" y="130"/>
                        <a:pt x="102" y="128"/>
                        <a:pt x="104" y="126"/>
                      </a:cubicBezTo>
                      <a:cubicBezTo>
                        <a:pt x="104" y="126"/>
                        <a:pt x="105" y="126"/>
                        <a:pt x="105" y="126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7"/>
                        <a:pt x="105" y="127"/>
                      </a:cubicBezTo>
                      <a:cubicBezTo>
                        <a:pt x="105" y="127"/>
                        <a:pt x="106" y="127"/>
                        <a:pt x="106" y="127"/>
                      </a:cubicBezTo>
                      <a:cubicBezTo>
                        <a:pt x="106" y="127"/>
                        <a:pt x="107" y="127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5"/>
                        <a:pt x="106" y="125"/>
                        <a:pt x="106" y="124"/>
                      </a:cubicBezTo>
                      <a:cubicBezTo>
                        <a:pt x="107" y="122"/>
                        <a:pt x="108" y="121"/>
                        <a:pt x="109" y="120"/>
                      </a:cubicBezTo>
                      <a:cubicBezTo>
                        <a:pt x="109" y="120"/>
                        <a:pt x="108" y="122"/>
                        <a:pt x="109" y="123"/>
                      </a:cubicBezTo>
                      <a:cubicBezTo>
                        <a:pt x="109" y="123"/>
                        <a:pt x="108" y="123"/>
                        <a:pt x="108" y="124"/>
                      </a:cubicBezTo>
                      <a:cubicBezTo>
                        <a:pt x="108" y="124"/>
                        <a:pt x="108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3"/>
                        <a:pt x="109" y="123"/>
                      </a:cubicBezTo>
                      <a:cubicBezTo>
                        <a:pt x="109" y="123"/>
                        <a:pt x="109" y="123"/>
                        <a:pt x="109" y="123"/>
                      </a:cubicBezTo>
                      <a:cubicBezTo>
                        <a:pt x="109" y="124"/>
                        <a:pt x="109" y="127"/>
                        <a:pt x="109" y="128"/>
                      </a:cubicBezTo>
                      <a:close/>
                      <a:moveTo>
                        <a:pt x="104" y="125"/>
                      </a:moveTo>
                      <a:cubicBezTo>
                        <a:pt x="104" y="125"/>
                        <a:pt x="105" y="124"/>
                        <a:pt x="106" y="124"/>
                      </a:cubicBezTo>
                      <a:cubicBezTo>
                        <a:pt x="106" y="125"/>
                        <a:pt x="105" y="125"/>
                        <a:pt x="105" y="126"/>
                      </a:cubicBezTo>
                      <a:cubicBezTo>
                        <a:pt x="105" y="126"/>
                        <a:pt x="105" y="126"/>
                        <a:pt x="105" y="126"/>
                      </a:cubicBezTo>
                      <a:cubicBezTo>
                        <a:pt x="105" y="126"/>
                        <a:pt x="105" y="126"/>
                        <a:pt x="104" y="125"/>
                      </a:cubicBezTo>
                      <a:close/>
                      <a:moveTo>
                        <a:pt x="90" y="121"/>
                      </a:move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1" y="123"/>
                        <a:pt x="90" y="125"/>
                        <a:pt x="90" y="127"/>
                      </a:cubicBezTo>
                      <a:cubicBezTo>
                        <a:pt x="90" y="127"/>
                        <a:pt x="90" y="127"/>
                        <a:pt x="90" y="127"/>
                      </a:cubicBezTo>
                      <a:cubicBezTo>
                        <a:pt x="87" y="128"/>
                        <a:pt x="84" y="129"/>
                        <a:pt x="82" y="130"/>
                      </a:cubicBezTo>
                      <a:cubicBezTo>
                        <a:pt x="82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26"/>
                        <a:pt x="83" y="123"/>
                        <a:pt x="85" y="119"/>
                      </a:cubicBezTo>
                      <a:cubicBezTo>
                        <a:pt x="87" y="119"/>
                        <a:pt x="88" y="120"/>
                        <a:pt x="90" y="121"/>
                      </a:cubicBezTo>
                      <a:close/>
                      <a:moveTo>
                        <a:pt x="80" y="130"/>
                      </a:move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1"/>
                        <a:pt x="81" y="131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lose/>
                      <a:moveTo>
                        <a:pt x="80" y="131"/>
                      </a:move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78" y="132"/>
                        <a:pt x="78" y="134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6" y="135"/>
                        <a:pt x="78" y="130"/>
                        <a:pt x="80" y="131"/>
                      </a:cubicBezTo>
                      <a:close/>
                      <a:moveTo>
                        <a:pt x="92" y="127"/>
                      </a:move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1" y="127"/>
                        <a:pt x="91" y="127"/>
                        <a:pt x="90" y="127"/>
                      </a:cubicBezTo>
                      <a:cubicBezTo>
                        <a:pt x="91" y="125"/>
                        <a:pt x="92" y="123"/>
                        <a:pt x="92" y="122"/>
                      </a:cubicBezTo>
                      <a:cubicBezTo>
                        <a:pt x="92" y="122"/>
                        <a:pt x="92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5" y="122"/>
                        <a:pt x="97" y="125"/>
                        <a:pt x="100" y="125"/>
                      </a:cubicBezTo>
                      <a:cubicBezTo>
                        <a:pt x="99" y="127"/>
                        <a:pt x="94" y="126"/>
                        <a:pt x="92" y="127"/>
                      </a:cubicBezTo>
                      <a:close/>
                      <a:moveTo>
                        <a:pt x="110" y="113"/>
                      </a:move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8" y="112"/>
                        <a:pt x="107" y="112"/>
                        <a:pt x="106" y="111"/>
                      </a:cubicBezTo>
                      <a:cubicBezTo>
                        <a:pt x="106" y="111"/>
                        <a:pt x="106" y="111"/>
                        <a:pt x="105" y="111"/>
                      </a:cubicBezTo>
                      <a:cubicBezTo>
                        <a:pt x="106" y="110"/>
                        <a:pt x="106" y="110"/>
                        <a:pt x="106" y="109"/>
                      </a:cubicBezTo>
                      <a:cubicBezTo>
                        <a:pt x="106" y="108"/>
                        <a:pt x="105" y="107"/>
                        <a:pt x="105" y="105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7" y="104"/>
                        <a:pt x="108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cubicBezTo>
                        <a:pt x="111" y="107"/>
                        <a:pt x="110" y="110"/>
                        <a:pt x="110" y="113"/>
                      </a:cubicBezTo>
                      <a:close/>
                      <a:moveTo>
                        <a:pt x="111" y="115"/>
                      </a:moveTo>
                      <a:cubicBezTo>
                        <a:pt x="111" y="115"/>
                        <a:pt x="111" y="115"/>
                        <a:pt x="111" y="115"/>
                      </a:cubicBezTo>
                      <a:cubicBezTo>
                        <a:pt x="113" y="116"/>
                        <a:pt x="114" y="118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8" y="120"/>
                        <a:pt x="117" y="123"/>
                        <a:pt x="117" y="125"/>
                      </a:cubicBezTo>
                      <a:cubicBezTo>
                        <a:pt x="116" y="129"/>
                        <a:pt x="116" y="129"/>
                        <a:pt x="114" y="131"/>
                      </a:cubicBezTo>
                      <a:cubicBezTo>
                        <a:pt x="113" y="132"/>
                        <a:pt x="112" y="133"/>
                        <a:pt x="111" y="134"/>
                      </a:cubicBezTo>
                      <a:cubicBezTo>
                        <a:pt x="110" y="133"/>
                        <a:pt x="111" y="130"/>
                        <a:pt x="110" y="129"/>
                      </a:cubicBezTo>
                      <a:cubicBezTo>
                        <a:pt x="110" y="124"/>
                        <a:pt x="111" y="120"/>
                        <a:pt x="111" y="115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8"/>
                      </a:cubicBezTo>
                      <a:cubicBezTo>
                        <a:pt x="112" y="148"/>
                        <a:pt x="112" y="149"/>
                        <a:pt x="112" y="150"/>
                      </a:cubicBezTo>
                      <a:cubicBezTo>
                        <a:pt x="112" y="150"/>
                        <a:pt x="111" y="150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12" y="144"/>
                      </a:moveTo>
                      <a:cubicBezTo>
                        <a:pt x="112" y="144"/>
                        <a:pt x="112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3"/>
                        <a:pt x="112" y="143"/>
                        <a:pt x="113" y="143"/>
                      </a:cubicBezTo>
                      <a:cubicBezTo>
                        <a:pt x="113" y="143"/>
                        <a:pt x="113" y="144"/>
                        <a:pt x="112" y="144"/>
                      </a:cubicBezTo>
                      <a:close/>
                      <a:moveTo>
                        <a:pt x="111" y="142"/>
                      </a:moveTo>
                      <a:cubicBezTo>
                        <a:pt x="111" y="141"/>
                        <a:pt x="111" y="140"/>
                        <a:pt x="111" y="139"/>
                      </a:cubicBezTo>
                      <a:cubicBezTo>
                        <a:pt x="112" y="139"/>
                        <a:pt x="113" y="138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4" y="139"/>
                        <a:pt x="113" y="140"/>
                        <a:pt x="113" y="141"/>
                      </a:cubicBezTo>
                      <a:cubicBezTo>
                        <a:pt x="112" y="141"/>
                        <a:pt x="112" y="142"/>
                        <a:pt x="111" y="142"/>
                      </a:cubicBezTo>
                      <a:close/>
                      <a:moveTo>
                        <a:pt x="113" y="147"/>
                      </a:move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9"/>
                        <a:pt x="114" y="150"/>
                        <a:pt x="114" y="151"/>
                      </a:cubicBezTo>
                      <a:cubicBezTo>
                        <a:pt x="113" y="151"/>
                        <a:pt x="113" y="149"/>
                        <a:pt x="113" y="147"/>
                      </a:cubicBezTo>
                      <a:close/>
                      <a:moveTo>
                        <a:pt x="115" y="147"/>
                      </a:moveTo>
                      <a:cubicBezTo>
                        <a:pt x="115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lose/>
                      <a:moveTo>
                        <a:pt x="115" y="146"/>
                      </a:move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3"/>
                        <a:pt x="115" y="139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6"/>
                      </a:cubicBezTo>
                      <a:cubicBezTo>
                        <a:pt x="118" y="136"/>
                        <a:pt x="118" y="137"/>
                        <a:pt x="119" y="138"/>
                      </a:cubicBezTo>
                      <a:cubicBezTo>
                        <a:pt x="119" y="139"/>
                        <a:pt x="116" y="146"/>
                        <a:pt x="116" y="146"/>
                      </a:cubicBezTo>
                      <a:cubicBezTo>
                        <a:pt x="116" y="147"/>
                        <a:pt x="115" y="146"/>
                        <a:pt x="115" y="146"/>
                      </a:cubicBezTo>
                      <a:close/>
                      <a:moveTo>
                        <a:pt x="136" y="133"/>
                      </a:moveTo>
                      <a:cubicBezTo>
                        <a:pt x="137" y="134"/>
                        <a:pt x="138" y="134"/>
                        <a:pt x="139" y="134"/>
                      </a:cubicBezTo>
                      <a:cubicBezTo>
                        <a:pt x="139" y="134"/>
                        <a:pt x="139" y="134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7" y="136"/>
                        <a:pt x="136" y="137"/>
                        <a:pt x="135" y="137"/>
                      </a:cubicBezTo>
                      <a:cubicBezTo>
                        <a:pt x="135" y="136"/>
                        <a:pt x="135" y="134"/>
                        <a:pt x="136" y="133"/>
                      </a:cubicBezTo>
                      <a:close/>
                      <a:moveTo>
                        <a:pt x="135" y="138"/>
                      </a:moveTo>
                      <a:cubicBezTo>
                        <a:pt x="136" y="137"/>
                        <a:pt x="137" y="136"/>
                        <a:pt x="139" y="136"/>
                      </a:cubicBezTo>
                      <a:cubicBezTo>
                        <a:pt x="138" y="138"/>
                        <a:pt x="136" y="141"/>
                        <a:pt x="135" y="143"/>
                      </a:cubicBezTo>
                      <a:cubicBezTo>
                        <a:pt x="134" y="142"/>
                        <a:pt x="134" y="140"/>
                        <a:pt x="135" y="138"/>
                      </a:cubicBezTo>
                      <a:close/>
                      <a:moveTo>
                        <a:pt x="142" y="134"/>
                      </a:move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1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1" y="133"/>
                        <a:pt x="141" y="132"/>
                        <a:pt x="142" y="131"/>
                      </a:cubicBezTo>
                      <a:cubicBezTo>
                        <a:pt x="143" y="132"/>
                        <a:pt x="142" y="133"/>
                        <a:pt x="142" y="134"/>
                      </a:cubicBezTo>
                      <a:close/>
                      <a:moveTo>
                        <a:pt x="143" y="131"/>
                      </a:moveTo>
                      <a:cubicBezTo>
                        <a:pt x="141" y="131"/>
                        <a:pt x="141" y="133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39" y="134"/>
                        <a:pt x="139" y="134"/>
                        <a:pt x="139" y="134"/>
                      </a:cubicBezTo>
                      <a:cubicBezTo>
                        <a:pt x="138" y="133"/>
                        <a:pt x="137" y="133"/>
                        <a:pt x="136" y="133"/>
                      </a:cubicBezTo>
                      <a:cubicBezTo>
                        <a:pt x="136" y="132"/>
                        <a:pt x="136" y="131"/>
                        <a:pt x="136" y="130"/>
                      </a:cubicBezTo>
                      <a:cubicBezTo>
                        <a:pt x="136" y="129"/>
                        <a:pt x="136" y="127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3"/>
                        <a:pt x="135" y="121"/>
                        <a:pt x="135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7" y="119"/>
                        <a:pt x="138" y="120"/>
                        <a:pt x="139" y="120"/>
                      </a:cubicBezTo>
                      <a:cubicBezTo>
                        <a:pt x="139" y="120"/>
                        <a:pt x="140" y="120"/>
                        <a:pt x="141" y="120"/>
                      </a:cubicBezTo>
                      <a:cubicBezTo>
                        <a:pt x="141" y="121"/>
                        <a:pt x="142" y="123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6"/>
                        <a:pt x="143" y="129"/>
                        <a:pt x="142" y="131"/>
                      </a:cubicBezTo>
                      <a:lnTo>
                        <a:pt x="143" y="131"/>
                      </a:lnTo>
                      <a:close/>
                      <a:moveTo>
                        <a:pt x="143" y="123"/>
                      </a:moveTo>
                      <a:cubicBezTo>
                        <a:pt x="142" y="122"/>
                        <a:pt x="142" y="121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0" y="119"/>
                        <a:pt x="139" y="119"/>
                        <a:pt x="139" y="119"/>
                      </a:cubicBezTo>
                      <a:cubicBezTo>
                        <a:pt x="138" y="119"/>
                        <a:pt x="137" y="119"/>
                        <a:pt x="137" y="118"/>
                      </a:cubicBezTo>
                      <a:cubicBezTo>
                        <a:pt x="137" y="118"/>
                        <a:pt x="136" y="118"/>
                        <a:pt x="136" y="118"/>
                      </a:cubicBezTo>
                      <a:cubicBezTo>
                        <a:pt x="134" y="117"/>
                        <a:pt x="136" y="115"/>
                        <a:pt x="138" y="114"/>
                      </a:cubicBezTo>
                      <a:cubicBezTo>
                        <a:pt x="139" y="114"/>
                        <a:pt x="139" y="115"/>
                        <a:pt x="141" y="117"/>
                      </a:cubicBezTo>
                      <a:cubicBezTo>
                        <a:pt x="142" y="119"/>
                        <a:pt x="144" y="120"/>
                        <a:pt x="143" y="123"/>
                      </a:cubicBezTo>
                      <a:close/>
                      <a:moveTo>
                        <a:pt x="143" y="113"/>
                      </a:moveTo>
                      <a:cubicBezTo>
                        <a:pt x="142" y="112"/>
                        <a:pt x="141" y="112"/>
                        <a:pt x="141" y="112"/>
                      </a:cubicBezTo>
                      <a:cubicBezTo>
                        <a:pt x="141" y="110"/>
                        <a:pt x="142" y="110"/>
                        <a:pt x="143" y="109"/>
                      </a:cubicBezTo>
                      <a:cubicBezTo>
                        <a:pt x="144" y="110"/>
                        <a:pt x="143" y="112"/>
                        <a:pt x="143" y="113"/>
                      </a:cubicBezTo>
                      <a:close/>
                      <a:moveTo>
                        <a:pt x="143" y="116"/>
                      </a:moveTo>
                      <a:cubicBezTo>
                        <a:pt x="142" y="116"/>
                        <a:pt x="142" y="115"/>
                        <a:pt x="142" y="114"/>
                      </a:cubicBezTo>
                      <a:cubicBezTo>
                        <a:pt x="143" y="114"/>
                        <a:pt x="143" y="114"/>
                        <a:pt x="143" y="116"/>
                      </a:cubicBezTo>
                      <a:close/>
                      <a:moveTo>
                        <a:pt x="139" y="110"/>
                      </a:moveTo>
                      <a:cubicBezTo>
                        <a:pt x="137" y="109"/>
                        <a:pt x="137" y="107"/>
                        <a:pt x="136" y="106"/>
                      </a:cubicBezTo>
                      <a:cubicBezTo>
                        <a:pt x="135" y="105"/>
                        <a:pt x="136" y="106"/>
                        <a:pt x="136" y="105"/>
                      </a:cubicBezTo>
                      <a:cubicBezTo>
                        <a:pt x="134" y="106"/>
                        <a:pt x="133" y="103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1"/>
                        <a:pt x="134" y="101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5" y="100"/>
                        <a:pt x="135" y="100"/>
                        <a:pt x="135" y="100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6" y="101"/>
                        <a:pt x="138" y="101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8" y="103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9" y="103"/>
                        <a:pt x="139" y="103"/>
                      </a:cubicBezTo>
                      <a:cubicBezTo>
                        <a:pt x="141" y="103"/>
                        <a:pt x="142" y="102"/>
                        <a:pt x="143" y="102"/>
                      </a:cubicBezTo>
                      <a:cubicBezTo>
                        <a:pt x="144" y="102"/>
                        <a:pt x="144" y="102"/>
                        <a:pt x="144" y="102"/>
                      </a:cubicBezTo>
                      <a:cubicBezTo>
                        <a:pt x="144" y="106"/>
                        <a:pt x="141" y="107"/>
                        <a:pt x="139" y="110"/>
                      </a:cubicBezTo>
                      <a:close/>
                      <a:moveTo>
                        <a:pt x="151" y="133"/>
                      </a:moveTo>
                      <a:cubicBezTo>
                        <a:pt x="151" y="132"/>
                        <a:pt x="151" y="132"/>
                        <a:pt x="151" y="131"/>
                      </a:cubicBezTo>
                      <a:cubicBezTo>
                        <a:pt x="152" y="131"/>
                        <a:pt x="151" y="133"/>
                        <a:pt x="151" y="133"/>
                      </a:cubicBezTo>
                      <a:close/>
                      <a:moveTo>
                        <a:pt x="151" y="115"/>
                      </a:move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2" y="114"/>
                        <a:pt x="152" y="113"/>
                        <a:pt x="152" y="112"/>
                      </a:cubicBezTo>
                      <a:cubicBezTo>
                        <a:pt x="153" y="112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4"/>
                        <a:pt x="154" y="113"/>
                        <a:pt x="154" y="114"/>
                      </a:cubicBezTo>
                      <a:cubicBezTo>
                        <a:pt x="153" y="114"/>
                        <a:pt x="152" y="115"/>
                        <a:pt x="151" y="115"/>
                      </a:cubicBezTo>
                      <a:close/>
                      <a:moveTo>
                        <a:pt x="152" y="116"/>
                      </a:moveTo>
                      <a:cubicBezTo>
                        <a:pt x="153" y="115"/>
                        <a:pt x="155" y="114"/>
                        <a:pt x="155" y="116"/>
                      </a:cubicBezTo>
                      <a:cubicBezTo>
                        <a:pt x="154" y="117"/>
                        <a:pt x="154" y="116"/>
                        <a:pt x="152" y="116"/>
                      </a:cubicBezTo>
                      <a:close/>
                      <a:moveTo>
                        <a:pt x="155" y="114"/>
                      </a:move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6" y="112"/>
                        <a:pt x="159" y="111"/>
                        <a:pt x="161" y="111"/>
                      </a:cubicBezTo>
                      <a:cubicBezTo>
                        <a:pt x="161" y="111"/>
                        <a:pt x="161" y="111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59" y="113"/>
                        <a:pt x="159" y="115"/>
                        <a:pt x="157" y="116"/>
                      </a:cubicBezTo>
                      <a:cubicBezTo>
                        <a:pt x="156" y="117"/>
                        <a:pt x="156" y="115"/>
                        <a:pt x="155" y="114"/>
                      </a:cubicBezTo>
                      <a:close/>
                      <a:moveTo>
                        <a:pt x="172" y="97"/>
                      </a:moveTo>
                      <a:cubicBezTo>
                        <a:pt x="169" y="100"/>
                        <a:pt x="166" y="104"/>
                        <a:pt x="163" y="107"/>
                      </a:cubicBezTo>
                      <a:cubicBezTo>
                        <a:pt x="162" y="107"/>
                        <a:pt x="161" y="106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2"/>
                        <a:pt x="161" y="102"/>
                      </a:cubicBezTo>
                      <a:cubicBezTo>
                        <a:pt x="161" y="102"/>
                        <a:pt x="161" y="101"/>
                        <a:pt x="161" y="101"/>
                      </a:cubicBezTo>
                      <a:cubicBezTo>
                        <a:pt x="162" y="100"/>
                        <a:pt x="163" y="100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6" y="98"/>
                        <a:pt x="169" y="98"/>
                        <a:pt x="172" y="96"/>
                      </a:cubicBezTo>
                      <a:cubicBezTo>
                        <a:pt x="172" y="96"/>
                        <a:pt x="172" y="97"/>
                        <a:pt x="172" y="97"/>
                      </a:cubicBezTo>
                      <a:close/>
                      <a:moveTo>
                        <a:pt x="171" y="95"/>
                      </a:moveTo>
                      <a:cubicBezTo>
                        <a:pt x="171" y="94"/>
                        <a:pt x="173" y="93"/>
                        <a:pt x="175" y="93"/>
                      </a:cubicBezTo>
                      <a:cubicBezTo>
                        <a:pt x="174" y="94"/>
                        <a:pt x="172" y="94"/>
                        <a:pt x="171" y="95"/>
                      </a:cubicBezTo>
                      <a:close/>
                      <a:moveTo>
                        <a:pt x="179" y="91"/>
                      </a:moveTo>
                      <a:cubicBezTo>
                        <a:pt x="178" y="92"/>
                        <a:pt x="175" y="92"/>
                        <a:pt x="174" y="91"/>
                      </a:cubicBezTo>
                      <a:cubicBezTo>
                        <a:pt x="174" y="91"/>
                        <a:pt x="174" y="91"/>
                        <a:pt x="174" y="91"/>
                      </a:cubicBezTo>
                      <a:cubicBezTo>
                        <a:pt x="175" y="89"/>
                        <a:pt x="178" y="89"/>
                        <a:pt x="180" y="88"/>
                      </a:cubicBezTo>
                      <a:cubicBezTo>
                        <a:pt x="180" y="88"/>
                        <a:pt x="179" y="90"/>
                        <a:pt x="179" y="91"/>
                      </a:cubicBezTo>
                      <a:close/>
                      <a:moveTo>
                        <a:pt x="184" y="88"/>
                      </a:moveTo>
                      <a:cubicBezTo>
                        <a:pt x="183" y="89"/>
                        <a:pt x="182" y="90"/>
                        <a:pt x="181" y="90"/>
                      </a:cubicBezTo>
                      <a:cubicBezTo>
                        <a:pt x="181" y="87"/>
                        <a:pt x="181" y="83"/>
                        <a:pt x="185" y="83"/>
                      </a:cubicBezTo>
                      <a:cubicBezTo>
                        <a:pt x="186" y="84"/>
                        <a:pt x="184" y="86"/>
                        <a:pt x="184" y="88"/>
                      </a:cubicBezTo>
                      <a:close/>
                      <a:moveTo>
                        <a:pt x="198" y="81"/>
                      </a:move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3"/>
                        <a:pt x="197" y="85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6" y="87"/>
                        <a:pt x="195" y="86"/>
                        <a:pt x="194" y="86"/>
                      </a:cubicBezTo>
                      <a:cubicBezTo>
                        <a:pt x="194" y="84"/>
                        <a:pt x="197" y="83"/>
                        <a:pt x="198" y="81"/>
                      </a:cubicBezTo>
                      <a:close/>
                      <a:moveTo>
                        <a:pt x="194" y="82"/>
                      </a:moveTo>
                      <a:cubicBezTo>
                        <a:pt x="193" y="85"/>
                        <a:pt x="189" y="86"/>
                        <a:pt x="186" y="87"/>
                      </a:cubicBezTo>
                      <a:cubicBezTo>
                        <a:pt x="186" y="86"/>
                        <a:pt x="186" y="85"/>
                        <a:pt x="187" y="83"/>
                      </a:cubicBezTo>
                      <a:cubicBezTo>
                        <a:pt x="189" y="83"/>
                        <a:pt x="192" y="82"/>
                        <a:pt x="194" y="82"/>
                      </a:cubicBezTo>
                      <a:close/>
                      <a:moveTo>
                        <a:pt x="188" y="71"/>
                      </a:moveTo>
                      <a:cubicBezTo>
                        <a:pt x="188" y="69"/>
                        <a:pt x="189" y="68"/>
                        <a:pt x="190" y="67"/>
                      </a:cubicBezTo>
                      <a:cubicBezTo>
                        <a:pt x="190" y="68"/>
                        <a:pt x="189" y="70"/>
                        <a:pt x="188" y="71"/>
                      </a:cubicBezTo>
                      <a:close/>
                      <a:moveTo>
                        <a:pt x="186" y="70"/>
                      </a:move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7" y="68"/>
                        <a:pt x="188" y="67"/>
                        <a:pt x="189" y="66"/>
                      </a:cubicBezTo>
                      <a:cubicBezTo>
                        <a:pt x="189" y="67"/>
                        <a:pt x="188" y="69"/>
                        <a:pt x="187" y="70"/>
                      </a:cubicBezTo>
                      <a:cubicBezTo>
                        <a:pt x="187" y="70"/>
                        <a:pt x="187" y="70"/>
                        <a:pt x="186" y="70"/>
                      </a:cubicBezTo>
                      <a:close/>
                      <a:moveTo>
                        <a:pt x="187" y="71"/>
                      </a:move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4"/>
                        <a:pt x="185" y="75"/>
                        <a:pt x="183" y="77"/>
                      </a:cubicBezTo>
                      <a:cubicBezTo>
                        <a:pt x="184" y="75"/>
                        <a:pt x="185" y="72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1"/>
                        <a:pt x="187" y="71"/>
                        <a:pt x="187" y="71"/>
                      </a:cubicBezTo>
                      <a:close/>
                      <a:moveTo>
                        <a:pt x="190" y="65"/>
                      </a:move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8" y="65"/>
                      </a:cubicBezTo>
                      <a:cubicBezTo>
                        <a:pt x="188" y="65"/>
                        <a:pt x="188" y="65"/>
                        <a:pt x="188" y="64"/>
                      </a:cubicBezTo>
                      <a:cubicBezTo>
                        <a:pt x="188" y="64"/>
                        <a:pt x="188" y="64"/>
                        <a:pt x="188" y="64"/>
                      </a:cubicBezTo>
                      <a:cubicBezTo>
                        <a:pt x="188" y="64"/>
                        <a:pt x="190" y="63"/>
                        <a:pt x="190" y="62"/>
                      </a:cubicBezTo>
                      <a:cubicBezTo>
                        <a:pt x="191" y="63"/>
                        <a:pt x="190" y="64"/>
                        <a:pt x="190" y="65"/>
                      </a:cubicBezTo>
                      <a:close/>
                      <a:moveTo>
                        <a:pt x="191" y="62"/>
                      </a:moveTo>
                      <a:cubicBezTo>
                        <a:pt x="191" y="62"/>
                        <a:pt x="191" y="62"/>
                        <a:pt x="191" y="62"/>
                      </a:cubicBezTo>
                      <a:cubicBezTo>
                        <a:pt x="191" y="61"/>
                        <a:pt x="192" y="61"/>
                        <a:pt x="192" y="61"/>
                      </a:cubicBezTo>
                      <a:cubicBezTo>
                        <a:pt x="192" y="61"/>
                        <a:pt x="191" y="62"/>
                        <a:pt x="191" y="62"/>
                      </a:cubicBezTo>
                      <a:close/>
                      <a:moveTo>
                        <a:pt x="192" y="60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0" y="61"/>
                        <a:pt x="190" y="62"/>
                        <a:pt x="190" y="62"/>
                      </a:cubicBezTo>
                      <a:cubicBezTo>
                        <a:pt x="189" y="63"/>
                        <a:pt x="188" y="63"/>
                        <a:pt x="188" y="64"/>
                      </a:cubicBezTo>
                      <a:cubicBezTo>
                        <a:pt x="188" y="64"/>
                        <a:pt x="187" y="64"/>
                        <a:pt x="187" y="64"/>
                      </a:cubicBezTo>
                      <a:cubicBezTo>
                        <a:pt x="187" y="64"/>
                        <a:pt x="187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5"/>
                        <a:pt x="185" y="65"/>
                        <a:pt x="185" y="65"/>
                      </a:cubicBezTo>
                      <a:cubicBezTo>
                        <a:pt x="185" y="65"/>
                        <a:pt x="185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6"/>
                        <a:pt x="184" y="67"/>
                        <a:pt x="183" y="67"/>
                      </a:cubicBezTo>
                      <a:cubicBezTo>
                        <a:pt x="182" y="67"/>
                        <a:pt x="182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7"/>
                        <a:pt x="182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4" y="67"/>
                        <a:pt x="185" y="66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7" y="65"/>
                        <a:pt x="187" y="65"/>
                      </a:cubicBezTo>
                      <a:cubicBezTo>
                        <a:pt x="187" y="65"/>
                        <a:pt x="187" y="65"/>
                        <a:pt x="188" y="65"/>
                      </a:cubicBezTo>
                      <a:cubicBezTo>
                        <a:pt x="188" y="65"/>
                        <a:pt x="188" y="65"/>
                        <a:pt x="188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8" y="67"/>
                        <a:pt x="187" y="68"/>
                        <a:pt x="186" y="69"/>
                      </a:cubicBezTo>
                      <a:cubicBezTo>
                        <a:pt x="186" y="69"/>
                        <a:pt x="186" y="69"/>
                        <a:pt x="186" y="69"/>
                      </a:cubicBezTo>
                      <a:cubicBezTo>
                        <a:pt x="186" y="69"/>
                        <a:pt x="185" y="69"/>
                        <a:pt x="185" y="70"/>
                      </a:cubicBezTo>
                      <a:cubicBezTo>
                        <a:pt x="185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4" y="72"/>
                        <a:pt x="184" y="75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2" y="78"/>
                        <a:pt x="181" y="80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cubicBezTo>
                        <a:pt x="182" y="81"/>
                        <a:pt x="182" y="79"/>
                        <a:pt x="184" y="77"/>
                      </a:cubicBezTo>
                      <a:cubicBezTo>
                        <a:pt x="184" y="77"/>
                        <a:pt x="184" y="77"/>
                        <a:pt x="184" y="77"/>
                      </a:cubicBezTo>
                      <a:cubicBezTo>
                        <a:pt x="186" y="76"/>
                        <a:pt x="187" y="74"/>
                        <a:pt x="187" y="72"/>
                      </a:cubicBezTo>
                      <a:cubicBezTo>
                        <a:pt x="189" y="73"/>
                        <a:pt x="186" y="79"/>
                        <a:pt x="186" y="82"/>
                      </a:cubicBezTo>
                      <a:cubicBezTo>
                        <a:pt x="181" y="84"/>
                        <a:pt x="174" y="82"/>
                        <a:pt x="169" y="83"/>
                      </a:cubicBezTo>
                      <a:cubicBezTo>
                        <a:pt x="169" y="83"/>
                        <a:pt x="169" y="83"/>
                        <a:pt x="168" y="83"/>
                      </a:cubicBezTo>
                      <a:cubicBezTo>
                        <a:pt x="168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3"/>
                        <a:pt x="168" y="82"/>
                        <a:pt x="170" y="81"/>
                      </a:cubicBezTo>
                      <a:cubicBezTo>
                        <a:pt x="170" y="81"/>
                        <a:pt x="170" y="81"/>
                        <a:pt x="170" y="81"/>
                      </a:cubicBezTo>
                      <a:cubicBezTo>
                        <a:pt x="170" y="81"/>
                        <a:pt x="169" y="81"/>
                        <a:pt x="169" y="81"/>
                      </a:cubicBezTo>
                      <a:cubicBezTo>
                        <a:pt x="168" y="82"/>
                        <a:pt x="167" y="82"/>
                        <a:pt x="166" y="83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65" y="83"/>
                        <a:pt x="165" y="83"/>
                        <a:pt x="165" y="84"/>
                      </a:cubicBezTo>
                      <a:cubicBezTo>
                        <a:pt x="165" y="83"/>
                        <a:pt x="165" y="83"/>
                        <a:pt x="165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5" y="83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4" y="84"/>
                        <a:pt x="164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1" y="80"/>
                        <a:pt x="158" y="77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8" y="77"/>
                        <a:pt x="160" y="81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59" y="85"/>
                        <a:pt x="156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1" y="83"/>
                        <a:pt x="149" y="79"/>
                        <a:pt x="148" y="75"/>
                      </a:cubicBezTo>
                      <a:cubicBezTo>
                        <a:pt x="148" y="72"/>
                        <a:pt x="149" y="68"/>
                        <a:pt x="149" y="64"/>
                      </a:cubicBezTo>
                      <a:cubicBezTo>
                        <a:pt x="149" y="63"/>
                        <a:pt x="149" y="61"/>
                        <a:pt x="148" y="59"/>
                      </a:cubicBezTo>
                      <a:cubicBezTo>
                        <a:pt x="150" y="61"/>
                        <a:pt x="152" y="64"/>
                        <a:pt x="154" y="66"/>
                      </a:cubicBezTo>
                      <a:cubicBezTo>
                        <a:pt x="156" y="72"/>
                        <a:pt x="161" y="76"/>
                        <a:pt x="164" y="81"/>
                      </a:cubicBezTo>
                      <a:cubicBezTo>
                        <a:pt x="164" y="81"/>
                        <a:pt x="164" y="82"/>
                        <a:pt x="164" y="82"/>
                      </a:cubicBezTo>
                      <a:cubicBezTo>
                        <a:pt x="164" y="82"/>
                        <a:pt x="164" y="82"/>
                        <a:pt x="164" y="81"/>
                      </a:cubicBezTo>
                      <a:cubicBezTo>
                        <a:pt x="164" y="81"/>
                        <a:pt x="164" y="81"/>
                        <a:pt x="164" y="81"/>
                      </a:cubicBezTo>
                      <a:cubicBezTo>
                        <a:pt x="162" y="75"/>
                        <a:pt x="156" y="72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3" y="63"/>
                        <a:pt x="150" y="60"/>
                        <a:pt x="149" y="57"/>
                      </a:cubicBezTo>
                      <a:cubicBezTo>
                        <a:pt x="151" y="56"/>
                        <a:pt x="153" y="56"/>
                        <a:pt x="154" y="55"/>
                      </a:cubicBezTo>
                      <a:cubicBezTo>
                        <a:pt x="157" y="53"/>
                        <a:pt x="158" y="49"/>
                        <a:pt x="161" y="49"/>
                      </a:cubicBezTo>
                      <a:cubicBezTo>
                        <a:pt x="162" y="49"/>
                        <a:pt x="162" y="49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1"/>
                        <a:pt x="161" y="53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61" y="53"/>
                        <a:pt x="161" y="51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49"/>
                        <a:pt x="162" y="49"/>
                      </a:cubicBezTo>
                      <a:cubicBezTo>
                        <a:pt x="163" y="49"/>
                        <a:pt x="163" y="48"/>
                        <a:pt x="164" y="48"/>
                      </a:cubicBezTo>
                      <a:cubicBezTo>
                        <a:pt x="164" y="51"/>
                        <a:pt x="162" y="52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7"/>
                        <a:pt x="163" y="59"/>
                        <a:pt x="162" y="62"/>
                      </a:cubicBezTo>
                      <a:cubicBezTo>
                        <a:pt x="162" y="62"/>
                        <a:pt x="162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0"/>
                        <a:pt x="164" y="57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1"/>
                        <a:pt x="166" y="51"/>
                        <a:pt x="166" y="48"/>
                      </a:cubicBezTo>
                      <a:cubicBezTo>
                        <a:pt x="170" y="46"/>
                        <a:pt x="173" y="43"/>
                        <a:pt x="180" y="44"/>
                      </a:cubicBezTo>
                      <a:cubicBezTo>
                        <a:pt x="180" y="46"/>
                        <a:pt x="179" y="47"/>
                        <a:pt x="178" y="49"/>
                      </a:cubicBezTo>
                      <a:cubicBezTo>
                        <a:pt x="178" y="50"/>
                        <a:pt x="178" y="51"/>
                        <a:pt x="178" y="52"/>
                      </a:cubicBezTo>
                      <a:cubicBezTo>
                        <a:pt x="178" y="54"/>
                        <a:pt x="176" y="56"/>
                        <a:pt x="176" y="58"/>
                      </a:cubicBezTo>
                      <a:cubicBezTo>
                        <a:pt x="176" y="60"/>
                        <a:pt x="175" y="62"/>
                        <a:pt x="174" y="64"/>
                      </a:cubicBezTo>
                      <a:cubicBezTo>
                        <a:pt x="174" y="65"/>
                        <a:pt x="174" y="65"/>
                        <a:pt x="174" y="65"/>
                      </a:cubicBezTo>
                      <a:cubicBezTo>
                        <a:pt x="174" y="65"/>
                        <a:pt x="174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2"/>
                        <a:pt x="176" y="60"/>
                        <a:pt x="177" y="58"/>
                      </a:cubicBezTo>
                      <a:cubicBezTo>
                        <a:pt x="177" y="58"/>
                        <a:pt x="177" y="58"/>
                        <a:pt x="177" y="58"/>
                      </a:cubicBezTo>
                      <a:cubicBezTo>
                        <a:pt x="177" y="57"/>
                        <a:pt x="177" y="56"/>
                        <a:pt x="178" y="56"/>
                      </a:cubicBezTo>
                      <a:cubicBezTo>
                        <a:pt x="178" y="56"/>
                        <a:pt x="178" y="56"/>
                        <a:pt x="178" y="56"/>
                      </a:cubicBezTo>
                      <a:cubicBezTo>
                        <a:pt x="182" y="53"/>
                        <a:pt x="187" y="51"/>
                        <a:pt x="193" y="50"/>
                      </a:cubicBezTo>
                      <a:cubicBezTo>
                        <a:pt x="193" y="52"/>
                        <a:pt x="194" y="53"/>
                        <a:pt x="195" y="55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94" y="58"/>
                        <a:pt x="192" y="58"/>
                        <a:pt x="192" y="60"/>
                      </a:cubicBezTo>
                      <a:close/>
                      <a:moveTo>
                        <a:pt x="195" y="55"/>
                      </a:moveTo>
                      <a:cubicBezTo>
                        <a:pt x="194" y="53"/>
                        <a:pt x="194" y="51"/>
                        <a:pt x="193" y="50"/>
                      </a:cubicBezTo>
                      <a:cubicBezTo>
                        <a:pt x="194" y="49"/>
                        <a:pt x="194" y="49"/>
                        <a:pt x="195" y="49"/>
                      </a:cubicBezTo>
                      <a:cubicBezTo>
                        <a:pt x="195" y="49"/>
                        <a:pt x="195" y="49"/>
                        <a:pt x="195" y="49"/>
                      </a:cubicBezTo>
                      <a:cubicBezTo>
                        <a:pt x="195" y="51"/>
                        <a:pt x="195" y="53"/>
                        <a:pt x="195" y="55"/>
                      </a:cubicBezTo>
                      <a:close/>
                      <a:moveTo>
                        <a:pt x="196" y="48"/>
                      </a:moveTo>
                      <a:cubicBezTo>
                        <a:pt x="198" y="48"/>
                        <a:pt x="198" y="47"/>
                        <a:pt x="199" y="47"/>
                      </a:cubicBezTo>
                      <a:cubicBezTo>
                        <a:pt x="199" y="47"/>
                        <a:pt x="199" y="47"/>
                        <a:pt x="199" y="47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cubicBezTo>
                        <a:pt x="200" y="47"/>
                        <a:pt x="199" y="48"/>
                        <a:pt x="199" y="48"/>
                      </a:cubicBezTo>
                      <a:cubicBezTo>
                        <a:pt x="198" y="50"/>
                        <a:pt x="197" y="52"/>
                        <a:pt x="196" y="54"/>
                      </a:cubicBezTo>
                      <a:cubicBezTo>
                        <a:pt x="196" y="53"/>
                        <a:pt x="196" y="50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lose/>
                      <a:moveTo>
                        <a:pt x="195" y="47"/>
                      </a:moveTo>
                      <a:cubicBezTo>
                        <a:pt x="195" y="47"/>
                        <a:pt x="195" y="47"/>
                        <a:pt x="195" y="48"/>
                      </a:cubicBezTo>
                      <a:cubicBezTo>
                        <a:pt x="195" y="48"/>
                        <a:pt x="195" y="48"/>
                        <a:pt x="195" y="48"/>
                      </a:cubicBezTo>
                      <a:cubicBezTo>
                        <a:pt x="194" y="49"/>
                        <a:pt x="193" y="49"/>
                        <a:pt x="193" y="49"/>
                      </a:cubicBezTo>
                      <a:cubicBezTo>
                        <a:pt x="193" y="49"/>
                        <a:pt x="193" y="49"/>
                        <a:pt x="193" y="49"/>
                      </a:cubicBezTo>
                      <a:cubicBezTo>
                        <a:pt x="187" y="50"/>
                        <a:pt x="182" y="52"/>
                        <a:pt x="178" y="55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79" y="54"/>
                        <a:pt x="179" y="51"/>
                        <a:pt x="180" y="48"/>
                      </a:cubicBezTo>
                      <a:cubicBezTo>
                        <a:pt x="180" y="47"/>
                        <a:pt x="182" y="45"/>
                        <a:pt x="182" y="43"/>
                      </a:cubicBezTo>
                      <a:cubicBezTo>
                        <a:pt x="187" y="42"/>
                        <a:pt x="191" y="40"/>
                        <a:pt x="196" y="38"/>
                      </a:cubicBezTo>
                      <a:cubicBezTo>
                        <a:pt x="196" y="41"/>
                        <a:pt x="196" y="45"/>
                        <a:pt x="195" y="47"/>
                      </a:cubicBezTo>
                      <a:close/>
                      <a:moveTo>
                        <a:pt x="197" y="16"/>
                      </a:moveTo>
                      <a:cubicBezTo>
                        <a:pt x="196" y="14"/>
                        <a:pt x="194" y="12"/>
                        <a:pt x="194" y="10"/>
                      </a:cubicBezTo>
                      <a:cubicBezTo>
                        <a:pt x="193" y="10"/>
                        <a:pt x="193" y="9"/>
                        <a:pt x="192" y="8"/>
                      </a:cubicBezTo>
                      <a:cubicBezTo>
                        <a:pt x="192" y="8"/>
                        <a:pt x="192" y="8"/>
                        <a:pt x="192" y="8"/>
                      </a:cubicBezTo>
                      <a:cubicBezTo>
                        <a:pt x="194" y="8"/>
                        <a:pt x="195" y="6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6" y="8"/>
                        <a:pt x="198" y="13"/>
                        <a:pt x="197" y="16"/>
                      </a:cubicBezTo>
                      <a:close/>
                      <a:moveTo>
                        <a:pt x="195" y="3"/>
                      </a:move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lose/>
                      <a:moveTo>
                        <a:pt x="195" y="2"/>
                      </a:moveTo>
                      <a:cubicBezTo>
                        <a:pt x="194" y="2"/>
                        <a:pt x="194" y="3"/>
                        <a:pt x="193" y="3"/>
                      </a:cubicBezTo>
                      <a:cubicBezTo>
                        <a:pt x="193" y="3"/>
                        <a:pt x="194" y="1"/>
                        <a:pt x="195" y="2"/>
                      </a:cubicBezTo>
                      <a:close/>
                      <a:moveTo>
                        <a:pt x="196" y="4"/>
                      </a:moveTo>
                      <a:cubicBezTo>
                        <a:pt x="197" y="5"/>
                        <a:pt x="196" y="5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4" y="6"/>
                        <a:pt x="193" y="7"/>
                        <a:pt x="192" y="7"/>
                      </a:cubicBezTo>
                      <a:cubicBezTo>
                        <a:pt x="192" y="7"/>
                        <a:pt x="192" y="7"/>
                        <a:pt x="192" y="7"/>
                      </a:cubicBezTo>
                      <a:cubicBezTo>
                        <a:pt x="193" y="6"/>
                        <a:pt x="195" y="4"/>
                        <a:pt x="196" y="4"/>
                      </a:cubicBezTo>
                      <a:close/>
                      <a:moveTo>
                        <a:pt x="191" y="5"/>
                      </a:moveTo>
                      <a:cubicBezTo>
                        <a:pt x="192" y="5"/>
                        <a:pt x="192" y="5"/>
                        <a:pt x="192" y="5"/>
                      </a:cubicBezTo>
                      <a:cubicBezTo>
                        <a:pt x="192" y="6"/>
                        <a:pt x="192" y="6"/>
                        <a:pt x="192" y="6"/>
                      </a:cubicBezTo>
                      <a:cubicBezTo>
                        <a:pt x="191" y="6"/>
                        <a:pt x="191" y="6"/>
                        <a:pt x="191" y="6"/>
                      </a:cubicBezTo>
                      <a:cubicBezTo>
                        <a:pt x="191" y="6"/>
                        <a:pt x="191" y="6"/>
                        <a:pt x="191" y="5"/>
                      </a:cubicBezTo>
                      <a:close/>
                      <a:moveTo>
                        <a:pt x="190" y="27"/>
                      </a:moveTo>
                      <a:cubicBezTo>
                        <a:pt x="192" y="28"/>
                        <a:pt x="192" y="30"/>
                        <a:pt x="194" y="32"/>
                      </a:cubicBezTo>
                      <a:cubicBezTo>
                        <a:pt x="191" y="31"/>
                        <a:pt x="190" y="29"/>
                        <a:pt x="187" y="28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6" y="28"/>
                        <a:pt x="185" y="27"/>
                        <a:pt x="184" y="27"/>
                      </a:cubicBezTo>
                      <a:cubicBezTo>
                        <a:pt x="185" y="26"/>
                        <a:pt x="186" y="26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8" y="25"/>
                        <a:pt x="188" y="24"/>
                      </a:cubicBezTo>
                      <a:cubicBezTo>
                        <a:pt x="189" y="25"/>
                        <a:pt x="190" y="26"/>
                        <a:pt x="190" y="27"/>
                      </a:cubicBezTo>
                      <a:close/>
                      <a:moveTo>
                        <a:pt x="188" y="24"/>
                      </a:moveTo>
                      <a:cubicBezTo>
                        <a:pt x="187" y="24"/>
                        <a:pt x="187" y="24"/>
                        <a:pt x="186" y="25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6" y="25"/>
                        <a:pt x="184" y="26"/>
                        <a:pt x="184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0" y="26"/>
                        <a:pt x="179" y="26"/>
                        <a:pt x="177" y="25"/>
                      </a:cubicBezTo>
                      <a:cubicBezTo>
                        <a:pt x="177" y="25"/>
                        <a:pt x="177" y="25"/>
                        <a:pt x="177" y="25"/>
                      </a:cubicBezTo>
                      <a:cubicBezTo>
                        <a:pt x="177" y="26"/>
                        <a:pt x="177" y="26"/>
                        <a:pt x="177" y="26"/>
                      </a:cubicBezTo>
                      <a:cubicBezTo>
                        <a:pt x="179" y="26"/>
                        <a:pt x="180" y="26"/>
                        <a:pt x="182" y="27"/>
                      </a:cubicBezTo>
                      <a:cubicBezTo>
                        <a:pt x="179" y="28"/>
                        <a:pt x="177" y="28"/>
                        <a:pt x="175" y="30"/>
                      </a:cubicBezTo>
                      <a:cubicBezTo>
                        <a:pt x="175" y="30"/>
                        <a:pt x="175" y="30"/>
                        <a:pt x="175" y="30"/>
                      </a:cubicBezTo>
                      <a:cubicBezTo>
                        <a:pt x="174" y="30"/>
                        <a:pt x="173" y="29"/>
                        <a:pt x="172" y="29"/>
                      </a:cubicBezTo>
                      <a:cubicBezTo>
                        <a:pt x="173" y="26"/>
                        <a:pt x="175" y="25"/>
                        <a:pt x="177" y="23"/>
                      </a:cubicBezTo>
                      <a:cubicBezTo>
                        <a:pt x="179" y="23"/>
                        <a:pt x="181" y="23"/>
                        <a:pt x="183" y="23"/>
                      </a:cubicBezTo>
                      <a:cubicBezTo>
                        <a:pt x="185" y="23"/>
                        <a:pt x="187" y="22"/>
                        <a:pt x="188" y="24"/>
                      </a:cubicBezTo>
                      <a:close/>
                      <a:moveTo>
                        <a:pt x="177" y="9"/>
                      </a:moveTo>
                      <a:cubicBezTo>
                        <a:pt x="178" y="9"/>
                        <a:pt x="178" y="8"/>
                        <a:pt x="178" y="7"/>
                      </a:cubicBezTo>
                      <a:cubicBezTo>
                        <a:pt x="178" y="7"/>
                        <a:pt x="178" y="7"/>
                        <a:pt x="178" y="7"/>
                      </a:cubicBezTo>
                      <a:cubicBezTo>
                        <a:pt x="179" y="7"/>
                        <a:pt x="179" y="7"/>
                        <a:pt x="179" y="7"/>
                      </a:cubicBezTo>
                      <a:cubicBezTo>
                        <a:pt x="180" y="9"/>
                        <a:pt x="181" y="11"/>
                        <a:pt x="182" y="13"/>
                      </a:cubicBezTo>
                      <a:cubicBezTo>
                        <a:pt x="180" y="14"/>
                        <a:pt x="177" y="14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6" y="12"/>
                        <a:pt x="177" y="11"/>
                        <a:pt x="177" y="9"/>
                      </a:cubicBezTo>
                      <a:close/>
                      <a:moveTo>
                        <a:pt x="175" y="23"/>
                      </a:moveTo>
                      <a:cubicBezTo>
                        <a:pt x="174" y="25"/>
                        <a:pt x="173" y="26"/>
                        <a:pt x="172" y="28"/>
                      </a:cubicBezTo>
                      <a:cubicBezTo>
                        <a:pt x="170" y="27"/>
                        <a:pt x="167" y="25"/>
                        <a:pt x="166" y="23"/>
                      </a:cubicBezTo>
                      <a:cubicBezTo>
                        <a:pt x="169" y="23"/>
                        <a:pt x="172" y="23"/>
                        <a:pt x="175" y="23"/>
                      </a:cubicBezTo>
                      <a:close/>
                      <a:moveTo>
                        <a:pt x="169" y="30"/>
                      </a:moveTo>
                      <a:cubicBezTo>
                        <a:pt x="164" y="31"/>
                        <a:pt x="159" y="32"/>
                        <a:pt x="154" y="35"/>
                      </a:cubicBezTo>
                      <a:cubicBezTo>
                        <a:pt x="155" y="30"/>
                        <a:pt x="158" y="27"/>
                        <a:pt x="160" y="23"/>
                      </a:cubicBezTo>
                      <a:cubicBezTo>
                        <a:pt x="164" y="23"/>
                        <a:pt x="164" y="23"/>
                        <a:pt x="164" y="23"/>
                      </a:cubicBezTo>
                      <a:cubicBezTo>
                        <a:pt x="165" y="26"/>
                        <a:pt x="167" y="27"/>
                        <a:pt x="169" y="30"/>
                      </a:cubicBezTo>
                      <a:close/>
                      <a:moveTo>
                        <a:pt x="146" y="3"/>
                      </a:move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7" y="3"/>
                        <a:pt x="148" y="3"/>
                        <a:pt x="149" y="3"/>
                      </a:cubicBezTo>
                      <a:cubicBezTo>
                        <a:pt x="152" y="3"/>
                        <a:pt x="154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60" y="4"/>
                        <a:pt x="164" y="5"/>
                        <a:pt x="167" y="6"/>
                      </a:cubicBezTo>
                      <a:cubicBezTo>
                        <a:pt x="166" y="9"/>
                        <a:pt x="165" y="12"/>
                        <a:pt x="163" y="15"/>
                      </a:cubicBezTo>
                      <a:cubicBezTo>
                        <a:pt x="160" y="16"/>
                        <a:pt x="158" y="14"/>
                        <a:pt x="156" y="12"/>
                      </a:cubicBezTo>
                      <a:cubicBezTo>
                        <a:pt x="156" y="11"/>
                        <a:pt x="156" y="10"/>
                        <a:pt x="156" y="10"/>
                      </a:cubicBezTo>
                      <a:cubicBezTo>
                        <a:pt x="155" y="10"/>
                        <a:pt x="155" y="10"/>
                        <a:pt x="154" y="10"/>
                      </a:cubicBezTo>
                      <a:cubicBezTo>
                        <a:pt x="152" y="7"/>
                        <a:pt x="148" y="5"/>
                        <a:pt x="145" y="4"/>
                      </a:cubicBezTo>
                      <a:cubicBezTo>
                        <a:pt x="145" y="3"/>
                        <a:pt x="146" y="3"/>
                        <a:pt x="146" y="3"/>
                      </a:cubicBezTo>
                      <a:close/>
                      <a:moveTo>
                        <a:pt x="143" y="4"/>
                      </a:moveTo>
                      <a:cubicBezTo>
                        <a:pt x="145" y="5"/>
                        <a:pt x="146" y="6"/>
                        <a:pt x="148" y="7"/>
                      </a:cubicBezTo>
                      <a:cubicBezTo>
                        <a:pt x="149" y="8"/>
                        <a:pt x="151" y="9"/>
                        <a:pt x="152" y="10"/>
                      </a:cubicBezTo>
                      <a:cubicBezTo>
                        <a:pt x="152" y="11"/>
                        <a:pt x="152" y="11"/>
                        <a:pt x="151" y="11"/>
                      </a:cubicBezTo>
                      <a:cubicBezTo>
                        <a:pt x="153" y="11"/>
                        <a:pt x="152" y="13"/>
                        <a:pt x="152" y="14"/>
                      </a:cubicBezTo>
                      <a:cubicBezTo>
                        <a:pt x="151" y="14"/>
                        <a:pt x="151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8" y="14"/>
                        <a:pt x="147" y="13"/>
                        <a:pt x="147" y="13"/>
                      </a:cubicBezTo>
                      <a:cubicBezTo>
                        <a:pt x="147" y="13"/>
                        <a:pt x="147" y="13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7" y="12"/>
                      </a:cubicBezTo>
                      <a:cubicBezTo>
                        <a:pt x="147" y="12"/>
                        <a:pt x="147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5" y="9"/>
                        <a:pt x="144" y="7"/>
                        <a:pt x="143" y="4"/>
                      </a:cubicBezTo>
                      <a:close/>
                      <a:moveTo>
                        <a:pt x="143" y="4"/>
                      </a:move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4" y="7"/>
                        <a:pt x="145" y="9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1"/>
                        <a:pt x="142" y="10"/>
                        <a:pt x="141" y="10"/>
                      </a:cubicBezTo>
                      <a:cubicBezTo>
                        <a:pt x="140" y="10"/>
                        <a:pt x="140" y="9"/>
                        <a:pt x="139" y="10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40" y="7"/>
                        <a:pt x="140" y="6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lnTo>
                        <a:pt x="143" y="4"/>
                      </a:lnTo>
                      <a:close/>
                      <a:moveTo>
                        <a:pt x="137" y="2"/>
                      </a:moveTo>
                      <a:cubicBezTo>
                        <a:pt x="138" y="2"/>
                        <a:pt x="140" y="2"/>
                        <a:pt x="141" y="2"/>
                      </a:cubicBezTo>
                      <a:cubicBezTo>
                        <a:pt x="141" y="3"/>
                        <a:pt x="140" y="3"/>
                        <a:pt x="140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8" y="2"/>
                        <a:pt x="137" y="3"/>
                        <a:pt x="137" y="3"/>
                      </a:cubicBezTo>
                      <a:lnTo>
                        <a:pt x="137" y="2"/>
                      </a:lnTo>
                      <a:close/>
                      <a:moveTo>
                        <a:pt x="137" y="9"/>
                      </a:move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8" y="9"/>
                        <a:pt x="138" y="9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1"/>
                        <a:pt x="138" y="11"/>
                        <a:pt x="138" y="12"/>
                      </a:cubicBezTo>
                      <a:cubicBezTo>
                        <a:pt x="138" y="12"/>
                        <a:pt x="137" y="12"/>
                        <a:pt x="137" y="12"/>
                      </a:cubicBezTo>
                      <a:cubicBezTo>
                        <a:pt x="137" y="10"/>
                        <a:pt x="137" y="10"/>
                        <a:pt x="137" y="9"/>
                      </a:cubicBezTo>
                      <a:close/>
                      <a:moveTo>
                        <a:pt x="130" y="2"/>
                      </a:move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1" y="1"/>
                        <a:pt x="132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2"/>
                        <a:pt x="136" y="1"/>
                        <a:pt x="136" y="2"/>
                      </a:cubicBezTo>
                      <a:cubicBezTo>
                        <a:pt x="135" y="3"/>
                        <a:pt x="132" y="2"/>
                        <a:pt x="130" y="2"/>
                      </a:cubicBezTo>
                      <a:close/>
                      <a:moveTo>
                        <a:pt x="132" y="3"/>
                      </a:moveTo>
                      <a:cubicBezTo>
                        <a:pt x="133" y="3"/>
                        <a:pt x="135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4"/>
                        <a:pt x="136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6" y="5"/>
                        <a:pt x="136" y="5"/>
                        <a:pt x="136" y="6"/>
                      </a:cubicBezTo>
                      <a:cubicBezTo>
                        <a:pt x="136" y="6"/>
                        <a:pt x="136" y="7"/>
                        <a:pt x="136" y="7"/>
                      </a:cubicBezTo>
                      <a:cubicBezTo>
                        <a:pt x="136" y="7"/>
                        <a:pt x="136" y="7"/>
                        <a:pt x="136" y="7"/>
                      </a:cubicBezTo>
                      <a:cubicBezTo>
                        <a:pt x="135" y="6"/>
                        <a:pt x="133" y="4"/>
                        <a:pt x="132" y="3"/>
                      </a:cubicBezTo>
                      <a:close/>
                      <a:moveTo>
                        <a:pt x="136" y="18"/>
                      </a:moveTo>
                      <a:cubicBezTo>
                        <a:pt x="137" y="21"/>
                        <a:pt x="137" y="25"/>
                        <a:pt x="137" y="29"/>
                      </a:cubicBezTo>
                      <a:cubicBezTo>
                        <a:pt x="135" y="28"/>
                        <a:pt x="133" y="27"/>
                        <a:pt x="132" y="26"/>
                      </a:cubicBezTo>
                      <a:cubicBezTo>
                        <a:pt x="132" y="26"/>
                        <a:pt x="132" y="26"/>
                        <a:pt x="132" y="26"/>
                      </a:cubicBezTo>
                      <a:cubicBezTo>
                        <a:pt x="132" y="24"/>
                        <a:pt x="131" y="22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19"/>
                        <a:pt x="129" y="18"/>
                        <a:pt x="128" y="17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31" y="17"/>
                        <a:pt x="134" y="18"/>
                        <a:pt x="136" y="18"/>
                      </a:cubicBezTo>
                      <a:close/>
                      <a:moveTo>
                        <a:pt x="127" y="12"/>
                      </a:moveTo>
                      <a:cubicBezTo>
                        <a:pt x="128" y="13"/>
                        <a:pt x="129" y="13"/>
                        <a:pt x="130" y="14"/>
                      </a:cubicBezTo>
                      <a:cubicBezTo>
                        <a:pt x="129" y="14"/>
                        <a:pt x="127" y="14"/>
                        <a:pt x="127" y="14"/>
                      </a:cubicBezTo>
                      <a:cubicBezTo>
                        <a:pt x="127" y="14"/>
                        <a:pt x="127" y="14"/>
                        <a:pt x="127" y="14"/>
                      </a:cubicBezTo>
                      <a:cubicBezTo>
                        <a:pt x="127" y="13"/>
                        <a:pt x="127" y="13"/>
                        <a:pt x="127" y="12"/>
                      </a:cubicBezTo>
                      <a:close/>
                      <a:moveTo>
                        <a:pt x="113" y="4"/>
                      </a:moveTo>
                      <a:cubicBezTo>
                        <a:pt x="117" y="7"/>
                        <a:pt x="122" y="9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3"/>
                        <a:pt x="126" y="13"/>
                        <a:pt x="126" y="14"/>
                      </a:cubicBezTo>
                      <a:cubicBezTo>
                        <a:pt x="126" y="14"/>
                        <a:pt x="126" y="14"/>
                        <a:pt x="126" y="14"/>
                      </a:cubicBezTo>
                      <a:cubicBezTo>
                        <a:pt x="122" y="15"/>
                        <a:pt x="118" y="13"/>
                        <a:pt x="115" y="12"/>
                      </a:cubicBezTo>
                      <a:cubicBezTo>
                        <a:pt x="114" y="9"/>
                        <a:pt x="114" y="7"/>
                        <a:pt x="112" y="4"/>
                      </a:cubicBezTo>
                      <a:cubicBezTo>
                        <a:pt x="112" y="4"/>
                        <a:pt x="113" y="4"/>
                        <a:pt x="113" y="4"/>
                      </a:cubicBezTo>
                      <a:close/>
                      <a:moveTo>
                        <a:pt x="110" y="3"/>
                      </a:moveTo>
                      <a:cubicBezTo>
                        <a:pt x="111" y="6"/>
                        <a:pt x="113" y="8"/>
                        <a:pt x="114" y="11"/>
                      </a:cubicBezTo>
                      <a:cubicBezTo>
                        <a:pt x="113" y="11"/>
                        <a:pt x="112" y="11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09" y="10"/>
                        <a:pt x="108" y="10"/>
                        <a:pt x="107" y="10"/>
                      </a:cubicBezTo>
                      <a:cubicBezTo>
                        <a:pt x="107" y="10"/>
                        <a:pt x="107" y="9"/>
                        <a:pt x="106" y="9"/>
                      </a:cubicBezTo>
                      <a:cubicBezTo>
                        <a:pt x="106" y="8"/>
                        <a:pt x="106" y="7"/>
                        <a:pt x="105" y="6"/>
                      </a:cubicBezTo>
                      <a:cubicBezTo>
                        <a:pt x="105" y="6"/>
                        <a:pt x="105" y="6"/>
                        <a:pt x="105" y="6"/>
                      </a:cubicBezTo>
                      <a:cubicBezTo>
                        <a:pt x="105" y="4"/>
                        <a:pt x="107" y="4"/>
                        <a:pt x="107" y="2"/>
                      </a:cubicBezTo>
                      <a:cubicBezTo>
                        <a:pt x="108" y="2"/>
                        <a:pt x="109" y="3"/>
                        <a:pt x="110" y="3"/>
                      </a:cubicBezTo>
                      <a:close/>
                      <a:moveTo>
                        <a:pt x="103" y="1"/>
                      </a:moveTo>
                      <a:cubicBezTo>
                        <a:pt x="105" y="1"/>
                        <a:pt x="105" y="2"/>
                        <a:pt x="106" y="2"/>
                      </a:cubicBezTo>
                      <a:cubicBezTo>
                        <a:pt x="105" y="4"/>
                        <a:pt x="104" y="7"/>
                        <a:pt x="102" y="9"/>
                      </a:cubicBezTo>
                      <a:cubicBezTo>
                        <a:pt x="101" y="6"/>
                        <a:pt x="103" y="4"/>
                        <a:pt x="103" y="1"/>
                      </a:cubicBezTo>
                      <a:close/>
                      <a:moveTo>
                        <a:pt x="100" y="13"/>
                      </a:move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9" y="14"/>
                        <a:pt x="99" y="15"/>
                        <a:pt x="98" y="15"/>
                      </a:cubicBezTo>
                      <a:cubicBezTo>
                        <a:pt x="100" y="13"/>
                        <a:pt x="99" y="10"/>
                        <a:pt x="102" y="10"/>
                      </a:cubicBezTo>
                      <a:cubicBezTo>
                        <a:pt x="101" y="11"/>
                        <a:pt x="100" y="12"/>
                        <a:pt x="100" y="13"/>
                      </a:cubicBezTo>
                      <a:close/>
                      <a:moveTo>
                        <a:pt x="101" y="6"/>
                      </a:moveTo>
                      <a:cubicBezTo>
                        <a:pt x="100" y="5"/>
                        <a:pt x="101" y="4"/>
                        <a:pt x="101" y="3"/>
                      </a:cubicBezTo>
                      <a:cubicBezTo>
                        <a:pt x="102" y="3"/>
                        <a:pt x="101" y="4"/>
                        <a:pt x="101" y="6"/>
                      </a:cubicBezTo>
                      <a:close/>
                      <a:moveTo>
                        <a:pt x="101" y="1"/>
                      </a:moveTo>
                      <a:cubicBezTo>
                        <a:pt x="101" y="2"/>
                        <a:pt x="101" y="3"/>
                        <a:pt x="100" y="4"/>
                      </a:cubicBezTo>
                      <a:cubicBezTo>
                        <a:pt x="99" y="3"/>
                        <a:pt x="99" y="2"/>
                        <a:pt x="99" y="1"/>
                      </a:cubicBezTo>
                      <a:cubicBezTo>
                        <a:pt x="100" y="1"/>
                        <a:pt x="101" y="1"/>
                        <a:pt x="101" y="1"/>
                      </a:cubicBezTo>
                      <a:close/>
                      <a:moveTo>
                        <a:pt x="96" y="4"/>
                      </a:moveTo>
                      <a:cubicBezTo>
                        <a:pt x="97" y="3"/>
                        <a:pt x="97" y="2"/>
                        <a:pt x="98" y="1"/>
                      </a:cubicBezTo>
                      <a:cubicBezTo>
                        <a:pt x="99" y="2"/>
                        <a:pt x="100" y="5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8" y="8"/>
                        <a:pt x="98" y="8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8" y="8"/>
                        <a:pt x="98" y="9"/>
                        <a:pt x="97" y="10"/>
                      </a:cubicBezTo>
                      <a:cubicBezTo>
                        <a:pt x="96" y="10"/>
                        <a:pt x="94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8"/>
                        <a:pt x="95" y="6"/>
                        <a:pt x="96" y="4"/>
                      </a:cubicBezTo>
                      <a:close/>
                      <a:moveTo>
                        <a:pt x="89" y="6"/>
                      </a:move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90" y="6"/>
                        <a:pt x="91" y="6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3" y="5"/>
                        <a:pt x="94" y="4"/>
                        <a:pt x="95" y="3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4" y="6"/>
                        <a:pt x="93" y="8"/>
                        <a:pt x="92" y="10"/>
                      </a:cubicBezTo>
                      <a:cubicBezTo>
                        <a:pt x="92" y="10"/>
                        <a:pt x="92" y="10"/>
                        <a:pt x="92" y="10"/>
                      </a:cubicBezTo>
                      <a:cubicBezTo>
                        <a:pt x="92" y="11"/>
                        <a:pt x="89" y="11"/>
                        <a:pt x="87" y="12"/>
                      </a:cubicBezTo>
                      <a:cubicBezTo>
                        <a:pt x="85" y="12"/>
                        <a:pt x="83" y="14"/>
                        <a:pt x="83" y="13"/>
                      </a:cubicBezTo>
                      <a:cubicBezTo>
                        <a:pt x="85" y="11"/>
                        <a:pt x="87" y="9"/>
                        <a:pt x="89" y="6"/>
                      </a:cubicBezTo>
                      <a:close/>
                      <a:moveTo>
                        <a:pt x="82" y="10"/>
                      </a:moveTo>
                      <a:cubicBezTo>
                        <a:pt x="82" y="8"/>
                        <a:pt x="83" y="4"/>
                        <a:pt x="84" y="1"/>
                      </a:cubicBezTo>
                      <a:cubicBezTo>
                        <a:pt x="85" y="2"/>
                        <a:pt x="85" y="2"/>
                        <a:pt x="85" y="3"/>
                      </a:cubicBezTo>
                      <a:cubicBezTo>
                        <a:pt x="85" y="3"/>
                        <a:pt x="85" y="3"/>
                        <a:pt x="85" y="3"/>
                      </a:cubicBezTo>
                      <a:cubicBezTo>
                        <a:pt x="85" y="3"/>
                        <a:pt x="85" y="3"/>
                        <a:pt x="85" y="4"/>
                      </a:cubicBezTo>
                      <a:cubicBezTo>
                        <a:pt x="85" y="4"/>
                        <a:pt x="85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7" y="4"/>
                        <a:pt x="87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9"/>
                        <a:pt x="84" y="11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lnTo>
                        <a:pt x="82" y="10"/>
                      </a:lnTo>
                      <a:close/>
                      <a:moveTo>
                        <a:pt x="81" y="16"/>
                      </a:move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7"/>
                        <a:pt x="81" y="18"/>
                        <a:pt x="80" y="18"/>
                      </a:cubicBezTo>
                      <a:cubicBezTo>
                        <a:pt x="80" y="18"/>
                        <a:pt x="80" y="18"/>
                        <a:pt x="80" y="19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9"/>
                        <a:pt x="81" y="19"/>
                        <a:pt x="81" y="18"/>
                      </a:cubicBezTo>
                      <a:cubicBezTo>
                        <a:pt x="81" y="18"/>
                        <a:pt x="81" y="17"/>
                        <a:pt x="81" y="16"/>
                      </a:cubicBezTo>
                      <a:cubicBezTo>
                        <a:pt x="81" y="16"/>
                        <a:pt x="81" y="16"/>
                        <a:pt x="81" y="15"/>
                      </a:cubicBezTo>
                      <a:cubicBezTo>
                        <a:pt x="82" y="15"/>
                        <a:pt x="83" y="14"/>
                        <a:pt x="84" y="15"/>
                      </a:cubicBezTo>
                      <a:cubicBezTo>
                        <a:pt x="85" y="15"/>
                        <a:pt x="83" y="15"/>
                        <a:pt x="84" y="14"/>
                      </a:cubicBezTo>
                      <a:cubicBezTo>
                        <a:pt x="85" y="14"/>
                        <a:pt x="86" y="13"/>
                        <a:pt x="86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2"/>
                        <a:pt x="90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3"/>
                        <a:pt x="92" y="14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2" y="14"/>
                        <a:pt x="92" y="13"/>
                        <a:pt x="92" y="12"/>
                      </a:cubicBezTo>
                      <a:cubicBezTo>
                        <a:pt x="93" y="11"/>
                        <a:pt x="95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6" y="13"/>
                        <a:pt x="95" y="14"/>
                        <a:pt x="95" y="16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5" y="16"/>
                        <a:pt x="95" y="17"/>
                        <a:pt x="95" y="17"/>
                      </a:cubicBezTo>
                      <a:cubicBezTo>
                        <a:pt x="94" y="17"/>
                        <a:pt x="94" y="17"/>
                        <a:pt x="93" y="17"/>
                      </a:cubicBezTo>
                      <a:cubicBezTo>
                        <a:pt x="93" y="17"/>
                        <a:pt x="93" y="17"/>
                        <a:pt x="93" y="17"/>
                      </a:cubicBezTo>
                      <a:cubicBezTo>
                        <a:pt x="92" y="18"/>
                        <a:pt x="91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1" y="18"/>
                        <a:pt x="92" y="18"/>
                        <a:pt x="93" y="18"/>
                      </a:cubicBezTo>
                      <a:cubicBezTo>
                        <a:pt x="93" y="18"/>
                        <a:pt x="93" y="18"/>
                        <a:pt x="93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5" y="18"/>
                        <a:pt x="94" y="18"/>
                        <a:pt x="94" y="18"/>
                      </a:cubicBezTo>
                      <a:cubicBezTo>
                        <a:pt x="94" y="18"/>
                        <a:pt x="93" y="18"/>
                        <a:pt x="93" y="18"/>
                      </a:cubicBezTo>
                      <a:cubicBezTo>
                        <a:pt x="92" y="19"/>
                        <a:pt x="90" y="19"/>
                        <a:pt x="88" y="19"/>
                      </a:cubicBezTo>
                      <a:cubicBezTo>
                        <a:pt x="88" y="19"/>
                        <a:pt x="88" y="19"/>
                        <a:pt x="89" y="19"/>
                      </a:cubicBezTo>
                      <a:cubicBezTo>
                        <a:pt x="89" y="19"/>
                        <a:pt x="89" y="19"/>
                        <a:pt x="89" y="19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6" y="20"/>
                        <a:pt x="84" y="20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4" y="21"/>
                        <a:pt x="86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0" y="20"/>
                        <a:pt x="92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3" y="20"/>
                        <a:pt x="93" y="21"/>
                        <a:pt x="91" y="21"/>
                      </a:cubicBezTo>
                      <a:cubicBezTo>
                        <a:pt x="91" y="22"/>
                        <a:pt x="92" y="21"/>
                        <a:pt x="92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1" y="23"/>
                        <a:pt x="90" y="23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7" y="26"/>
                        <a:pt x="86" y="27"/>
                        <a:pt x="85" y="28"/>
                      </a:cubicBezTo>
                      <a:cubicBezTo>
                        <a:pt x="85" y="28"/>
                        <a:pt x="85" y="28"/>
                        <a:pt x="84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3" y="29"/>
                        <a:pt x="78" y="22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9" y="19"/>
                        <a:pt x="80" y="17"/>
                        <a:pt x="81" y="16"/>
                      </a:cubicBezTo>
                      <a:close/>
                      <a:moveTo>
                        <a:pt x="79" y="16"/>
                      </a:move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79" y="17"/>
                        <a:pt x="79" y="19"/>
                        <a:pt x="78" y="20"/>
                      </a:cubicBezTo>
                      <a:cubicBezTo>
                        <a:pt x="77" y="19"/>
                        <a:pt x="77" y="18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8" y="16"/>
                        <a:pt x="79" y="16"/>
                      </a:cubicBezTo>
                      <a:close/>
                      <a:moveTo>
                        <a:pt x="69" y="6"/>
                      </a:moveTo>
                      <a:cubicBezTo>
                        <a:pt x="71" y="10"/>
                        <a:pt x="73" y="14"/>
                        <a:pt x="74" y="18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74" y="18"/>
                        <a:pt x="74" y="18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4" y="19"/>
                        <a:pt x="74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6" y="19"/>
                        <a:pt x="76" y="21"/>
                        <a:pt x="76" y="23"/>
                      </a:cubicBezTo>
                      <a:cubicBezTo>
                        <a:pt x="77" y="27"/>
                        <a:pt x="79" y="31"/>
                        <a:pt x="77" y="34"/>
                      </a:cubicBezTo>
                      <a:cubicBezTo>
                        <a:pt x="78" y="34"/>
                        <a:pt x="78" y="33"/>
                        <a:pt x="78" y="33"/>
                      </a:cubicBezTo>
                      <a:cubicBezTo>
                        <a:pt x="78" y="35"/>
                        <a:pt x="78" y="36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42"/>
                        <a:pt x="81" y="44"/>
                        <a:pt x="81" y="47"/>
                      </a:cubicBezTo>
                      <a:cubicBezTo>
                        <a:pt x="78" y="49"/>
                        <a:pt x="75" y="50"/>
                        <a:pt x="73" y="51"/>
                      </a:cubicBezTo>
                      <a:cubicBezTo>
                        <a:pt x="73" y="51"/>
                        <a:pt x="73" y="51"/>
                        <a:pt x="73" y="51"/>
                      </a:cubicBezTo>
                      <a:cubicBezTo>
                        <a:pt x="72" y="51"/>
                        <a:pt x="71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69" y="50"/>
                        <a:pt x="68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8" y="50"/>
                        <a:pt x="69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69" y="51"/>
                      </a:cubicBezTo>
                      <a:cubicBezTo>
                        <a:pt x="68" y="51"/>
                        <a:pt x="66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1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7"/>
                        <a:pt x="63" y="45"/>
                        <a:pt x="63" y="44"/>
                      </a:cubicBezTo>
                      <a:cubicBezTo>
                        <a:pt x="64" y="35"/>
                        <a:pt x="59" y="27"/>
                        <a:pt x="57" y="20"/>
                      </a:cubicBezTo>
                      <a:cubicBezTo>
                        <a:pt x="60" y="14"/>
                        <a:pt x="64" y="9"/>
                        <a:pt x="69" y="6"/>
                      </a:cubicBezTo>
                      <a:close/>
                      <a:moveTo>
                        <a:pt x="52" y="79"/>
                      </a:move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1" y="79"/>
                      </a:cubicBezTo>
                      <a:cubicBezTo>
                        <a:pt x="51" y="79"/>
                        <a:pt x="51" y="79"/>
                        <a:pt x="51" y="79"/>
                      </a:cubicBezTo>
                      <a:cubicBezTo>
                        <a:pt x="50" y="78"/>
                        <a:pt x="50" y="76"/>
                        <a:pt x="49" y="76"/>
                      </a:cubicBezTo>
                      <a:cubicBezTo>
                        <a:pt x="49" y="76"/>
                        <a:pt x="49" y="76"/>
                        <a:pt x="49" y="76"/>
                      </a:cubicBezTo>
                      <a:cubicBezTo>
                        <a:pt x="46" y="73"/>
                        <a:pt x="42" y="70"/>
                        <a:pt x="38" y="69"/>
                      </a:cubicBezTo>
                      <a:cubicBezTo>
                        <a:pt x="39" y="66"/>
                        <a:pt x="40" y="64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42" y="62"/>
                        <a:pt x="42" y="63"/>
                        <a:pt x="43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3" y="62"/>
                        <a:pt x="42" y="61"/>
                        <a:pt x="41" y="61"/>
                      </a:cubicBezTo>
                      <a:cubicBezTo>
                        <a:pt x="42" y="56"/>
                        <a:pt x="44" y="52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5"/>
                        <a:pt x="44" y="44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6" y="39"/>
                        <a:pt x="46" y="35"/>
                        <a:pt x="48" y="31"/>
                      </a:cubicBezTo>
                      <a:cubicBezTo>
                        <a:pt x="49" y="30"/>
                        <a:pt x="51" y="28"/>
                        <a:pt x="52" y="27"/>
                      </a:cubicBezTo>
                      <a:cubicBezTo>
                        <a:pt x="53" y="25"/>
                        <a:pt x="54" y="23"/>
                        <a:pt x="56" y="22"/>
                      </a:cubicBezTo>
                      <a:cubicBezTo>
                        <a:pt x="57" y="24"/>
                        <a:pt x="58" y="26"/>
                        <a:pt x="59" y="29"/>
                      </a:cubicBezTo>
                      <a:cubicBezTo>
                        <a:pt x="60" y="32"/>
                        <a:pt x="61" y="34"/>
                        <a:pt x="62" y="36"/>
                      </a:cubicBezTo>
                      <a:cubicBezTo>
                        <a:pt x="63" y="42"/>
                        <a:pt x="62" y="47"/>
                        <a:pt x="60" y="52"/>
                      </a:cubicBezTo>
                      <a:cubicBezTo>
                        <a:pt x="60" y="52"/>
                        <a:pt x="59" y="52"/>
                        <a:pt x="59" y="52"/>
                      </a:cubicBezTo>
                      <a:cubicBezTo>
                        <a:pt x="60" y="52"/>
                        <a:pt x="60" y="53"/>
                        <a:pt x="60" y="53"/>
                      </a:cubicBezTo>
                      <a:cubicBezTo>
                        <a:pt x="60" y="53"/>
                        <a:pt x="60" y="54"/>
                        <a:pt x="60" y="54"/>
                      </a:cubicBezTo>
                      <a:cubicBezTo>
                        <a:pt x="59" y="55"/>
                        <a:pt x="58" y="57"/>
                        <a:pt x="58" y="58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2" y="60"/>
                        <a:pt x="48" y="63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9" y="64"/>
                        <a:pt x="52" y="61"/>
                        <a:pt x="57" y="60"/>
                      </a:cubicBezTo>
                      <a:cubicBezTo>
                        <a:pt x="55" y="63"/>
                        <a:pt x="54" y="66"/>
                        <a:pt x="54" y="70"/>
                      </a:cubicBezTo>
                      <a:cubicBezTo>
                        <a:pt x="54" y="72"/>
                        <a:pt x="55" y="74"/>
                        <a:pt x="56" y="76"/>
                      </a:cubicBezTo>
                      <a:cubicBezTo>
                        <a:pt x="56" y="76"/>
                        <a:pt x="56" y="76"/>
                        <a:pt x="56" y="76"/>
                      </a:cubicBezTo>
                      <a:cubicBezTo>
                        <a:pt x="56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5" y="74"/>
                        <a:pt x="55" y="72"/>
                        <a:pt x="55" y="70"/>
                      </a:cubicBezTo>
                      <a:cubicBezTo>
                        <a:pt x="55" y="66"/>
                        <a:pt x="56" y="63"/>
                        <a:pt x="57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7" y="60"/>
                        <a:pt x="58" y="59"/>
                        <a:pt x="58" y="59"/>
                      </a:cubicBezTo>
                      <a:cubicBezTo>
                        <a:pt x="58" y="59"/>
                        <a:pt x="58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60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8" y="63"/>
                        <a:pt x="57" y="67"/>
                        <a:pt x="56" y="71"/>
                      </a:cubicBezTo>
                      <a:cubicBezTo>
                        <a:pt x="56" y="71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1"/>
                      </a:cubicBezTo>
                      <a:cubicBezTo>
                        <a:pt x="57" y="67"/>
                        <a:pt x="58" y="63"/>
                        <a:pt x="60" y="60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cubicBezTo>
                        <a:pt x="61" y="60"/>
                        <a:pt x="62" y="61"/>
                        <a:pt x="63" y="61"/>
                      </a:cubicBezTo>
                      <a:cubicBezTo>
                        <a:pt x="64" y="64"/>
                        <a:pt x="65" y="67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2"/>
                        <a:pt x="67" y="73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3"/>
                        <a:pt x="66" y="72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2"/>
                        <a:pt x="68" y="73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9" y="74"/>
                        <a:pt x="69" y="74"/>
                        <a:pt x="68" y="74"/>
                      </a:cubicBezTo>
                      <a:cubicBezTo>
                        <a:pt x="68" y="73"/>
                        <a:pt x="68" y="72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0"/>
                        <a:pt x="66" y="70"/>
                      </a:cubicBezTo>
                      <a:cubicBezTo>
                        <a:pt x="65" y="67"/>
                        <a:pt x="64" y="64"/>
                        <a:pt x="63" y="61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60"/>
                        <a:pt x="63" y="59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5" y="57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5" y="57"/>
                        <a:pt x="65" y="58"/>
                        <a:pt x="65" y="58"/>
                      </a:cubicBezTo>
                      <a:cubicBezTo>
                        <a:pt x="65" y="59"/>
                        <a:pt x="65" y="61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2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7" y="63"/>
                        <a:pt x="67" y="63"/>
                      </a:cubicBezTo>
                      <a:cubicBezTo>
                        <a:pt x="66" y="63"/>
                        <a:pt x="66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8" y="63"/>
                        <a:pt x="69" y="63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69" y="63"/>
                        <a:pt x="68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1"/>
                        <a:pt x="66" y="59"/>
                        <a:pt x="65" y="58"/>
                      </a:cubicBezTo>
                      <a:cubicBezTo>
                        <a:pt x="65" y="58"/>
                        <a:pt x="65" y="58"/>
                        <a:pt x="65" y="58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7" y="57"/>
                        <a:pt x="69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2" y="60"/>
                        <a:pt x="72" y="63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9"/>
                      </a:cubicBezTo>
                      <a:cubicBezTo>
                        <a:pt x="73" y="69"/>
                        <a:pt x="73" y="70"/>
                        <a:pt x="73" y="71"/>
                      </a:cubicBezTo>
                      <a:cubicBezTo>
                        <a:pt x="73" y="73"/>
                        <a:pt x="74" y="75"/>
                        <a:pt x="74" y="77"/>
                      </a:cubicBezTo>
                      <a:cubicBezTo>
                        <a:pt x="74" y="77"/>
                        <a:pt x="74" y="77"/>
                        <a:pt x="73" y="78"/>
                      </a:cubicBezTo>
                      <a:cubicBezTo>
                        <a:pt x="73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5"/>
                        <a:pt x="73" y="73"/>
                        <a:pt x="73" y="71"/>
                      </a:cubicBezTo>
                      <a:cubicBezTo>
                        <a:pt x="73" y="70"/>
                        <a:pt x="73" y="70"/>
                        <a:pt x="74" y="69"/>
                      </a:cubicBezTo>
                      <a:cubicBezTo>
                        <a:pt x="75" y="70"/>
                        <a:pt x="75" y="71"/>
                        <a:pt x="75" y="73"/>
                      </a:cubicBezTo>
                      <a:cubicBezTo>
                        <a:pt x="75" y="75"/>
                        <a:pt x="75" y="76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81"/>
                        <a:pt x="77" y="83"/>
                        <a:pt x="77" y="86"/>
                      </a:cubicBezTo>
                      <a:cubicBezTo>
                        <a:pt x="74" y="85"/>
                        <a:pt x="72" y="86"/>
                        <a:pt x="69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65" y="84"/>
                        <a:pt x="60" y="86"/>
                        <a:pt x="56" y="85"/>
                      </a:cubicBezTo>
                      <a:cubicBezTo>
                        <a:pt x="56" y="85"/>
                        <a:pt x="56" y="85"/>
                        <a:pt x="56" y="84"/>
                      </a:cubicBezTo>
                      <a:cubicBezTo>
                        <a:pt x="57" y="83"/>
                        <a:pt x="58" y="81"/>
                        <a:pt x="59" y="80"/>
                      </a:cubicBezTo>
                      <a:cubicBezTo>
                        <a:pt x="59" y="80"/>
                        <a:pt x="59" y="81"/>
                        <a:pt x="59" y="81"/>
                      </a:cubicBezTo>
                      <a:cubicBezTo>
                        <a:pt x="59" y="82"/>
                        <a:pt x="58" y="83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8" y="84"/>
                        <a:pt x="58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3"/>
                        <a:pt x="60" y="82"/>
                        <a:pt x="60" y="81"/>
                      </a:cubicBezTo>
                      <a:cubicBezTo>
                        <a:pt x="60" y="81"/>
                        <a:pt x="60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60" y="78"/>
                        <a:pt x="61" y="77"/>
                        <a:pt x="63" y="75"/>
                      </a:cubicBezTo>
                      <a:cubicBezTo>
                        <a:pt x="63" y="75"/>
                        <a:pt x="63" y="75"/>
                        <a:pt x="63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0" y="78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8" y="81"/>
                        <a:pt x="57" y="82"/>
                        <a:pt x="56" y="84"/>
                      </a:cubicBezTo>
                      <a:cubicBezTo>
                        <a:pt x="54" y="84"/>
                        <a:pt x="53" y="81"/>
                        <a:pt x="52" y="79"/>
                      </a:cubicBezTo>
                      <a:close/>
                      <a:moveTo>
                        <a:pt x="66" y="70"/>
                      </a:move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0"/>
                        <a:pt x="66" y="70"/>
                      </a:cubicBezTo>
                      <a:close/>
                      <a:moveTo>
                        <a:pt x="39" y="93"/>
                      </a:moveTo>
                      <a:cubicBezTo>
                        <a:pt x="40" y="93"/>
                        <a:pt x="40" y="93"/>
                        <a:pt x="40" y="93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3" y="92"/>
                        <a:pt x="47" y="89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48" y="90"/>
                        <a:pt x="47" y="90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8" y="90"/>
                        <a:pt x="48" y="90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51" y="88"/>
                        <a:pt x="53" y="87"/>
                        <a:pt x="56" y="87"/>
                      </a:cubicBezTo>
                      <a:cubicBezTo>
                        <a:pt x="58" y="90"/>
                        <a:pt x="59" y="92"/>
                        <a:pt x="60" y="95"/>
                      </a:cubicBezTo>
                      <a:cubicBezTo>
                        <a:pt x="58" y="95"/>
                        <a:pt x="56" y="94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9" y="95"/>
                        <a:pt x="46" y="95"/>
                        <a:pt x="43" y="95"/>
                      </a:cubicBezTo>
                      <a:cubicBezTo>
                        <a:pt x="41" y="95"/>
                        <a:pt x="40" y="95"/>
                        <a:pt x="38" y="94"/>
                      </a:cubicBezTo>
                      <a:cubicBezTo>
                        <a:pt x="38" y="94"/>
                        <a:pt x="39" y="93"/>
                        <a:pt x="39" y="93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2" y="95"/>
                        <a:pt x="33" y="96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2" y="97"/>
                        <a:pt x="31" y="97"/>
                        <a:pt x="30" y="96"/>
                      </a:cubicBezTo>
                      <a:close/>
                      <a:moveTo>
                        <a:pt x="34" y="98"/>
                      </a:move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5" y="98"/>
                        <a:pt x="36" y="98"/>
                        <a:pt x="37" y="99"/>
                      </a:cubicBezTo>
                      <a:cubicBezTo>
                        <a:pt x="36" y="98"/>
                        <a:pt x="35" y="98"/>
                        <a:pt x="34" y="98"/>
                      </a:cubicBezTo>
                      <a:close/>
                      <a:moveTo>
                        <a:pt x="49" y="104"/>
                      </a:moveTo>
                      <a:cubicBezTo>
                        <a:pt x="46" y="103"/>
                        <a:pt x="44" y="101"/>
                        <a:pt x="42" y="100"/>
                      </a:cubicBezTo>
                      <a:cubicBezTo>
                        <a:pt x="40" y="99"/>
                        <a:pt x="37" y="98"/>
                        <a:pt x="35" y="97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9" y="95"/>
                        <a:pt x="41" y="95"/>
                        <a:pt x="43" y="95"/>
                      </a:cubicBezTo>
                      <a:cubicBezTo>
                        <a:pt x="46" y="95"/>
                        <a:pt x="49" y="95"/>
                        <a:pt x="53" y="95"/>
                      </a:cubicBezTo>
                      <a:cubicBezTo>
                        <a:pt x="53" y="95"/>
                        <a:pt x="53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6" y="95"/>
                        <a:pt x="58" y="96"/>
                        <a:pt x="61" y="96"/>
                      </a:cubicBezTo>
                      <a:cubicBezTo>
                        <a:pt x="63" y="99"/>
                        <a:pt x="65" y="101"/>
                        <a:pt x="66" y="104"/>
                      </a:cubicBezTo>
                      <a:cubicBezTo>
                        <a:pt x="60" y="104"/>
                        <a:pt x="54" y="105"/>
                        <a:pt x="49" y="104"/>
                      </a:cubicBezTo>
                      <a:close/>
                      <a:moveTo>
                        <a:pt x="55" y="107"/>
                      </a:moveTo>
                      <a:cubicBezTo>
                        <a:pt x="55" y="104"/>
                        <a:pt x="62" y="106"/>
                        <a:pt x="66" y="106"/>
                      </a:cubicBezTo>
                      <a:cubicBezTo>
                        <a:pt x="63" y="107"/>
                        <a:pt x="58" y="107"/>
                        <a:pt x="55" y="107"/>
                      </a:cubicBezTo>
                      <a:close/>
                      <a:moveTo>
                        <a:pt x="72" y="106"/>
                      </a:moveTo>
                      <a:cubicBezTo>
                        <a:pt x="73" y="106"/>
                        <a:pt x="76" y="105"/>
                        <a:pt x="76" y="106"/>
                      </a:cubicBezTo>
                      <a:cubicBezTo>
                        <a:pt x="76" y="107"/>
                        <a:pt x="75" y="107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5" y="108"/>
                        <a:pt x="76" y="107"/>
                        <a:pt x="76" y="106"/>
                      </a:cubicBezTo>
                      <a:cubicBezTo>
                        <a:pt x="76" y="106"/>
                        <a:pt x="76" y="106"/>
                        <a:pt x="76" y="106"/>
                      </a:cubicBezTo>
                      <a:cubicBezTo>
                        <a:pt x="78" y="105"/>
                        <a:pt x="79" y="104"/>
                        <a:pt x="81" y="104"/>
                      </a:cubicBezTo>
                      <a:cubicBezTo>
                        <a:pt x="83" y="104"/>
                        <a:pt x="85" y="107"/>
                        <a:pt x="87" y="107"/>
                      </a:cubicBezTo>
                      <a:cubicBezTo>
                        <a:pt x="86" y="110"/>
                        <a:pt x="84" y="111"/>
                        <a:pt x="84" y="114"/>
                      </a:cubicBezTo>
                      <a:cubicBezTo>
                        <a:pt x="82" y="114"/>
                        <a:pt x="80" y="113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4" y="112"/>
                        <a:pt x="70" y="112"/>
                        <a:pt x="66" y="110"/>
                      </a:cubicBezTo>
                      <a:cubicBezTo>
                        <a:pt x="66" y="108"/>
                        <a:pt x="69" y="107"/>
                        <a:pt x="72" y="106"/>
                      </a:cubicBezTo>
                      <a:close/>
                      <a:moveTo>
                        <a:pt x="66" y="128"/>
                      </a:moveTo>
                      <a:cubicBezTo>
                        <a:pt x="66" y="127"/>
                        <a:pt x="66" y="126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6"/>
                        <a:pt x="66" y="127"/>
                        <a:pt x="65" y="127"/>
                      </a:cubicBezTo>
                      <a:cubicBezTo>
                        <a:pt x="63" y="126"/>
                        <a:pt x="61" y="125"/>
                        <a:pt x="58" y="124"/>
                      </a:cubicBezTo>
                      <a:cubicBezTo>
                        <a:pt x="58" y="124"/>
                        <a:pt x="58" y="123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60" y="120"/>
                        <a:pt x="62" y="116"/>
                        <a:pt x="64" y="112"/>
                      </a:cubicBezTo>
                      <a:cubicBezTo>
                        <a:pt x="65" y="112"/>
                        <a:pt x="65" y="111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1"/>
                        <a:pt x="66" y="111"/>
                        <a:pt x="66" y="111"/>
                      </a:cubicBezTo>
                      <a:cubicBezTo>
                        <a:pt x="66" y="111"/>
                        <a:pt x="66" y="111"/>
                        <a:pt x="66" y="111"/>
                      </a:cubicBezTo>
                      <a:cubicBezTo>
                        <a:pt x="70" y="112"/>
                        <a:pt x="74" y="112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80" y="114"/>
                        <a:pt x="82" y="115"/>
                        <a:pt x="84" y="115"/>
                      </a:cubicBezTo>
                      <a:cubicBezTo>
                        <a:pt x="82" y="122"/>
                        <a:pt x="78" y="126"/>
                        <a:pt x="76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6" y="131"/>
                      </a:cubicBezTo>
                      <a:cubicBezTo>
                        <a:pt x="75" y="133"/>
                        <a:pt x="74" y="134"/>
                        <a:pt x="74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1" y="132"/>
                        <a:pt x="68" y="130"/>
                        <a:pt x="66" y="128"/>
                      </a:cubicBezTo>
                      <a:close/>
                      <a:moveTo>
                        <a:pt x="76" y="136"/>
                      </a:move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6" y="136"/>
                        <a:pt x="75" y="137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4" y="135"/>
                        <a:pt x="76" y="133"/>
                        <a:pt x="76" y="132"/>
                      </a:cubicBezTo>
                      <a:cubicBezTo>
                        <a:pt x="77" y="133"/>
                        <a:pt x="76" y="134"/>
                        <a:pt x="76" y="136"/>
                      </a:cubicBezTo>
                      <a:close/>
                      <a:moveTo>
                        <a:pt x="74" y="137"/>
                      </a:move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6" y="138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8"/>
                        <a:pt x="74" y="138"/>
                      </a:cubicBezTo>
                      <a:cubicBezTo>
                        <a:pt x="74" y="138"/>
                        <a:pt x="74" y="138"/>
                        <a:pt x="74" y="137"/>
                      </a:cubicBezTo>
                      <a:close/>
                      <a:moveTo>
                        <a:pt x="74" y="138"/>
                      </a:moveTo>
                      <a:cubicBezTo>
                        <a:pt x="74" y="138"/>
                        <a:pt x="74" y="138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3" y="139"/>
                        <a:pt x="73" y="139"/>
                        <a:pt x="73" y="138"/>
                      </a:cubicBezTo>
                      <a:cubicBezTo>
                        <a:pt x="73" y="138"/>
                        <a:pt x="73" y="138"/>
                        <a:pt x="73" y="138"/>
                      </a:cubicBezTo>
                      <a:cubicBezTo>
                        <a:pt x="73" y="138"/>
                        <a:pt x="73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8"/>
                        <a:pt x="74" y="138"/>
                        <a:pt x="74" y="138"/>
                      </a:cubicBezTo>
                      <a:close/>
                      <a:moveTo>
                        <a:pt x="69" y="147"/>
                      </a:moveTo>
                      <a:cubicBezTo>
                        <a:pt x="69" y="147"/>
                        <a:pt x="68" y="147"/>
                        <a:pt x="68" y="147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7"/>
                        <a:pt x="69" y="147"/>
                      </a:cubicBezTo>
                      <a:close/>
                      <a:moveTo>
                        <a:pt x="70" y="147"/>
                      </a:moveTo>
                      <a:cubicBezTo>
                        <a:pt x="70" y="147"/>
                        <a:pt x="70" y="147"/>
                        <a:pt x="70" y="147"/>
                      </a:cubicBezTo>
                      <a:cubicBezTo>
                        <a:pt x="70" y="147"/>
                        <a:pt x="70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6"/>
                      </a:cubicBezTo>
                      <a:cubicBezTo>
                        <a:pt x="70" y="146"/>
                        <a:pt x="71" y="146"/>
                        <a:pt x="72" y="146"/>
                      </a:cubicBezTo>
                      <a:cubicBezTo>
                        <a:pt x="72" y="147"/>
                        <a:pt x="71" y="148"/>
                        <a:pt x="70" y="147"/>
                      </a:cubicBezTo>
                      <a:close/>
                      <a:moveTo>
                        <a:pt x="74" y="145"/>
                      </a:moveTo>
                      <a:cubicBezTo>
                        <a:pt x="72" y="145"/>
                        <a:pt x="71" y="146"/>
                        <a:pt x="70" y="146"/>
                      </a:cubicBezTo>
                      <a:cubicBezTo>
                        <a:pt x="70" y="146"/>
                        <a:pt x="70" y="146"/>
                        <a:pt x="70" y="146"/>
                      </a:cubicBezTo>
                      <a:cubicBezTo>
                        <a:pt x="70" y="146"/>
                        <a:pt x="70" y="146"/>
                        <a:pt x="70" y="145"/>
                      </a:cubicBezTo>
                      <a:cubicBezTo>
                        <a:pt x="71" y="143"/>
                        <a:pt x="71" y="141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40"/>
                        <a:pt x="73" y="140"/>
                        <a:pt x="73" y="140"/>
                      </a:cubicBezTo>
                      <a:cubicBezTo>
                        <a:pt x="73" y="140"/>
                        <a:pt x="74" y="140"/>
                        <a:pt x="74" y="141"/>
                      </a:cubicBezTo>
                      <a:cubicBezTo>
                        <a:pt x="74" y="141"/>
                        <a:pt x="73" y="141"/>
                        <a:pt x="73" y="141"/>
                      </a:cubicBezTo>
                      <a:cubicBezTo>
                        <a:pt x="73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5" y="140"/>
                        <a:pt x="75" y="140"/>
                      </a:cubicBezTo>
                      <a:cubicBezTo>
                        <a:pt x="75" y="142"/>
                        <a:pt x="74" y="143"/>
                        <a:pt x="74" y="145"/>
                      </a:cubicBezTo>
                      <a:close/>
                      <a:moveTo>
                        <a:pt x="75" y="145"/>
                      </a:moveTo>
                      <a:cubicBezTo>
                        <a:pt x="75" y="143"/>
                        <a:pt x="76" y="140"/>
                        <a:pt x="76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9"/>
                        <a:pt x="77" y="139"/>
                        <a:pt x="78" y="139"/>
                      </a:cubicBez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40"/>
                        <a:pt x="80" y="141"/>
                        <a:pt x="80" y="142"/>
                      </a:cubicBezTo>
                      <a:cubicBezTo>
                        <a:pt x="78" y="142"/>
                        <a:pt x="77" y="144"/>
                        <a:pt x="75" y="145"/>
                      </a:cubicBezTo>
                      <a:close/>
                      <a:moveTo>
                        <a:pt x="78" y="139"/>
                      </a:move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39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7"/>
                        <a:pt x="77" y="137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8" y="136"/>
                        <a:pt x="79" y="136"/>
                        <a:pt x="79" y="137"/>
                      </a:cubicBezTo>
                      <a:cubicBezTo>
                        <a:pt x="80" y="138"/>
                        <a:pt x="81" y="139"/>
                        <a:pt x="82" y="139"/>
                      </a:cubicBezTo>
                      <a:cubicBezTo>
                        <a:pt x="83" y="140"/>
                        <a:pt x="84" y="139"/>
                        <a:pt x="84" y="140"/>
                      </a:cubicBezTo>
                      <a:cubicBezTo>
                        <a:pt x="83" y="141"/>
                        <a:pt x="82" y="141"/>
                        <a:pt x="82" y="141"/>
                      </a:cubicBezTo>
                      <a:cubicBezTo>
                        <a:pt x="80" y="141"/>
                        <a:pt x="79" y="139"/>
                        <a:pt x="78" y="139"/>
                      </a:cubicBezTo>
                      <a:close/>
                      <a:moveTo>
                        <a:pt x="89" y="139"/>
                      </a:moveTo>
                      <a:cubicBezTo>
                        <a:pt x="88" y="140"/>
                        <a:pt x="86" y="141"/>
                        <a:pt x="83" y="142"/>
                      </a:cubicBezTo>
                      <a:cubicBezTo>
                        <a:pt x="87" y="140"/>
                        <a:pt x="90" y="138"/>
                        <a:pt x="93" y="136"/>
                      </a:cubicBezTo>
                      <a:cubicBezTo>
                        <a:pt x="92" y="137"/>
                        <a:pt x="91" y="138"/>
                        <a:pt x="89" y="139"/>
                      </a:cubicBezTo>
                      <a:close/>
                      <a:moveTo>
                        <a:pt x="92" y="153"/>
                      </a:moveTo>
                      <a:cubicBezTo>
                        <a:pt x="92" y="152"/>
                        <a:pt x="91" y="150"/>
                        <a:pt x="91" y="148"/>
                      </a:cubicBezTo>
                      <a:cubicBezTo>
                        <a:pt x="91" y="148"/>
                        <a:pt x="91" y="148"/>
                        <a:pt x="91" y="148"/>
                      </a:cubicBezTo>
                      <a:cubicBezTo>
                        <a:pt x="90" y="145"/>
                        <a:pt x="91" y="142"/>
                        <a:pt x="91" y="139"/>
                      </a:cubicBezTo>
                      <a:cubicBezTo>
                        <a:pt x="95" y="139"/>
                        <a:pt x="95" y="135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7"/>
                        <a:pt x="99" y="141"/>
                        <a:pt x="99" y="144"/>
                      </a:cubicBezTo>
                      <a:cubicBezTo>
                        <a:pt x="99" y="144"/>
                        <a:pt x="99" y="144"/>
                        <a:pt x="99" y="144"/>
                      </a:cubicBezTo>
                      <a:cubicBezTo>
                        <a:pt x="99" y="143"/>
                        <a:pt x="99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9" y="144"/>
                      </a:cubicBezTo>
                      <a:cubicBezTo>
                        <a:pt x="99" y="144"/>
                        <a:pt x="99" y="144"/>
                        <a:pt x="99" y="145"/>
                      </a:cubicBezTo>
                      <a:cubicBezTo>
                        <a:pt x="99" y="145"/>
                        <a:pt x="99" y="145"/>
                        <a:pt x="99" y="145"/>
                      </a:cubicBezTo>
                      <a:cubicBezTo>
                        <a:pt x="100" y="145"/>
                        <a:pt x="100" y="146"/>
                        <a:pt x="100" y="146"/>
                      </a:cubicBezTo>
                      <a:cubicBezTo>
                        <a:pt x="100" y="146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97" y="149"/>
                        <a:pt x="94" y="151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4" y="152"/>
                        <a:pt x="97" y="149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8"/>
                        <a:pt x="100" y="148"/>
                        <a:pt x="100" y="148"/>
                      </a:cubicBezTo>
                      <a:cubicBezTo>
                        <a:pt x="100" y="148"/>
                        <a:pt x="100" y="148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0" y="151"/>
                        <a:pt x="99" y="153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9" y="153"/>
                        <a:pt x="100" y="151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2" y="148"/>
                        <a:pt x="102" y="148"/>
                        <a:pt x="102" y="147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ubicBezTo>
                        <a:pt x="103" y="147"/>
                        <a:pt x="103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5" y="146"/>
                        <a:pt x="106" y="145"/>
                        <a:pt x="107" y="145"/>
                      </a:cubicBezTo>
                      <a:cubicBezTo>
                        <a:pt x="106" y="149"/>
                        <a:pt x="103" y="153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3" y="158"/>
                        <a:pt x="103" y="158"/>
                        <a:pt x="103" y="157"/>
                      </a:cubicBezTo>
                      <a:cubicBezTo>
                        <a:pt x="104" y="158"/>
                        <a:pt x="104" y="159"/>
                        <a:pt x="104" y="160"/>
                      </a:cubicBezTo>
                      <a:cubicBezTo>
                        <a:pt x="105" y="160"/>
                        <a:pt x="105" y="160"/>
                        <a:pt x="105" y="160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3" y="161"/>
                        <a:pt x="103" y="163"/>
                        <a:pt x="102" y="163"/>
                      </a:cubicBezTo>
                      <a:cubicBezTo>
                        <a:pt x="102" y="163"/>
                        <a:pt x="102" y="163"/>
                        <a:pt x="102" y="163"/>
                      </a:cubicBezTo>
                      <a:cubicBezTo>
                        <a:pt x="98" y="162"/>
                        <a:pt x="95" y="159"/>
                        <a:pt x="91" y="157"/>
                      </a:cubicBezTo>
                      <a:cubicBezTo>
                        <a:pt x="92" y="156"/>
                        <a:pt x="92" y="155"/>
                        <a:pt x="92" y="153"/>
                      </a:cubicBezTo>
                      <a:close/>
                      <a:moveTo>
                        <a:pt x="99" y="167"/>
                      </a:move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96" y="168"/>
                        <a:pt x="94" y="170"/>
                        <a:pt x="91" y="172"/>
                      </a:cubicBezTo>
                      <a:cubicBezTo>
                        <a:pt x="91" y="169"/>
                        <a:pt x="91" y="166"/>
                        <a:pt x="91" y="163"/>
                      </a:cubicBezTo>
                      <a:cubicBezTo>
                        <a:pt x="91" y="161"/>
                        <a:pt x="91" y="159"/>
                        <a:pt x="91" y="157"/>
                      </a:cubicBezTo>
                      <a:cubicBezTo>
                        <a:pt x="95" y="159"/>
                        <a:pt x="98" y="162"/>
                        <a:pt x="102" y="163"/>
                      </a:cubicBezTo>
                      <a:cubicBezTo>
                        <a:pt x="101" y="164"/>
                        <a:pt x="99" y="165"/>
                        <a:pt x="99" y="167"/>
                      </a:cubicBezTo>
                      <a:close/>
                      <a:moveTo>
                        <a:pt x="103" y="170"/>
                      </a:moveTo>
                      <a:cubicBezTo>
                        <a:pt x="103" y="170"/>
                        <a:pt x="103" y="170"/>
                        <a:pt x="103" y="171"/>
                      </a:cubicBezTo>
                      <a:cubicBezTo>
                        <a:pt x="103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1" y="169"/>
                        <a:pt x="100" y="168"/>
                        <a:pt x="99" y="167"/>
                      </a:cubicBezTo>
                      <a:cubicBezTo>
                        <a:pt x="100" y="166"/>
                        <a:pt x="101" y="165"/>
                        <a:pt x="102" y="164"/>
                      </a:cubicBezTo>
                      <a:cubicBezTo>
                        <a:pt x="102" y="164"/>
                        <a:pt x="102" y="163"/>
                        <a:pt x="102" y="163"/>
                      </a:cubicBezTo>
                      <a:cubicBezTo>
                        <a:pt x="103" y="163"/>
                        <a:pt x="104" y="162"/>
                        <a:pt x="105" y="161"/>
                      </a:cubicBezTo>
                      <a:cubicBezTo>
                        <a:pt x="105" y="161"/>
                        <a:pt x="105" y="162"/>
                        <a:pt x="106" y="162"/>
                      </a:cubicBezTo>
                      <a:cubicBezTo>
                        <a:pt x="105" y="162"/>
                        <a:pt x="105" y="162"/>
                        <a:pt x="105" y="162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4"/>
                        <a:pt x="105" y="165"/>
                        <a:pt x="104" y="166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3" y="166"/>
                        <a:pt x="103" y="167"/>
                        <a:pt x="102" y="167"/>
                      </a:cubicBezTo>
                      <a:cubicBezTo>
                        <a:pt x="102" y="167"/>
                        <a:pt x="102" y="167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3" y="168"/>
                        <a:pt x="103" y="168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70"/>
                        <a:pt x="103" y="170"/>
                      </a:cubicBezTo>
                      <a:close/>
                      <a:moveTo>
                        <a:pt x="106" y="161"/>
                      </a:moveTo>
                      <a:cubicBezTo>
                        <a:pt x="106" y="161"/>
                        <a:pt x="106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6" y="160"/>
                        <a:pt x="106" y="160"/>
                        <a:pt x="106" y="160"/>
                      </a:cubicBezTo>
                      <a:cubicBezTo>
                        <a:pt x="106" y="160"/>
                        <a:pt x="106" y="161"/>
                        <a:pt x="106" y="161"/>
                      </a:cubicBezTo>
                      <a:close/>
                      <a:moveTo>
                        <a:pt x="103" y="169"/>
                      </a:move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8"/>
                        <a:pt x="103" y="168"/>
                        <a:pt x="103" y="167"/>
                      </a:cubicBezTo>
                      <a:cubicBezTo>
                        <a:pt x="103" y="167"/>
                        <a:pt x="104" y="166"/>
                        <a:pt x="104" y="166"/>
                      </a:cubicBezTo>
                      <a:cubicBezTo>
                        <a:pt x="104" y="167"/>
                        <a:pt x="104" y="168"/>
                        <a:pt x="103" y="169"/>
                      </a:cubicBezTo>
                      <a:close/>
                      <a:moveTo>
                        <a:pt x="110" y="161"/>
                      </a:moveTo>
                      <a:cubicBezTo>
                        <a:pt x="109" y="162"/>
                        <a:pt x="109" y="162"/>
                        <a:pt x="109" y="163"/>
                      </a:cubicBezTo>
                      <a:cubicBezTo>
                        <a:pt x="109" y="163"/>
                        <a:pt x="108" y="163"/>
                        <a:pt x="108" y="164"/>
                      </a:cubicBezTo>
                      <a:cubicBezTo>
                        <a:pt x="108" y="164"/>
                        <a:pt x="108" y="164"/>
                        <a:pt x="108" y="164"/>
                      </a:cubicBezTo>
                      <a:cubicBezTo>
                        <a:pt x="107" y="165"/>
                        <a:pt x="107" y="166"/>
                        <a:pt x="106" y="167"/>
                      </a:cubicBezTo>
                      <a:cubicBezTo>
                        <a:pt x="106" y="168"/>
                        <a:pt x="105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8"/>
                        <a:pt x="105" y="167"/>
                        <a:pt x="105" y="166"/>
                      </a:cubicBezTo>
                      <a:cubicBezTo>
                        <a:pt x="105" y="166"/>
                        <a:pt x="105" y="166"/>
                        <a:pt x="105" y="166"/>
                      </a:cubicBezTo>
                      <a:cubicBezTo>
                        <a:pt x="105" y="165"/>
                        <a:pt x="105" y="164"/>
                        <a:pt x="106" y="163"/>
                      </a:cubicBezTo>
                      <a:cubicBezTo>
                        <a:pt x="106" y="163"/>
                        <a:pt x="106" y="163"/>
                        <a:pt x="106" y="163"/>
                      </a:cubicBezTo>
                      <a:cubicBezTo>
                        <a:pt x="106" y="163"/>
                        <a:pt x="106" y="163"/>
                        <a:pt x="106" y="164"/>
                      </a:cubicBezTo>
                      <a:cubicBezTo>
                        <a:pt x="107" y="161"/>
                        <a:pt x="108" y="159"/>
                        <a:pt x="109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8"/>
                        <a:pt x="110" y="158"/>
                        <a:pt x="110" y="159"/>
                      </a:cubicBezTo>
                      <a:cubicBezTo>
                        <a:pt x="110" y="159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1"/>
                        <a:pt x="110" y="161"/>
                        <a:pt x="110" y="161"/>
                      </a:cubicBezTo>
                      <a:close/>
                      <a:moveTo>
                        <a:pt x="110" y="149"/>
                      </a:move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5"/>
                        <a:pt x="108" y="158"/>
                        <a:pt x="105" y="160"/>
                      </a:cubicBezTo>
                      <a:cubicBezTo>
                        <a:pt x="105" y="159"/>
                        <a:pt x="104" y="158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3"/>
                        <a:pt x="106" y="149"/>
                        <a:pt x="108" y="145"/>
                      </a:cubicBezTo>
                      <a:cubicBezTo>
                        <a:pt x="108" y="145"/>
                        <a:pt x="108" y="145"/>
                        <a:pt x="108" y="145"/>
                      </a:cubicBezTo>
                      <a:cubicBezTo>
                        <a:pt x="108" y="145"/>
                        <a:pt x="109" y="144"/>
                        <a:pt x="110" y="144"/>
                      </a:cubicBezTo>
                      <a:cubicBezTo>
                        <a:pt x="110" y="146"/>
                        <a:pt x="110" y="147"/>
                        <a:pt x="110" y="149"/>
                      </a:cubicBezTo>
                      <a:close/>
                      <a:moveTo>
                        <a:pt x="107" y="144"/>
                      </a:moveTo>
                      <a:cubicBezTo>
                        <a:pt x="107" y="144"/>
                        <a:pt x="107" y="144"/>
                        <a:pt x="107" y="144"/>
                      </a:cubicBezTo>
                      <a:cubicBezTo>
                        <a:pt x="106" y="144"/>
                        <a:pt x="105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5" y="142"/>
                        <a:pt x="108" y="140"/>
                        <a:pt x="110" y="137"/>
                      </a:cubicBezTo>
                      <a:cubicBezTo>
                        <a:pt x="110" y="139"/>
                        <a:pt x="110" y="141"/>
                        <a:pt x="109" y="141"/>
                      </a:cubicBezTo>
                      <a:cubicBezTo>
                        <a:pt x="109" y="141"/>
                        <a:pt x="109" y="140"/>
                        <a:pt x="110" y="141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09" y="143"/>
                        <a:pt x="108" y="144"/>
                        <a:pt x="107" y="144"/>
                      </a:cubicBezTo>
                      <a:close/>
                      <a:moveTo>
                        <a:pt x="110" y="160"/>
                      </a:moveTo>
                      <a:cubicBezTo>
                        <a:pt x="110" y="159"/>
                        <a:pt x="110" y="159"/>
                        <a:pt x="110" y="159"/>
                      </a:cubicBezTo>
                      <a:cubicBezTo>
                        <a:pt x="110" y="158"/>
                        <a:pt x="110" y="158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1" y="157"/>
                        <a:pt x="111" y="157"/>
                        <a:pt x="111" y="157"/>
                      </a:cubicBezTo>
                      <a:cubicBezTo>
                        <a:pt x="111" y="157"/>
                        <a:pt x="111" y="157"/>
                        <a:pt x="111" y="158"/>
                      </a:cubicBezTo>
                      <a:cubicBezTo>
                        <a:pt x="111" y="158"/>
                        <a:pt x="111" y="159"/>
                        <a:pt x="110" y="160"/>
                      </a:cubicBezTo>
                      <a:close/>
                      <a:moveTo>
                        <a:pt x="112" y="157"/>
                      </a:moveTo>
                      <a:cubicBezTo>
                        <a:pt x="112" y="157"/>
                        <a:pt x="112" y="157"/>
                        <a:pt x="112" y="157"/>
                      </a:cubicBezTo>
                      <a:cubicBezTo>
                        <a:pt x="111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4"/>
                        <a:pt x="111" y="153"/>
                        <a:pt x="112" y="151"/>
                      </a:cubicBezTo>
                      <a:cubicBezTo>
                        <a:pt x="114" y="151"/>
                        <a:pt x="114" y="154"/>
                        <a:pt x="113" y="155"/>
                      </a:cubicBezTo>
                      <a:cubicBezTo>
                        <a:pt x="113" y="155"/>
                        <a:pt x="113" y="155"/>
                        <a:pt x="113" y="155"/>
                      </a:cubicBezTo>
                      <a:cubicBezTo>
                        <a:pt x="112" y="156"/>
                        <a:pt x="112" y="156"/>
                        <a:pt x="112" y="157"/>
                      </a:cubicBezTo>
                      <a:close/>
                      <a:moveTo>
                        <a:pt x="114" y="158"/>
                      </a:moveTo>
                      <a:cubicBezTo>
                        <a:pt x="114" y="158"/>
                        <a:pt x="113" y="158"/>
                        <a:pt x="113" y="157"/>
                      </a:cubicBezTo>
                      <a:cubicBezTo>
                        <a:pt x="113" y="157"/>
                        <a:pt x="113" y="157"/>
                        <a:pt x="113" y="157"/>
                      </a:cubicBezTo>
                      <a:cubicBezTo>
                        <a:pt x="113" y="157"/>
                        <a:pt x="113" y="156"/>
                        <a:pt x="113" y="156"/>
                      </a:cubicBezTo>
                      <a:cubicBezTo>
                        <a:pt x="114" y="155"/>
                        <a:pt x="114" y="155"/>
                        <a:pt x="114" y="155"/>
                      </a:cubicBezTo>
                      <a:cubicBezTo>
                        <a:pt x="114" y="156"/>
                        <a:pt x="115" y="157"/>
                        <a:pt x="115" y="158"/>
                      </a:cubicBezTo>
                      <a:cubicBezTo>
                        <a:pt x="115" y="158"/>
                        <a:pt x="114" y="158"/>
                        <a:pt x="114" y="158"/>
                      </a:cubicBezTo>
                      <a:close/>
                      <a:moveTo>
                        <a:pt x="116" y="158"/>
                      </a:move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5" y="157"/>
                        <a:pt x="115" y="156"/>
                        <a:pt x="115" y="155"/>
                      </a:cubicBezTo>
                      <a:cubicBezTo>
                        <a:pt x="115" y="154"/>
                        <a:pt x="115" y="155"/>
                        <a:pt x="115" y="156"/>
                      </a:cubicBezTo>
                      <a:cubicBezTo>
                        <a:pt x="116" y="157"/>
                        <a:pt x="117" y="157"/>
                        <a:pt x="117" y="158"/>
                      </a:cubicBezTo>
                      <a:cubicBezTo>
                        <a:pt x="117" y="158"/>
                        <a:pt x="116" y="158"/>
                        <a:pt x="116" y="158"/>
                      </a:cubicBezTo>
                      <a:close/>
                      <a:moveTo>
                        <a:pt x="128" y="163"/>
                      </a:move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4"/>
                        <a:pt x="128" y="164"/>
                        <a:pt x="128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7" y="169"/>
                        <a:pt x="126" y="169"/>
                        <a:pt x="125" y="170"/>
                      </a:cubicBezTo>
                      <a:cubicBezTo>
                        <a:pt x="122" y="166"/>
                        <a:pt x="120" y="162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7"/>
                        <a:pt x="116" y="156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4" y="153"/>
                        <a:pt x="115" y="151"/>
                        <a:pt x="116" y="149"/>
                      </a:cubicBezTo>
                      <a:cubicBezTo>
                        <a:pt x="116" y="149"/>
                        <a:pt x="117" y="149"/>
                        <a:pt x="117" y="149"/>
                      </a:cubicBezTo>
                      <a:cubicBezTo>
                        <a:pt x="118" y="151"/>
                        <a:pt x="120" y="151"/>
                        <a:pt x="121" y="152"/>
                      </a:cubicBezTo>
                      <a:cubicBezTo>
                        <a:pt x="121" y="152"/>
                        <a:pt x="121" y="152"/>
                        <a:pt x="121" y="152"/>
                      </a:cubicBezTo>
                      <a:cubicBezTo>
                        <a:pt x="121" y="152"/>
                        <a:pt x="122" y="152"/>
                        <a:pt x="122" y="152"/>
                      </a:cubicBezTo>
                      <a:cubicBezTo>
                        <a:pt x="122" y="152"/>
                        <a:pt x="122" y="152"/>
                        <a:pt x="121" y="152"/>
                      </a:cubicBezTo>
                      <a:cubicBezTo>
                        <a:pt x="120" y="151"/>
                        <a:pt x="118" y="150"/>
                        <a:pt x="117" y="149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117" y="149"/>
                        <a:pt x="116" y="149"/>
                        <a:pt x="116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9" y="149"/>
                        <a:pt x="120" y="150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3" y="150"/>
                        <a:pt x="122" y="150"/>
                        <a:pt x="122" y="150"/>
                      </a:cubicBezTo>
                      <a:cubicBezTo>
                        <a:pt x="121" y="150"/>
                        <a:pt x="119" y="149"/>
                        <a:pt x="117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7" y="145"/>
                        <a:pt x="119" y="143"/>
                        <a:pt x="119" y="140"/>
                      </a:cubicBezTo>
                      <a:cubicBezTo>
                        <a:pt x="122" y="143"/>
                        <a:pt x="123" y="146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6" y="155"/>
                        <a:pt x="127" y="159"/>
                        <a:pt x="128" y="163"/>
                      </a:cubicBezTo>
                      <a:close/>
                      <a:moveTo>
                        <a:pt x="130" y="155"/>
                      </a:move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5"/>
                        <a:pt x="130" y="154"/>
                        <a:pt x="130" y="154"/>
                      </a:cubicBezTo>
                      <a:cubicBezTo>
                        <a:pt x="130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6" y="149"/>
                        <a:pt x="123" y="145"/>
                        <a:pt x="122" y="141"/>
                      </a:cubicBezTo>
                      <a:cubicBezTo>
                        <a:pt x="120" y="140"/>
                        <a:pt x="120" y="138"/>
                        <a:pt x="119" y="136"/>
                      </a:cubicBezTo>
                      <a:cubicBezTo>
                        <a:pt x="119" y="136"/>
                        <a:pt x="119" y="136"/>
                        <a:pt x="119" y="136"/>
                      </a:cubicBezTo>
                      <a:cubicBezTo>
                        <a:pt x="122" y="135"/>
                        <a:pt x="124" y="134"/>
                        <a:pt x="126" y="134"/>
                      </a:cubicBezTo>
                      <a:cubicBezTo>
                        <a:pt x="126" y="134"/>
                        <a:pt x="126" y="134"/>
                        <a:pt x="126" y="133"/>
                      </a:cubicBezTo>
                      <a:cubicBezTo>
                        <a:pt x="128" y="133"/>
                        <a:pt x="130" y="132"/>
                        <a:pt x="132" y="131"/>
                      </a:cubicBezTo>
                      <a:cubicBezTo>
                        <a:pt x="132" y="133"/>
                        <a:pt x="133" y="136"/>
                        <a:pt x="133" y="138"/>
                      </a:cubicBezTo>
                      <a:cubicBezTo>
                        <a:pt x="132" y="139"/>
                        <a:pt x="131" y="139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1" y="140"/>
                      </a:cubicBezTo>
                      <a:cubicBezTo>
                        <a:pt x="131" y="139"/>
                        <a:pt x="132" y="139"/>
                        <a:pt x="133" y="139"/>
                      </a:cubicBezTo>
                      <a:cubicBezTo>
                        <a:pt x="133" y="139"/>
                        <a:pt x="133" y="139"/>
                        <a:pt x="133" y="139"/>
                      </a:cubicBezTo>
                      <a:cubicBezTo>
                        <a:pt x="135" y="143"/>
                        <a:pt x="134" y="147"/>
                        <a:pt x="134" y="152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5" y="154"/>
                        <a:pt x="135" y="155"/>
                        <a:pt x="135" y="157"/>
                      </a:cubicBezTo>
                      <a:cubicBezTo>
                        <a:pt x="134" y="157"/>
                        <a:pt x="134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2" y="156"/>
                        <a:pt x="131" y="156"/>
                        <a:pt x="130" y="155"/>
                      </a:cubicBezTo>
                      <a:close/>
                      <a:moveTo>
                        <a:pt x="135" y="162"/>
                      </a:moveTo>
                      <a:cubicBezTo>
                        <a:pt x="134" y="161"/>
                        <a:pt x="133" y="159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7"/>
                        <a:pt x="132" y="157"/>
                        <a:pt x="132" y="157"/>
                      </a:cubicBezTo>
                      <a:cubicBezTo>
                        <a:pt x="132" y="157"/>
                        <a:pt x="133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4" y="157"/>
                        <a:pt x="134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9"/>
                        <a:pt x="135" y="160"/>
                        <a:pt x="135" y="161"/>
                      </a:cubicBezTo>
                      <a:cubicBezTo>
                        <a:pt x="135" y="161"/>
                        <a:pt x="135" y="161"/>
                        <a:pt x="135" y="162"/>
                      </a:cubicBezTo>
                      <a:close/>
                      <a:moveTo>
                        <a:pt x="13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2"/>
                        <a:pt x="136" y="162"/>
                      </a:cubicBezTo>
                      <a:cubicBezTo>
                        <a:pt x="136" y="162"/>
                        <a:pt x="136" y="161"/>
                        <a:pt x="136" y="161"/>
                      </a:cubicBezTo>
                      <a:cubicBezTo>
                        <a:pt x="136" y="160"/>
                        <a:pt x="136" y="159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7" y="158"/>
                        <a:pt x="137" y="158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37" y="160"/>
                        <a:pt x="137" y="162"/>
                        <a:pt x="136" y="163"/>
                      </a:cubicBezTo>
                      <a:close/>
                      <a:moveTo>
                        <a:pt x="138" y="158"/>
                      </a:moveTo>
                      <a:cubicBezTo>
                        <a:pt x="138" y="158"/>
                        <a:pt x="138" y="158"/>
                        <a:pt x="138" y="158"/>
                      </a:cubicBezTo>
                      <a:cubicBezTo>
                        <a:pt x="137" y="158"/>
                        <a:pt x="137" y="158"/>
                        <a:pt x="136" y="158"/>
                      </a:cubicBezTo>
                      <a:cubicBezTo>
                        <a:pt x="136" y="158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5"/>
                        <a:pt x="135" y="154"/>
                        <a:pt x="135" y="152"/>
                      </a:cubicBezTo>
                      <a:cubicBezTo>
                        <a:pt x="135" y="152"/>
                        <a:pt x="135" y="152"/>
                        <a:pt x="135" y="152"/>
                      </a:cubicBezTo>
                      <a:cubicBezTo>
                        <a:pt x="135" y="149"/>
                        <a:pt x="135" y="147"/>
                        <a:pt x="135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7" y="145"/>
                        <a:pt x="139" y="145"/>
                        <a:pt x="141" y="146"/>
                      </a:cubicBezTo>
                      <a:cubicBezTo>
                        <a:pt x="141" y="147"/>
                        <a:pt x="140" y="149"/>
                        <a:pt x="140" y="150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0" y="151"/>
                        <a:pt x="139" y="152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8" y="154"/>
                        <a:pt x="138" y="154"/>
                        <a:pt x="137" y="154"/>
                      </a:cubicBezTo>
                      <a:cubicBezTo>
                        <a:pt x="137" y="154"/>
                        <a:pt x="137" y="154"/>
                        <a:pt x="137" y="154"/>
                      </a:cubicBezTo>
                      <a:cubicBezTo>
                        <a:pt x="137" y="155"/>
                        <a:pt x="137" y="155"/>
                        <a:pt x="138" y="155"/>
                      </a:cubicBezTo>
                      <a:cubicBezTo>
                        <a:pt x="138" y="155"/>
                        <a:pt x="138" y="155"/>
                        <a:pt x="138" y="155"/>
                      </a:cubicBezTo>
                      <a:cubicBezTo>
                        <a:pt x="138" y="154"/>
                        <a:pt x="138" y="154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9" y="155"/>
                        <a:pt x="138" y="157"/>
                        <a:pt x="138" y="158"/>
                      </a:cubicBezTo>
                      <a:close/>
                      <a:moveTo>
                        <a:pt x="154" y="157"/>
                      </a:move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4" y="160"/>
                        <a:pt x="154" y="161"/>
                        <a:pt x="154" y="162"/>
                      </a:cubicBezTo>
                      <a:cubicBezTo>
                        <a:pt x="154" y="162"/>
                        <a:pt x="154" y="163"/>
                        <a:pt x="154" y="163"/>
                      </a:cubicBezTo>
                      <a:cubicBezTo>
                        <a:pt x="151" y="162"/>
                        <a:pt x="147" y="160"/>
                        <a:pt x="144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2" y="159"/>
                        <a:pt x="140" y="159"/>
                        <a:pt x="139" y="158"/>
                      </a:cubicBezTo>
                      <a:cubicBezTo>
                        <a:pt x="139" y="158"/>
                        <a:pt x="139" y="158"/>
                        <a:pt x="138" y="158"/>
                      </a:cubicBezTo>
                      <a:cubicBezTo>
                        <a:pt x="139" y="157"/>
                        <a:pt x="139" y="156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40" y="154"/>
                        <a:pt x="140" y="153"/>
                        <a:pt x="140" y="153"/>
                      </a:cubicBezTo>
                      <a:cubicBezTo>
                        <a:pt x="140" y="153"/>
                        <a:pt x="141" y="153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4"/>
                        <a:pt x="141" y="156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6"/>
                        <a:pt x="142" y="155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3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3" y="153"/>
                        <a:pt x="144" y="154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4" y="154"/>
                        <a:pt x="143" y="153"/>
                        <a:pt x="143" y="152"/>
                      </a:cubicBezTo>
                      <a:cubicBezTo>
                        <a:pt x="143" y="152"/>
                        <a:pt x="143" y="152"/>
                        <a:pt x="143" y="152"/>
                      </a:cubicBezTo>
                      <a:cubicBezTo>
                        <a:pt x="142" y="150"/>
                        <a:pt x="143" y="148"/>
                        <a:pt x="143" y="147"/>
                      </a:cubicBezTo>
                      <a:cubicBezTo>
                        <a:pt x="144" y="147"/>
                        <a:pt x="145" y="147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5" y="147"/>
                        <a:pt x="144" y="147"/>
                        <a:pt x="143" y="146"/>
                      </a:cubicBezTo>
                      <a:cubicBezTo>
                        <a:pt x="143" y="146"/>
                        <a:pt x="143" y="146"/>
                        <a:pt x="143" y="146"/>
                      </a:cubicBezTo>
                      <a:cubicBezTo>
                        <a:pt x="143" y="144"/>
                        <a:pt x="143" y="142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6" y="139"/>
                        <a:pt x="149" y="137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8"/>
                        <a:pt x="152" y="141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1"/>
                        <a:pt x="152" y="138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4"/>
                        <a:pt x="151" y="134"/>
                        <a:pt x="151" y="134"/>
                      </a:cubicBezTo>
                      <a:cubicBezTo>
                        <a:pt x="153" y="136"/>
                        <a:pt x="153" y="140"/>
                        <a:pt x="153" y="143"/>
                      </a:cubicBezTo>
                      <a:cubicBezTo>
                        <a:pt x="153" y="148"/>
                        <a:pt x="154" y="153"/>
                        <a:pt x="154" y="157"/>
                      </a:cubicBezTo>
                      <a:close/>
                      <a:moveTo>
                        <a:pt x="153" y="125"/>
                      </a:moveTo>
                      <a:cubicBezTo>
                        <a:pt x="153" y="125"/>
                        <a:pt x="152" y="124"/>
                        <a:pt x="152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5"/>
                      </a:cubicBezTo>
                      <a:close/>
                      <a:moveTo>
                        <a:pt x="156" y="129"/>
                      </a:moveTo>
                      <a:cubicBezTo>
                        <a:pt x="155" y="128"/>
                        <a:pt x="155" y="126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2" y="123"/>
                        <a:pt x="152" y="121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4" y="120"/>
                        <a:pt x="154" y="119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6" y="117"/>
                        <a:pt x="157" y="118"/>
                        <a:pt x="158" y="119"/>
                      </a:cubicBezTo>
                      <a:cubicBezTo>
                        <a:pt x="158" y="119"/>
                        <a:pt x="158" y="119"/>
                        <a:pt x="158" y="119"/>
                      </a:cubicBezTo>
                      <a:cubicBezTo>
                        <a:pt x="158" y="120"/>
                        <a:pt x="158" y="120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8" y="122"/>
                        <a:pt x="158" y="122"/>
                        <a:pt x="157" y="122"/>
                      </a:cubicBezTo>
                      <a:cubicBezTo>
                        <a:pt x="157" y="122"/>
                        <a:pt x="157" y="122"/>
                        <a:pt x="157" y="122"/>
                      </a:cubicBezTo>
                      <a:cubicBezTo>
                        <a:pt x="157" y="122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8" y="122"/>
                        <a:pt x="158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60" y="123"/>
                        <a:pt x="160" y="124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4"/>
                        <a:pt x="160" y="123"/>
                        <a:pt x="160" y="122"/>
                      </a:cubicBezTo>
                      <a:cubicBezTo>
                        <a:pt x="160" y="122"/>
                        <a:pt x="160" y="122"/>
                        <a:pt x="160" y="122"/>
                      </a:cubicBezTo>
                      <a:cubicBezTo>
                        <a:pt x="160" y="121"/>
                        <a:pt x="161" y="121"/>
                        <a:pt x="162" y="121"/>
                      </a:cubicBezTo>
                      <a:cubicBezTo>
                        <a:pt x="162" y="121"/>
                        <a:pt x="162" y="121"/>
                        <a:pt x="162" y="121"/>
                      </a:cubicBezTo>
                      <a:cubicBezTo>
                        <a:pt x="163" y="120"/>
                        <a:pt x="164" y="120"/>
                        <a:pt x="165" y="119"/>
                      </a:cubicBezTo>
                      <a:cubicBezTo>
                        <a:pt x="166" y="122"/>
                        <a:pt x="167" y="126"/>
                        <a:pt x="168" y="129"/>
                      </a:cubicBezTo>
                      <a:cubicBezTo>
                        <a:pt x="168" y="129"/>
                        <a:pt x="168" y="129"/>
                        <a:pt x="168" y="129"/>
                      </a:cubicBezTo>
                      <a:cubicBezTo>
                        <a:pt x="166" y="129"/>
                        <a:pt x="165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1" y="129"/>
                        <a:pt x="159" y="130"/>
                        <a:pt x="156" y="129"/>
                      </a:cubicBezTo>
                      <a:close/>
                      <a:moveTo>
                        <a:pt x="165" y="145"/>
                      </a:moveTo>
                      <a:cubicBezTo>
                        <a:pt x="165" y="145"/>
                        <a:pt x="166" y="145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5" y="146"/>
                        <a:pt x="165" y="145"/>
                        <a:pt x="165" y="145"/>
                      </a:cubicBezTo>
                      <a:close/>
                      <a:moveTo>
                        <a:pt x="170" y="154"/>
                      </a:moveTo>
                      <a:cubicBezTo>
                        <a:pt x="168" y="156"/>
                        <a:pt x="166" y="158"/>
                        <a:pt x="163" y="159"/>
                      </a:cubicBezTo>
                      <a:cubicBezTo>
                        <a:pt x="164" y="156"/>
                        <a:pt x="165" y="152"/>
                        <a:pt x="165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8" y="150"/>
                        <a:pt x="169" y="152"/>
                        <a:pt x="170" y="154"/>
                      </a:cubicBezTo>
                      <a:cubicBezTo>
                        <a:pt x="170" y="154"/>
                        <a:pt x="170" y="154"/>
                        <a:pt x="170" y="154"/>
                      </a:cubicBezTo>
                      <a:close/>
                      <a:moveTo>
                        <a:pt x="172" y="154"/>
                      </a:move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1" y="154"/>
                        <a:pt x="171" y="154"/>
                      </a:cubicBezTo>
                      <a:cubicBezTo>
                        <a:pt x="171" y="154"/>
                        <a:pt x="171" y="154"/>
                        <a:pt x="171" y="154"/>
                      </a:cubicBezTo>
                      <a:cubicBezTo>
                        <a:pt x="170" y="152"/>
                        <a:pt x="168" y="150"/>
                        <a:pt x="166" y="148"/>
                      </a:cubicBezTo>
                      <a:cubicBezTo>
                        <a:pt x="166" y="148"/>
                        <a:pt x="166" y="148"/>
                        <a:pt x="166" y="148"/>
                      </a:cubicBezTo>
                      <a:cubicBezTo>
                        <a:pt x="166" y="148"/>
                        <a:pt x="166" y="147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7" y="146"/>
                        <a:pt x="168" y="147"/>
                        <a:pt x="168" y="147"/>
                      </a:cubicBezTo>
                      <a:cubicBezTo>
                        <a:pt x="168" y="148"/>
                        <a:pt x="168" y="148"/>
                        <a:pt x="168" y="148"/>
                      </a:cubicBezTo>
                      <a:cubicBezTo>
                        <a:pt x="169" y="148"/>
                        <a:pt x="170" y="149"/>
                        <a:pt x="170" y="150"/>
                      </a:cubicBezTo>
                      <a:cubicBezTo>
                        <a:pt x="171" y="152"/>
                        <a:pt x="171" y="153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lose/>
                      <a:moveTo>
                        <a:pt x="168" y="144"/>
                      </a:moveTo>
                      <a:cubicBezTo>
                        <a:pt x="168" y="144"/>
                        <a:pt x="168" y="145"/>
                        <a:pt x="168" y="145"/>
                      </a:cubicBezTo>
                      <a:cubicBezTo>
                        <a:pt x="168" y="145"/>
                        <a:pt x="168" y="145"/>
                        <a:pt x="168" y="145"/>
                      </a:cubicBezTo>
                      <a:cubicBezTo>
                        <a:pt x="168" y="145"/>
                        <a:pt x="169" y="145"/>
                        <a:pt x="169" y="146"/>
                      </a:cubicBezTo>
                      <a:cubicBezTo>
                        <a:pt x="169" y="146"/>
                        <a:pt x="169" y="146"/>
                        <a:pt x="169" y="146"/>
                      </a:cubicBezTo>
                      <a:cubicBezTo>
                        <a:pt x="171" y="148"/>
                        <a:pt x="173" y="150"/>
                        <a:pt x="175" y="153"/>
                      </a:cubicBezTo>
                      <a:cubicBezTo>
                        <a:pt x="174" y="153"/>
                        <a:pt x="173" y="153"/>
                        <a:pt x="173" y="153"/>
                      </a:cubicBezTo>
                      <a:cubicBezTo>
                        <a:pt x="173" y="153"/>
                        <a:pt x="172" y="153"/>
                        <a:pt x="172" y="153"/>
                      </a:cubicBezTo>
                      <a:cubicBezTo>
                        <a:pt x="172" y="152"/>
                        <a:pt x="172" y="151"/>
                        <a:pt x="171" y="150"/>
                      </a:cubicBezTo>
                      <a:cubicBezTo>
                        <a:pt x="171" y="149"/>
                        <a:pt x="170" y="148"/>
                        <a:pt x="169" y="147"/>
                      </a:cubicBezTo>
                      <a:cubicBezTo>
                        <a:pt x="169" y="147"/>
                        <a:pt x="169" y="147"/>
                        <a:pt x="169" y="147"/>
                      </a:cubicBezTo>
                      <a:cubicBezTo>
                        <a:pt x="167" y="144"/>
                        <a:pt x="164" y="142"/>
                        <a:pt x="162" y="139"/>
                      </a:cubicBezTo>
                      <a:cubicBezTo>
                        <a:pt x="165" y="140"/>
                        <a:pt x="166" y="143"/>
                        <a:pt x="168" y="144"/>
                      </a:cubicBezTo>
                      <a:close/>
                      <a:moveTo>
                        <a:pt x="167" y="137"/>
                      </a:moveTo>
                      <a:cubicBezTo>
                        <a:pt x="167" y="137"/>
                        <a:pt x="167" y="137"/>
                        <a:pt x="167" y="137"/>
                      </a:cubicBezTo>
                      <a:cubicBezTo>
                        <a:pt x="166" y="137"/>
                        <a:pt x="166" y="137"/>
                        <a:pt x="165" y="138"/>
                      </a:cubicBezTo>
                      <a:cubicBezTo>
                        <a:pt x="165" y="138"/>
                        <a:pt x="165" y="138"/>
                        <a:pt x="165" y="138"/>
                      </a:cubicBezTo>
                      <a:cubicBezTo>
                        <a:pt x="163" y="139"/>
                        <a:pt x="159" y="134"/>
                        <a:pt x="159" y="132"/>
                      </a:cubicBezTo>
                      <a:cubicBezTo>
                        <a:pt x="162" y="133"/>
                        <a:pt x="164" y="135"/>
                        <a:pt x="167" y="136"/>
                      </a:cubicBezTo>
                      <a:lnTo>
                        <a:pt x="167" y="137"/>
                      </a:lnTo>
                      <a:close/>
                      <a:moveTo>
                        <a:pt x="169" y="135"/>
                      </a:moveTo>
                      <a:cubicBezTo>
                        <a:pt x="165" y="134"/>
                        <a:pt x="163" y="131"/>
                        <a:pt x="159" y="130"/>
                      </a:cubicBezTo>
                      <a:cubicBezTo>
                        <a:pt x="160" y="130"/>
                        <a:pt x="163" y="131"/>
                        <a:pt x="164" y="130"/>
                      </a:cubicBezTo>
                      <a:cubicBezTo>
                        <a:pt x="164" y="130"/>
                        <a:pt x="164" y="130"/>
                        <a:pt x="164" y="130"/>
                      </a:cubicBezTo>
                      <a:cubicBezTo>
                        <a:pt x="166" y="130"/>
                        <a:pt x="167" y="130"/>
                        <a:pt x="168" y="130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69" y="131"/>
                        <a:pt x="169" y="133"/>
                        <a:pt x="169" y="135"/>
                      </a:cubicBezTo>
                      <a:close/>
                      <a:moveTo>
                        <a:pt x="170" y="134"/>
                      </a:moveTo>
                      <a:cubicBezTo>
                        <a:pt x="170" y="132"/>
                        <a:pt x="169" y="131"/>
                        <a:pt x="169" y="129"/>
                      </a:cubicBezTo>
                      <a:cubicBezTo>
                        <a:pt x="169" y="129"/>
                        <a:pt x="170" y="129"/>
                        <a:pt x="170" y="129"/>
                      </a:cubicBezTo>
                      <a:cubicBezTo>
                        <a:pt x="171" y="129"/>
                        <a:pt x="172" y="129"/>
                        <a:pt x="174" y="129"/>
                      </a:cubicBezTo>
                      <a:cubicBezTo>
                        <a:pt x="175" y="129"/>
                        <a:pt x="177" y="130"/>
                        <a:pt x="178" y="130"/>
                      </a:cubicBezTo>
                      <a:cubicBezTo>
                        <a:pt x="178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7" y="129"/>
                        <a:pt x="175" y="129"/>
                        <a:pt x="174" y="129"/>
                      </a:cubicBezTo>
                      <a:cubicBezTo>
                        <a:pt x="172" y="129"/>
                        <a:pt x="171" y="129"/>
                        <a:pt x="170" y="129"/>
                      </a:cubicBezTo>
                      <a:cubicBezTo>
                        <a:pt x="170" y="129"/>
                        <a:pt x="169" y="129"/>
                        <a:pt x="169" y="129"/>
                      </a:cubicBezTo>
                      <a:cubicBezTo>
                        <a:pt x="168" y="126"/>
                        <a:pt x="167" y="123"/>
                        <a:pt x="166" y="120"/>
                      </a:cubicBezTo>
                      <a:cubicBezTo>
                        <a:pt x="169" y="121"/>
                        <a:pt x="173" y="121"/>
                        <a:pt x="175" y="123"/>
                      </a:cubicBezTo>
                      <a:cubicBezTo>
                        <a:pt x="175" y="123"/>
                        <a:pt x="175" y="123"/>
                        <a:pt x="175" y="123"/>
                      </a:cubicBezTo>
                      <a:cubicBezTo>
                        <a:pt x="175" y="123"/>
                        <a:pt x="175" y="123"/>
                        <a:pt x="176" y="123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3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3"/>
                        <a:pt x="175" y="123"/>
                        <a:pt x="175" y="123"/>
                      </a:cubicBezTo>
                      <a:cubicBezTo>
                        <a:pt x="175" y="123"/>
                        <a:pt x="176" y="122"/>
                        <a:pt x="176" y="122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9" y="123"/>
                        <a:pt x="182" y="125"/>
                        <a:pt x="185" y="126"/>
                      </a:cubicBezTo>
                      <a:cubicBezTo>
                        <a:pt x="186" y="126"/>
                        <a:pt x="186" y="126"/>
                        <a:pt x="187" y="126"/>
                      </a:cubicBezTo>
                      <a:cubicBezTo>
                        <a:pt x="183" y="130"/>
                        <a:pt x="177" y="132"/>
                        <a:pt x="172" y="134"/>
                      </a:cubicBezTo>
                      <a:cubicBezTo>
                        <a:pt x="174" y="133"/>
                        <a:pt x="176" y="132"/>
                        <a:pt x="178" y="131"/>
                      </a:cubicBezTo>
                      <a:cubicBezTo>
                        <a:pt x="178" y="131"/>
                        <a:pt x="178" y="131"/>
                        <a:pt x="178" y="131"/>
                      </a:cubicBezTo>
                      <a:cubicBezTo>
                        <a:pt x="178" y="131"/>
                        <a:pt x="178" y="131"/>
                        <a:pt x="177" y="131"/>
                      </a:cubicBezTo>
                      <a:cubicBezTo>
                        <a:pt x="176" y="132"/>
                        <a:pt x="174" y="132"/>
                        <a:pt x="172" y="133"/>
                      </a:cubicBezTo>
                      <a:cubicBezTo>
                        <a:pt x="172" y="133"/>
                        <a:pt x="172" y="133"/>
                        <a:pt x="172" y="133"/>
                      </a:cubicBezTo>
                      <a:cubicBezTo>
                        <a:pt x="171" y="134"/>
                        <a:pt x="171" y="134"/>
                        <a:pt x="170" y="134"/>
                      </a:cubicBezTo>
                      <a:close/>
                      <a:moveTo>
                        <a:pt x="171" y="136"/>
                      </a:moveTo>
                      <a:cubicBezTo>
                        <a:pt x="174" y="134"/>
                        <a:pt x="178" y="133"/>
                        <a:pt x="181" y="131"/>
                      </a:cubicBezTo>
                      <a:cubicBezTo>
                        <a:pt x="182" y="132"/>
                        <a:pt x="183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6" y="135"/>
                        <a:pt x="188" y="137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1"/>
                        <a:pt x="190" y="142"/>
                        <a:pt x="190" y="143"/>
                      </a:cubicBezTo>
                      <a:cubicBezTo>
                        <a:pt x="189" y="143"/>
                        <a:pt x="187" y="143"/>
                        <a:pt x="186" y="143"/>
                      </a:cubicBezTo>
                      <a:cubicBezTo>
                        <a:pt x="183" y="143"/>
                        <a:pt x="181" y="141"/>
                        <a:pt x="178" y="140"/>
                      </a:cubicBezTo>
                      <a:cubicBezTo>
                        <a:pt x="175" y="138"/>
                        <a:pt x="173" y="138"/>
                        <a:pt x="171" y="136"/>
                      </a:cubicBezTo>
                      <a:close/>
                      <a:moveTo>
                        <a:pt x="184" y="145"/>
                      </a:moveTo>
                      <a:cubicBezTo>
                        <a:pt x="184" y="145"/>
                        <a:pt x="184" y="145"/>
                        <a:pt x="184" y="145"/>
                      </a:cubicBezTo>
                      <a:cubicBezTo>
                        <a:pt x="183" y="144"/>
                        <a:pt x="182" y="144"/>
                        <a:pt x="182" y="143"/>
                      </a:cubicBezTo>
                      <a:cubicBezTo>
                        <a:pt x="184" y="144"/>
                        <a:pt x="186" y="144"/>
                        <a:pt x="189" y="144"/>
                      </a:cubicBezTo>
                      <a:cubicBezTo>
                        <a:pt x="189" y="144"/>
                        <a:pt x="189" y="144"/>
                        <a:pt x="189" y="144"/>
                      </a:cubicBezTo>
                      <a:cubicBezTo>
                        <a:pt x="190" y="144"/>
                        <a:pt x="192" y="143"/>
                        <a:pt x="192" y="144"/>
                      </a:cubicBezTo>
                      <a:cubicBezTo>
                        <a:pt x="190" y="145"/>
                        <a:pt x="188" y="146"/>
                        <a:pt x="186" y="147"/>
                      </a:cubicBezTo>
                      <a:cubicBezTo>
                        <a:pt x="185" y="147"/>
                        <a:pt x="185" y="146"/>
                        <a:pt x="184" y="1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4985"/>
                <p:cNvSpPr>
                  <a:spLocks/>
                </p:cNvSpPr>
                <p:nvPr/>
              </p:nvSpPr>
              <p:spPr bwMode="auto">
                <a:xfrm>
                  <a:off x="6998" y="1051"/>
                  <a:ext cx="13" cy="2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4988"/>
              <p:cNvGrpSpPr>
                <a:grpSpLocks noChangeAspect="1"/>
              </p:cNvGrpSpPr>
              <p:nvPr/>
            </p:nvGrpSpPr>
            <p:grpSpPr bwMode="auto">
              <a:xfrm>
                <a:off x="20638" y="-42194"/>
                <a:ext cx="5219019" cy="2532929"/>
                <a:chOff x="13" y="-22"/>
                <a:chExt cx="2726" cy="1323"/>
              </a:xfrm>
            </p:grpSpPr>
            <p:sp>
              <p:nvSpPr>
                <p:cNvPr id="20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4988"/>
              <p:cNvGrpSpPr>
                <a:grpSpLocks noChangeAspect="1"/>
              </p:cNvGrpSpPr>
              <p:nvPr/>
            </p:nvGrpSpPr>
            <p:grpSpPr bwMode="auto">
              <a:xfrm flipH="1">
                <a:off x="5198859" y="-34925"/>
                <a:ext cx="4031231" cy="1577833"/>
                <a:chOff x="13" y="-22"/>
                <a:chExt cx="2726" cy="1323"/>
              </a:xfrm>
            </p:grpSpPr>
            <p:sp>
              <p:nvSpPr>
                <p:cNvPr id="13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8" name="Freeform 5154"/>
          <p:cNvSpPr>
            <a:spLocks noEditPoints="1"/>
          </p:cNvSpPr>
          <p:nvPr userDrawn="1"/>
        </p:nvSpPr>
        <p:spPr bwMode="auto">
          <a:xfrm>
            <a:off x="-507887" y="6517776"/>
            <a:ext cx="13201649" cy="806807"/>
          </a:xfrm>
          <a:custGeom>
            <a:avLst/>
            <a:gdLst>
              <a:gd name="T0" fmla="*/ 1170 w 5989"/>
              <a:gd name="T1" fmla="*/ 1386 h 1429"/>
              <a:gd name="T2" fmla="*/ 673 w 5989"/>
              <a:gd name="T3" fmla="*/ 1372 h 1429"/>
              <a:gd name="T4" fmla="*/ 203 w 5989"/>
              <a:gd name="T5" fmla="*/ 1408 h 1429"/>
              <a:gd name="T6" fmla="*/ 56 w 5989"/>
              <a:gd name="T7" fmla="*/ 955 h 1429"/>
              <a:gd name="T8" fmla="*/ 28 w 5989"/>
              <a:gd name="T9" fmla="*/ 495 h 1429"/>
              <a:gd name="T10" fmla="*/ 175 w 5989"/>
              <a:gd name="T11" fmla="*/ 63 h 1429"/>
              <a:gd name="T12" fmla="*/ 701 w 5989"/>
              <a:gd name="T13" fmla="*/ 28 h 1429"/>
              <a:gd name="T14" fmla="*/ 1156 w 5989"/>
              <a:gd name="T15" fmla="*/ 7 h 1429"/>
              <a:gd name="T16" fmla="*/ 1646 w 5989"/>
              <a:gd name="T17" fmla="*/ 71 h 1429"/>
              <a:gd name="T18" fmla="*/ 2101 w 5989"/>
              <a:gd name="T19" fmla="*/ 63 h 1429"/>
              <a:gd name="T20" fmla="*/ 2550 w 5989"/>
              <a:gd name="T21" fmla="*/ 42 h 1429"/>
              <a:gd name="T22" fmla="*/ 3089 w 5989"/>
              <a:gd name="T23" fmla="*/ 0 h 1429"/>
              <a:gd name="T24" fmla="*/ 3600 w 5989"/>
              <a:gd name="T25" fmla="*/ 21 h 1429"/>
              <a:gd name="T26" fmla="*/ 4077 w 5989"/>
              <a:gd name="T27" fmla="*/ 63 h 1429"/>
              <a:gd name="T28" fmla="*/ 4518 w 5989"/>
              <a:gd name="T29" fmla="*/ 71 h 1429"/>
              <a:gd name="T30" fmla="*/ 4980 w 5989"/>
              <a:gd name="T31" fmla="*/ 63 h 1429"/>
              <a:gd name="T32" fmla="*/ 5464 w 5989"/>
              <a:gd name="T33" fmla="*/ 85 h 1429"/>
              <a:gd name="T34" fmla="*/ 5912 w 5989"/>
              <a:gd name="T35" fmla="*/ 120 h 1429"/>
              <a:gd name="T36" fmla="*/ 5905 w 5989"/>
              <a:gd name="T37" fmla="*/ 644 h 1429"/>
              <a:gd name="T38" fmla="*/ 5954 w 5989"/>
              <a:gd name="T39" fmla="*/ 1096 h 1429"/>
              <a:gd name="T40" fmla="*/ 5660 w 5989"/>
              <a:gd name="T41" fmla="*/ 1393 h 1429"/>
              <a:gd name="T42" fmla="*/ 5155 w 5989"/>
              <a:gd name="T43" fmla="*/ 1372 h 1429"/>
              <a:gd name="T44" fmla="*/ 4637 w 5989"/>
              <a:gd name="T45" fmla="*/ 1422 h 1429"/>
              <a:gd name="T46" fmla="*/ 4161 w 5989"/>
              <a:gd name="T47" fmla="*/ 1344 h 1429"/>
              <a:gd name="T48" fmla="*/ 3649 w 5989"/>
              <a:gd name="T49" fmla="*/ 1408 h 1429"/>
              <a:gd name="T50" fmla="*/ 3152 w 5989"/>
              <a:gd name="T51" fmla="*/ 1401 h 1429"/>
              <a:gd name="T52" fmla="*/ 2648 w 5989"/>
              <a:gd name="T53" fmla="*/ 1401 h 1429"/>
              <a:gd name="T54" fmla="*/ 2144 w 5989"/>
              <a:gd name="T55" fmla="*/ 1351 h 1429"/>
              <a:gd name="T56" fmla="*/ 1674 w 5989"/>
              <a:gd name="T57" fmla="*/ 1365 h 1429"/>
              <a:gd name="T58" fmla="*/ 1037 w 5989"/>
              <a:gd name="T59" fmla="*/ 1301 h 1429"/>
              <a:gd name="T60" fmla="*/ 1499 w 5989"/>
              <a:gd name="T61" fmla="*/ 1238 h 1429"/>
              <a:gd name="T62" fmla="*/ 1968 w 5989"/>
              <a:gd name="T63" fmla="*/ 1301 h 1429"/>
              <a:gd name="T64" fmla="*/ 2438 w 5989"/>
              <a:gd name="T65" fmla="*/ 1287 h 1429"/>
              <a:gd name="T66" fmla="*/ 2949 w 5989"/>
              <a:gd name="T67" fmla="*/ 1217 h 1429"/>
              <a:gd name="T68" fmla="*/ 3474 w 5989"/>
              <a:gd name="T69" fmla="*/ 1273 h 1429"/>
              <a:gd name="T70" fmla="*/ 3923 w 5989"/>
              <a:gd name="T71" fmla="*/ 1259 h 1429"/>
              <a:gd name="T72" fmla="*/ 4371 w 5989"/>
              <a:gd name="T73" fmla="*/ 1280 h 1429"/>
              <a:gd name="T74" fmla="*/ 4910 w 5989"/>
              <a:gd name="T75" fmla="*/ 1280 h 1429"/>
              <a:gd name="T76" fmla="*/ 5436 w 5989"/>
              <a:gd name="T77" fmla="*/ 1259 h 1429"/>
              <a:gd name="T78" fmla="*/ 5849 w 5989"/>
              <a:gd name="T79" fmla="*/ 1294 h 1429"/>
              <a:gd name="T80" fmla="*/ 5807 w 5989"/>
              <a:gd name="T81" fmla="*/ 877 h 1429"/>
              <a:gd name="T82" fmla="*/ 5814 w 5989"/>
              <a:gd name="T83" fmla="*/ 361 h 1429"/>
              <a:gd name="T84" fmla="*/ 5639 w 5989"/>
              <a:gd name="T85" fmla="*/ 134 h 1429"/>
              <a:gd name="T86" fmla="*/ 5190 w 5989"/>
              <a:gd name="T87" fmla="*/ 177 h 1429"/>
              <a:gd name="T88" fmla="*/ 4714 w 5989"/>
              <a:gd name="T89" fmla="*/ 134 h 1429"/>
              <a:gd name="T90" fmla="*/ 4252 w 5989"/>
              <a:gd name="T91" fmla="*/ 141 h 1429"/>
              <a:gd name="T92" fmla="*/ 3754 w 5989"/>
              <a:gd name="T93" fmla="*/ 155 h 1429"/>
              <a:gd name="T94" fmla="*/ 3278 w 5989"/>
              <a:gd name="T95" fmla="*/ 120 h 1429"/>
              <a:gd name="T96" fmla="*/ 2704 w 5989"/>
              <a:gd name="T97" fmla="*/ 163 h 1429"/>
              <a:gd name="T98" fmla="*/ 2249 w 5989"/>
              <a:gd name="T99" fmla="*/ 134 h 1429"/>
              <a:gd name="T100" fmla="*/ 1779 w 5989"/>
              <a:gd name="T101" fmla="*/ 177 h 1429"/>
              <a:gd name="T102" fmla="*/ 1317 w 5989"/>
              <a:gd name="T103" fmla="*/ 184 h 1429"/>
              <a:gd name="T104" fmla="*/ 841 w 5989"/>
              <a:gd name="T105" fmla="*/ 163 h 1429"/>
              <a:gd name="T106" fmla="*/ 322 w 5989"/>
              <a:gd name="T107" fmla="*/ 163 h 1429"/>
              <a:gd name="T108" fmla="*/ 182 w 5989"/>
              <a:gd name="T109" fmla="*/ 339 h 1429"/>
              <a:gd name="T110" fmla="*/ 147 w 5989"/>
              <a:gd name="T111" fmla="*/ 919 h 1429"/>
              <a:gd name="T112" fmla="*/ 182 w 5989"/>
              <a:gd name="T113" fmla="*/ 1316 h 1429"/>
              <a:gd name="T114" fmla="*/ 645 w 5989"/>
              <a:gd name="T115" fmla="*/ 1280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9" h="1429">
                <a:moveTo>
                  <a:pt x="1597" y="1429"/>
                </a:moveTo>
                <a:lnTo>
                  <a:pt x="1520" y="1365"/>
                </a:lnTo>
                <a:lnTo>
                  <a:pt x="1506" y="1351"/>
                </a:lnTo>
                <a:lnTo>
                  <a:pt x="1457" y="1401"/>
                </a:lnTo>
                <a:lnTo>
                  <a:pt x="1408" y="1358"/>
                </a:lnTo>
                <a:lnTo>
                  <a:pt x="1373" y="1393"/>
                </a:lnTo>
                <a:lnTo>
                  <a:pt x="1324" y="1379"/>
                </a:lnTo>
                <a:lnTo>
                  <a:pt x="1282" y="1401"/>
                </a:lnTo>
                <a:lnTo>
                  <a:pt x="1212" y="1415"/>
                </a:lnTo>
                <a:lnTo>
                  <a:pt x="1170" y="1386"/>
                </a:lnTo>
                <a:lnTo>
                  <a:pt x="1128" y="1415"/>
                </a:lnTo>
                <a:lnTo>
                  <a:pt x="1072" y="1386"/>
                </a:lnTo>
                <a:lnTo>
                  <a:pt x="1030" y="1393"/>
                </a:lnTo>
                <a:lnTo>
                  <a:pt x="974" y="1379"/>
                </a:lnTo>
                <a:lnTo>
                  <a:pt x="946" y="1372"/>
                </a:lnTo>
                <a:lnTo>
                  <a:pt x="855" y="1401"/>
                </a:lnTo>
                <a:lnTo>
                  <a:pt x="792" y="1415"/>
                </a:lnTo>
                <a:lnTo>
                  <a:pt x="736" y="1386"/>
                </a:lnTo>
                <a:lnTo>
                  <a:pt x="701" y="1379"/>
                </a:lnTo>
                <a:lnTo>
                  <a:pt x="673" y="1372"/>
                </a:lnTo>
                <a:lnTo>
                  <a:pt x="631" y="1408"/>
                </a:lnTo>
                <a:lnTo>
                  <a:pt x="554" y="1408"/>
                </a:lnTo>
                <a:lnTo>
                  <a:pt x="505" y="1379"/>
                </a:lnTo>
                <a:lnTo>
                  <a:pt x="463" y="1379"/>
                </a:lnTo>
                <a:lnTo>
                  <a:pt x="427" y="1365"/>
                </a:lnTo>
                <a:lnTo>
                  <a:pt x="378" y="1386"/>
                </a:lnTo>
                <a:lnTo>
                  <a:pt x="343" y="1365"/>
                </a:lnTo>
                <a:lnTo>
                  <a:pt x="294" y="1429"/>
                </a:lnTo>
                <a:lnTo>
                  <a:pt x="238" y="1386"/>
                </a:lnTo>
                <a:lnTo>
                  <a:pt x="203" y="1408"/>
                </a:lnTo>
                <a:lnTo>
                  <a:pt x="133" y="1401"/>
                </a:lnTo>
                <a:lnTo>
                  <a:pt x="21" y="1372"/>
                </a:lnTo>
                <a:lnTo>
                  <a:pt x="63" y="1294"/>
                </a:lnTo>
                <a:lnTo>
                  <a:pt x="7" y="1245"/>
                </a:lnTo>
                <a:lnTo>
                  <a:pt x="49" y="1181"/>
                </a:lnTo>
                <a:lnTo>
                  <a:pt x="42" y="1132"/>
                </a:lnTo>
                <a:lnTo>
                  <a:pt x="70" y="1075"/>
                </a:lnTo>
                <a:lnTo>
                  <a:pt x="77" y="1054"/>
                </a:lnTo>
                <a:lnTo>
                  <a:pt x="49" y="1011"/>
                </a:lnTo>
                <a:lnTo>
                  <a:pt x="56" y="955"/>
                </a:lnTo>
                <a:lnTo>
                  <a:pt x="49" y="891"/>
                </a:lnTo>
                <a:lnTo>
                  <a:pt x="77" y="856"/>
                </a:lnTo>
                <a:lnTo>
                  <a:pt x="49" y="813"/>
                </a:lnTo>
                <a:lnTo>
                  <a:pt x="70" y="778"/>
                </a:lnTo>
                <a:lnTo>
                  <a:pt x="7" y="714"/>
                </a:lnTo>
                <a:lnTo>
                  <a:pt x="56" y="672"/>
                </a:lnTo>
                <a:lnTo>
                  <a:pt x="0" y="636"/>
                </a:lnTo>
                <a:lnTo>
                  <a:pt x="56" y="545"/>
                </a:lnTo>
                <a:lnTo>
                  <a:pt x="70" y="530"/>
                </a:lnTo>
                <a:lnTo>
                  <a:pt x="28" y="495"/>
                </a:lnTo>
                <a:lnTo>
                  <a:pt x="49" y="417"/>
                </a:lnTo>
                <a:lnTo>
                  <a:pt x="63" y="368"/>
                </a:lnTo>
                <a:lnTo>
                  <a:pt x="77" y="332"/>
                </a:lnTo>
                <a:lnTo>
                  <a:pt x="70" y="311"/>
                </a:lnTo>
                <a:lnTo>
                  <a:pt x="21" y="247"/>
                </a:lnTo>
                <a:lnTo>
                  <a:pt x="56" y="191"/>
                </a:lnTo>
                <a:lnTo>
                  <a:pt x="42" y="134"/>
                </a:lnTo>
                <a:lnTo>
                  <a:pt x="84" y="78"/>
                </a:lnTo>
                <a:lnTo>
                  <a:pt x="140" y="56"/>
                </a:lnTo>
                <a:lnTo>
                  <a:pt x="175" y="63"/>
                </a:lnTo>
                <a:lnTo>
                  <a:pt x="231" y="7"/>
                </a:lnTo>
                <a:lnTo>
                  <a:pt x="301" y="56"/>
                </a:lnTo>
                <a:lnTo>
                  <a:pt x="336" y="63"/>
                </a:lnTo>
                <a:lnTo>
                  <a:pt x="406" y="63"/>
                </a:lnTo>
                <a:lnTo>
                  <a:pt x="455" y="21"/>
                </a:lnTo>
                <a:lnTo>
                  <a:pt x="540" y="28"/>
                </a:lnTo>
                <a:lnTo>
                  <a:pt x="582" y="85"/>
                </a:lnTo>
                <a:lnTo>
                  <a:pt x="589" y="85"/>
                </a:lnTo>
                <a:lnTo>
                  <a:pt x="631" y="35"/>
                </a:lnTo>
                <a:lnTo>
                  <a:pt x="701" y="28"/>
                </a:lnTo>
                <a:lnTo>
                  <a:pt x="771" y="28"/>
                </a:lnTo>
                <a:lnTo>
                  <a:pt x="813" y="78"/>
                </a:lnTo>
                <a:lnTo>
                  <a:pt x="841" y="63"/>
                </a:lnTo>
                <a:lnTo>
                  <a:pt x="897" y="85"/>
                </a:lnTo>
                <a:lnTo>
                  <a:pt x="918" y="85"/>
                </a:lnTo>
                <a:lnTo>
                  <a:pt x="981" y="21"/>
                </a:lnTo>
                <a:lnTo>
                  <a:pt x="1030" y="71"/>
                </a:lnTo>
                <a:lnTo>
                  <a:pt x="1072" y="42"/>
                </a:lnTo>
                <a:lnTo>
                  <a:pt x="1114" y="63"/>
                </a:lnTo>
                <a:lnTo>
                  <a:pt x="1156" y="7"/>
                </a:lnTo>
                <a:lnTo>
                  <a:pt x="1233" y="56"/>
                </a:lnTo>
                <a:lnTo>
                  <a:pt x="1275" y="78"/>
                </a:lnTo>
                <a:lnTo>
                  <a:pt x="1296" y="78"/>
                </a:lnTo>
                <a:lnTo>
                  <a:pt x="1352" y="35"/>
                </a:lnTo>
                <a:lnTo>
                  <a:pt x="1401" y="71"/>
                </a:lnTo>
                <a:lnTo>
                  <a:pt x="1443" y="28"/>
                </a:lnTo>
                <a:lnTo>
                  <a:pt x="1499" y="78"/>
                </a:lnTo>
                <a:lnTo>
                  <a:pt x="1513" y="71"/>
                </a:lnTo>
                <a:lnTo>
                  <a:pt x="1590" y="0"/>
                </a:lnTo>
                <a:lnTo>
                  <a:pt x="1646" y="71"/>
                </a:lnTo>
                <a:lnTo>
                  <a:pt x="1667" y="63"/>
                </a:lnTo>
                <a:lnTo>
                  <a:pt x="1730" y="49"/>
                </a:lnTo>
                <a:lnTo>
                  <a:pt x="1765" y="63"/>
                </a:lnTo>
                <a:lnTo>
                  <a:pt x="1814" y="21"/>
                </a:lnTo>
                <a:lnTo>
                  <a:pt x="1870" y="63"/>
                </a:lnTo>
                <a:lnTo>
                  <a:pt x="1898" y="49"/>
                </a:lnTo>
                <a:lnTo>
                  <a:pt x="1961" y="35"/>
                </a:lnTo>
                <a:lnTo>
                  <a:pt x="2010" y="49"/>
                </a:lnTo>
                <a:lnTo>
                  <a:pt x="2059" y="56"/>
                </a:lnTo>
                <a:lnTo>
                  <a:pt x="2101" y="63"/>
                </a:lnTo>
                <a:lnTo>
                  <a:pt x="2144" y="63"/>
                </a:lnTo>
                <a:lnTo>
                  <a:pt x="2179" y="56"/>
                </a:lnTo>
                <a:lnTo>
                  <a:pt x="2221" y="42"/>
                </a:lnTo>
                <a:lnTo>
                  <a:pt x="2284" y="21"/>
                </a:lnTo>
                <a:lnTo>
                  <a:pt x="2347" y="49"/>
                </a:lnTo>
                <a:lnTo>
                  <a:pt x="2389" y="49"/>
                </a:lnTo>
                <a:lnTo>
                  <a:pt x="2431" y="71"/>
                </a:lnTo>
                <a:lnTo>
                  <a:pt x="2466" y="56"/>
                </a:lnTo>
                <a:lnTo>
                  <a:pt x="2508" y="63"/>
                </a:lnTo>
                <a:lnTo>
                  <a:pt x="2550" y="42"/>
                </a:lnTo>
                <a:lnTo>
                  <a:pt x="2627" y="42"/>
                </a:lnTo>
                <a:lnTo>
                  <a:pt x="2669" y="71"/>
                </a:lnTo>
                <a:lnTo>
                  <a:pt x="2704" y="71"/>
                </a:lnTo>
                <a:lnTo>
                  <a:pt x="2739" y="71"/>
                </a:lnTo>
                <a:lnTo>
                  <a:pt x="2774" y="56"/>
                </a:lnTo>
                <a:lnTo>
                  <a:pt x="2837" y="14"/>
                </a:lnTo>
                <a:lnTo>
                  <a:pt x="2907" y="35"/>
                </a:lnTo>
                <a:lnTo>
                  <a:pt x="2984" y="71"/>
                </a:lnTo>
                <a:lnTo>
                  <a:pt x="3005" y="63"/>
                </a:lnTo>
                <a:lnTo>
                  <a:pt x="3089" y="0"/>
                </a:lnTo>
                <a:lnTo>
                  <a:pt x="3138" y="78"/>
                </a:lnTo>
                <a:lnTo>
                  <a:pt x="3159" y="63"/>
                </a:lnTo>
                <a:lnTo>
                  <a:pt x="3201" y="63"/>
                </a:lnTo>
                <a:lnTo>
                  <a:pt x="3250" y="21"/>
                </a:lnTo>
                <a:lnTo>
                  <a:pt x="3327" y="35"/>
                </a:lnTo>
                <a:lnTo>
                  <a:pt x="3369" y="71"/>
                </a:lnTo>
                <a:lnTo>
                  <a:pt x="3460" y="56"/>
                </a:lnTo>
                <a:lnTo>
                  <a:pt x="3488" y="78"/>
                </a:lnTo>
                <a:lnTo>
                  <a:pt x="3523" y="49"/>
                </a:lnTo>
                <a:lnTo>
                  <a:pt x="3600" y="21"/>
                </a:lnTo>
                <a:lnTo>
                  <a:pt x="3649" y="63"/>
                </a:lnTo>
                <a:lnTo>
                  <a:pt x="3677" y="49"/>
                </a:lnTo>
                <a:lnTo>
                  <a:pt x="3733" y="42"/>
                </a:lnTo>
                <a:lnTo>
                  <a:pt x="3790" y="71"/>
                </a:lnTo>
                <a:lnTo>
                  <a:pt x="3811" y="71"/>
                </a:lnTo>
                <a:lnTo>
                  <a:pt x="3867" y="14"/>
                </a:lnTo>
                <a:lnTo>
                  <a:pt x="3916" y="56"/>
                </a:lnTo>
                <a:lnTo>
                  <a:pt x="3944" y="35"/>
                </a:lnTo>
                <a:lnTo>
                  <a:pt x="4021" y="21"/>
                </a:lnTo>
                <a:lnTo>
                  <a:pt x="4077" y="63"/>
                </a:lnTo>
                <a:lnTo>
                  <a:pt x="4098" y="71"/>
                </a:lnTo>
                <a:lnTo>
                  <a:pt x="4154" y="35"/>
                </a:lnTo>
                <a:lnTo>
                  <a:pt x="4196" y="71"/>
                </a:lnTo>
                <a:lnTo>
                  <a:pt x="4231" y="21"/>
                </a:lnTo>
                <a:lnTo>
                  <a:pt x="4301" y="63"/>
                </a:lnTo>
                <a:lnTo>
                  <a:pt x="4315" y="63"/>
                </a:lnTo>
                <a:lnTo>
                  <a:pt x="4378" y="0"/>
                </a:lnTo>
                <a:lnTo>
                  <a:pt x="4441" y="56"/>
                </a:lnTo>
                <a:lnTo>
                  <a:pt x="4490" y="49"/>
                </a:lnTo>
                <a:lnTo>
                  <a:pt x="4518" y="71"/>
                </a:lnTo>
                <a:lnTo>
                  <a:pt x="4553" y="35"/>
                </a:lnTo>
                <a:lnTo>
                  <a:pt x="4637" y="42"/>
                </a:lnTo>
                <a:lnTo>
                  <a:pt x="4658" y="63"/>
                </a:lnTo>
                <a:lnTo>
                  <a:pt x="4700" y="21"/>
                </a:lnTo>
                <a:lnTo>
                  <a:pt x="4749" y="49"/>
                </a:lnTo>
                <a:lnTo>
                  <a:pt x="4791" y="21"/>
                </a:lnTo>
                <a:lnTo>
                  <a:pt x="4868" y="35"/>
                </a:lnTo>
                <a:lnTo>
                  <a:pt x="4903" y="56"/>
                </a:lnTo>
                <a:lnTo>
                  <a:pt x="4945" y="42"/>
                </a:lnTo>
                <a:lnTo>
                  <a:pt x="4980" y="63"/>
                </a:lnTo>
                <a:lnTo>
                  <a:pt x="5015" y="35"/>
                </a:lnTo>
                <a:lnTo>
                  <a:pt x="5099" y="21"/>
                </a:lnTo>
                <a:lnTo>
                  <a:pt x="5148" y="85"/>
                </a:lnTo>
                <a:lnTo>
                  <a:pt x="5162" y="85"/>
                </a:lnTo>
                <a:lnTo>
                  <a:pt x="5197" y="49"/>
                </a:lnTo>
                <a:lnTo>
                  <a:pt x="5260" y="21"/>
                </a:lnTo>
                <a:lnTo>
                  <a:pt x="5330" y="28"/>
                </a:lnTo>
                <a:lnTo>
                  <a:pt x="5372" y="56"/>
                </a:lnTo>
                <a:lnTo>
                  <a:pt x="5422" y="42"/>
                </a:lnTo>
                <a:lnTo>
                  <a:pt x="5464" y="85"/>
                </a:lnTo>
                <a:lnTo>
                  <a:pt x="5485" y="78"/>
                </a:lnTo>
                <a:lnTo>
                  <a:pt x="5534" y="42"/>
                </a:lnTo>
                <a:lnTo>
                  <a:pt x="5597" y="21"/>
                </a:lnTo>
                <a:lnTo>
                  <a:pt x="5646" y="42"/>
                </a:lnTo>
                <a:lnTo>
                  <a:pt x="5709" y="28"/>
                </a:lnTo>
                <a:lnTo>
                  <a:pt x="5744" y="71"/>
                </a:lnTo>
                <a:lnTo>
                  <a:pt x="5779" y="28"/>
                </a:lnTo>
                <a:lnTo>
                  <a:pt x="5842" y="78"/>
                </a:lnTo>
                <a:lnTo>
                  <a:pt x="5884" y="71"/>
                </a:lnTo>
                <a:lnTo>
                  <a:pt x="5912" y="120"/>
                </a:lnTo>
                <a:lnTo>
                  <a:pt x="5961" y="177"/>
                </a:lnTo>
                <a:lnTo>
                  <a:pt x="5961" y="262"/>
                </a:lnTo>
                <a:lnTo>
                  <a:pt x="5919" y="304"/>
                </a:lnTo>
                <a:lnTo>
                  <a:pt x="5926" y="339"/>
                </a:lnTo>
                <a:lnTo>
                  <a:pt x="5898" y="403"/>
                </a:lnTo>
                <a:lnTo>
                  <a:pt x="5891" y="417"/>
                </a:lnTo>
                <a:lnTo>
                  <a:pt x="5940" y="467"/>
                </a:lnTo>
                <a:lnTo>
                  <a:pt x="5919" y="516"/>
                </a:lnTo>
                <a:lnTo>
                  <a:pt x="5968" y="573"/>
                </a:lnTo>
                <a:lnTo>
                  <a:pt x="5905" y="644"/>
                </a:lnTo>
                <a:lnTo>
                  <a:pt x="5905" y="651"/>
                </a:lnTo>
                <a:lnTo>
                  <a:pt x="5989" y="714"/>
                </a:lnTo>
                <a:lnTo>
                  <a:pt x="5898" y="778"/>
                </a:lnTo>
                <a:lnTo>
                  <a:pt x="5905" y="806"/>
                </a:lnTo>
                <a:lnTo>
                  <a:pt x="5905" y="835"/>
                </a:lnTo>
                <a:lnTo>
                  <a:pt x="5961" y="884"/>
                </a:lnTo>
                <a:lnTo>
                  <a:pt x="5940" y="976"/>
                </a:lnTo>
                <a:lnTo>
                  <a:pt x="5919" y="997"/>
                </a:lnTo>
                <a:lnTo>
                  <a:pt x="5947" y="1026"/>
                </a:lnTo>
                <a:lnTo>
                  <a:pt x="5954" y="1096"/>
                </a:lnTo>
                <a:lnTo>
                  <a:pt x="5933" y="1167"/>
                </a:lnTo>
                <a:lnTo>
                  <a:pt x="5912" y="1188"/>
                </a:lnTo>
                <a:lnTo>
                  <a:pt x="5926" y="1217"/>
                </a:lnTo>
                <a:lnTo>
                  <a:pt x="5968" y="1280"/>
                </a:lnTo>
                <a:lnTo>
                  <a:pt x="5912" y="1372"/>
                </a:lnTo>
                <a:lnTo>
                  <a:pt x="5835" y="1401"/>
                </a:lnTo>
                <a:lnTo>
                  <a:pt x="5779" y="1379"/>
                </a:lnTo>
                <a:lnTo>
                  <a:pt x="5737" y="1386"/>
                </a:lnTo>
                <a:lnTo>
                  <a:pt x="5695" y="1372"/>
                </a:lnTo>
                <a:lnTo>
                  <a:pt x="5660" y="1393"/>
                </a:lnTo>
                <a:lnTo>
                  <a:pt x="5590" y="1401"/>
                </a:lnTo>
                <a:lnTo>
                  <a:pt x="5548" y="1372"/>
                </a:lnTo>
                <a:lnTo>
                  <a:pt x="5520" y="1386"/>
                </a:lnTo>
                <a:lnTo>
                  <a:pt x="5443" y="1408"/>
                </a:lnTo>
                <a:lnTo>
                  <a:pt x="5393" y="1351"/>
                </a:lnTo>
                <a:lnTo>
                  <a:pt x="5372" y="1351"/>
                </a:lnTo>
                <a:lnTo>
                  <a:pt x="5330" y="1372"/>
                </a:lnTo>
                <a:lnTo>
                  <a:pt x="5211" y="1365"/>
                </a:lnTo>
                <a:lnTo>
                  <a:pt x="5183" y="1351"/>
                </a:lnTo>
                <a:lnTo>
                  <a:pt x="5155" y="1372"/>
                </a:lnTo>
                <a:lnTo>
                  <a:pt x="5085" y="1415"/>
                </a:lnTo>
                <a:lnTo>
                  <a:pt x="5043" y="1386"/>
                </a:lnTo>
                <a:lnTo>
                  <a:pt x="4987" y="1422"/>
                </a:lnTo>
                <a:lnTo>
                  <a:pt x="4931" y="1372"/>
                </a:lnTo>
                <a:lnTo>
                  <a:pt x="4896" y="1379"/>
                </a:lnTo>
                <a:lnTo>
                  <a:pt x="4854" y="1358"/>
                </a:lnTo>
                <a:lnTo>
                  <a:pt x="4805" y="1379"/>
                </a:lnTo>
                <a:lnTo>
                  <a:pt x="4749" y="1351"/>
                </a:lnTo>
                <a:lnTo>
                  <a:pt x="4693" y="1351"/>
                </a:lnTo>
                <a:lnTo>
                  <a:pt x="4637" y="1422"/>
                </a:lnTo>
                <a:lnTo>
                  <a:pt x="4546" y="1372"/>
                </a:lnTo>
                <a:lnTo>
                  <a:pt x="4532" y="1365"/>
                </a:lnTo>
                <a:lnTo>
                  <a:pt x="4490" y="1415"/>
                </a:lnTo>
                <a:lnTo>
                  <a:pt x="4427" y="1365"/>
                </a:lnTo>
                <a:lnTo>
                  <a:pt x="4406" y="1372"/>
                </a:lnTo>
                <a:lnTo>
                  <a:pt x="4350" y="1401"/>
                </a:lnTo>
                <a:lnTo>
                  <a:pt x="4301" y="1386"/>
                </a:lnTo>
                <a:lnTo>
                  <a:pt x="4238" y="1422"/>
                </a:lnTo>
                <a:lnTo>
                  <a:pt x="4182" y="1344"/>
                </a:lnTo>
                <a:lnTo>
                  <a:pt x="4161" y="1344"/>
                </a:lnTo>
                <a:lnTo>
                  <a:pt x="4133" y="1351"/>
                </a:lnTo>
                <a:lnTo>
                  <a:pt x="4063" y="1401"/>
                </a:lnTo>
                <a:lnTo>
                  <a:pt x="4014" y="1365"/>
                </a:lnTo>
                <a:lnTo>
                  <a:pt x="3972" y="1379"/>
                </a:lnTo>
                <a:lnTo>
                  <a:pt x="3930" y="1365"/>
                </a:lnTo>
                <a:lnTo>
                  <a:pt x="3818" y="1415"/>
                </a:lnTo>
                <a:lnTo>
                  <a:pt x="3783" y="1372"/>
                </a:lnTo>
                <a:lnTo>
                  <a:pt x="3740" y="1422"/>
                </a:lnTo>
                <a:lnTo>
                  <a:pt x="3691" y="1379"/>
                </a:lnTo>
                <a:lnTo>
                  <a:pt x="3649" y="1408"/>
                </a:lnTo>
                <a:lnTo>
                  <a:pt x="3586" y="1379"/>
                </a:lnTo>
                <a:lnTo>
                  <a:pt x="3551" y="1372"/>
                </a:lnTo>
                <a:lnTo>
                  <a:pt x="3502" y="1379"/>
                </a:lnTo>
                <a:lnTo>
                  <a:pt x="3446" y="1358"/>
                </a:lnTo>
                <a:lnTo>
                  <a:pt x="3404" y="1344"/>
                </a:lnTo>
                <a:lnTo>
                  <a:pt x="3383" y="1351"/>
                </a:lnTo>
                <a:lnTo>
                  <a:pt x="3278" y="1415"/>
                </a:lnTo>
                <a:lnTo>
                  <a:pt x="3208" y="1401"/>
                </a:lnTo>
                <a:lnTo>
                  <a:pt x="3180" y="1379"/>
                </a:lnTo>
                <a:lnTo>
                  <a:pt x="3152" y="1401"/>
                </a:lnTo>
                <a:lnTo>
                  <a:pt x="3075" y="1415"/>
                </a:lnTo>
                <a:lnTo>
                  <a:pt x="3040" y="1386"/>
                </a:lnTo>
                <a:lnTo>
                  <a:pt x="2977" y="1429"/>
                </a:lnTo>
                <a:lnTo>
                  <a:pt x="2942" y="1372"/>
                </a:lnTo>
                <a:lnTo>
                  <a:pt x="2914" y="1422"/>
                </a:lnTo>
                <a:lnTo>
                  <a:pt x="2830" y="1379"/>
                </a:lnTo>
                <a:lnTo>
                  <a:pt x="2795" y="1358"/>
                </a:lnTo>
                <a:lnTo>
                  <a:pt x="2781" y="1358"/>
                </a:lnTo>
                <a:lnTo>
                  <a:pt x="2732" y="1415"/>
                </a:lnTo>
                <a:lnTo>
                  <a:pt x="2648" y="1401"/>
                </a:lnTo>
                <a:lnTo>
                  <a:pt x="2599" y="1358"/>
                </a:lnTo>
                <a:lnTo>
                  <a:pt x="2578" y="1358"/>
                </a:lnTo>
                <a:lnTo>
                  <a:pt x="2529" y="1401"/>
                </a:lnTo>
                <a:lnTo>
                  <a:pt x="2480" y="1365"/>
                </a:lnTo>
                <a:lnTo>
                  <a:pt x="2431" y="1415"/>
                </a:lnTo>
                <a:lnTo>
                  <a:pt x="2368" y="1351"/>
                </a:lnTo>
                <a:lnTo>
                  <a:pt x="2347" y="1351"/>
                </a:lnTo>
                <a:lnTo>
                  <a:pt x="2256" y="1358"/>
                </a:lnTo>
                <a:lnTo>
                  <a:pt x="2200" y="1379"/>
                </a:lnTo>
                <a:lnTo>
                  <a:pt x="2144" y="1351"/>
                </a:lnTo>
                <a:lnTo>
                  <a:pt x="2108" y="1358"/>
                </a:lnTo>
                <a:lnTo>
                  <a:pt x="2066" y="1358"/>
                </a:lnTo>
                <a:lnTo>
                  <a:pt x="2031" y="1365"/>
                </a:lnTo>
                <a:lnTo>
                  <a:pt x="1968" y="1422"/>
                </a:lnTo>
                <a:lnTo>
                  <a:pt x="1898" y="1365"/>
                </a:lnTo>
                <a:lnTo>
                  <a:pt x="1884" y="1365"/>
                </a:lnTo>
                <a:lnTo>
                  <a:pt x="1842" y="1393"/>
                </a:lnTo>
                <a:lnTo>
                  <a:pt x="1779" y="1401"/>
                </a:lnTo>
                <a:lnTo>
                  <a:pt x="1716" y="1401"/>
                </a:lnTo>
                <a:lnTo>
                  <a:pt x="1674" y="1365"/>
                </a:lnTo>
                <a:lnTo>
                  <a:pt x="1660" y="1365"/>
                </a:lnTo>
                <a:lnTo>
                  <a:pt x="1597" y="1429"/>
                </a:lnTo>
                <a:close/>
                <a:moveTo>
                  <a:pt x="645" y="1280"/>
                </a:moveTo>
                <a:lnTo>
                  <a:pt x="715" y="1287"/>
                </a:lnTo>
                <a:lnTo>
                  <a:pt x="778" y="1301"/>
                </a:lnTo>
                <a:lnTo>
                  <a:pt x="806" y="1316"/>
                </a:lnTo>
                <a:lnTo>
                  <a:pt x="834" y="1316"/>
                </a:lnTo>
                <a:lnTo>
                  <a:pt x="939" y="1280"/>
                </a:lnTo>
                <a:lnTo>
                  <a:pt x="1002" y="1287"/>
                </a:lnTo>
                <a:lnTo>
                  <a:pt x="1037" y="1301"/>
                </a:lnTo>
                <a:lnTo>
                  <a:pt x="1086" y="1294"/>
                </a:lnTo>
                <a:lnTo>
                  <a:pt x="1128" y="1309"/>
                </a:lnTo>
                <a:lnTo>
                  <a:pt x="1177" y="1280"/>
                </a:lnTo>
                <a:lnTo>
                  <a:pt x="1233" y="1316"/>
                </a:lnTo>
                <a:lnTo>
                  <a:pt x="1247" y="1316"/>
                </a:lnTo>
                <a:lnTo>
                  <a:pt x="1310" y="1280"/>
                </a:lnTo>
                <a:lnTo>
                  <a:pt x="1345" y="1287"/>
                </a:lnTo>
                <a:lnTo>
                  <a:pt x="1408" y="1231"/>
                </a:lnTo>
                <a:lnTo>
                  <a:pt x="1457" y="1273"/>
                </a:lnTo>
                <a:lnTo>
                  <a:pt x="1499" y="1238"/>
                </a:lnTo>
                <a:lnTo>
                  <a:pt x="1576" y="1294"/>
                </a:lnTo>
                <a:lnTo>
                  <a:pt x="1590" y="1301"/>
                </a:lnTo>
                <a:lnTo>
                  <a:pt x="1618" y="1280"/>
                </a:lnTo>
                <a:lnTo>
                  <a:pt x="1702" y="1266"/>
                </a:lnTo>
                <a:lnTo>
                  <a:pt x="1751" y="1309"/>
                </a:lnTo>
                <a:lnTo>
                  <a:pt x="1779" y="1309"/>
                </a:lnTo>
                <a:lnTo>
                  <a:pt x="1807" y="1301"/>
                </a:lnTo>
                <a:lnTo>
                  <a:pt x="1863" y="1266"/>
                </a:lnTo>
                <a:lnTo>
                  <a:pt x="1940" y="1280"/>
                </a:lnTo>
                <a:lnTo>
                  <a:pt x="1968" y="1301"/>
                </a:lnTo>
                <a:lnTo>
                  <a:pt x="1989" y="1280"/>
                </a:lnTo>
                <a:lnTo>
                  <a:pt x="2059" y="1266"/>
                </a:lnTo>
                <a:lnTo>
                  <a:pt x="2101" y="1266"/>
                </a:lnTo>
                <a:lnTo>
                  <a:pt x="2165" y="1259"/>
                </a:lnTo>
                <a:lnTo>
                  <a:pt x="2200" y="1280"/>
                </a:lnTo>
                <a:lnTo>
                  <a:pt x="2235" y="1266"/>
                </a:lnTo>
                <a:lnTo>
                  <a:pt x="2291" y="1266"/>
                </a:lnTo>
                <a:lnTo>
                  <a:pt x="2340" y="1259"/>
                </a:lnTo>
                <a:lnTo>
                  <a:pt x="2403" y="1252"/>
                </a:lnTo>
                <a:lnTo>
                  <a:pt x="2438" y="1287"/>
                </a:lnTo>
                <a:lnTo>
                  <a:pt x="2480" y="1245"/>
                </a:lnTo>
                <a:lnTo>
                  <a:pt x="2529" y="1280"/>
                </a:lnTo>
                <a:lnTo>
                  <a:pt x="2564" y="1252"/>
                </a:lnTo>
                <a:lnTo>
                  <a:pt x="2641" y="1280"/>
                </a:lnTo>
                <a:lnTo>
                  <a:pt x="2683" y="1316"/>
                </a:lnTo>
                <a:lnTo>
                  <a:pt x="2697" y="1316"/>
                </a:lnTo>
                <a:lnTo>
                  <a:pt x="2739" y="1273"/>
                </a:lnTo>
                <a:lnTo>
                  <a:pt x="2816" y="1266"/>
                </a:lnTo>
                <a:lnTo>
                  <a:pt x="2886" y="1301"/>
                </a:lnTo>
                <a:lnTo>
                  <a:pt x="2949" y="1217"/>
                </a:lnTo>
                <a:lnTo>
                  <a:pt x="3005" y="1301"/>
                </a:lnTo>
                <a:lnTo>
                  <a:pt x="3040" y="1280"/>
                </a:lnTo>
                <a:lnTo>
                  <a:pt x="3096" y="1316"/>
                </a:lnTo>
                <a:lnTo>
                  <a:pt x="3117" y="1316"/>
                </a:lnTo>
                <a:lnTo>
                  <a:pt x="3180" y="1266"/>
                </a:lnTo>
                <a:lnTo>
                  <a:pt x="3243" y="1309"/>
                </a:lnTo>
                <a:lnTo>
                  <a:pt x="3264" y="1316"/>
                </a:lnTo>
                <a:lnTo>
                  <a:pt x="3348" y="1259"/>
                </a:lnTo>
                <a:lnTo>
                  <a:pt x="3418" y="1252"/>
                </a:lnTo>
                <a:lnTo>
                  <a:pt x="3474" y="1273"/>
                </a:lnTo>
                <a:lnTo>
                  <a:pt x="3509" y="1287"/>
                </a:lnTo>
                <a:lnTo>
                  <a:pt x="3551" y="1273"/>
                </a:lnTo>
                <a:lnTo>
                  <a:pt x="3621" y="1287"/>
                </a:lnTo>
                <a:lnTo>
                  <a:pt x="3635" y="1301"/>
                </a:lnTo>
                <a:lnTo>
                  <a:pt x="3691" y="1252"/>
                </a:lnTo>
                <a:lnTo>
                  <a:pt x="3733" y="1294"/>
                </a:lnTo>
                <a:lnTo>
                  <a:pt x="3783" y="1238"/>
                </a:lnTo>
                <a:lnTo>
                  <a:pt x="3846" y="1301"/>
                </a:lnTo>
                <a:lnTo>
                  <a:pt x="3860" y="1294"/>
                </a:lnTo>
                <a:lnTo>
                  <a:pt x="3923" y="1259"/>
                </a:lnTo>
                <a:lnTo>
                  <a:pt x="3972" y="1280"/>
                </a:lnTo>
                <a:lnTo>
                  <a:pt x="4028" y="1259"/>
                </a:lnTo>
                <a:lnTo>
                  <a:pt x="4063" y="1287"/>
                </a:lnTo>
                <a:lnTo>
                  <a:pt x="4091" y="1266"/>
                </a:lnTo>
                <a:lnTo>
                  <a:pt x="4154" y="1252"/>
                </a:lnTo>
                <a:lnTo>
                  <a:pt x="4231" y="1259"/>
                </a:lnTo>
                <a:lnTo>
                  <a:pt x="4266" y="1309"/>
                </a:lnTo>
                <a:lnTo>
                  <a:pt x="4294" y="1287"/>
                </a:lnTo>
                <a:lnTo>
                  <a:pt x="4336" y="1301"/>
                </a:lnTo>
                <a:lnTo>
                  <a:pt x="4371" y="1280"/>
                </a:lnTo>
                <a:lnTo>
                  <a:pt x="4448" y="1266"/>
                </a:lnTo>
                <a:lnTo>
                  <a:pt x="4476" y="1287"/>
                </a:lnTo>
                <a:lnTo>
                  <a:pt x="4525" y="1231"/>
                </a:lnTo>
                <a:lnTo>
                  <a:pt x="4602" y="1301"/>
                </a:lnTo>
                <a:lnTo>
                  <a:pt x="4609" y="1301"/>
                </a:lnTo>
                <a:lnTo>
                  <a:pt x="4644" y="1259"/>
                </a:lnTo>
                <a:lnTo>
                  <a:pt x="4770" y="1259"/>
                </a:lnTo>
                <a:lnTo>
                  <a:pt x="4812" y="1273"/>
                </a:lnTo>
                <a:lnTo>
                  <a:pt x="4854" y="1252"/>
                </a:lnTo>
                <a:lnTo>
                  <a:pt x="4910" y="1280"/>
                </a:lnTo>
                <a:lnTo>
                  <a:pt x="4959" y="1273"/>
                </a:lnTo>
                <a:lnTo>
                  <a:pt x="5001" y="1301"/>
                </a:lnTo>
                <a:lnTo>
                  <a:pt x="5036" y="1280"/>
                </a:lnTo>
                <a:lnTo>
                  <a:pt x="5085" y="1309"/>
                </a:lnTo>
                <a:lnTo>
                  <a:pt x="5106" y="1294"/>
                </a:lnTo>
                <a:lnTo>
                  <a:pt x="5176" y="1238"/>
                </a:lnTo>
                <a:lnTo>
                  <a:pt x="5239" y="1273"/>
                </a:lnTo>
                <a:lnTo>
                  <a:pt x="5309" y="1280"/>
                </a:lnTo>
                <a:lnTo>
                  <a:pt x="5358" y="1259"/>
                </a:lnTo>
                <a:lnTo>
                  <a:pt x="5436" y="1259"/>
                </a:lnTo>
                <a:lnTo>
                  <a:pt x="5471" y="1301"/>
                </a:lnTo>
                <a:lnTo>
                  <a:pt x="5492" y="1301"/>
                </a:lnTo>
                <a:lnTo>
                  <a:pt x="5555" y="1266"/>
                </a:lnTo>
                <a:lnTo>
                  <a:pt x="5611" y="1309"/>
                </a:lnTo>
                <a:lnTo>
                  <a:pt x="5632" y="1301"/>
                </a:lnTo>
                <a:lnTo>
                  <a:pt x="5688" y="1280"/>
                </a:lnTo>
                <a:lnTo>
                  <a:pt x="5744" y="1294"/>
                </a:lnTo>
                <a:lnTo>
                  <a:pt x="5793" y="1287"/>
                </a:lnTo>
                <a:lnTo>
                  <a:pt x="5835" y="1301"/>
                </a:lnTo>
                <a:lnTo>
                  <a:pt x="5849" y="1294"/>
                </a:lnTo>
                <a:lnTo>
                  <a:pt x="5863" y="1280"/>
                </a:lnTo>
                <a:lnTo>
                  <a:pt x="5849" y="1259"/>
                </a:lnTo>
                <a:lnTo>
                  <a:pt x="5786" y="1188"/>
                </a:lnTo>
                <a:lnTo>
                  <a:pt x="5856" y="1118"/>
                </a:lnTo>
                <a:lnTo>
                  <a:pt x="5863" y="1089"/>
                </a:lnTo>
                <a:lnTo>
                  <a:pt x="5863" y="1068"/>
                </a:lnTo>
                <a:lnTo>
                  <a:pt x="5800" y="997"/>
                </a:lnTo>
                <a:lnTo>
                  <a:pt x="5856" y="927"/>
                </a:lnTo>
                <a:lnTo>
                  <a:pt x="5863" y="919"/>
                </a:lnTo>
                <a:lnTo>
                  <a:pt x="5807" y="877"/>
                </a:lnTo>
                <a:lnTo>
                  <a:pt x="5814" y="813"/>
                </a:lnTo>
                <a:lnTo>
                  <a:pt x="5800" y="743"/>
                </a:lnTo>
                <a:lnTo>
                  <a:pt x="5835" y="714"/>
                </a:lnTo>
                <a:lnTo>
                  <a:pt x="5793" y="686"/>
                </a:lnTo>
                <a:lnTo>
                  <a:pt x="5828" y="594"/>
                </a:lnTo>
                <a:lnTo>
                  <a:pt x="5849" y="573"/>
                </a:lnTo>
                <a:lnTo>
                  <a:pt x="5814" y="530"/>
                </a:lnTo>
                <a:lnTo>
                  <a:pt x="5835" y="488"/>
                </a:lnTo>
                <a:lnTo>
                  <a:pt x="5793" y="445"/>
                </a:lnTo>
                <a:lnTo>
                  <a:pt x="5814" y="361"/>
                </a:lnTo>
                <a:lnTo>
                  <a:pt x="5828" y="332"/>
                </a:lnTo>
                <a:lnTo>
                  <a:pt x="5814" y="276"/>
                </a:lnTo>
                <a:lnTo>
                  <a:pt x="5870" y="219"/>
                </a:lnTo>
                <a:lnTo>
                  <a:pt x="5870" y="212"/>
                </a:lnTo>
                <a:lnTo>
                  <a:pt x="5835" y="170"/>
                </a:lnTo>
                <a:lnTo>
                  <a:pt x="5821" y="170"/>
                </a:lnTo>
                <a:lnTo>
                  <a:pt x="5786" y="148"/>
                </a:lnTo>
                <a:lnTo>
                  <a:pt x="5737" y="205"/>
                </a:lnTo>
                <a:lnTo>
                  <a:pt x="5674" y="127"/>
                </a:lnTo>
                <a:lnTo>
                  <a:pt x="5639" y="134"/>
                </a:lnTo>
                <a:lnTo>
                  <a:pt x="5597" y="120"/>
                </a:lnTo>
                <a:lnTo>
                  <a:pt x="5569" y="127"/>
                </a:lnTo>
                <a:lnTo>
                  <a:pt x="5520" y="163"/>
                </a:lnTo>
                <a:lnTo>
                  <a:pt x="5450" y="184"/>
                </a:lnTo>
                <a:lnTo>
                  <a:pt x="5400" y="141"/>
                </a:lnTo>
                <a:lnTo>
                  <a:pt x="5351" y="155"/>
                </a:lnTo>
                <a:lnTo>
                  <a:pt x="5302" y="113"/>
                </a:lnTo>
                <a:lnTo>
                  <a:pt x="5274" y="113"/>
                </a:lnTo>
                <a:lnTo>
                  <a:pt x="5246" y="127"/>
                </a:lnTo>
                <a:lnTo>
                  <a:pt x="5190" y="177"/>
                </a:lnTo>
                <a:lnTo>
                  <a:pt x="5106" y="177"/>
                </a:lnTo>
                <a:lnTo>
                  <a:pt x="5064" y="120"/>
                </a:lnTo>
                <a:lnTo>
                  <a:pt x="5057" y="120"/>
                </a:lnTo>
                <a:lnTo>
                  <a:pt x="4994" y="177"/>
                </a:lnTo>
                <a:lnTo>
                  <a:pt x="4938" y="141"/>
                </a:lnTo>
                <a:lnTo>
                  <a:pt x="4889" y="163"/>
                </a:lnTo>
                <a:lnTo>
                  <a:pt x="4833" y="120"/>
                </a:lnTo>
                <a:lnTo>
                  <a:pt x="4812" y="120"/>
                </a:lnTo>
                <a:lnTo>
                  <a:pt x="4756" y="163"/>
                </a:lnTo>
                <a:lnTo>
                  <a:pt x="4714" y="134"/>
                </a:lnTo>
                <a:lnTo>
                  <a:pt x="4665" y="191"/>
                </a:lnTo>
                <a:lnTo>
                  <a:pt x="4595" y="134"/>
                </a:lnTo>
                <a:lnTo>
                  <a:pt x="4588" y="127"/>
                </a:lnTo>
                <a:lnTo>
                  <a:pt x="4532" y="198"/>
                </a:lnTo>
                <a:lnTo>
                  <a:pt x="4462" y="148"/>
                </a:lnTo>
                <a:lnTo>
                  <a:pt x="4413" y="148"/>
                </a:lnTo>
                <a:lnTo>
                  <a:pt x="4385" y="127"/>
                </a:lnTo>
                <a:lnTo>
                  <a:pt x="4357" y="155"/>
                </a:lnTo>
                <a:lnTo>
                  <a:pt x="4273" y="155"/>
                </a:lnTo>
                <a:lnTo>
                  <a:pt x="4252" y="141"/>
                </a:lnTo>
                <a:lnTo>
                  <a:pt x="4203" y="205"/>
                </a:lnTo>
                <a:lnTo>
                  <a:pt x="4147" y="148"/>
                </a:lnTo>
                <a:lnTo>
                  <a:pt x="4105" y="177"/>
                </a:lnTo>
                <a:lnTo>
                  <a:pt x="4028" y="141"/>
                </a:lnTo>
                <a:lnTo>
                  <a:pt x="4000" y="120"/>
                </a:lnTo>
                <a:lnTo>
                  <a:pt x="3979" y="127"/>
                </a:lnTo>
                <a:lnTo>
                  <a:pt x="3916" y="163"/>
                </a:lnTo>
                <a:lnTo>
                  <a:pt x="3874" y="134"/>
                </a:lnTo>
                <a:lnTo>
                  <a:pt x="3839" y="177"/>
                </a:lnTo>
                <a:lnTo>
                  <a:pt x="3754" y="155"/>
                </a:lnTo>
                <a:lnTo>
                  <a:pt x="3726" y="134"/>
                </a:lnTo>
                <a:lnTo>
                  <a:pt x="3691" y="141"/>
                </a:lnTo>
                <a:lnTo>
                  <a:pt x="3628" y="163"/>
                </a:lnTo>
                <a:lnTo>
                  <a:pt x="3579" y="127"/>
                </a:lnTo>
                <a:lnTo>
                  <a:pt x="3565" y="134"/>
                </a:lnTo>
                <a:lnTo>
                  <a:pt x="3502" y="184"/>
                </a:lnTo>
                <a:lnTo>
                  <a:pt x="3439" y="155"/>
                </a:lnTo>
                <a:lnTo>
                  <a:pt x="3341" y="163"/>
                </a:lnTo>
                <a:lnTo>
                  <a:pt x="3292" y="120"/>
                </a:lnTo>
                <a:lnTo>
                  <a:pt x="3278" y="120"/>
                </a:lnTo>
                <a:lnTo>
                  <a:pt x="3229" y="163"/>
                </a:lnTo>
                <a:lnTo>
                  <a:pt x="3180" y="155"/>
                </a:lnTo>
                <a:lnTo>
                  <a:pt x="3110" y="198"/>
                </a:lnTo>
                <a:lnTo>
                  <a:pt x="3068" y="134"/>
                </a:lnTo>
                <a:lnTo>
                  <a:pt x="3047" y="148"/>
                </a:lnTo>
                <a:lnTo>
                  <a:pt x="2984" y="170"/>
                </a:lnTo>
                <a:lnTo>
                  <a:pt x="2851" y="113"/>
                </a:lnTo>
                <a:lnTo>
                  <a:pt x="2816" y="134"/>
                </a:lnTo>
                <a:lnTo>
                  <a:pt x="2760" y="163"/>
                </a:lnTo>
                <a:lnTo>
                  <a:pt x="2704" y="163"/>
                </a:lnTo>
                <a:lnTo>
                  <a:pt x="2648" y="170"/>
                </a:lnTo>
                <a:lnTo>
                  <a:pt x="2599" y="134"/>
                </a:lnTo>
                <a:lnTo>
                  <a:pt x="2578" y="134"/>
                </a:lnTo>
                <a:lnTo>
                  <a:pt x="2529" y="163"/>
                </a:lnTo>
                <a:lnTo>
                  <a:pt x="2473" y="155"/>
                </a:lnTo>
                <a:lnTo>
                  <a:pt x="2417" y="170"/>
                </a:lnTo>
                <a:lnTo>
                  <a:pt x="2368" y="141"/>
                </a:lnTo>
                <a:lnTo>
                  <a:pt x="2319" y="141"/>
                </a:lnTo>
                <a:lnTo>
                  <a:pt x="2284" y="120"/>
                </a:lnTo>
                <a:lnTo>
                  <a:pt x="2249" y="134"/>
                </a:lnTo>
                <a:lnTo>
                  <a:pt x="2200" y="148"/>
                </a:lnTo>
                <a:lnTo>
                  <a:pt x="2144" y="155"/>
                </a:lnTo>
                <a:lnTo>
                  <a:pt x="2094" y="155"/>
                </a:lnTo>
                <a:lnTo>
                  <a:pt x="2045" y="148"/>
                </a:lnTo>
                <a:lnTo>
                  <a:pt x="1996" y="141"/>
                </a:lnTo>
                <a:lnTo>
                  <a:pt x="1961" y="134"/>
                </a:lnTo>
                <a:lnTo>
                  <a:pt x="1919" y="141"/>
                </a:lnTo>
                <a:lnTo>
                  <a:pt x="1856" y="163"/>
                </a:lnTo>
                <a:lnTo>
                  <a:pt x="1821" y="141"/>
                </a:lnTo>
                <a:lnTo>
                  <a:pt x="1779" y="177"/>
                </a:lnTo>
                <a:lnTo>
                  <a:pt x="1716" y="141"/>
                </a:lnTo>
                <a:lnTo>
                  <a:pt x="1695" y="148"/>
                </a:lnTo>
                <a:lnTo>
                  <a:pt x="1618" y="198"/>
                </a:lnTo>
                <a:lnTo>
                  <a:pt x="1576" y="141"/>
                </a:lnTo>
                <a:lnTo>
                  <a:pt x="1562" y="155"/>
                </a:lnTo>
                <a:lnTo>
                  <a:pt x="1485" y="177"/>
                </a:lnTo>
                <a:lnTo>
                  <a:pt x="1450" y="148"/>
                </a:lnTo>
                <a:lnTo>
                  <a:pt x="1401" y="198"/>
                </a:lnTo>
                <a:lnTo>
                  <a:pt x="1352" y="155"/>
                </a:lnTo>
                <a:lnTo>
                  <a:pt x="1317" y="184"/>
                </a:lnTo>
                <a:lnTo>
                  <a:pt x="1247" y="163"/>
                </a:lnTo>
                <a:lnTo>
                  <a:pt x="1191" y="141"/>
                </a:lnTo>
                <a:lnTo>
                  <a:pt x="1177" y="127"/>
                </a:lnTo>
                <a:lnTo>
                  <a:pt x="1128" y="184"/>
                </a:lnTo>
                <a:lnTo>
                  <a:pt x="1079" y="148"/>
                </a:lnTo>
                <a:lnTo>
                  <a:pt x="1023" y="184"/>
                </a:lnTo>
                <a:lnTo>
                  <a:pt x="988" y="148"/>
                </a:lnTo>
                <a:lnTo>
                  <a:pt x="953" y="184"/>
                </a:lnTo>
                <a:lnTo>
                  <a:pt x="876" y="170"/>
                </a:lnTo>
                <a:lnTo>
                  <a:pt x="841" y="163"/>
                </a:lnTo>
                <a:lnTo>
                  <a:pt x="778" y="177"/>
                </a:lnTo>
                <a:lnTo>
                  <a:pt x="729" y="120"/>
                </a:lnTo>
                <a:lnTo>
                  <a:pt x="701" y="120"/>
                </a:lnTo>
                <a:lnTo>
                  <a:pt x="680" y="120"/>
                </a:lnTo>
                <a:lnTo>
                  <a:pt x="631" y="177"/>
                </a:lnTo>
                <a:lnTo>
                  <a:pt x="540" y="177"/>
                </a:lnTo>
                <a:lnTo>
                  <a:pt x="491" y="120"/>
                </a:lnTo>
                <a:lnTo>
                  <a:pt x="484" y="120"/>
                </a:lnTo>
                <a:lnTo>
                  <a:pt x="441" y="155"/>
                </a:lnTo>
                <a:lnTo>
                  <a:pt x="322" y="163"/>
                </a:lnTo>
                <a:lnTo>
                  <a:pt x="259" y="134"/>
                </a:lnTo>
                <a:lnTo>
                  <a:pt x="245" y="127"/>
                </a:lnTo>
                <a:lnTo>
                  <a:pt x="203" y="163"/>
                </a:lnTo>
                <a:lnTo>
                  <a:pt x="154" y="155"/>
                </a:lnTo>
                <a:lnTo>
                  <a:pt x="147" y="155"/>
                </a:lnTo>
                <a:lnTo>
                  <a:pt x="140" y="163"/>
                </a:lnTo>
                <a:lnTo>
                  <a:pt x="147" y="205"/>
                </a:lnTo>
                <a:lnTo>
                  <a:pt x="133" y="240"/>
                </a:lnTo>
                <a:lnTo>
                  <a:pt x="154" y="276"/>
                </a:lnTo>
                <a:lnTo>
                  <a:pt x="182" y="339"/>
                </a:lnTo>
                <a:lnTo>
                  <a:pt x="147" y="403"/>
                </a:lnTo>
                <a:lnTo>
                  <a:pt x="133" y="467"/>
                </a:lnTo>
                <a:lnTo>
                  <a:pt x="196" y="523"/>
                </a:lnTo>
                <a:lnTo>
                  <a:pt x="126" y="608"/>
                </a:lnTo>
                <a:lnTo>
                  <a:pt x="210" y="665"/>
                </a:lnTo>
                <a:lnTo>
                  <a:pt x="140" y="721"/>
                </a:lnTo>
                <a:lnTo>
                  <a:pt x="182" y="750"/>
                </a:lnTo>
                <a:lnTo>
                  <a:pt x="154" y="806"/>
                </a:lnTo>
                <a:lnTo>
                  <a:pt x="182" y="863"/>
                </a:lnTo>
                <a:lnTo>
                  <a:pt x="147" y="919"/>
                </a:lnTo>
                <a:lnTo>
                  <a:pt x="147" y="955"/>
                </a:lnTo>
                <a:lnTo>
                  <a:pt x="147" y="983"/>
                </a:lnTo>
                <a:lnTo>
                  <a:pt x="182" y="1040"/>
                </a:lnTo>
                <a:lnTo>
                  <a:pt x="154" y="1118"/>
                </a:lnTo>
                <a:lnTo>
                  <a:pt x="133" y="1153"/>
                </a:lnTo>
                <a:lnTo>
                  <a:pt x="140" y="1202"/>
                </a:lnTo>
                <a:lnTo>
                  <a:pt x="126" y="1224"/>
                </a:lnTo>
                <a:lnTo>
                  <a:pt x="175" y="1273"/>
                </a:lnTo>
                <a:lnTo>
                  <a:pt x="154" y="1309"/>
                </a:lnTo>
                <a:lnTo>
                  <a:pt x="182" y="1316"/>
                </a:lnTo>
                <a:lnTo>
                  <a:pt x="238" y="1280"/>
                </a:lnTo>
                <a:lnTo>
                  <a:pt x="280" y="1309"/>
                </a:lnTo>
                <a:lnTo>
                  <a:pt x="322" y="1259"/>
                </a:lnTo>
                <a:lnTo>
                  <a:pt x="378" y="1280"/>
                </a:lnTo>
                <a:lnTo>
                  <a:pt x="427" y="1259"/>
                </a:lnTo>
                <a:lnTo>
                  <a:pt x="484" y="1287"/>
                </a:lnTo>
                <a:lnTo>
                  <a:pt x="533" y="1287"/>
                </a:lnTo>
                <a:lnTo>
                  <a:pt x="582" y="1316"/>
                </a:lnTo>
                <a:lnTo>
                  <a:pt x="596" y="1316"/>
                </a:lnTo>
                <a:lnTo>
                  <a:pt x="645" y="128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2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7462" y="-42194"/>
            <a:ext cx="12210100" cy="5797373"/>
            <a:chOff x="20638" y="-42194"/>
            <a:chExt cx="12210100" cy="5797373"/>
          </a:xfrm>
        </p:grpSpPr>
        <p:grpSp>
          <p:nvGrpSpPr>
            <p:cNvPr id="8" name="组合 7"/>
            <p:cNvGrpSpPr/>
            <p:nvPr/>
          </p:nvGrpSpPr>
          <p:grpSpPr>
            <a:xfrm>
              <a:off x="20638" y="-42194"/>
              <a:ext cx="12210100" cy="5797373"/>
              <a:chOff x="20638" y="-42194"/>
              <a:chExt cx="12210100" cy="5797373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18" y="3191"/>
                <a:ext cx="12208620" cy="5751988"/>
              </a:xfrm>
              <a:prstGeom prst="rect">
                <a:avLst/>
              </a:prstGeom>
            </p:spPr>
          </p:pic>
          <p:grpSp>
            <p:nvGrpSpPr>
              <p:cNvPr id="34" name="组合 33"/>
              <p:cNvGrpSpPr/>
              <p:nvPr/>
            </p:nvGrpSpPr>
            <p:grpSpPr>
              <a:xfrm>
                <a:off x="20638" y="-42194"/>
                <a:ext cx="12171363" cy="3471194"/>
                <a:chOff x="20638" y="-42194"/>
                <a:chExt cx="12171363" cy="3471194"/>
              </a:xfrm>
            </p:grpSpPr>
            <p:grpSp>
              <p:nvGrpSpPr>
                <p:cNvPr id="35" name="Group 4979"/>
                <p:cNvGrpSpPr>
                  <a:grpSpLocks noChangeAspect="1"/>
                </p:cNvGrpSpPr>
                <p:nvPr/>
              </p:nvGrpSpPr>
              <p:grpSpPr bwMode="auto">
                <a:xfrm>
                  <a:off x="8044995" y="0"/>
                  <a:ext cx="4147006" cy="3429000"/>
                  <a:chOff x="5164" y="0"/>
                  <a:chExt cx="2516" cy="2548"/>
                </a:xfrm>
              </p:grpSpPr>
              <p:sp>
                <p:nvSpPr>
                  <p:cNvPr id="52" name="Freeform 4980"/>
                  <p:cNvSpPr>
                    <a:spLocks/>
                  </p:cNvSpPr>
                  <p:nvPr/>
                </p:nvSpPr>
                <p:spPr bwMode="auto">
                  <a:xfrm>
                    <a:off x="5821" y="0"/>
                    <a:ext cx="62" cy="25"/>
                  </a:xfrm>
                  <a:custGeom>
                    <a:avLst/>
                    <a:gdLst>
                      <a:gd name="T0" fmla="*/ 5 w 5"/>
                      <a:gd name="T1" fmla="*/ 1 h 2"/>
                      <a:gd name="T2" fmla="*/ 5 w 5"/>
                      <a:gd name="T3" fmla="*/ 1 h 2"/>
                      <a:gd name="T4" fmla="*/ 1 w 5"/>
                      <a:gd name="T5" fmla="*/ 0 h 2"/>
                      <a:gd name="T6" fmla="*/ 0 w 5"/>
                      <a:gd name="T7" fmla="*/ 0 h 2"/>
                      <a:gd name="T8" fmla="*/ 1 w 5"/>
                      <a:gd name="T9" fmla="*/ 0 h 2"/>
                      <a:gd name="T10" fmla="*/ 5 w 5"/>
                      <a:gd name="T11" fmla="*/ 1 h 2"/>
                      <a:gd name="T12" fmla="*/ 5 w 5"/>
                      <a:gd name="T13" fmla="*/ 2 h 2"/>
                      <a:gd name="T14" fmla="*/ 5 w 5"/>
                      <a:gd name="T15" fmla="*/ 2 h 2"/>
                      <a:gd name="T16" fmla="*/ 5 w 5"/>
                      <a:gd name="T17" fmla="*/ 2 h 2"/>
                      <a:gd name="T18" fmla="*/ 5 w 5"/>
                      <a:gd name="T19" fmla="*/ 2 h 2"/>
                      <a:gd name="T20" fmla="*/ 5 w 5"/>
                      <a:gd name="T21" fmla="*/ 2 h 2"/>
                      <a:gd name="T22" fmla="*/ 5 w 5"/>
                      <a:gd name="T23" fmla="*/ 2 h 2"/>
                      <a:gd name="T24" fmla="*/ 5 w 5"/>
                      <a:gd name="T2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" h="2">
                        <a:moveTo>
                          <a:pt x="5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2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4" y="0"/>
                          <a:pt x="5" y="1"/>
                        </a:cubicBezTo>
                        <a:cubicBezTo>
                          <a:pt x="5" y="1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4981"/>
                  <p:cNvSpPr>
                    <a:spLocks/>
                  </p:cNvSpPr>
                  <p:nvPr/>
                </p:nvSpPr>
                <p:spPr bwMode="auto">
                  <a:xfrm>
                    <a:off x="5462" y="0"/>
                    <a:ext cx="347" cy="334"/>
                  </a:xfrm>
                  <a:custGeom>
                    <a:avLst/>
                    <a:gdLst>
                      <a:gd name="T0" fmla="*/ 26 w 28"/>
                      <a:gd name="T1" fmla="*/ 2 h 27"/>
                      <a:gd name="T2" fmla="*/ 27 w 28"/>
                      <a:gd name="T3" fmla="*/ 0 h 27"/>
                      <a:gd name="T4" fmla="*/ 25 w 28"/>
                      <a:gd name="T5" fmla="*/ 0 h 27"/>
                      <a:gd name="T6" fmla="*/ 22 w 28"/>
                      <a:gd name="T7" fmla="*/ 2 h 27"/>
                      <a:gd name="T8" fmla="*/ 21 w 28"/>
                      <a:gd name="T9" fmla="*/ 1 h 27"/>
                      <a:gd name="T10" fmla="*/ 21 w 28"/>
                      <a:gd name="T11" fmla="*/ 0 h 27"/>
                      <a:gd name="T12" fmla="*/ 21 w 28"/>
                      <a:gd name="T13" fmla="*/ 2 h 27"/>
                      <a:gd name="T14" fmla="*/ 18 w 28"/>
                      <a:gd name="T15" fmla="*/ 4 h 27"/>
                      <a:gd name="T16" fmla="*/ 18 w 28"/>
                      <a:gd name="T17" fmla="*/ 5 h 27"/>
                      <a:gd name="T18" fmla="*/ 21 w 28"/>
                      <a:gd name="T19" fmla="*/ 3 h 27"/>
                      <a:gd name="T20" fmla="*/ 23 w 28"/>
                      <a:gd name="T21" fmla="*/ 2 h 27"/>
                      <a:gd name="T22" fmla="*/ 14 w 28"/>
                      <a:gd name="T23" fmla="*/ 9 h 27"/>
                      <a:gd name="T24" fmla="*/ 5 w 28"/>
                      <a:gd name="T25" fmla="*/ 17 h 27"/>
                      <a:gd name="T26" fmla="*/ 5 w 28"/>
                      <a:gd name="T27" fmla="*/ 17 h 27"/>
                      <a:gd name="T28" fmla="*/ 5 w 28"/>
                      <a:gd name="T29" fmla="*/ 17 h 27"/>
                      <a:gd name="T30" fmla="*/ 0 w 28"/>
                      <a:gd name="T31" fmla="*/ 27 h 27"/>
                      <a:gd name="T32" fmla="*/ 0 w 28"/>
                      <a:gd name="T33" fmla="*/ 27 h 27"/>
                      <a:gd name="T34" fmla="*/ 6 w 28"/>
                      <a:gd name="T35" fmla="*/ 17 h 27"/>
                      <a:gd name="T36" fmla="*/ 15 w 28"/>
                      <a:gd name="T37" fmla="*/ 9 h 27"/>
                      <a:gd name="T38" fmla="*/ 15 w 28"/>
                      <a:gd name="T39" fmla="*/ 10 h 27"/>
                      <a:gd name="T40" fmla="*/ 12 w 28"/>
                      <a:gd name="T41" fmla="*/ 20 h 27"/>
                      <a:gd name="T42" fmla="*/ 12 w 28"/>
                      <a:gd name="T43" fmla="*/ 20 h 27"/>
                      <a:gd name="T44" fmla="*/ 12 w 28"/>
                      <a:gd name="T45" fmla="*/ 20 h 27"/>
                      <a:gd name="T46" fmla="*/ 16 w 28"/>
                      <a:gd name="T47" fmla="*/ 10 h 27"/>
                      <a:gd name="T48" fmla="*/ 22 w 28"/>
                      <a:gd name="T49" fmla="*/ 5 h 27"/>
                      <a:gd name="T50" fmla="*/ 16 w 28"/>
                      <a:gd name="T51" fmla="*/ 16 h 27"/>
                      <a:gd name="T52" fmla="*/ 16 w 28"/>
                      <a:gd name="T53" fmla="*/ 17 h 27"/>
                      <a:gd name="T54" fmla="*/ 22 w 28"/>
                      <a:gd name="T55" fmla="*/ 5 h 27"/>
                      <a:gd name="T56" fmla="*/ 22 w 28"/>
                      <a:gd name="T57" fmla="*/ 5 h 27"/>
                      <a:gd name="T58" fmla="*/ 26 w 28"/>
                      <a:gd name="T59" fmla="*/ 2 h 27"/>
                      <a:gd name="T60" fmla="*/ 28 w 28"/>
                      <a:gd name="T61" fmla="*/ 9 h 27"/>
                      <a:gd name="T62" fmla="*/ 28 w 28"/>
                      <a:gd name="T63" fmla="*/ 9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8" h="27">
                        <a:moveTo>
                          <a:pt x="26" y="2"/>
                        </a:move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1"/>
                          <a:pt x="26" y="1"/>
                          <a:pt x="26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1"/>
                          <a:pt x="23" y="1"/>
                          <a:pt x="22" y="2"/>
                        </a:cubicBezTo>
                        <a:cubicBezTo>
                          <a:pt x="22" y="2"/>
                          <a:pt x="22" y="2"/>
                          <a:pt x="22" y="2"/>
                        </a:cubicBezTo>
                        <a:cubicBezTo>
                          <a:pt x="22" y="2"/>
                          <a:pt x="22" y="2"/>
                          <a:pt x="21" y="2"/>
                        </a:cubicBezTo>
                        <a:cubicBezTo>
                          <a:pt x="21" y="2"/>
                          <a:pt x="21" y="2"/>
                          <a:pt x="21" y="1"/>
                        </a:cubicBezTo>
                        <a:cubicBezTo>
                          <a:pt x="21" y="1"/>
                          <a:pt x="21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0"/>
                          <a:pt x="21" y="1"/>
                          <a:pt x="21" y="1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0" y="3"/>
                          <a:pt x="19" y="4"/>
                          <a:pt x="18" y="4"/>
                        </a:cubicBezTo>
                        <a:cubicBezTo>
                          <a:pt x="18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8" y="5"/>
                          <a:pt x="19" y="5"/>
                          <a:pt x="19" y="5"/>
                        </a:cubicBezTo>
                        <a:cubicBezTo>
                          <a:pt x="19" y="4"/>
                          <a:pt x="21" y="4"/>
                          <a:pt x="21" y="3"/>
                        </a:cubicBezTo>
                        <a:cubicBezTo>
                          <a:pt x="22" y="3"/>
                          <a:pt x="22" y="2"/>
                          <a:pt x="23" y="2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1" y="5"/>
                          <a:pt x="17" y="6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1" y="11"/>
                          <a:pt x="8" y="14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4" y="20"/>
                          <a:pt x="2" y="23"/>
                          <a:pt x="0" y="26"/>
                        </a:cubicBezTo>
                        <a:cubicBezTo>
                          <a:pt x="0" y="26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2" y="24"/>
                          <a:pt x="4" y="20"/>
                          <a:pt x="5" y="17"/>
                        </a:cubicBezTo>
                        <a:cubicBezTo>
                          <a:pt x="5" y="17"/>
                          <a:pt x="5" y="17"/>
                          <a:pt x="6" y="17"/>
                        </a:cubicBezTo>
                        <a:cubicBezTo>
                          <a:pt x="9" y="15"/>
                          <a:pt x="12" y="12"/>
                          <a:pt x="15" y="9"/>
                        </a:cubicBezTo>
                        <a:cubicBezTo>
                          <a:pt x="15" y="9"/>
                          <a:pt x="15" y="9"/>
                          <a:pt x="15" y="9"/>
                        </a:cubicBezTo>
                        <a:cubicBezTo>
                          <a:pt x="15" y="9"/>
                          <a:pt x="15" y="9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4" y="13"/>
                          <a:pt x="14" y="17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2" y="20"/>
                          <a:pt x="12" y="20"/>
                          <a:pt x="12" y="20"/>
                        </a:cubicBezTo>
                        <a:cubicBezTo>
                          <a:pt x="14" y="17"/>
                          <a:pt x="15" y="13"/>
                          <a:pt x="15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9"/>
                          <a:pt x="16" y="9"/>
                          <a:pt x="16" y="8"/>
                        </a:cubicBezTo>
                        <a:cubicBezTo>
                          <a:pt x="18" y="7"/>
                          <a:pt x="19" y="6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19" y="9"/>
                          <a:pt x="17" y="12"/>
                          <a:pt x="16" y="16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6" y="17"/>
                          <a:pt x="16" y="17"/>
                          <a:pt x="16" y="17"/>
                        </a:cubicBezTo>
                        <a:cubicBezTo>
                          <a:pt x="17" y="13"/>
                          <a:pt x="20" y="9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2" y="5"/>
                          <a:pt x="22" y="5"/>
                          <a:pt x="22" y="5"/>
                        </a:cubicBezTo>
                        <a:cubicBezTo>
                          <a:pt x="23" y="4"/>
                          <a:pt x="24" y="2"/>
                          <a:pt x="25" y="2"/>
                        </a:cubicBezTo>
                        <a:cubicBezTo>
                          <a:pt x="25" y="2"/>
                          <a:pt x="25" y="2"/>
                          <a:pt x="26" y="2"/>
                        </a:cubicBezTo>
                        <a:cubicBezTo>
                          <a:pt x="27" y="4"/>
                          <a:pt x="27" y="7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7" y="7"/>
                          <a:pt x="27" y="4"/>
                          <a:pt x="26" y="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4982"/>
                  <p:cNvSpPr>
                    <a:spLocks/>
                  </p:cNvSpPr>
                  <p:nvPr/>
                </p:nvSpPr>
                <p:spPr bwMode="auto">
                  <a:xfrm>
                    <a:off x="7184" y="0"/>
                    <a:ext cx="13" cy="37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0 w 1"/>
                      <a:gd name="T5" fmla="*/ 3 h 3"/>
                      <a:gd name="T6" fmla="*/ 0 w 1"/>
                      <a:gd name="T7" fmla="*/ 3 h 3"/>
                      <a:gd name="T8" fmla="*/ 0 w 1"/>
                      <a:gd name="T9" fmla="*/ 3 h 3"/>
                      <a:gd name="T10" fmla="*/ 1 w 1"/>
                      <a:gd name="T1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4983"/>
                  <p:cNvSpPr>
                    <a:spLocks/>
                  </p:cNvSpPr>
                  <p:nvPr/>
                </p:nvSpPr>
                <p:spPr bwMode="auto">
                  <a:xfrm>
                    <a:off x="7618" y="829"/>
                    <a:ext cx="62" cy="37"/>
                  </a:xfrm>
                  <a:custGeom>
                    <a:avLst/>
                    <a:gdLst>
                      <a:gd name="T0" fmla="*/ 0 w 5"/>
                      <a:gd name="T1" fmla="*/ 3 h 3"/>
                      <a:gd name="T2" fmla="*/ 0 w 5"/>
                      <a:gd name="T3" fmla="*/ 3 h 3"/>
                      <a:gd name="T4" fmla="*/ 0 w 5"/>
                      <a:gd name="T5" fmla="*/ 3 h 3"/>
                      <a:gd name="T6" fmla="*/ 5 w 5"/>
                      <a:gd name="T7" fmla="*/ 1 h 3"/>
                      <a:gd name="T8" fmla="*/ 5 w 5"/>
                      <a:gd name="T9" fmla="*/ 0 h 3"/>
                      <a:gd name="T10" fmla="*/ 0 w 5"/>
                      <a:gd name="T11" fmla="*/ 2 h 3"/>
                      <a:gd name="T12" fmla="*/ 0 w 5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2" y="3"/>
                          <a:pt x="3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4984"/>
                  <p:cNvSpPr>
                    <a:spLocks noEditPoints="1"/>
                  </p:cNvSpPr>
                  <p:nvPr/>
                </p:nvSpPr>
                <p:spPr bwMode="auto">
                  <a:xfrm>
                    <a:off x="5164" y="0"/>
                    <a:ext cx="2516" cy="2548"/>
                  </a:xfrm>
                  <a:custGeom>
                    <a:avLst/>
                    <a:gdLst>
                      <a:gd name="T0" fmla="*/ 193 w 203"/>
                      <a:gd name="T1" fmla="*/ 120 h 206"/>
                      <a:gd name="T2" fmla="*/ 197 w 203"/>
                      <a:gd name="T3" fmla="*/ 88 h 206"/>
                      <a:gd name="T4" fmla="*/ 199 w 203"/>
                      <a:gd name="T5" fmla="*/ 19 h 206"/>
                      <a:gd name="T6" fmla="*/ 159 w 203"/>
                      <a:gd name="T7" fmla="*/ 1 h 206"/>
                      <a:gd name="T8" fmla="*/ 56 w 203"/>
                      <a:gd name="T9" fmla="*/ 20 h 206"/>
                      <a:gd name="T10" fmla="*/ 36 w 203"/>
                      <a:gd name="T11" fmla="*/ 76 h 206"/>
                      <a:gd name="T12" fmla="*/ 43 w 203"/>
                      <a:gd name="T13" fmla="*/ 108 h 206"/>
                      <a:gd name="T14" fmla="*/ 64 w 203"/>
                      <a:gd name="T15" fmla="*/ 112 h 206"/>
                      <a:gd name="T16" fmla="*/ 53 w 203"/>
                      <a:gd name="T17" fmla="*/ 161 h 206"/>
                      <a:gd name="T18" fmla="*/ 104 w 203"/>
                      <a:gd name="T19" fmla="*/ 171 h 206"/>
                      <a:gd name="T20" fmla="*/ 128 w 203"/>
                      <a:gd name="T21" fmla="*/ 164 h 206"/>
                      <a:gd name="T22" fmla="*/ 144 w 203"/>
                      <a:gd name="T23" fmla="*/ 166 h 206"/>
                      <a:gd name="T24" fmla="*/ 188 w 203"/>
                      <a:gd name="T25" fmla="*/ 189 h 206"/>
                      <a:gd name="T26" fmla="*/ 199 w 203"/>
                      <a:gd name="T27" fmla="*/ 0 h 206"/>
                      <a:gd name="T28" fmla="*/ 158 w 203"/>
                      <a:gd name="T29" fmla="*/ 119 h 206"/>
                      <a:gd name="T30" fmla="*/ 110 w 203"/>
                      <a:gd name="T31" fmla="*/ 150 h 206"/>
                      <a:gd name="T32" fmla="*/ 67 w 203"/>
                      <a:gd name="T33" fmla="*/ 88 h 206"/>
                      <a:gd name="T34" fmla="*/ 62 w 203"/>
                      <a:gd name="T35" fmla="*/ 53 h 206"/>
                      <a:gd name="T36" fmla="*/ 79 w 203"/>
                      <a:gd name="T37" fmla="*/ 35 h 206"/>
                      <a:gd name="T38" fmla="*/ 85 w 203"/>
                      <a:gd name="T39" fmla="*/ 30 h 206"/>
                      <a:gd name="T40" fmla="*/ 102 w 203"/>
                      <a:gd name="T41" fmla="*/ 32 h 206"/>
                      <a:gd name="T42" fmla="*/ 139 w 203"/>
                      <a:gd name="T43" fmla="*/ 9 h 206"/>
                      <a:gd name="T44" fmla="*/ 182 w 203"/>
                      <a:gd name="T45" fmla="*/ 27 h 206"/>
                      <a:gd name="T46" fmla="*/ 173 w 203"/>
                      <a:gd name="T47" fmla="*/ 93 h 206"/>
                      <a:gd name="T48" fmla="*/ 135 w 203"/>
                      <a:gd name="T49" fmla="*/ 98 h 206"/>
                      <a:gd name="T50" fmla="*/ 116 w 203"/>
                      <a:gd name="T51" fmla="*/ 133 h 206"/>
                      <a:gd name="T52" fmla="*/ 106 w 203"/>
                      <a:gd name="T53" fmla="*/ 82 h 206"/>
                      <a:gd name="T54" fmla="*/ 100 w 203"/>
                      <a:gd name="T55" fmla="*/ 42 h 206"/>
                      <a:gd name="T56" fmla="*/ 111 w 203"/>
                      <a:gd name="T57" fmla="*/ 31 h 206"/>
                      <a:gd name="T58" fmla="*/ 131 w 203"/>
                      <a:gd name="T59" fmla="*/ 34 h 206"/>
                      <a:gd name="T60" fmla="*/ 115 w 203"/>
                      <a:gd name="T61" fmla="*/ 49 h 206"/>
                      <a:gd name="T62" fmla="*/ 113 w 203"/>
                      <a:gd name="T63" fmla="*/ 38 h 206"/>
                      <a:gd name="T64" fmla="*/ 115 w 203"/>
                      <a:gd name="T65" fmla="*/ 83 h 206"/>
                      <a:gd name="T66" fmla="*/ 131 w 203"/>
                      <a:gd name="T67" fmla="*/ 71 h 206"/>
                      <a:gd name="T68" fmla="*/ 105 w 203"/>
                      <a:gd name="T69" fmla="*/ 43 h 206"/>
                      <a:gd name="T70" fmla="*/ 144 w 203"/>
                      <a:gd name="T71" fmla="*/ 93 h 206"/>
                      <a:gd name="T72" fmla="*/ 151 w 203"/>
                      <a:gd name="T73" fmla="*/ 89 h 206"/>
                      <a:gd name="T74" fmla="*/ 117 w 203"/>
                      <a:gd name="T75" fmla="*/ 28 h 206"/>
                      <a:gd name="T76" fmla="*/ 117 w 203"/>
                      <a:gd name="T77" fmla="*/ 24 h 206"/>
                      <a:gd name="T78" fmla="*/ 85 w 203"/>
                      <a:gd name="T79" fmla="*/ 66 h 206"/>
                      <a:gd name="T80" fmla="*/ 98 w 203"/>
                      <a:gd name="T81" fmla="*/ 110 h 206"/>
                      <a:gd name="T82" fmla="*/ 109 w 203"/>
                      <a:gd name="T83" fmla="*/ 124 h 206"/>
                      <a:gd name="T84" fmla="*/ 112 w 203"/>
                      <a:gd name="T85" fmla="*/ 149 h 206"/>
                      <a:gd name="T86" fmla="*/ 135 w 203"/>
                      <a:gd name="T87" fmla="*/ 126 h 206"/>
                      <a:gd name="T88" fmla="*/ 172 w 203"/>
                      <a:gd name="T89" fmla="*/ 97 h 206"/>
                      <a:gd name="T90" fmla="*/ 186 w 203"/>
                      <a:gd name="T91" fmla="*/ 65 h 206"/>
                      <a:gd name="T92" fmla="*/ 164 w 203"/>
                      <a:gd name="T93" fmla="*/ 82 h 206"/>
                      <a:gd name="T94" fmla="*/ 196 w 203"/>
                      <a:gd name="T95" fmla="*/ 3 h 206"/>
                      <a:gd name="T96" fmla="*/ 150 w 203"/>
                      <a:gd name="T97" fmla="*/ 14 h 206"/>
                      <a:gd name="T98" fmla="*/ 136 w 203"/>
                      <a:gd name="T99" fmla="*/ 18 h 206"/>
                      <a:gd name="T100" fmla="*/ 86 w 203"/>
                      <a:gd name="T101" fmla="*/ 3 h 206"/>
                      <a:gd name="T102" fmla="*/ 84 w 203"/>
                      <a:gd name="T103" fmla="*/ 28 h 206"/>
                      <a:gd name="T104" fmla="*/ 58 w 203"/>
                      <a:gd name="T105" fmla="*/ 58 h 206"/>
                      <a:gd name="T106" fmla="*/ 65 w 203"/>
                      <a:gd name="T107" fmla="*/ 58 h 206"/>
                      <a:gd name="T108" fmla="*/ 30 w 203"/>
                      <a:gd name="T109" fmla="*/ 95 h 206"/>
                      <a:gd name="T110" fmla="*/ 76 w 203"/>
                      <a:gd name="T111" fmla="*/ 132 h 206"/>
                      <a:gd name="T112" fmla="*/ 82 w 203"/>
                      <a:gd name="T113" fmla="*/ 141 h 206"/>
                      <a:gd name="T114" fmla="*/ 102 w 203"/>
                      <a:gd name="T115" fmla="*/ 163 h 206"/>
                      <a:gd name="T116" fmla="*/ 111 w 203"/>
                      <a:gd name="T117" fmla="*/ 157 h 206"/>
                      <a:gd name="T118" fmla="*/ 131 w 203"/>
                      <a:gd name="T119" fmla="*/ 140 h 206"/>
                      <a:gd name="T120" fmla="*/ 142 w 203"/>
                      <a:gd name="T121" fmla="*/ 153 h 206"/>
                      <a:gd name="T122" fmla="*/ 162 w 203"/>
                      <a:gd name="T123" fmla="*/ 121 h 206"/>
                      <a:gd name="T124" fmla="*/ 176 w 203"/>
                      <a:gd name="T125" fmla="*/ 123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03" h="206">
                        <a:moveTo>
                          <a:pt x="191" y="156"/>
                        </a:move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1" y="152"/>
                          <a:pt x="188" y="150"/>
                          <a:pt x="186" y="148"/>
                        </a:cubicBezTo>
                        <a:cubicBezTo>
                          <a:pt x="188" y="146"/>
                          <a:pt x="191" y="145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3" y="144"/>
                          <a:pt x="193" y="144"/>
                          <a:pt x="193" y="144"/>
                        </a:cubicBezTo>
                        <a:cubicBezTo>
                          <a:pt x="194" y="144"/>
                          <a:pt x="194" y="145"/>
                          <a:pt x="195" y="145"/>
                        </a:cubicBezTo>
                        <a:cubicBezTo>
                          <a:pt x="198" y="146"/>
                          <a:pt x="200" y="147"/>
                          <a:pt x="203" y="148"/>
                        </a:cubicBezTo>
                        <a:cubicBezTo>
                          <a:pt x="203" y="148"/>
                          <a:pt x="203" y="148"/>
                          <a:pt x="203" y="148"/>
                        </a:cubicBezTo>
                        <a:cubicBezTo>
                          <a:pt x="200" y="146"/>
                          <a:pt x="198" y="146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5" y="144"/>
                          <a:pt x="195" y="144"/>
                          <a:pt x="195" y="144"/>
                        </a:cubicBezTo>
                        <a:cubicBezTo>
                          <a:pt x="199" y="144"/>
                          <a:pt x="199" y="144"/>
                          <a:pt x="199" y="144"/>
                        </a:cubicBezTo>
                        <a:cubicBezTo>
                          <a:pt x="199" y="144"/>
                          <a:pt x="200" y="144"/>
                          <a:pt x="200" y="144"/>
                        </a:cubicBezTo>
                        <a:cubicBezTo>
                          <a:pt x="200" y="144"/>
                          <a:pt x="200" y="144"/>
                          <a:pt x="200" y="144"/>
                        </a:cubicBezTo>
                        <a:cubicBezTo>
                          <a:pt x="201" y="144"/>
                          <a:pt x="202" y="144"/>
                          <a:pt x="203" y="144"/>
                        </a:cubicBezTo>
                        <a:cubicBezTo>
                          <a:pt x="203" y="143"/>
                          <a:pt x="203" y="143"/>
                          <a:pt x="203" y="143"/>
                        </a:cubicBezTo>
                        <a:cubicBezTo>
                          <a:pt x="202" y="143"/>
                          <a:pt x="201" y="143"/>
                          <a:pt x="200" y="143"/>
                        </a:cubicBezTo>
                        <a:cubicBezTo>
                          <a:pt x="200" y="143"/>
                          <a:pt x="200" y="143"/>
                          <a:pt x="200" y="143"/>
                        </a:cubicBezTo>
                        <a:cubicBezTo>
                          <a:pt x="200" y="143"/>
                          <a:pt x="199" y="143"/>
                          <a:pt x="199" y="143"/>
                        </a:cubicBezTo>
                        <a:cubicBezTo>
                          <a:pt x="196" y="143"/>
                          <a:pt x="193" y="142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3"/>
                          <a:pt x="190" y="143"/>
                          <a:pt x="190" y="143"/>
                        </a:cubicBezTo>
                        <a:cubicBezTo>
                          <a:pt x="190" y="142"/>
                          <a:pt x="190" y="141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1" y="140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1"/>
                          <a:pt x="191" y="141"/>
                        </a:cubicBezTo>
                        <a:cubicBezTo>
                          <a:pt x="191" y="141"/>
                          <a:pt x="191" y="140"/>
                          <a:pt x="191" y="140"/>
                        </a:cubicBezTo>
                        <a:cubicBezTo>
                          <a:pt x="191" y="140"/>
                          <a:pt x="191" y="140"/>
                          <a:pt x="191" y="140"/>
                        </a:cubicBezTo>
                        <a:cubicBezTo>
                          <a:pt x="190" y="140"/>
                          <a:pt x="191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1" y="137"/>
                          <a:pt x="191" y="135"/>
                          <a:pt x="192" y="134"/>
                        </a:cubicBezTo>
                        <a:cubicBezTo>
                          <a:pt x="192" y="134"/>
                          <a:pt x="192" y="134"/>
                          <a:pt x="192" y="134"/>
                        </a:cubicBezTo>
                        <a:cubicBezTo>
                          <a:pt x="192" y="133"/>
                          <a:pt x="192" y="132"/>
                          <a:pt x="193" y="131"/>
                        </a:cubicBezTo>
                        <a:cubicBezTo>
                          <a:pt x="193" y="131"/>
                          <a:pt x="193" y="131"/>
                          <a:pt x="193" y="131"/>
                        </a:cubicBezTo>
                        <a:cubicBezTo>
                          <a:pt x="196" y="134"/>
                          <a:pt x="200" y="137"/>
                          <a:pt x="203" y="140"/>
                        </a:cubicBezTo>
                        <a:cubicBezTo>
                          <a:pt x="203" y="139"/>
                          <a:pt x="203" y="139"/>
                          <a:pt x="203" y="139"/>
                        </a:cubicBezTo>
                        <a:cubicBezTo>
                          <a:pt x="200" y="136"/>
                          <a:pt x="196" y="134"/>
                          <a:pt x="193" y="131"/>
                        </a:cubicBezTo>
                        <a:cubicBezTo>
                          <a:pt x="193" y="131"/>
                          <a:pt x="193" y="131"/>
                          <a:pt x="193" y="130"/>
                        </a:cubicBezTo>
                        <a:cubicBezTo>
                          <a:pt x="193" y="130"/>
                          <a:pt x="193" y="130"/>
                          <a:pt x="193" y="130"/>
                        </a:cubicBezTo>
                        <a:cubicBezTo>
                          <a:pt x="193" y="129"/>
                          <a:pt x="193" y="127"/>
                          <a:pt x="193" y="125"/>
                        </a:cubicBezTo>
                        <a:cubicBezTo>
                          <a:pt x="193" y="125"/>
                          <a:pt x="193" y="124"/>
                          <a:pt x="193" y="124"/>
                        </a:cubicBezTo>
                        <a:cubicBezTo>
                          <a:pt x="193" y="124"/>
                          <a:pt x="194" y="124"/>
                          <a:pt x="194" y="124"/>
                        </a:cubicBezTo>
                        <a:cubicBezTo>
                          <a:pt x="194" y="124"/>
                          <a:pt x="194" y="124"/>
                          <a:pt x="194" y="124"/>
                        </a:cubicBezTo>
                        <a:cubicBezTo>
                          <a:pt x="194" y="124"/>
                          <a:pt x="195" y="124"/>
                          <a:pt x="195" y="123"/>
                        </a:cubicBezTo>
                        <a:cubicBezTo>
                          <a:pt x="195" y="123"/>
                          <a:pt x="195" y="123"/>
                          <a:pt x="195" y="123"/>
                        </a:cubicBezTo>
                        <a:cubicBezTo>
                          <a:pt x="198" y="122"/>
                          <a:pt x="200" y="121"/>
                          <a:pt x="203" y="120"/>
                        </a:cubicBezTo>
                        <a:cubicBezTo>
                          <a:pt x="203" y="119"/>
                          <a:pt x="203" y="119"/>
                          <a:pt x="203" y="119"/>
                        </a:cubicBezTo>
                        <a:cubicBezTo>
                          <a:pt x="200" y="121"/>
                          <a:pt x="198" y="122"/>
                          <a:pt x="195" y="123"/>
                        </a:cubicBezTo>
                        <a:cubicBezTo>
                          <a:pt x="194" y="123"/>
                          <a:pt x="194" y="123"/>
                          <a:pt x="194" y="123"/>
                        </a:cubicBezTo>
                        <a:cubicBezTo>
                          <a:pt x="194" y="122"/>
                          <a:pt x="194" y="121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4" y="119"/>
                          <a:pt x="194" y="119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6" y="117"/>
                          <a:pt x="196" y="114"/>
                          <a:pt x="196" y="113"/>
                        </a:cubicBezTo>
                        <a:cubicBezTo>
                          <a:pt x="196" y="113"/>
                          <a:pt x="196" y="113"/>
                          <a:pt x="196" y="113"/>
                        </a:cubicBezTo>
                        <a:cubicBezTo>
                          <a:pt x="198" y="110"/>
                          <a:pt x="198" y="108"/>
                          <a:pt x="199" y="105"/>
                        </a:cubicBezTo>
                        <a:cubicBezTo>
                          <a:pt x="201" y="106"/>
                          <a:pt x="202" y="107"/>
                          <a:pt x="203" y="107"/>
                        </a:cubicBezTo>
                        <a:cubicBezTo>
                          <a:pt x="203" y="106"/>
                          <a:pt x="203" y="106"/>
                          <a:pt x="203" y="106"/>
                        </a:cubicBezTo>
                        <a:cubicBezTo>
                          <a:pt x="202" y="106"/>
                          <a:pt x="201" y="105"/>
                          <a:pt x="200" y="104"/>
                        </a:cubicBezTo>
                        <a:cubicBezTo>
                          <a:pt x="200" y="102"/>
                          <a:pt x="202" y="100"/>
                          <a:pt x="203" y="98"/>
                        </a:cubicBezTo>
                        <a:cubicBezTo>
                          <a:pt x="203" y="94"/>
                          <a:pt x="203" y="94"/>
                          <a:pt x="203" y="94"/>
                        </a:cubicBezTo>
                        <a:cubicBezTo>
                          <a:pt x="202" y="98"/>
                          <a:pt x="200" y="101"/>
                          <a:pt x="199" y="104"/>
                        </a:cubicBezTo>
                        <a:cubicBezTo>
                          <a:pt x="198" y="107"/>
                          <a:pt x="197" y="109"/>
                          <a:pt x="196" y="112"/>
                        </a:cubicBezTo>
                        <a:cubicBezTo>
                          <a:pt x="196" y="112"/>
                          <a:pt x="196" y="113"/>
                          <a:pt x="196" y="113"/>
                        </a:cubicBezTo>
                        <a:cubicBezTo>
                          <a:pt x="195" y="114"/>
                          <a:pt x="195" y="116"/>
                          <a:pt x="194" y="118"/>
                        </a:cubicBezTo>
                        <a:cubicBezTo>
                          <a:pt x="194" y="116"/>
                          <a:pt x="194" y="113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3" y="111"/>
                          <a:pt x="193" y="111"/>
                          <a:pt x="193" y="111"/>
                        </a:cubicBezTo>
                        <a:cubicBezTo>
                          <a:pt x="194" y="113"/>
                          <a:pt x="193" y="116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8"/>
                          <a:pt x="194" y="118"/>
                          <a:pt x="194" y="118"/>
                        </a:cubicBezTo>
                        <a:cubicBezTo>
                          <a:pt x="194" y="119"/>
                          <a:pt x="194" y="119"/>
                          <a:pt x="194" y="120"/>
                        </a:cubicBezTo>
                        <a:cubicBezTo>
                          <a:pt x="194" y="120"/>
                          <a:pt x="194" y="120"/>
                          <a:pt x="194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3" y="120"/>
                          <a:pt x="193" y="120"/>
                          <a:pt x="193" y="120"/>
                        </a:cubicBezTo>
                        <a:cubicBezTo>
                          <a:pt x="191" y="120"/>
                          <a:pt x="189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1"/>
                          <a:pt x="188" y="121"/>
                        </a:cubicBezTo>
                        <a:cubicBezTo>
                          <a:pt x="188" y="121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88" y="122"/>
                          <a:pt x="188" y="122"/>
                          <a:pt x="188" y="122"/>
                        </a:cubicBezTo>
                        <a:cubicBezTo>
                          <a:pt x="190" y="121"/>
                          <a:pt x="191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1"/>
                          <a:pt x="193" y="121"/>
                        </a:cubicBezTo>
                        <a:cubicBezTo>
                          <a:pt x="193" y="121"/>
                          <a:pt x="193" y="123"/>
                          <a:pt x="193" y="123"/>
                        </a:cubicBezTo>
                        <a:cubicBezTo>
                          <a:pt x="193" y="124"/>
                          <a:pt x="193" y="124"/>
                          <a:pt x="193" y="124"/>
                        </a:cubicBezTo>
                        <a:cubicBezTo>
                          <a:pt x="191" y="124"/>
                          <a:pt x="189" y="125"/>
                          <a:pt x="188" y="126"/>
                        </a:cubicBezTo>
                        <a:cubicBezTo>
                          <a:pt x="188" y="126"/>
                          <a:pt x="188" y="126"/>
                          <a:pt x="188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5"/>
                          <a:pt x="187" y="125"/>
                        </a:cubicBezTo>
                        <a:cubicBezTo>
                          <a:pt x="187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6" y="125"/>
                          <a:pt x="186" y="125"/>
                          <a:pt x="186" y="125"/>
                        </a:cubicBezTo>
                        <a:cubicBezTo>
                          <a:pt x="183" y="124"/>
                          <a:pt x="179" y="122"/>
                          <a:pt x="176" y="122"/>
                        </a:cubicBezTo>
                        <a:cubicBezTo>
                          <a:pt x="175" y="121"/>
                          <a:pt x="175" y="121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3" y="119"/>
                          <a:pt x="172" y="116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4"/>
                        </a:cubicBezTo>
                        <a:cubicBezTo>
                          <a:pt x="170" y="114"/>
                          <a:pt x="170" y="114"/>
                          <a:pt x="170" y="113"/>
                        </a:cubicBezTo>
                        <a:cubicBezTo>
                          <a:pt x="172" y="110"/>
                          <a:pt x="173" y="107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5" y="104"/>
                          <a:pt x="175" y="104"/>
                          <a:pt x="175" y="104"/>
                        </a:cubicBezTo>
                        <a:cubicBezTo>
                          <a:pt x="173" y="107"/>
                          <a:pt x="171" y="110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70" y="113"/>
                          <a:pt x="170" y="113"/>
                          <a:pt x="170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9" y="113"/>
                        </a:cubicBezTo>
                        <a:cubicBezTo>
                          <a:pt x="169" y="113"/>
                          <a:pt x="169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7" y="111"/>
                          <a:pt x="165" y="110"/>
                          <a:pt x="164" y="108"/>
                        </a:cubicBezTo>
                        <a:cubicBezTo>
                          <a:pt x="169" y="103"/>
                          <a:pt x="172" y="96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5"/>
                          <a:pt x="179" y="96"/>
                          <a:pt x="179" y="97"/>
                        </a:cubicBezTo>
                        <a:cubicBezTo>
                          <a:pt x="179" y="98"/>
                          <a:pt x="179" y="100"/>
                          <a:pt x="179" y="101"/>
                        </a:cubicBezTo>
                        <a:cubicBezTo>
                          <a:pt x="179" y="102"/>
                          <a:pt x="179" y="104"/>
                          <a:pt x="178" y="106"/>
                        </a:cubicBezTo>
                        <a:cubicBezTo>
                          <a:pt x="177" y="108"/>
                          <a:pt x="176" y="109"/>
                          <a:pt x="176" y="111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6" y="112"/>
                          <a:pt x="176" y="112"/>
                          <a:pt x="176" y="112"/>
                        </a:cubicBezTo>
                        <a:cubicBezTo>
                          <a:pt x="177" y="109"/>
                          <a:pt x="178" y="108"/>
                          <a:pt x="178" y="106"/>
                        </a:cubicBezTo>
                        <a:cubicBezTo>
                          <a:pt x="179" y="104"/>
                          <a:pt x="179" y="102"/>
                          <a:pt x="179" y="101"/>
                        </a:cubicBezTo>
                        <a:cubicBezTo>
                          <a:pt x="179" y="99"/>
                          <a:pt x="179" y="98"/>
                          <a:pt x="179" y="97"/>
                        </a:cubicBezTo>
                        <a:cubicBezTo>
                          <a:pt x="179" y="96"/>
                          <a:pt x="179" y="95"/>
                          <a:pt x="179" y="94"/>
                        </a:cubicBezTo>
                        <a:cubicBezTo>
                          <a:pt x="179" y="94"/>
                          <a:pt x="179" y="94"/>
                          <a:pt x="179" y="94"/>
                        </a:cubicBezTo>
                        <a:cubicBezTo>
                          <a:pt x="179" y="93"/>
                          <a:pt x="184" y="91"/>
                          <a:pt x="184" y="91"/>
                        </a:cubicBezTo>
                        <a:cubicBezTo>
                          <a:pt x="183" y="92"/>
                          <a:pt x="183" y="94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4" y="94"/>
                          <a:pt x="184" y="92"/>
                          <a:pt x="184" y="91"/>
                        </a:cubicBezTo>
                        <a:cubicBezTo>
                          <a:pt x="184" y="91"/>
                          <a:pt x="184" y="91"/>
                          <a:pt x="184" y="91"/>
                        </a:cubicBezTo>
                        <a:cubicBezTo>
                          <a:pt x="186" y="89"/>
                          <a:pt x="190" y="88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2" y="87"/>
                          <a:pt x="192" y="87"/>
                          <a:pt x="192" y="87"/>
                        </a:cubicBezTo>
                        <a:cubicBezTo>
                          <a:pt x="192" y="87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8"/>
                          <a:pt x="192" y="88"/>
                          <a:pt x="192" y="88"/>
                        </a:cubicBezTo>
                        <a:cubicBezTo>
                          <a:pt x="192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7"/>
                          <a:pt x="193" y="87"/>
                        </a:cubicBezTo>
                        <a:cubicBezTo>
                          <a:pt x="193" y="87"/>
                          <a:pt x="193" y="86"/>
                          <a:pt x="193" y="87"/>
                        </a:cubicBezTo>
                        <a:cubicBezTo>
                          <a:pt x="193" y="86"/>
                          <a:pt x="193" y="86"/>
                          <a:pt x="193" y="86"/>
                        </a:cubicBezTo>
                        <a:cubicBezTo>
                          <a:pt x="194" y="87"/>
                          <a:pt x="195" y="87"/>
                          <a:pt x="196" y="87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6" y="88"/>
                          <a:pt x="196" y="88"/>
                          <a:pt x="196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6" y="91"/>
                          <a:pt x="195" y="93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4" y="96"/>
                          <a:pt x="194" y="96"/>
                          <a:pt x="194" y="96"/>
                        </a:cubicBezTo>
                        <a:cubicBezTo>
                          <a:pt x="195" y="94"/>
                          <a:pt x="196" y="91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7" y="88"/>
                          <a:pt x="197" y="88"/>
                          <a:pt x="197" y="88"/>
                        </a:cubicBezTo>
                        <a:cubicBezTo>
                          <a:pt x="199" y="88"/>
                          <a:pt x="201" y="88"/>
                          <a:pt x="203" y="88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1" y="87"/>
                          <a:pt x="199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8" y="85"/>
                          <a:pt x="198" y="83"/>
                          <a:pt x="199" y="81"/>
                        </a:cubicBezTo>
                        <a:cubicBezTo>
                          <a:pt x="199" y="81"/>
                          <a:pt x="199" y="81"/>
                          <a:pt x="199" y="81"/>
                        </a:cubicBezTo>
                        <a:cubicBezTo>
                          <a:pt x="200" y="80"/>
                          <a:pt x="201" y="79"/>
                          <a:pt x="203" y="78"/>
                        </a:cubicBezTo>
                        <a:cubicBezTo>
                          <a:pt x="203" y="76"/>
                          <a:pt x="203" y="76"/>
                          <a:pt x="203" y="76"/>
                        </a:cubicBezTo>
                        <a:cubicBezTo>
                          <a:pt x="202" y="76"/>
                          <a:pt x="201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1" y="75"/>
                          <a:pt x="202" y="73"/>
                          <a:pt x="203" y="71"/>
                        </a:cubicBezTo>
                        <a:cubicBezTo>
                          <a:pt x="203" y="70"/>
                          <a:pt x="203" y="70"/>
                          <a:pt x="203" y="70"/>
                        </a:cubicBezTo>
                        <a:cubicBezTo>
                          <a:pt x="202" y="72"/>
                          <a:pt x="201" y="75"/>
                          <a:pt x="200" y="77"/>
                        </a:cubicBezTo>
                        <a:cubicBezTo>
                          <a:pt x="200" y="77"/>
                          <a:pt x="200" y="77"/>
                          <a:pt x="200" y="77"/>
                        </a:cubicBezTo>
                        <a:cubicBezTo>
                          <a:pt x="200" y="78"/>
                          <a:pt x="198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6" y="79"/>
                          <a:pt x="196" y="79"/>
                          <a:pt x="196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7" y="79"/>
                          <a:pt x="197" y="79"/>
                          <a:pt x="197" y="79"/>
                        </a:cubicBezTo>
                        <a:cubicBezTo>
                          <a:pt x="194" y="81"/>
                          <a:pt x="190" y="81"/>
                          <a:pt x="187" y="82"/>
                        </a:cubicBezTo>
                        <a:cubicBezTo>
                          <a:pt x="189" y="73"/>
                          <a:pt x="192" y="66"/>
                          <a:pt x="195" y="59"/>
                        </a:cubicBezTo>
                        <a:cubicBezTo>
                          <a:pt x="195" y="59"/>
                          <a:pt x="195" y="59"/>
                          <a:pt x="195" y="59"/>
                        </a:cubicBezTo>
                        <a:cubicBezTo>
                          <a:pt x="195" y="59"/>
                          <a:pt x="195" y="60"/>
                          <a:pt x="195" y="60"/>
                        </a:cubicBezTo>
                        <a:cubicBezTo>
                          <a:pt x="195" y="62"/>
                          <a:pt x="195" y="65"/>
                          <a:pt x="195" y="67"/>
                        </a:cubicBezTo>
                        <a:cubicBezTo>
                          <a:pt x="195" y="67"/>
                          <a:pt x="195" y="67"/>
                          <a:pt x="195" y="67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5" y="68"/>
                          <a:pt x="195" y="68"/>
                          <a:pt x="195" y="68"/>
                        </a:cubicBezTo>
                        <a:cubicBezTo>
                          <a:pt x="196" y="68"/>
                          <a:pt x="196" y="68"/>
                          <a:pt x="196" y="67"/>
                        </a:cubicBezTo>
                        <a:cubicBezTo>
                          <a:pt x="196" y="67"/>
                          <a:pt x="196" y="67"/>
                          <a:pt x="196" y="67"/>
                        </a:cubicBezTo>
                        <a:cubicBezTo>
                          <a:pt x="196" y="65"/>
                          <a:pt x="195" y="62"/>
                          <a:pt x="195" y="60"/>
                        </a:cubicBezTo>
                        <a:cubicBezTo>
                          <a:pt x="195" y="60"/>
                          <a:pt x="195" y="59"/>
                          <a:pt x="195" y="59"/>
                        </a:cubicBezTo>
                        <a:cubicBezTo>
                          <a:pt x="196" y="59"/>
                          <a:pt x="196" y="59"/>
                          <a:pt x="196" y="59"/>
                        </a:cubicBezTo>
                        <a:cubicBezTo>
                          <a:pt x="196" y="58"/>
                          <a:pt x="196" y="58"/>
                          <a:pt x="196" y="57"/>
                        </a:cubicBezTo>
                        <a:cubicBezTo>
                          <a:pt x="197" y="56"/>
                          <a:pt x="197" y="54"/>
                          <a:pt x="199" y="53"/>
                        </a:cubicBezTo>
                        <a:cubicBezTo>
                          <a:pt x="199" y="52"/>
                          <a:pt x="200" y="50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2"/>
                          <a:pt x="200" y="52"/>
                        </a:cubicBezTo>
                        <a:cubicBezTo>
                          <a:pt x="200" y="52"/>
                          <a:pt x="200" y="53"/>
                          <a:pt x="200" y="53"/>
                        </a:cubicBezTo>
                        <a:cubicBezTo>
                          <a:pt x="200" y="53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0" y="54"/>
                          <a:pt x="200" y="54"/>
                          <a:pt x="200" y="54"/>
                        </a:cubicBezTo>
                        <a:cubicBezTo>
                          <a:pt x="201" y="53"/>
                          <a:pt x="201" y="52"/>
                          <a:pt x="201" y="52"/>
                        </a:cubicBezTo>
                        <a:cubicBezTo>
                          <a:pt x="201" y="52"/>
                          <a:pt x="201" y="52"/>
                          <a:pt x="201" y="52"/>
                        </a:cubicBezTo>
                        <a:cubicBezTo>
                          <a:pt x="201" y="52"/>
                          <a:pt x="202" y="52"/>
                          <a:pt x="203" y="51"/>
                        </a:cubicBezTo>
                        <a:cubicBezTo>
                          <a:pt x="203" y="49"/>
                          <a:pt x="203" y="49"/>
                          <a:pt x="203" y="49"/>
                        </a:cubicBezTo>
                        <a:cubicBezTo>
                          <a:pt x="202" y="49"/>
                          <a:pt x="202" y="49"/>
                          <a:pt x="201" y="49"/>
                        </a:cubicBezTo>
                        <a:cubicBezTo>
                          <a:pt x="202" y="48"/>
                          <a:pt x="202" y="47"/>
                          <a:pt x="203" y="47"/>
                        </a:cubicBezTo>
                        <a:cubicBezTo>
                          <a:pt x="203" y="42"/>
                          <a:pt x="203" y="42"/>
                          <a:pt x="203" y="42"/>
                        </a:cubicBezTo>
                        <a:cubicBezTo>
                          <a:pt x="202" y="44"/>
                          <a:pt x="201" y="46"/>
                          <a:pt x="199" y="46"/>
                        </a:cubicBezTo>
                        <a:cubicBezTo>
                          <a:pt x="199" y="46"/>
                          <a:pt x="199" y="46"/>
                          <a:pt x="199" y="46"/>
                        </a:cubicBezTo>
                        <a:cubicBezTo>
                          <a:pt x="198" y="47"/>
                          <a:pt x="197" y="47"/>
                          <a:pt x="196" y="47"/>
                        </a:cubicBezTo>
                        <a:cubicBezTo>
                          <a:pt x="196" y="47"/>
                          <a:pt x="196" y="48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ubicBezTo>
                          <a:pt x="196" y="44"/>
                          <a:pt x="197" y="41"/>
                          <a:pt x="197" y="38"/>
                        </a:cubicBezTo>
                        <a:cubicBezTo>
                          <a:pt x="199" y="36"/>
                          <a:pt x="201" y="39"/>
                          <a:pt x="203" y="39"/>
                        </a:cubicBezTo>
                        <a:cubicBezTo>
                          <a:pt x="203" y="25"/>
                          <a:pt x="203" y="25"/>
                          <a:pt x="203" y="25"/>
                        </a:cubicBezTo>
                        <a:cubicBezTo>
                          <a:pt x="202" y="24"/>
                          <a:pt x="202" y="24"/>
                          <a:pt x="202" y="24"/>
                        </a:cubicBezTo>
                        <a:cubicBezTo>
                          <a:pt x="201" y="22"/>
                          <a:pt x="199" y="21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199" y="19"/>
                          <a:pt x="199" y="19"/>
                          <a:pt x="199" y="19"/>
                        </a:cubicBezTo>
                        <a:cubicBezTo>
                          <a:pt x="200" y="17"/>
                          <a:pt x="201" y="17"/>
                          <a:pt x="203" y="16"/>
                        </a:cubicBezTo>
                        <a:cubicBezTo>
                          <a:pt x="203" y="16"/>
                          <a:pt x="203" y="16"/>
                          <a:pt x="203" y="16"/>
                        </a:cubicBezTo>
                        <a:cubicBezTo>
                          <a:pt x="201" y="16"/>
                          <a:pt x="200" y="17"/>
                          <a:pt x="198" y="18"/>
                        </a:cubicBezTo>
                        <a:cubicBezTo>
                          <a:pt x="198" y="18"/>
                          <a:pt x="198" y="19"/>
                          <a:pt x="198" y="18"/>
                        </a:cubicBezTo>
                        <a:cubicBezTo>
                          <a:pt x="198" y="15"/>
                          <a:pt x="199" y="12"/>
                          <a:pt x="199" y="8"/>
                        </a:cubicBezTo>
                        <a:cubicBezTo>
                          <a:pt x="200" y="8"/>
                          <a:pt x="201" y="7"/>
                          <a:pt x="201" y="8"/>
                        </a:cubicBezTo>
                        <a:cubicBezTo>
                          <a:pt x="202" y="8"/>
                          <a:pt x="200" y="8"/>
                          <a:pt x="201" y="7"/>
                        </a:cubicBezTo>
                        <a:cubicBezTo>
                          <a:pt x="201" y="7"/>
                          <a:pt x="201" y="7"/>
                          <a:pt x="201" y="7"/>
                        </a:cubicBezTo>
                        <a:cubicBezTo>
                          <a:pt x="201" y="7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6"/>
                          <a:pt x="202" y="6"/>
                          <a:pt x="202" y="6"/>
                        </a:cubicBezTo>
                        <a:cubicBezTo>
                          <a:pt x="202" y="7"/>
                          <a:pt x="202" y="7"/>
                          <a:pt x="203" y="8"/>
                        </a:cubicBezTo>
                        <a:cubicBezTo>
                          <a:pt x="203" y="7"/>
                          <a:pt x="203" y="7"/>
                          <a:pt x="203" y="7"/>
                        </a:cubicBezTo>
                        <a:cubicBezTo>
                          <a:pt x="203" y="7"/>
                          <a:pt x="202" y="6"/>
                          <a:pt x="202" y="6"/>
                        </a:cubicBezTo>
                        <a:cubicBezTo>
                          <a:pt x="203" y="5"/>
                          <a:pt x="202" y="5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1" y="6"/>
                          <a:pt x="201" y="6"/>
                          <a:pt x="201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6"/>
                          <a:pt x="200" y="6"/>
                          <a:pt x="200" y="6"/>
                        </a:cubicBezTo>
                        <a:cubicBezTo>
                          <a:pt x="200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4"/>
                          <a:pt x="200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1" y="3"/>
                          <a:pt x="201" y="3"/>
                          <a:pt x="201" y="3"/>
                        </a:cubicBezTo>
                        <a:cubicBezTo>
                          <a:pt x="202" y="3"/>
                          <a:pt x="202" y="4"/>
                          <a:pt x="202" y="4"/>
                        </a:cubicBezTo>
                        <a:cubicBezTo>
                          <a:pt x="202" y="4"/>
                          <a:pt x="202" y="4"/>
                          <a:pt x="202" y="4"/>
                        </a:cubicBezTo>
                        <a:cubicBezTo>
                          <a:pt x="202" y="3"/>
                          <a:pt x="202" y="3"/>
                          <a:pt x="202" y="3"/>
                        </a:cubicBezTo>
                        <a:cubicBezTo>
                          <a:pt x="202" y="3"/>
                          <a:pt x="201" y="3"/>
                          <a:pt x="201" y="3"/>
                        </a:cubicBezTo>
                        <a:cubicBezTo>
                          <a:pt x="201" y="2"/>
                          <a:pt x="201" y="2"/>
                          <a:pt x="201" y="2"/>
                        </a:cubicBezTo>
                        <a:cubicBezTo>
                          <a:pt x="202" y="2"/>
                          <a:pt x="202" y="3"/>
                          <a:pt x="203" y="4"/>
                        </a:cubicBezTo>
                        <a:cubicBezTo>
                          <a:pt x="203" y="0"/>
                          <a:pt x="203" y="0"/>
                          <a:pt x="203" y="0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197" y="1"/>
                          <a:pt x="196" y="2"/>
                          <a:pt x="195" y="1"/>
                        </a:cubicBezTo>
                        <a:cubicBezTo>
                          <a:pt x="195" y="0"/>
                          <a:pt x="195" y="0"/>
                          <a:pt x="195" y="0"/>
                        </a:cubicBezTo>
                        <a:cubicBezTo>
                          <a:pt x="192" y="0"/>
                          <a:pt x="192" y="0"/>
                          <a:pt x="192" y="0"/>
                        </a:cubicBezTo>
                        <a:cubicBezTo>
                          <a:pt x="192" y="0"/>
                          <a:pt x="193" y="0"/>
                          <a:pt x="193" y="0"/>
                        </a:cubicBezTo>
                        <a:cubicBezTo>
                          <a:pt x="192" y="1"/>
                          <a:pt x="191" y="3"/>
                          <a:pt x="190" y="3"/>
                        </a:cubicBezTo>
                        <a:cubicBezTo>
                          <a:pt x="189" y="2"/>
                          <a:pt x="188" y="1"/>
                          <a:pt x="188" y="0"/>
                        </a:cubicBezTo>
                        <a:cubicBezTo>
                          <a:pt x="175" y="0"/>
                          <a:pt x="175" y="0"/>
                          <a:pt x="175" y="0"/>
                        </a:cubicBezTo>
                        <a:cubicBezTo>
                          <a:pt x="175" y="0"/>
                          <a:pt x="175" y="0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5" y="0"/>
                          <a:pt x="175" y="0"/>
                          <a:pt x="174" y="0"/>
                        </a:cubicBezTo>
                        <a:cubicBezTo>
                          <a:pt x="173" y="0"/>
                          <a:pt x="173" y="0"/>
                          <a:pt x="173" y="0"/>
                        </a:cubicBezTo>
                        <a:cubicBezTo>
                          <a:pt x="174" y="0"/>
                          <a:pt x="175" y="1"/>
                          <a:pt x="175" y="1"/>
                        </a:cubicBezTo>
                        <a:cubicBezTo>
                          <a:pt x="175" y="1"/>
                          <a:pt x="176" y="1"/>
                          <a:pt x="176" y="1"/>
                        </a:cubicBezTo>
                        <a:cubicBezTo>
                          <a:pt x="176" y="1"/>
                          <a:pt x="176" y="1"/>
                          <a:pt x="176" y="1"/>
                        </a:cubicBezTo>
                        <a:cubicBezTo>
                          <a:pt x="177" y="2"/>
                          <a:pt x="177" y="4"/>
                          <a:pt x="179" y="6"/>
                        </a:cubicBezTo>
                        <a:cubicBezTo>
                          <a:pt x="179" y="7"/>
                          <a:pt x="178" y="7"/>
                          <a:pt x="178" y="7"/>
                        </a:cubicBezTo>
                        <a:cubicBezTo>
                          <a:pt x="178" y="8"/>
                          <a:pt x="177" y="9"/>
                          <a:pt x="177" y="9"/>
                        </a:cubicBezTo>
                        <a:cubicBezTo>
                          <a:pt x="175" y="8"/>
                          <a:pt x="174" y="7"/>
                          <a:pt x="173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2" y="6"/>
                          <a:pt x="172" y="6"/>
                          <a:pt x="172" y="6"/>
                        </a:cubicBezTo>
                        <a:cubicBezTo>
                          <a:pt x="174" y="7"/>
                          <a:pt x="175" y="8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7" y="9"/>
                          <a:pt x="177" y="9"/>
                          <a:pt x="177" y="9"/>
                        </a:cubicBezTo>
                        <a:cubicBezTo>
                          <a:pt x="176" y="11"/>
                          <a:pt x="175" y="12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5" y="14"/>
                          <a:pt x="175" y="14"/>
                          <a:pt x="175" y="14"/>
                        </a:cubicBezTo>
                        <a:cubicBezTo>
                          <a:pt x="171" y="14"/>
                          <a:pt x="168" y="15"/>
                          <a:pt x="165" y="15"/>
                        </a:cubicBezTo>
                        <a:cubicBezTo>
                          <a:pt x="166" y="12"/>
                          <a:pt x="166" y="8"/>
                          <a:pt x="168" y="6"/>
                        </a:cubicBezTo>
                        <a:cubicBezTo>
                          <a:pt x="169" y="6"/>
                          <a:pt x="170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1" y="7"/>
                          <a:pt x="171" y="7"/>
                          <a:pt x="171" y="7"/>
                        </a:cubicBezTo>
                        <a:cubicBezTo>
                          <a:pt x="170" y="7"/>
                          <a:pt x="170" y="6"/>
                          <a:pt x="168" y="6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70" y="4"/>
                          <a:pt x="171" y="2"/>
                          <a:pt x="172" y="0"/>
                        </a:cubicBezTo>
                        <a:cubicBezTo>
                          <a:pt x="171" y="0"/>
                          <a:pt x="171" y="0"/>
                          <a:pt x="171" y="0"/>
                        </a:cubicBezTo>
                        <a:cubicBezTo>
                          <a:pt x="170" y="2"/>
                          <a:pt x="169" y="3"/>
                          <a:pt x="168" y="5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8" y="5"/>
                          <a:pt x="168" y="6"/>
                          <a:pt x="167" y="6"/>
                        </a:cubicBezTo>
                        <a:cubicBezTo>
                          <a:pt x="167" y="6"/>
                          <a:pt x="167" y="6"/>
                          <a:pt x="167" y="6"/>
                        </a:cubicBezTo>
                        <a:cubicBezTo>
                          <a:pt x="164" y="5"/>
                          <a:pt x="161" y="4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8" y="2"/>
                          <a:pt x="158" y="2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9" y="1"/>
                          <a:pt x="159" y="1"/>
                          <a:pt x="159" y="1"/>
                        </a:cubicBezTo>
                        <a:cubicBezTo>
                          <a:pt x="158" y="2"/>
                          <a:pt x="157" y="2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4" y="3"/>
                          <a:pt x="152" y="2"/>
                          <a:pt x="149" y="2"/>
                        </a:cubicBezTo>
                        <a:cubicBezTo>
                          <a:pt x="148" y="2"/>
                          <a:pt x="147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4" y="2"/>
                          <a:pt x="144" y="4"/>
                          <a:pt x="144" y="2"/>
                        </a:cubicBezTo>
                        <a:cubicBezTo>
                          <a:pt x="144" y="2"/>
                          <a:pt x="144" y="2"/>
                          <a:pt x="144" y="2"/>
                        </a:cubicBezTo>
                        <a:cubicBezTo>
                          <a:pt x="145" y="2"/>
                          <a:pt x="146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7" y="1"/>
                          <a:pt x="147" y="1"/>
                          <a:pt x="147" y="1"/>
                        </a:cubicBezTo>
                        <a:cubicBezTo>
                          <a:pt x="146" y="1"/>
                          <a:pt x="145" y="2"/>
                          <a:pt x="143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2" y="2"/>
                          <a:pt x="142" y="1"/>
                          <a:pt x="141" y="1"/>
                        </a:cubicBezTo>
                        <a:cubicBezTo>
                          <a:pt x="141" y="1"/>
                          <a:pt x="141" y="1"/>
                          <a:pt x="141" y="1"/>
                        </a:cubicBezTo>
                        <a:cubicBezTo>
                          <a:pt x="141" y="0"/>
                          <a:pt x="141" y="0"/>
                          <a:pt x="141" y="0"/>
                        </a:cubicBezTo>
                        <a:cubicBezTo>
                          <a:pt x="140" y="0"/>
                          <a:pt x="140" y="0"/>
                          <a:pt x="140" y="0"/>
                        </a:cubicBezTo>
                        <a:cubicBezTo>
                          <a:pt x="140" y="0"/>
                          <a:pt x="140" y="0"/>
                          <a:pt x="141" y="1"/>
                        </a:cubicBezTo>
                        <a:cubicBezTo>
                          <a:pt x="139" y="1"/>
                          <a:pt x="138" y="0"/>
                          <a:pt x="137" y="0"/>
                        </a:cubicBezTo>
                        <a:cubicBezTo>
                          <a:pt x="132" y="0"/>
                          <a:pt x="132" y="0"/>
                          <a:pt x="132" y="0"/>
                        </a:cubicBezTo>
                        <a:cubicBezTo>
                          <a:pt x="133" y="0"/>
                          <a:pt x="134" y="0"/>
                          <a:pt x="135" y="1"/>
                        </a:cubicBezTo>
                        <a:cubicBezTo>
                          <a:pt x="135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2" y="1"/>
                          <a:pt x="131" y="0"/>
                          <a:pt x="130" y="0"/>
                        </a:cubicBezTo>
                        <a:cubicBezTo>
                          <a:pt x="130" y="0"/>
                          <a:pt x="130" y="0"/>
                          <a:pt x="129" y="0"/>
                        </a:cubicBezTo>
                        <a:cubicBezTo>
                          <a:pt x="129" y="0"/>
                          <a:pt x="129" y="0"/>
                          <a:pt x="129" y="1"/>
                        </a:cubicBezTo>
                        <a:cubicBezTo>
                          <a:pt x="129" y="0"/>
                          <a:pt x="128" y="0"/>
                          <a:pt x="128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cubicBezTo>
                          <a:pt x="128" y="0"/>
                          <a:pt x="129" y="2"/>
                          <a:pt x="131" y="4"/>
                        </a:cubicBezTo>
                        <a:cubicBezTo>
                          <a:pt x="133" y="5"/>
                          <a:pt x="135" y="7"/>
                          <a:pt x="136" y="8"/>
                        </a:cubicBezTo>
                        <a:cubicBezTo>
                          <a:pt x="136" y="9"/>
                          <a:pt x="136" y="10"/>
                          <a:pt x="136" y="11"/>
                        </a:cubicBezTo>
                        <a:cubicBezTo>
                          <a:pt x="133" y="10"/>
                          <a:pt x="131" y="8"/>
                          <a:pt x="128" y="7"/>
                        </a:cubicBezTo>
                        <a:cubicBezTo>
                          <a:pt x="127" y="5"/>
                          <a:pt x="125" y="3"/>
                          <a:pt x="124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5" y="0"/>
                          <a:pt x="125" y="0"/>
                          <a:pt x="125" y="0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120" y="0"/>
                          <a:pt x="120" y="1"/>
                          <a:pt x="119" y="1"/>
                        </a:cubicBezTo>
                        <a:cubicBezTo>
                          <a:pt x="119" y="1"/>
                          <a:pt x="120" y="1"/>
                          <a:pt x="121" y="1"/>
                        </a:cubicBezTo>
                        <a:cubicBezTo>
                          <a:pt x="121" y="2"/>
                          <a:pt x="121" y="2"/>
                          <a:pt x="121" y="4"/>
                        </a:cubicBezTo>
                        <a:cubicBezTo>
                          <a:pt x="119" y="3"/>
                          <a:pt x="116" y="1"/>
                          <a:pt x="113" y="0"/>
                        </a:cubicBezTo>
                        <a:cubicBezTo>
                          <a:pt x="97" y="0"/>
                          <a:pt x="97" y="0"/>
                          <a:pt x="97" y="0"/>
                        </a:cubicBezTo>
                        <a:cubicBezTo>
                          <a:pt x="96" y="2"/>
                          <a:pt x="93" y="3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0" y="5"/>
                          <a:pt x="90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8" y="5"/>
                          <a:pt x="87" y="4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6" y="2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7" y="1"/>
                          <a:pt x="87" y="1"/>
                          <a:pt x="87" y="1"/>
                        </a:cubicBezTo>
                        <a:cubicBezTo>
                          <a:pt x="86" y="1"/>
                          <a:pt x="86" y="2"/>
                          <a:pt x="86" y="2"/>
                        </a:cubicBezTo>
                        <a:cubicBezTo>
                          <a:pt x="86" y="2"/>
                          <a:pt x="86" y="2"/>
                          <a:pt x="86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1"/>
                          <a:pt x="84" y="1"/>
                        </a:cubicBezTo>
                        <a:cubicBezTo>
                          <a:pt x="84" y="1"/>
                          <a:pt x="84" y="1"/>
                          <a:pt x="84" y="1"/>
                        </a:cubicBezTo>
                        <a:cubicBezTo>
                          <a:pt x="84" y="1"/>
                          <a:pt x="84" y="0"/>
                          <a:pt x="84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83" y="3"/>
                          <a:pt x="81" y="7"/>
                          <a:pt x="81" y="10"/>
                        </a:cubicBezTo>
                        <a:cubicBezTo>
                          <a:pt x="81" y="10"/>
                          <a:pt x="81" y="10"/>
                          <a:pt x="81" y="10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1" y="13"/>
                          <a:pt x="81" y="13"/>
                          <a:pt x="81" y="13"/>
                        </a:cubicBezTo>
                        <a:cubicBezTo>
                          <a:pt x="82" y="15"/>
                          <a:pt x="80" y="15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7" y="16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5" y="15"/>
                          <a:pt x="74" y="13"/>
                          <a:pt x="73" y="11"/>
                        </a:cubicBezTo>
                        <a:cubicBezTo>
                          <a:pt x="72" y="9"/>
                          <a:pt x="71" y="7"/>
                          <a:pt x="70" y="5"/>
                        </a:cubicBezTo>
                        <a:cubicBezTo>
                          <a:pt x="70" y="3"/>
                          <a:pt x="70" y="2"/>
                          <a:pt x="70" y="0"/>
                        </a:cubicBezTo>
                        <a:cubicBezTo>
                          <a:pt x="68" y="0"/>
                          <a:pt x="68" y="0"/>
                          <a:pt x="68" y="0"/>
                        </a:cubicBezTo>
                        <a:cubicBezTo>
                          <a:pt x="68" y="1"/>
                          <a:pt x="68" y="2"/>
                          <a:pt x="68" y="4"/>
                        </a:cubicBezTo>
                        <a:cubicBezTo>
                          <a:pt x="66" y="6"/>
                          <a:pt x="62" y="8"/>
                          <a:pt x="60" y="10"/>
                        </a:cubicBezTo>
                        <a:cubicBezTo>
                          <a:pt x="58" y="13"/>
                          <a:pt x="57" y="17"/>
                          <a:pt x="56" y="20"/>
                        </a:cubicBezTo>
                        <a:cubicBezTo>
                          <a:pt x="55" y="22"/>
                          <a:pt x="53" y="24"/>
                          <a:pt x="51" y="26"/>
                        </a:cubicBezTo>
                        <a:cubicBezTo>
                          <a:pt x="48" y="30"/>
                          <a:pt x="46" y="33"/>
                          <a:pt x="42" y="36"/>
                        </a:cubicBezTo>
                        <a:cubicBezTo>
                          <a:pt x="38" y="39"/>
                          <a:pt x="35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8" y="41"/>
                        </a:cubicBezTo>
                        <a:cubicBezTo>
                          <a:pt x="27" y="41"/>
                          <a:pt x="26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3" y="40"/>
                          <a:pt x="20" y="40"/>
                          <a:pt x="18" y="40"/>
                        </a:cubicBezTo>
                        <a:cubicBezTo>
                          <a:pt x="13" y="40"/>
                          <a:pt x="8" y="42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3" y="43"/>
                          <a:pt x="3" y="43"/>
                          <a:pt x="3" y="43"/>
                        </a:cubicBezTo>
                        <a:cubicBezTo>
                          <a:pt x="8" y="42"/>
                          <a:pt x="13" y="40"/>
                          <a:pt x="18" y="40"/>
                        </a:cubicBezTo>
                        <a:cubicBezTo>
                          <a:pt x="20" y="40"/>
                          <a:pt x="22" y="41"/>
                          <a:pt x="25" y="41"/>
                        </a:cubicBezTo>
                        <a:cubicBezTo>
                          <a:pt x="25" y="42"/>
                          <a:pt x="25" y="42"/>
                          <a:pt x="25" y="42"/>
                        </a:cubicBezTo>
                        <a:cubicBezTo>
                          <a:pt x="24" y="43"/>
                          <a:pt x="24" y="45"/>
                          <a:pt x="24" y="47"/>
                        </a:cubicBezTo>
                        <a:cubicBezTo>
                          <a:pt x="21" y="49"/>
                          <a:pt x="17" y="49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2" y="51"/>
                          <a:pt x="10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8" y="52"/>
                          <a:pt x="8" y="52"/>
                          <a:pt x="7" y="51"/>
                        </a:cubicBezTo>
                        <a:cubicBezTo>
                          <a:pt x="7" y="51"/>
                          <a:pt x="7" y="51"/>
                          <a:pt x="7" y="52"/>
                        </a:cubicBezTo>
                        <a:cubicBezTo>
                          <a:pt x="7" y="52"/>
                          <a:pt x="7" y="52"/>
                          <a:pt x="7" y="52"/>
                        </a:cubicBezTo>
                        <a:cubicBezTo>
                          <a:pt x="8" y="52"/>
                          <a:pt x="8" y="52"/>
                          <a:pt x="9" y="52"/>
                        </a:cubicBezTo>
                        <a:cubicBezTo>
                          <a:pt x="9" y="52"/>
                          <a:pt x="9" y="52"/>
                          <a:pt x="9" y="52"/>
                        </a:cubicBezTo>
                        <a:cubicBezTo>
                          <a:pt x="6" y="54"/>
                          <a:pt x="3" y="53"/>
                          <a:pt x="1" y="55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3" y="54"/>
                          <a:pt x="6" y="54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9" y="53"/>
                          <a:pt x="9" y="53"/>
                          <a:pt x="9" y="53"/>
                        </a:cubicBezTo>
                        <a:cubicBezTo>
                          <a:pt x="11" y="52"/>
                          <a:pt x="12" y="52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4" y="51"/>
                          <a:pt x="14" y="51"/>
                          <a:pt x="14" y="51"/>
                        </a:cubicBezTo>
                        <a:cubicBezTo>
                          <a:pt x="13" y="52"/>
                          <a:pt x="11" y="53"/>
                          <a:pt x="10" y="53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7" y="54"/>
                          <a:pt x="5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3" y="55"/>
                          <a:pt x="3" y="55"/>
                          <a:pt x="3" y="55"/>
                        </a:cubicBezTo>
                        <a:cubicBezTo>
                          <a:pt x="5" y="55"/>
                          <a:pt x="8" y="54"/>
                          <a:pt x="10" y="54"/>
                        </a:cubicBezTo>
                        <a:cubicBezTo>
                          <a:pt x="9" y="56"/>
                          <a:pt x="7" y="58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6" y="60"/>
                          <a:pt x="6" y="60"/>
                          <a:pt x="6" y="60"/>
                        </a:cubicBezTo>
                        <a:cubicBezTo>
                          <a:pt x="8" y="58"/>
                          <a:pt x="9" y="56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2" y="53"/>
                          <a:pt x="13" y="53"/>
                          <a:pt x="14" y="52"/>
                        </a:cubicBezTo>
                        <a:cubicBezTo>
                          <a:pt x="14" y="52"/>
                          <a:pt x="14" y="52"/>
                          <a:pt x="14" y="52"/>
                        </a:cubicBezTo>
                        <a:cubicBezTo>
                          <a:pt x="18" y="51"/>
                          <a:pt x="20" y="49"/>
                          <a:pt x="23" y="48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3" y="49"/>
                          <a:pt x="23" y="49"/>
                          <a:pt x="23" y="49"/>
                        </a:cubicBezTo>
                        <a:cubicBezTo>
                          <a:pt x="24" y="49"/>
                          <a:pt x="24" y="49"/>
                          <a:pt x="24" y="48"/>
                        </a:cubicBezTo>
                        <a:cubicBezTo>
                          <a:pt x="32" y="44"/>
                          <a:pt x="40" y="39"/>
                          <a:pt x="46" y="34"/>
                        </a:cubicBezTo>
                        <a:cubicBezTo>
                          <a:pt x="46" y="37"/>
                          <a:pt x="45" y="40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3" y="45"/>
                          <a:pt x="43" y="45"/>
                        </a:cubicBezTo>
                        <a:cubicBezTo>
                          <a:pt x="39" y="46"/>
                          <a:pt x="36" y="47"/>
                          <a:pt x="32" y="47"/>
                        </a:cubicBezTo>
                        <a:cubicBezTo>
                          <a:pt x="32" y="47"/>
                          <a:pt x="32" y="47"/>
                          <a:pt x="32" y="47"/>
                        </a:cubicBezTo>
                        <a:cubicBezTo>
                          <a:pt x="32" y="48"/>
                          <a:pt x="32" y="48"/>
                          <a:pt x="32" y="48"/>
                        </a:cubicBezTo>
                        <a:cubicBezTo>
                          <a:pt x="36" y="48"/>
                          <a:pt x="39" y="46"/>
                          <a:pt x="43" y="46"/>
                        </a:cubicBezTo>
                        <a:cubicBezTo>
                          <a:pt x="43" y="46"/>
                          <a:pt x="43" y="46"/>
                          <a:pt x="43" y="46"/>
                        </a:cubicBezTo>
                        <a:cubicBezTo>
                          <a:pt x="43" y="51"/>
                          <a:pt x="42" y="56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39" y="63"/>
                          <a:pt x="39" y="66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8" y="68"/>
                          <a:pt x="37" y="68"/>
                          <a:pt x="37" y="68"/>
                        </a:cubicBezTo>
                        <a:cubicBezTo>
                          <a:pt x="37" y="68"/>
                          <a:pt x="37" y="68"/>
                          <a:pt x="36" y="68"/>
                        </a:cubicBezTo>
                        <a:cubicBezTo>
                          <a:pt x="36" y="68"/>
                          <a:pt x="36" y="68"/>
                          <a:pt x="36" y="68"/>
                        </a:cubicBezTo>
                        <a:cubicBezTo>
                          <a:pt x="36" y="69"/>
                          <a:pt x="36" y="69"/>
                          <a:pt x="36" y="69"/>
                        </a:cubicBezTo>
                        <a:cubicBezTo>
                          <a:pt x="37" y="69"/>
                          <a:pt x="37" y="69"/>
                          <a:pt x="37" y="69"/>
                        </a:cubicBezTo>
                        <a:cubicBezTo>
                          <a:pt x="37" y="69"/>
                          <a:pt x="38" y="69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37" y="71"/>
                          <a:pt x="37" y="74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6" y="76"/>
                          <a:pt x="36" y="76"/>
                          <a:pt x="36" y="76"/>
                        </a:cubicBezTo>
                        <a:cubicBezTo>
                          <a:pt x="37" y="76"/>
                          <a:pt x="37" y="76"/>
                          <a:pt x="37" y="76"/>
                        </a:cubicBezTo>
                        <a:cubicBezTo>
                          <a:pt x="37" y="74"/>
                          <a:pt x="38" y="71"/>
                          <a:pt x="38" y="69"/>
                        </a:cubicBezTo>
                        <a:cubicBezTo>
                          <a:pt x="38" y="69"/>
                          <a:pt x="38" y="69"/>
                          <a:pt x="38" y="69"/>
                        </a:cubicBezTo>
                        <a:cubicBezTo>
                          <a:pt x="42" y="70"/>
                          <a:pt x="45" y="73"/>
                          <a:pt x="48" y="76"/>
                        </a:cubicBezTo>
                        <a:cubicBezTo>
                          <a:pt x="48" y="76"/>
                          <a:pt x="48" y="76"/>
                          <a:pt x="48" y="76"/>
                        </a:cubicBezTo>
                        <a:cubicBezTo>
                          <a:pt x="48" y="78"/>
                          <a:pt x="48" y="79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8" y="79"/>
                          <a:pt x="48" y="78"/>
                          <a:pt x="49" y="76"/>
                        </a:cubicBezTo>
                        <a:cubicBezTo>
                          <a:pt x="49" y="77"/>
                          <a:pt x="50" y="78"/>
                          <a:pt x="51" y="79"/>
                        </a:cubicBezTo>
                        <a:cubicBezTo>
                          <a:pt x="51" y="79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1" y="80"/>
                          <a:pt x="51" y="80"/>
                          <a:pt x="52" y="80"/>
                        </a:cubicBezTo>
                        <a:cubicBezTo>
                          <a:pt x="51" y="80"/>
                          <a:pt x="51" y="80"/>
                          <a:pt x="51" y="80"/>
                        </a:cubicBezTo>
                        <a:cubicBezTo>
                          <a:pt x="53" y="82"/>
                          <a:pt x="54" y="83"/>
                          <a:pt x="55" y="86"/>
                        </a:cubicBezTo>
                        <a:cubicBezTo>
                          <a:pt x="50" y="87"/>
                          <a:pt x="45" y="89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39" y="92"/>
                        </a:cubicBezTo>
                        <a:cubicBezTo>
                          <a:pt x="39" y="92"/>
                          <a:pt x="39" y="92"/>
                          <a:pt x="39" y="93"/>
                        </a:cubicBezTo>
                        <a:cubicBezTo>
                          <a:pt x="39" y="93"/>
                          <a:pt x="39" y="93"/>
                          <a:pt x="39" y="93"/>
                        </a:cubicBezTo>
                        <a:cubicBezTo>
                          <a:pt x="38" y="93"/>
                          <a:pt x="38" y="94"/>
                          <a:pt x="37" y="94"/>
                        </a:cubicBezTo>
                        <a:cubicBezTo>
                          <a:pt x="37" y="95"/>
                          <a:pt x="36" y="95"/>
                          <a:pt x="36" y="95"/>
                        </a:cubicBezTo>
                        <a:cubicBezTo>
                          <a:pt x="35" y="95"/>
                          <a:pt x="35" y="95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4" y="96"/>
                          <a:pt x="34" y="96"/>
                          <a:pt x="34" y="96"/>
                        </a:cubicBezTo>
                        <a:cubicBezTo>
                          <a:pt x="33" y="96"/>
                          <a:pt x="32" y="95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2"/>
                          <a:pt x="30" y="92"/>
                        </a:cubicBezTo>
                        <a:cubicBezTo>
                          <a:pt x="30" y="92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3"/>
                          <a:pt x="30" y="93"/>
                        </a:cubicBezTo>
                        <a:cubicBezTo>
                          <a:pt x="30" y="93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27" y="93"/>
                          <a:pt x="25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2" y="91"/>
                          <a:pt x="22" y="91"/>
                          <a:pt x="22" y="91"/>
                        </a:cubicBezTo>
                        <a:cubicBezTo>
                          <a:pt x="25" y="92"/>
                          <a:pt x="27" y="93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4"/>
                          <a:pt x="30" y="94"/>
                        </a:cubicBezTo>
                        <a:cubicBezTo>
                          <a:pt x="30" y="94"/>
                          <a:pt x="30" y="95"/>
                          <a:pt x="30" y="95"/>
                        </a:cubicBezTo>
                        <a:cubicBezTo>
                          <a:pt x="30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7" y="94"/>
                        </a:cubicBezTo>
                        <a:cubicBezTo>
                          <a:pt x="27" y="94"/>
                          <a:pt x="27" y="94"/>
                          <a:pt x="27" y="94"/>
                        </a:cubicBezTo>
                        <a:cubicBezTo>
                          <a:pt x="27" y="94"/>
                          <a:pt x="27" y="95"/>
                          <a:pt x="27" y="95"/>
                        </a:cubicBezTo>
                        <a:cubicBezTo>
                          <a:pt x="27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8" y="95"/>
                          <a:pt x="28" y="95"/>
                          <a:pt x="28" y="95"/>
                        </a:cubicBezTo>
                        <a:cubicBezTo>
                          <a:pt x="27" y="96"/>
                          <a:pt x="26" y="96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6" y="97"/>
                          <a:pt x="27" y="96"/>
                          <a:pt x="28" y="96"/>
                        </a:cubicBezTo>
                        <a:cubicBezTo>
                          <a:pt x="28" y="96"/>
                          <a:pt x="28" y="96"/>
                          <a:pt x="28" y="96"/>
                        </a:cubicBezTo>
                        <a:cubicBezTo>
                          <a:pt x="28" y="96"/>
                          <a:pt x="29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1" y="97"/>
                          <a:pt x="32" y="98"/>
                          <a:pt x="33" y="98"/>
                        </a:cubicBezTo>
                        <a:cubicBezTo>
                          <a:pt x="33" y="98"/>
                          <a:pt x="33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41" y="101"/>
                          <a:pt x="46" y="105"/>
                          <a:pt x="54" y="106"/>
                        </a:cubicBezTo>
                        <a:cubicBezTo>
                          <a:pt x="52" y="109"/>
                          <a:pt x="46" y="109"/>
                          <a:pt x="43" y="108"/>
                        </a:cubicBezTo>
                        <a:cubicBezTo>
                          <a:pt x="43" y="108"/>
                          <a:pt x="43" y="108"/>
                          <a:pt x="43" y="108"/>
                        </a:cubicBezTo>
                        <a:cubicBezTo>
                          <a:pt x="42" y="107"/>
                          <a:pt x="41" y="105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0" y="104"/>
                          <a:pt x="40" y="104"/>
                          <a:pt x="40" y="104"/>
                        </a:cubicBezTo>
                        <a:cubicBezTo>
                          <a:pt x="41" y="105"/>
                          <a:pt x="42" y="107"/>
                          <a:pt x="43" y="108"/>
                        </a:cubicBezTo>
                        <a:cubicBezTo>
                          <a:pt x="43" y="109"/>
                          <a:pt x="43" y="109"/>
                          <a:pt x="43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2" y="109"/>
                          <a:pt x="42" y="109"/>
                          <a:pt x="42" y="109"/>
                        </a:cubicBezTo>
                        <a:cubicBezTo>
                          <a:pt x="41" y="109"/>
                          <a:pt x="39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8" y="109"/>
                          <a:pt x="38" y="109"/>
                          <a:pt x="38" y="109"/>
                        </a:cubicBezTo>
                        <a:cubicBezTo>
                          <a:pt x="35" y="105"/>
                          <a:pt x="31" y="102"/>
                          <a:pt x="28" y="99"/>
                        </a:cubicBezTo>
                        <a:cubicBezTo>
                          <a:pt x="28" y="99"/>
                          <a:pt x="28" y="99"/>
                          <a:pt x="28" y="99"/>
                        </a:cubicBezTo>
                        <a:cubicBezTo>
                          <a:pt x="27" y="99"/>
                          <a:pt x="27" y="99"/>
                          <a:pt x="28" y="99"/>
                        </a:cubicBezTo>
                        <a:cubicBezTo>
                          <a:pt x="31" y="103"/>
                          <a:pt x="35" y="106"/>
                          <a:pt x="37" y="109"/>
                        </a:cubicBezTo>
                        <a:cubicBezTo>
                          <a:pt x="37" y="109"/>
                          <a:pt x="37" y="109"/>
                          <a:pt x="37" y="109"/>
                        </a:cubicBezTo>
                        <a:cubicBezTo>
                          <a:pt x="33" y="112"/>
                          <a:pt x="28" y="113"/>
                          <a:pt x="24" y="115"/>
                        </a:cubicBezTo>
                        <a:cubicBezTo>
                          <a:pt x="24" y="115"/>
                          <a:pt x="24" y="115"/>
                          <a:pt x="24" y="116"/>
                        </a:cubicBezTo>
                        <a:cubicBezTo>
                          <a:pt x="20" y="120"/>
                          <a:pt x="14" y="123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8"/>
                        </a:cubicBezTo>
                        <a:cubicBezTo>
                          <a:pt x="14" y="123"/>
                          <a:pt x="20" y="121"/>
                          <a:pt x="24" y="116"/>
                        </a:cubicBezTo>
                        <a:cubicBezTo>
                          <a:pt x="25" y="117"/>
                          <a:pt x="25" y="118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8"/>
                          <a:pt x="25" y="117"/>
                          <a:pt x="25" y="116"/>
                        </a:cubicBezTo>
                        <a:cubicBezTo>
                          <a:pt x="29" y="113"/>
                          <a:pt x="34" y="112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38" y="110"/>
                          <a:pt x="38" y="110"/>
                          <a:pt x="38" y="110"/>
                        </a:cubicBezTo>
                        <a:cubicBezTo>
                          <a:pt x="40" y="110"/>
                          <a:pt x="41" y="110"/>
                          <a:pt x="42" y="110"/>
                        </a:cubicBezTo>
                        <a:cubicBezTo>
                          <a:pt x="42" y="110"/>
                          <a:pt x="42" y="110"/>
                          <a:pt x="42" y="110"/>
                        </a:cubicBezTo>
                        <a:cubicBezTo>
                          <a:pt x="43" y="110"/>
                          <a:pt x="44" y="110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11"/>
                          <a:pt x="45" y="112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6" y="113"/>
                          <a:pt x="46" y="113"/>
                          <a:pt x="46" y="113"/>
                        </a:cubicBezTo>
                        <a:cubicBezTo>
                          <a:pt x="44" y="115"/>
                          <a:pt x="42" y="116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0" y="120"/>
                          <a:pt x="38" y="121"/>
                          <a:pt x="37" y="124"/>
                        </a:cubicBezTo>
                        <a:cubicBezTo>
                          <a:pt x="37" y="124"/>
                          <a:pt x="37" y="124"/>
                          <a:pt x="37" y="124"/>
                        </a:cubicBezTo>
                        <a:cubicBezTo>
                          <a:pt x="33" y="128"/>
                          <a:pt x="27" y="133"/>
                          <a:pt x="25" y="139"/>
                        </a:cubicBezTo>
                        <a:cubicBezTo>
                          <a:pt x="25" y="139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5" y="140"/>
                          <a:pt x="25" y="140"/>
                          <a:pt x="25" y="140"/>
                        </a:cubicBezTo>
                        <a:cubicBezTo>
                          <a:pt x="28" y="133"/>
                          <a:pt x="33" y="129"/>
                          <a:pt x="38" y="124"/>
                        </a:cubicBezTo>
                        <a:cubicBezTo>
                          <a:pt x="39" y="126"/>
                          <a:pt x="41" y="128"/>
                          <a:pt x="42" y="131"/>
                        </a:cubicBezTo>
                        <a:cubicBezTo>
                          <a:pt x="42" y="131"/>
                          <a:pt x="42" y="131"/>
                          <a:pt x="42" y="131"/>
                        </a:cubicBezTo>
                        <a:cubicBezTo>
                          <a:pt x="42" y="131"/>
                          <a:pt x="42" y="131"/>
                          <a:pt x="43" y="131"/>
                        </a:cubicBezTo>
                        <a:cubicBezTo>
                          <a:pt x="43" y="131"/>
                          <a:pt x="43" y="130"/>
                          <a:pt x="43" y="130"/>
                        </a:cubicBezTo>
                        <a:cubicBezTo>
                          <a:pt x="41" y="128"/>
                          <a:pt x="39" y="126"/>
                          <a:pt x="38" y="124"/>
                        </a:cubicBezTo>
                        <a:cubicBezTo>
                          <a:pt x="39" y="122"/>
                          <a:pt x="40" y="120"/>
                          <a:pt x="42" y="118"/>
                        </a:cubicBezTo>
                        <a:cubicBezTo>
                          <a:pt x="42" y="118"/>
                          <a:pt x="42" y="118"/>
                          <a:pt x="42" y="118"/>
                        </a:cubicBezTo>
                        <a:cubicBezTo>
                          <a:pt x="45" y="116"/>
                          <a:pt x="48" y="113"/>
                          <a:pt x="52" y="110"/>
                        </a:cubicBezTo>
                        <a:cubicBezTo>
                          <a:pt x="52" y="110"/>
                          <a:pt x="52" y="111"/>
                          <a:pt x="52" y="111"/>
                        </a:cubicBezTo>
                        <a:cubicBezTo>
                          <a:pt x="52" y="111"/>
                          <a:pt x="53" y="112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3"/>
                          <a:pt x="53" y="113"/>
                          <a:pt x="53" y="113"/>
                        </a:cubicBezTo>
                        <a:cubicBezTo>
                          <a:pt x="53" y="112"/>
                          <a:pt x="53" y="111"/>
                          <a:pt x="52" y="110"/>
                        </a:cubicBezTo>
                        <a:cubicBezTo>
                          <a:pt x="52" y="110"/>
                          <a:pt x="52" y="110"/>
                          <a:pt x="52" y="110"/>
                        </a:cubicBezTo>
                        <a:cubicBezTo>
                          <a:pt x="53" y="110"/>
                          <a:pt x="52" y="109"/>
                          <a:pt x="53" y="109"/>
                        </a:cubicBezTo>
                        <a:cubicBezTo>
                          <a:pt x="57" y="108"/>
                          <a:pt x="62" y="108"/>
                          <a:pt x="66" y="107"/>
                        </a:cubicBezTo>
                        <a:cubicBezTo>
                          <a:pt x="66" y="108"/>
                          <a:pt x="65" y="109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4" y="110"/>
                          <a:pt x="63" y="110"/>
                          <a:pt x="63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2" y="110"/>
                        </a:cubicBezTo>
                        <a:cubicBezTo>
                          <a:pt x="62" y="110"/>
                          <a:pt x="62" y="110"/>
                          <a:pt x="63" y="110"/>
                        </a:cubicBezTo>
                        <a:cubicBezTo>
                          <a:pt x="63" y="110"/>
                          <a:pt x="64" y="110"/>
                          <a:pt x="64" y="110"/>
                        </a:cubicBezTo>
                        <a:cubicBezTo>
                          <a:pt x="64" y="110"/>
                          <a:pt x="64" y="110"/>
                          <a:pt x="64" y="110"/>
                        </a:cubicBezTo>
                        <a:cubicBezTo>
                          <a:pt x="64" y="111"/>
                          <a:pt x="64" y="111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4" y="112"/>
                          <a:pt x="64" y="112"/>
                          <a:pt x="64" y="112"/>
                        </a:cubicBezTo>
                        <a:cubicBezTo>
                          <a:pt x="62" y="115"/>
                          <a:pt x="60" y="120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57" y="123"/>
                          <a:pt x="56" y="122"/>
                          <a:pt x="55" y="122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5" y="122"/>
                          <a:pt x="54" y="122"/>
                          <a:pt x="54" y="122"/>
                        </a:cubicBezTo>
                        <a:cubicBezTo>
                          <a:pt x="54" y="122"/>
                          <a:pt x="55" y="123"/>
                          <a:pt x="55" y="123"/>
                        </a:cubicBezTo>
                        <a:cubicBezTo>
                          <a:pt x="55" y="122"/>
                          <a:pt x="55" y="122"/>
                          <a:pt x="55" y="122"/>
                        </a:cubicBezTo>
                        <a:cubicBezTo>
                          <a:pt x="56" y="122"/>
                          <a:pt x="57" y="123"/>
                          <a:pt x="57" y="123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4"/>
                          <a:pt x="57" y="124"/>
                          <a:pt x="57" y="124"/>
                        </a:cubicBezTo>
                        <a:cubicBezTo>
                          <a:pt x="57" y="125"/>
                          <a:pt x="57" y="125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6" y="126"/>
                          <a:pt x="56" y="126"/>
                        </a:cubicBezTo>
                        <a:cubicBezTo>
                          <a:pt x="56" y="126"/>
                          <a:pt x="57" y="126"/>
                          <a:pt x="57" y="126"/>
                        </a:cubicBezTo>
                        <a:cubicBezTo>
                          <a:pt x="57" y="125"/>
                          <a:pt x="57" y="125"/>
                          <a:pt x="58" y="124"/>
                        </a:cubicBezTo>
                        <a:cubicBezTo>
                          <a:pt x="58" y="124"/>
                          <a:pt x="58" y="124"/>
                          <a:pt x="58" y="124"/>
                        </a:cubicBezTo>
                        <a:cubicBezTo>
                          <a:pt x="60" y="125"/>
                          <a:pt x="63" y="127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5" y="128"/>
                          <a:pt x="65" y="128"/>
                          <a:pt x="65" y="128"/>
                        </a:cubicBezTo>
                        <a:cubicBezTo>
                          <a:pt x="68" y="130"/>
                          <a:pt x="70" y="132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6"/>
                          <a:pt x="72" y="137"/>
                          <a:pt x="71" y="138"/>
                        </a:cubicBezTo>
                        <a:cubicBezTo>
                          <a:pt x="71" y="138"/>
                          <a:pt x="71" y="137"/>
                          <a:pt x="70" y="137"/>
                        </a:cubicBezTo>
                        <a:cubicBezTo>
                          <a:pt x="71" y="138"/>
                          <a:pt x="72" y="138"/>
                          <a:pt x="71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0"/>
                          <a:pt x="69" y="141"/>
                          <a:pt x="67" y="142"/>
                        </a:cubicBezTo>
                        <a:cubicBezTo>
                          <a:pt x="67" y="142"/>
                          <a:pt x="67" y="142"/>
                          <a:pt x="67" y="142"/>
                        </a:cubicBezTo>
                        <a:cubicBezTo>
                          <a:pt x="67" y="143"/>
                          <a:pt x="67" y="143"/>
                          <a:pt x="67" y="143"/>
                        </a:cubicBezTo>
                        <a:cubicBezTo>
                          <a:pt x="67" y="143"/>
                          <a:pt x="68" y="143"/>
                          <a:pt x="68" y="143"/>
                        </a:cubicBezTo>
                        <a:cubicBezTo>
                          <a:pt x="68" y="143"/>
                          <a:pt x="68" y="143"/>
                          <a:pt x="68" y="143"/>
                        </a:cubicBezTo>
                        <a:cubicBezTo>
                          <a:pt x="69" y="142"/>
                          <a:pt x="71" y="140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1" y="141"/>
                          <a:pt x="70" y="143"/>
                          <a:pt x="69" y="145"/>
                        </a:cubicBezTo>
                        <a:cubicBezTo>
                          <a:pt x="69" y="145"/>
                          <a:pt x="69" y="145"/>
                          <a:pt x="69" y="145"/>
                        </a:cubicBezTo>
                        <a:cubicBezTo>
                          <a:pt x="69" y="146"/>
                          <a:pt x="69" y="145"/>
                          <a:pt x="69" y="146"/>
                        </a:cubicBezTo>
                        <a:cubicBezTo>
                          <a:pt x="69" y="146"/>
                          <a:pt x="69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7" y="146"/>
                          <a:pt x="67" y="146"/>
                          <a:pt x="66" y="146"/>
                        </a:cubicBezTo>
                        <a:cubicBezTo>
                          <a:pt x="65" y="146"/>
                          <a:pt x="64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3" y="146"/>
                          <a:pt x="63" y="146"/>
                          <a:pt x="63" y="146"/>
                        </a:cubicBezTo>
                        <a:cubicBezTo>
                          <a:pt x="64" y="146"/>
                          <a:pt x="65" y="147"/>
                          <a:pt x="66" y="147"/>
                        </a:cubicBezTo>
                        <a:cubicBezTo>
                          <a:pt x="67" y="147"/>
                          <a:pt x="67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8" y="147"/>
                          <a:pt x="68" y="147"/>
                        </a:cubicBezTo>
                        <a:cubicBezTo>
                          <a:pt x="68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70" y="148"/>
                          <a:pt x="70" y="148"/>
                        </a:cubicBezTo>
                        <a:cubicBezTo>
                          <a:pt x="69" y="149"/>
                          <a:pt x="68" y="149"/>
                          <a:pt x="66" y="150"/>
                        </a:cubicBezTo>
                        <a:cubicBezTo>
                          <a:pt x="66" y="150"/>
                          <a:pt x="66" y="150"/>
                          <a:pt x="66" y="150"/>
                        </a:cubicBezTo>
                        <a:cubicBezTo>
                          <a:pt x="65" y="151"/>
                          <a:pt x="64" y="152"/>
                          <a:pt x="62" y="153"/>
                        </a:cubicBezTo>
                        <a:cubicBezTo>
                          <a:pt x="61" y="152"/>
                          <a:pt x="60" y="151"/>
                          <a:pt x="60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59" y="151"/>
                          <a:pt x="59" y="151"/>
                          <a:pt x="59" y="151"/>
                        </a:cubicBezTo>
                        <a:cubicBezTo>
                          <a:pt x="60" y="152"/>
                          <a:pt x="61" y="152"/>
                          <a:pt x="62" y="153"/>
                        </a:cubicBezTo>
                        <a:cubicBezTo>
                          <a:pt x="61" y="154"/>
                          <a:pt x="59" y="155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8" y="156"/>
                          <a:pt x="58" y="156"/>
                          <a:pt x="58" y="156"/>
                        </a:cubicBezTo>
                        <a:cubicBezTo>
                          <a:pt x="59" y="155"/>
                          <a:pt x="61" y="154"/>
                          <a:pt x="62" y="153"/>
                        </a:cubicBezTo>
                        <a:cubicBezTo>
                          <a:pt x="62" y="153"/>
                          <a:pt x="62" y="153"/>
                          <a:pt x="62" y="153"/>
                        </a:cubicBezTo>
                        <a:cubicBezTo>
                          <a:pt x="64" y="152"/>
                          <a:pt x="65" y="152"/>
                          <a:pt x="66" y="151"/>
                        </a:cubicBezTo>
                        <a:cubicBezTo>
                          <a:pt x="66" y="151"/>
                          <a:pt x="66" y="151"/>
                          <a:pt x="66" y="151"/>
                        </a:cubicBezTo>
                        <a:cubicBezTo>
                          <a:pt x="67" y="151"/>
                          <a:pt x="66" y="151"/>
                          <a:pt x="66" y="151"/>
                        </a:cubicBezTo>
                        <a:cubicBezTo>
                          <a:pt x="64" y="153"/>
                          <a:pt x="62" y="154"/>
                          <a:pt x="60" y="156"/>
                        </a:cubicBezTo>
                        <a:cubicBezTo>
                          <a:pt x="60" y="156"/>
                          <a:pt x="60" y="156"/>
                          <a:pt x="60" y="156"/>
                        </a:cubicBezTo>
                        <a:cubicBezTo>
                          <a:pt x="58" y="157"/>
                          <a:pt x="56" y="159"/>
                          <a:pt x="54" y="160"/>
                        </a:cubicBezTo>
                        <a:cubicBezTo>
                          <a:pt x="54" y="160"/>
                          <a:pt x="54" y="160"/>
                          <a:pt x="54" y="160"/>
                        </a:cubicBezTo>
                        <a:cubicBezTo>
                          <a:pt x="54" y="160"/>
                          <a:pt x="54" y="160"/>
                          <a:pt x="53" y="160"/>
                        </a:cubicBezTo>
                        <a:cubicBezTo>
                          <a:pt x="53" y="160"/>
                          <a:pt x="53" y="160"/>
                          <a:pt x="53" y="160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3" y="161"/>
                          <a:pt x="53" y="161"/>
                          <a:pt x="53" y="161"/>
                        </a:cubicBezTo>
                        <a:cubicBezTo>
                          <a:pt x="54" y="161"/>
                          <a:pt x="54" y="161"/>
                          <a:pt x="54" y="161"/>
                        </a:cubicBezTo>
                        <a:cubicBezTo>
                          <a:pt x="52" y="164"/>
                          <a:pt x="49" y="167"/>
                          <a:pt x="47" y="170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7" y="171"/>
                          <a:pt x="47" y="171"/>
                          <a:pt x="47" y="171"/>
                        </a:cubicBezTo>
                        <a:cubicBezTo>
                          <a:pt x="49" y="167"/>
                          <a:pt x="52" y="164"/>
                          <a:pt x="54" y="161"/>
                        </a:cubicBezTo>
                        <a:cubicBezTo>
                          <a:pt x="54" y="161"/>
                          <a:pt x="54" y="160"/>
                          <a:pt x="54" y="160"/>
                        </a:cubicBezTo>
                        <a:cubicBezTo>
                          <a:pt x="56" y="159"/>
                          <a:pt x="58" y="157"/>
                          <a:pt x="60" y="156"/>
                        </a:cubicBezTo>
                        <a:cubicBezTo>
                          <a:pt x="61" y="158"/>
                          <a:pt x="62" y="160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3"/>
                          <a:pt x="63" y="163"/>
                        </a:cubicBezTo>
                        <a:cubicBezTo>
                          <a:pt x="63" y="163"/>
                          <a:pt x="63" y="162"/>
                          <a:pt x="63" y="162"/>
                        </a:cubicBezTo>
                        <a:cubicBezTo>
                          <a:pt x="63" y="160"/>
                          <a:pt x="62" y="158"/>
                          <a:pt x="60" y="156"/>
                        </a:cubicBezTo>
                        <a:cubicBezTo>
                          <a:pt x="62" y="154"/>
                          <a:pt x="64" y="153"/>
                          <a:pt x="66" y="152"/>
                        </a:cubicBezTo>
                        <a:cubicBezTo>
                          <a:pt x="66" y="152"/>
                          <a:pt x="66" y="152"/>
                          <a:pt x="66" y="152"/>
                        </a:cubicBezTo>
                        <a:cubicBezTo>
                          <a:pt x="69" y="150"/>
                          <a:pt x="71" y="148"/>
                          <a:pt x="74" y="147"/>
                        </a:cubicBezTo>
                        <a:cubicBezTo>
                          <a:pt x="73" y="150"/>
                          <a:pt x="72" y="152"/>
                          <a:pt x="72" y="154"/>
                        </a:cubicBezTo>
                        <a:cubicBezTo>
                          <a:pt x="72" y="154"/>
                          <a:pt x="72" y="154"/>
                          <a:pt x="72" y="154"/>
                        </a:cubicBezTo>
                        <a:cubicBezTo>
                          <a:pt x="72" y="157"/>
                          <a:pt x="71" y="160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0" y="163"/>
                          <a:pt x="70" y="163"/>
                          <a:pt x="70" y="163"/>
                        </a:cubicBezTo>
                        <a:cubicBezTo>
                          <a:pt x="71" y="163"/>
                          <a:pt x="71" y="163"/>
                          <a:pt x="71" y="163"/>
                        </a:cubicBezTo>
                        <a:cubicBezTo>
                          <a:pt x="71" y="160"/>
                          <a:pt x="72" y="157"/>
                          <a:pt x="73" y="155"/>
                        </a:cubicBezTo>
                        <a:cubicBezTo>
                          <a:pt x="73" y="155"/>
                          <a:pt x="73" y="155"/>
                          <a:pt x="73" y="155"/>
                        </a:cubicBezTo>
                        <a:cubicBezTo>
                          <a:pt x="74" y="152"/>
                          <a:pt x="74" y="149"/>
                          <a:pt x="74" y="146"/>
                        </a:cubicBezTo>
                        <a:cubicBezTo>
                          <a:pt x="79" y="144"/>
                          <a:pt x="86" y="142"/>
                          <a:pt x="90" y="140"/>
                        </a:cubicBezTo>
                        <a:cubicBezTo>
                          <a:pt x="90" y="148"/>
                          <a:pt x="90" y="148"/>
                          <a:pt x="90" y="148"/>
                        </a:cubicBezTo>
                        <a:cubicBezTo>
                          <a:pt x="89" y="148"/>
                          <a:pt x="89" y="148"/>
                          <a:pt x="89" y="148"/>
                        </a:cubicBezTo>
                        <a:cubicBezTo>
                          <a:pt x="85" y="151"/>
                          <a:pt x="81" y="153"/>
                          <a:pt x="76" y="154"/>
                        </a:cubicBezTo>
                        <a:cubicBezTo>
                          <a:pt x="76" y="154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76" y="155"/>
                          <a:pt x="76" y="155"/>
                          <a:pt x="76" y="155"/>
                        </a:cubicBezTo>
                        <a:cubicBezTo>
                          <a:pt x="81" y="154"/>
                          <a:pt x="85" y="151"/>
                          <a:pt x="89" y="149"/>
                        </a:cubicBezTo>
                        <a:cubicBezTo>
                          <a:pt x="89" y="149"/>
                          <a:pt x="89" y="149"/>
                          <a:pt x="89" y="149"/>
                        </a:cubicBezTo>
                        <a:cubicBezTo>
                          <a:pt x="90" y="149"/>
                          <a:pt x="90" y="149"/>
                          <a:pt x="90" y="149"/>
                        </a:cubicBezTo>
                        <a:cubicBezTo>
                          <a:pt x="91" y="150"/>
                          <a:pt x="91" y="152"/>
                          <a:pt x="91" y="153"/>
                        </a:cubicBezTo>
                        <a:cubicBezTo>
                          <a:pt x="91" y="155"/>
                          <a:pt x="91" y="156"/>
                          <a:pt x="91" y="157"/>
                        </a:cubicBezTo>
                        <a:cubicBezTo>
                          <a:pt x="91" y="157"/>
                          <a:pt x="91" y="157"/>
                          <a:pt x="91" y="157"/>
                        </a:cubicBezTo>
                        <a:cubicBezTo>
                          <a:pt x="91" y="159"/>
                          <a:pt x="90" y="161"/>
                          <a:pt x="90" y="163"/>
                        </a:cubicBezTo>
                        <a:cubicBezTo>
                          <a:pt x="90" y="166"/>
                          <a:pt x="91" y="169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1" y="174"/>
                          <a:pt x="91" y="176"/>
                          <a:pt x="90" y="177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0" y="178"/>
                          <a:pt x="90" y="178"/>
                          <a:pt x="90" y="178"/>
                        </a:cubicBezTo>
                        <a:cubicBezTo>
                          <a:pt x="91" y="178"/>
                          <a:pt x="91" y="178"/>
                          <a:pt x="91" y="177"/>
                        </a:cubicBezTo>
                        <a:cubicBezTo>
                          <a:pt x="91" y="177"/>
                          <a:pt x="91" y="177"/>
                          <a:pt x="91" y="177"/>
                        </a:cubicBezTo>
                        <a:cubicBezTo>
                          <a:pt x="91" y="176"/>
                          <a:pt x="91" y="174"/>
                          <a:pt x="91" y="172"/>
                        </a:cubicBezTo>
                        <a:cubicBezTo>
                          <a:pt x="91" y="172"/>
                          <a:pt x="91" y="172"/>
                          <a:pt x="91" y="172"/>
                        </a:cubicBezTo>
                        <a:cubicBezTo>
                          <a:pt x="94" y="171"/>
                          <a:pt x="96" y="168"/>
                          <a:pt x="99" y="167"/>
                        </a:cubicBez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100" y="168"/>
                          <a:pt x="101" y="170"/>
                          <a:pt x="102" y="171"/>
                        </a:cubicBezTo>
                        <a:cubicBezTo>
                          <a:pt x="102" y="171"/>
                          <a:pt x="101" y="171"/>
                          <a:pt x="101" y="171"/>
                        </a:cubicBezTo>
                        <a:cubicBezTo>
                          <a:pt x="101" y="171"/>
                          <a:pt x="101" y="171"/>
                          <a:pt x="101" y="171"/>
                        </a:cubicBezTo>
                        <a:cubicBezTo>
                          <a:pt x="101" y="171"/>
                          <a:pt x="100" y="172"/>
                          <a:pt x="100" y="172"/>
                        </a:cubicBezTo>
                        <a:cubicBezTo>
                          <a:pt x="100" y="172"/>
                          <a:pt x="99" y="172"/>
                          <a:pt x="99" y="172"/>
                        </a:cubicBezTo>
                        <a:cubicBezTo>
                          <a:pt x="99" y="172"/>
                          <a:pt x="100" y="172"/>
                          <a:pt x="100" y="172"/>
                        </a:cubicBezTo>
                        <a:cubicBezTo>
                          <a:pt x="100" y="172"/>
                          <a:pt x="100" y="172"/>
                          <a:pt x="100" y="172"/>
                        </a:cubicBezTo>
                        <a:cubicBezTo>
                          <a:pt x="100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1" y="172"/>
                          <a:pt x="101" y="172"/>
                        </a:cubicBezTo>
                        <a:cubicBezTo>
                          <a:pt x="101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2" y="172"/>
                          <a:pt x="102" y="172"/>
                          <a:pt x="102" y="172"/>
                        </a:cubicBezTo>
                        <a:cubicBezTo>
                          <a:pt x="101" y="175"/>
                          <a:pt x="101" y="178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1" y="181"/>
                          <a:pt x="101" y="181"/>
                          <a:pt x="101" y="181"/>
                        </a:cubicBezTo>
                        <a:cubicBezTo>
                          <a:pt x="102" y="178"/>
                          <a:pt x="102" y="175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2"/>
                          <a:pt x="103" y="172"/>
                          <a:pt x="103" y="172"/>
                        </a:cubicBezTo>
                        <a:cubicBezTo>
                          <a:pt x="103" y="171"/>
                          <a:pt x="103" y="171"/>
                          <a:pt x="103" y="171"/>
                        </a:cubicBezTo>
                        <a:cubicBezTo>
                          <a:pt x="103" y="170"/>
                          <a:pt x="103" y="170"/>
                          <a:pt x="103" y="170"/>
                        </a:cubicBezTo>
                        <a:cubicBezTo>
                          <a:pt x="103" y="170"/>
                          <a:pt x="103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1"/>
                          <a:pt x="104" y="171"/>
                        </a:cubicBezTo>
                        <a:cubicBezTo>
                          <a:pt x="104" y="171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70"/>
                          <a:pt x="104" y="170"/>
                        </a:cubicBezTo>
                        <a:cubicBezTo>
                          <a:pt x="104" y="170"/>
                          <a:pt x="104" y="169"/>
                          <a:pt x="104" y="169"/>
                        </a:cubicBezTo>
                        <a:cubicBezTo>
                          <a:pt x="105" y="169"/>
                          <a:pt x="106" y="168"/>
                          <a:pt x="107" y="167"/>
                        </a:cubicBezTo>
                        <a:cubicBezTo>
                          <a:pt x="107" y="166"/>
                          <a:pt x="108" y="165"/>
                          <a:pt x="108" y="164"/>
                        </a:cubicBezTo>
                        <a:cubicBezTo>
                          <a:pt x="108" y="165"/>
                          <a:pt x="108" y="165"/>
                          <a:pt x="108" y="165"/>
                        </a:cubicBezTo>
                        <a:cubicBezTo>
                          <a:pt x="108" y="168"/>
                          <a:pt x="108" y="172"/>
                          <a:pt x="107" y="175"/>
                        </a:cubicBezTo>
                        <a:cubicBezTo>
                          <a:pt x="107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5"/>
                          <a:pt x="108" y="175"/>
                          <a:pt x="108" y="175"/>
                        </a:cubicBezTo>
                        <a:cubicBezTo>
                          <a:pt x="108" y="172"/>
                          <a:pt x="109" y="168"/>
                          <a:pt x="109" y="165"/>
                        </a:cubicBezTo>
                        <a:cubicBezTo>
                          <a:pt x="109" y="165"/>
                          <a:pt x="109" y="165"/>
                          <a:pt x="109" y="164"/>
                        </a:cubicBezTo>
                        <a:cubicBezTo>
                          <a:pt x="109" y="164"/>
                          <a:pt x="109" y="164"/>
                          <a:pt x="109" y="164"/>
                        </a:cubicBezTo>
                        <a:cubicBezTo>
                          <a:pt x="109" y="164"/>
                          <a:pt x="109" y="163"/>
                          <a:pt x="109" y="163"/>
                        </a:cubicBezTo>
                        <a:cubicBezTo>
                          <a:pt x="109" y="163"/>
                          <a:pt x="109" y="162"/>
                          <a:pt x="110" y="162"/>
                        </a:cubicBezTo>
                        <a:cubicBezTo>
                          <a:pt x="110" y="163"/>
                          <a:pt x="110" y="163"/>
                          <a:pt x="110" y="164"/>
                        </a:cubicBezTo>
                        <a:cubicBezTo>
                          <a:pt x="110" y="167"/>
                          <a:pt x="109" y="169"/>
                          <a:pt x="109" y="172"/>
                        </a:cubicBezTo>
                        <a:cubicBezTo>
                          <a:pt x="109" y="173"/>
                          <a:pt x="109" y="174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5"/>
                          <a:pt x="110" y="175"/>
                          <a:pt x="110" y="175"/>
                        </a:cubicBezTo>
                        <a:cubicBezTo>
                          <a:pt x="110" y="174"/>
                          <a:pt x="110" y="173"/>
                          <a:pt x="110" y="172"/>
                        </a:cubicBezTo>
                        <a:cubicBezTo>
                          <a:pt x="110" y="169"/>
                          <a:pt x="110" y="167"/>
                          <a:pt x="110" y="164"/>
                        </a:cubicBezTo>
                        <a:cubicBezTo>
                          <a:pt x="110" y="163"/>
                          <a:pt x="110" y="163"/>
                          <a:pt x="110" y="162"/>
                        </a:cubicBezTo>
                        <a:cubicBezTo>
                          <a:pt x="110" y="162"/>
                          <a:pt x="110" y="162"/>
                          <a:pt x="110" y="162"/>
                        </a:cubicBezTo>
                        <a:cubicBezTo>
                          <a:pt x="110" y="161"/>
                          <a:pt x="110" y="161"/>
                          <a:pt x="111" y="160"/>
                        </a:cubicBezTo>
                        <a:cubicBezTo>
                          <a:pt x="111" y="159"/>
                          <a:pt x="112" y="159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8"/>
                        </a:cubicBezTo>
                        <a:cubicBezTo>
                          <a:pt x="112" y="158"/>
                          <a:pt x="112" y="158"/>
                          <a:pt x="112" y="157"/>
                        </a:cubicBezTo>
                        <a:cubicBezTo>
                          <a:pt x="113" y="158"/>
                          <a:pt x="114" y="158"/>
                          <a:pt x="114" y="158"/>
                        </a:cubicBezTo>
                        <a:cubicBezTo>
                          <a:pt x="115" y="158"/>
                          <a:pt x="115" y="158"/>
                          <a:pt x="115" y="158"/>
                        </a:cubicBezTo>
                        <a:cubicBezTo>
                          <a:pt x="115" y="158"/>
                          <a:pt x="115" y="159"/>
                          <a:pt x="115" y="159"/>
                        </a:cubicBezTo>
                        <a:cubicBezTo>
                          <a:pt x="115" y="159"/>
                          <a:pt x="115" y="159"/>
                          <a:pt x="115" y="159"/>
                        </a:cubicBezTo>
                        <a:cubicBezTo>
                          <a:pt x="116" y="163"/>
                          <a:pt x="119" y="167"/>
                          <a:pt x="119" y="170"/>
                        </a:cubicBezTo>
                        <a:cubicBezTo>
                          <a:pt x="119" y="170"/>
                          <a:pt x="119" y="170"/>
                          <a:pt x="119" y="170"/>
                        </a:cubicBezTo>
                        <a:cubicBezTo>
                          <a:pt x="119" y="173"/>
                          <a:pt x="117" y="180"/>
                          <a:pt x="117" y="183"/>
                        </a:cubicBezTo>
                        <a:cubicBezTo>
                          <a:pt x="116" y="188"/>
                          <a:pt x="115" y="192"/>
                          <a:pt x="115" y="196"/>
                        </a:cubicBezTo>
                        <a:cubicBezTo>
                          <a:pt x="115" y="198"/>
                          <a:pt x="115" y="199"/>
                          <a:pt x="115" y="200"/>
                        </a:cubicBezTo>
                        <a:cubicBezTo>
                          <a:pt x="116" y="202"/>
                          <a:pt x="116" y="204"/>
                          <a:pt x="117" y="205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6"/>
                          <a:pt x="117" y="206"/>
                        </a:cubicBezTo>
                        <a:cubicBezTo>
                          <a:pt x="117" y="206"/>
                          <a:pt x="117" y="205"/>
                          <a:pt x="117" y="205"/>
                        </a:cubicBezTo>
                        <a:cubicBezTo>
                          <a:pt x="117" y="203"/>
                          <a:pt x="116" y="202"/>
                          <a:pt x="116" y="200"/>
                        </a:cubicBezTo>
                        <a:cubicBezTo>
                          <a:pt x="116" y="199"/>
                          <a:pt x="116" y="197"/>
                          <a:pt x="116" y="196"/>
                        </a:cubicBezTo>
                        <a:cubicBezTo>
                          <a:pt x="116" y="192"/>
                          <a:pt x="117" y="188"/>
                          <a:pt x="117" y="183"/>
                        </a:cubicBezTo>
                        <a:cubicBezTo>
                          <a:pt x="118" y="180"/>
                          <a:pt x="120" y="173"/>
                          <a:pt x="120" y="170"/>
                        </a:cubicBezTo>
                        <a:cubicBezTo>
                          <a:pt x="120" y="170"/>
                          <a:pt x="120" y="170"/>
                          <a:pt x="120" y="170"/>
                        </a:cubicBezTo>
                        <a:cubicBezTo>
                          <a:pt x="119" y="167"/>
                          <a:pt x="117" y="163"/>
                          <a:pt x="116" y="159"/>
                        </a:cubicBezTo>
                        <a:cubicBezTo>
                          <a:pt x="116" y="159"/>
                          <a:pt x="116" y="159"/>
                          <a:pt x="116" y="159"/>
                        </a:cubicBezTo>
                        <a:cubicBezTo>
                          <a:pt x="116" y="159"/>
                          <a:pt x="117" y="159"/>
                          <a:pt x="117" y="159"/>
                        </a:cubicBezTo>
                        <a:cubicBezTo>
                          <a:pt x="117" y="159"/>
                          <a:pt x="117" y="159"/>
                          <a:pt x="117" y="159"/>
                        </a:cubicBezTo>
                        <a:cubicBezTo>
                          <a:pt x="120" y="162"/>
                          <a:pt x="122" y="166"/>
                          <a:pt x="125" y="170"/>
                        </a:cubicBezTo>
                        <a:cubicBezTo>
                          <a:pt x="125" y="170"/>
                          <a:pt x="125" y="170"/>
                          <a:pt x="125" y="170"/>
                        </a:cubicBezTo>
                        <a:cubicBezTo>
                          <a:pt x="127" y="176"/>
                          <a:pt x="130" y="181"/>
                          <a:pt x="131" y="187"/>
                        </a:cubicBezTo>
                        <a:cubicBezTo>
                          <a:pt x="131" y="187"/>
                          <a:pt x="131" y="188"/>
                          <a:pt x="132" y="188"/>
                        </a:cubicBezTo>
                        <a:cubicBezTo>
                          <a:pt x="132" y="188"/>
                          <a:pt x="132" y="188"/>
                          <a:pt x="132" y="188"/>
                        </a:cubicBezTo>
                        <a:cubicBezTo>
                          <a:pt x="132" y="187"/>
                          <a:pt x="132" y="187"/>
                          <a:pt x="132" y="187"/>
                        </a:cubicBezTo>
                        <a:cubicBezTo>
                          <a:pt x="130" y="181"/>
                          <a:pt x="127" y="176"/>
                          <a:pt x="125" y="170"/>
                        </a:cubicBezTo>
                        <a:cubicBezTo>
                          <a:pt x="126" y="170"/>
                          <a:pt x="127" y="170"/>
                          <a:pt x="128" y="169"/>
                        </a:cubicBezTo>
                        <a:cubicBezTo>
                          <a:pt x="129" y="170"/>
                          <a:pt x="129" y="170"/>
                          <a:pt x="129" y="170"/>
                        </a:cubicBezTo>
                        <a:cubicBezTo>
                          <a:pt x="129" y="171"/>
                          <a:pt x="130" y="173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1" y="175"/>
                          <a:pt x="131" y="175"/>
                          <a:pt x="131" y="175"/>
                        </a:cubicBezTo>
                        <a:cubicBezTo>
                          <a:pt x="130" y="173"/>
                          <a:pt x="129" y="171"/>
                          <a:pt x="129" y="170"/>
                        </a:cubicBezTo>
                        <a:cubicBezTo>
                          <a:pt x="131" y="170"/>
                          <a:pt x="131" y="170"/>
                          <a:pt x="131" y="170"/>
                        </a:cubicBezTo>
                        <a:cubicBezTo>
                          <a:pt x="131" y="170"/>
                          <a:pt x="131" y="169"/>
                          <a:pt x="131" y="169"/>
                        </a:cubicBezTo>
                        <a:cubicBezTo>
                          <a:pt x="131" y="169"/>
                          <a:pt x="131" y="169"/>
                          <a:pt x="131" y="169"/>
                        </a:cubicBezTo>
                        <a:cubicBezTo>
                          <a:pt x="131" y="169"/>
                          <a:pt x="130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9" y="169"/>
                          <a:pt x="129" y="169"/>
                          <a:pt x="129" y="169"/>
                        </a:cubicBezTo>
                        <a:cubicBezTo>
                          <a:pt x="128" y="168"/>
                          <a:pt x="128" y="166"/>
                          <a:pt x="128" y="165"/>
                        </a:cubicBezTo>
                        <a:cubicBezTo>
                          <a:pt x="128" y="165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8" y="164"/>
                          <a:pt x="128" y="164"/>
                          <a:pt x="128" y="164"/>
                        </a:cubicBezTo>
                        <a:cubicBezTo>
                          <a:pt x="129" y="164"/>
                          <a:pt x="129" y="164"/>
                          <a:pt x="129" y="164"/>
                        </a:cubicBezTo>
                        <a:cubicBezTo>
                          <a:pt x="129" y="163"/>
                          <a:pt x="128" y="163"/>
                          <a:pt x="128" y="163"/>
                        </a:cubicBezTo>
                        <a:cubicBezTo>
                          <a:pt x="128" y="159"/>
                          <a:pt x="126" y="154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7" y="151"/>
                          <a:pt x="127" y="153"/>
                          <a:pt x="128" y="153"/>
                        </a:cubicBezTo>
                        <a:cubicBezTo>
                          <a:pt x="128" y="153"/>
                          <a:pt x="128" y="154"/>
                          <a:pt x="128" y="154"/>
                        </a:cubicBezTo>
                        <a:cubicBezTo>
                          <a:pt x="128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5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5"/>
                          <a:pt x="129" y="155"/>
                          <a:pt x="130" y="155"/>
                        </a:cubicBez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6"/>
                          <a:pt x="131" y="157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3" y="159"/>
                          <a:pt x="134" y="161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2"/>
                          <a:pt x="135" y="162"/>
                          <a:pt x="135" y="162"/>
                        </a:cubicBezTo>
                        <a:cubicBezTo>
                          <a:pt x="135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4"/>
                        </a:cubicBezTo>
                        <a:cubicBezTo>
                          <a:pt x="136" y="164"/>
                          <a:pt x="136" y="164"/>
                          <a:pt x="136" y="165"/>
                        </a:cubicBezTo>
                        <a:cubicBezTo>
                          <a:pt x="136" y="165"/>
                          <a:pt x="136" y="166"/>
                          <a:pt x="136" y="166"/>
                        </a:cubicBezTo>
                        <a:cubicBezTo>
                          <a:pt x="136" y="168"/>
                          <a:pt x="136" y="170"/>
                          <a:pt x="136" y="171"/>
                        </a:cubicBezTo>
                        <a:cubicBezTo>
                          <a:pt x="136" y="172"/>
                          <a:pt x="136" y="172"/>
                          <a:pt x="136" y="172"/>
                        </a:cubicBezTo>
                        <a:cubicBezTo>
                          <a:pt x="136" y="172"/>
                          <a:pt x="136" y="173"/>
                          <a:pt x="136" y="173"/>
                        </a:cubicBezTo>
                        <a:cubicBezTo>
                          <a:pt x="136" y="173"/>
                          <a:pt x="136" y="173"/>
                          <a:pt x="136" y="173"/>
                        </a:cubicBezTo>
                        <a:cubicBezTo>
                          <a:pt x="136" y="173"/>
                          <a:pt x="137" y="173"/>
                          <a:pt x="137" y="172"/>
                        </a:cubicBezTo>
                        <a:cubicBezTo>
                          <a:pt x="137" y="172"/>
                          <a:pt x="137" y="172"/>
                          <a:pt x="137" y="171"/>
                        </a:cubicBezTo>
                        <a:cubicBezTo>
                          <a:pt x="137" y="170"/>
                          <a:pt x="136" y="168"/>
                          <a:pt x="136" y="166"/>
                        </a:cubicBezTo>
                        <a:cubicBezTo>
                          <a:pt x="136" y="166"/>
                          <a:pt x="136" y="165"/>
                          <a:pt x="136" y="165"/>
                        </a:cubicBezTo>
                        <a:cubicBezTo>
                          <a:pt x="136" y="165"/>
                          <a:pt x="136" y="165"/>
                          <a:pt x="137" y="165"/>
                        </a:cubicBezTo>
                        <a:cubicBezTo>
                          <a:pt x="137" y="165"/>
                          <a:pt x="137" y="165"/>
                          <a:pt x="137" y="166"/>
                        </a:cubicBezTo>
                        <a:cubicBezTo>
                          <a:pt x="137" y="166"/>
                          <a:pt x="137" y="166"/>
                          <a:pt x="137" y="166"/>
                        </a:cubicBezTo>
                        <a:cubicBezTo>
                          <a:pt x="138" y="168"/>
                          <a:pt x="139" y="170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2"/>
                          <a:pt x="139" y="172"/>
                          <a:pt x="139" y="172"/>
                        </a:cubicBezTo>
                        <a:cubicBezTo>
                          <a:pt x="139" y="170"/>
                          <a:pt x="138" y="168"/>
                          <a:pt x="138" y="166"/>
                        </a:cubicBezTo>
                        <a:cubicBezTo>
                          <a:pt x="140" y="168"/>
                          <a:pt x="143" y="170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5" y="173"/>
                          <a:pt x="145" y="173"/>
                          <a:pt x="145" y="173"/>
                        </a:cubicBezTo>
                        <a:cubicBezTo>
                          <a:pt x="145" y="173"/>
                          <a:pt x="144" y="173"/>
                          <a:pt x="144" y="173"/>
                        </a:cubicBezTo>
                        <a:cubicBezTo>
                          <a:pt x="143" y="173"/>
                          <a:pt x="143" y="173"/>
                          <a:pt x="142" y="173"/>
                        </a:cubicBezTo>
                        <a:cubicBezTo>
                          <a:pt x="142" y="173"/>
                          <a:pt x="142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1" y="173"/>
                          <a:pt x="141" y="173"/>
                          <a:pt x="141" y="173"/>
                        </a:cubicBezTo>
                        <a:cubicBezTo>
                          <a:pt x="142" y="173"/>
                          <a:pt x="142" y="173"/>
                          <a:pt x="142" y="173"/>
                        </a:cubicBezTo>
                        <a:cubicBezTo>
                          <a:pt x="143" y="173"/>
                          <a:pt x="143" y="173"/>
                          <a:pt x="144" y="173"/>
                        </a:cubicBezTo>
                        <a:cubicBezTo>
                          <a:pt x="145" y="173"/>
                          <a:pt x="145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4"/>
                          <a:pt x="146" y="174"/>
                        </a:cubicBezTo>
                        <a:cubicBezTo>
                          <a:pt x="146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7" y="174"/>
                        </a:cubicBezTo>
                        <a:cubicBezTo>
                          <a:pt x="147" y="174"/>
                          <a:pt x="147" y="174"/>
                          <a:pt x="146" y="174"/>
                        </a:cubicBezTo>
                        <a:cubicBezTo>
                          <a:pt x="146" y="173"/>
                          <a:pt x="146" y="173"/>
                          <a:pt x="146" y="173"/>
                        </a:cubicBezTo>
                        <a:cubicBezTo>
                          <a:pt x="146" y="173"/>
                          <a:pt x="146" y="173"/>
                          <a:pt x="146" y="172"/>
                        </a:cubicBezTo>
                        <a:cubicBezTo>
                          <a:pt x="146" y="173"/>
                          <a:pt x="147" y="173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4"/>
                          <a:pt x="148" y="174"/>
                        </a:cubicBezTo>
                        <a:cubicBezTo>
                          <a:pt x="148" y="174"/>
                          <a:pt x="148" y="173"/>
                          <a:pt x="148" y="173"/>
                        </a:cubicBezTo>
                        <a:cubicBezTo>
                          <a:pt x="147" y="173"/>
                          <a:pt x="147" y="172"/>
                          <a:pt x="145" y="172"/>
                        </a:cubicBezTo>
                        <a:cubicBezTo>
                          <a:pt x="145" y="172"/>
                          <a:pt x="145" y="172"/>
                          <a:pt x="145" y="172"/>
                        </a:cubicBezTo>
                        <a:cubicBezTo>
                          <a:pt x="143" y="170"/>
                          <a:pt x="140" y="168"/>
                          <a:pt x="138" y="165"/>
                        </a:cubicBezTo>
                        <a:cubicBezTo>
                          <a:pt x="138" y="165"/>
                          <a:pt x="138" y="165"/>
                          <a:pt x="138" y="165"/>
                        </a:cubicBezTo>
                        <a:cubicBezTo>
                          <a:pt x="138" y="165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7" y="164"/>
                          <a:pt x="137" y="164"/>
                          <a:pt x="137" y="164"/>
                        </a:cubicBezTo>
                        <a:cubicBezTo>
                          <a:pt x="138" y="162"/>
                          <a:pt x="138" y="160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40" y="159"/>
                          <a:pt x="142" y="160"/>
                          <a:pt x="144" y="160"/>
                        </a:cubicBezTo>
                        <a:cubicBezTo>
                          <a:pt x="144" y="162"/>
                          <a:pt x="144" y="164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4" y="166"/>
                          <a:pt x="144" y="166"/>
                          <a:pt x="144" y="166"/>
                        </a:cubicBezTo>
                        <a:cubicBezTo>
                          <a:pt x="145" y="166"/>
                          <a:pt x="145" y="166"/>
                          <a:pt x="145" y="165"/>
                        </a:cubicBezTo>
                        <a:cubicBezTo>
                          <a:pt x="144" y="164"/>
                          <a:pt x="144" y="162"/>
                          <a:pt x="144" y="160"/>
                        </a:cubicBezTo>
                        <a:cubicBezTo>
                          <a:pt x="147" y="161"/>
                          <a:pt x="151" y="162"/>
                          <a:pt x="154" y="163"/>
                        </a:cubicBezTo>
                        <a:cubicBezTo>
                          <a:pt x="154" y="163"/>
                          <a:pt x="154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5"/>
                          <a:pt x="155" y="165"/>
                        </a:cubicBezTo>
                        <a:cubicBezTo>
                          <a:pt x="155" y="165"/>
                          <a:pt x="155" y="164"/>
                          <a:pt x="155" y="164"/>
                        </a:cubicBezTo>
                        <a:cubicBezTo>
                          <a:pt x="155" y="164"/>
                          <a:pt x="155" y="164"/>
                          <a:pt x="155" y="164"/>
                        </a:cubicBezTo>
                        <a:cubicBezTo>
                          <a:pt x="156" y="164"/>
                          <a:pt x="156" y="164"/>
                          <a:pt x="157" y="165"/>
                        </a:cubicBezTo>
                        <a:cubicBezTo>
                          <a:pt x="157" y="165"/>
                          <a:pt x="157" y="165"/>
                          <a:pt x="157" y="165"/>
                        </a:cubicBezTo>
                        <a:cubicBezTo>
                          <a:pt x="157" y="164"/>
                          <a:pt x="157" y="164"/>
                          <a:pt x="157" y="164"/>
                        </a:cubicBezTo>
                        <a:cubicBezTo>
                          <a:pt x="158" y="164"/>
                          <a:pt x="158" y="164"/>
                          <a:pt x="159" y="163"/>
                        </a:cubicBezTo>
                        <a:cubicBezTo>
                          <a:pt x="159" y="163"/>
                          <a:pt x="159" y="163"/>
                          <a:pt x="158" y="163"/>
                        </a:cubicBezTo>
                        <a:cubicBezTo>
                          <a:pt x="158" y="163"/>
                          <a:pt x="158" y="163"/>
                          <a:pt x="158" y="163"/>
                        </a:cubicBezTo>
                        <a:cubicBezTo>
                          <a:pt x="158" y="164"/>
                          <a:pt x="158" y="164"/>
                          <a:pt x="157" y="164"/>
                        </a:cubicBezTo>
                        <a:cubicBezTo>
                          <a:pt x="157" y="164"/>
                          <a:pt x="156" y="164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3"/>
                          <a:pt x="155" y="163"/>
                        </a:cubicBezTo>
                        <a:cubicBezTo>
                          <a:pt x="155" y="163"/>
                          <a:pt x="155" y="162"/>
                          <a:pt x="155" y="162"/>
                        </a:cubicBezTo>
                        <a:cubicBezTo>
                          <a:pt x="155" y="161"/>
                          <a:pt x="155" y="159"/>
                          <a:pt x="155" y="158"/>
                        </a:cubicBezTo>
                        <a:cubicBezTo>
                          <a:pt x="155" y="158"/>
                          <a:pt x="155" y="158"/>
                          <a:pt x="155" y="157"/>
                        </a:cubicBezTo>
                        <a:cubicBezTo>
                          <a:pt x="155" y="157"/>
                          <a:pt x="155" y="157"/>
                          <a:pt x="155" y="157"/>
                        </a:cubicBezTo>
                        <a:cubicBezTo>
                          <a:pt x="155" y="152"/>
                          <a:pt x="154" y="147"/>
                          <a:pt x="154" y="143"/>
                        </a:cubicBezTo>
                        <a:cubicBezTo>
                          <a:pt x="155" y="143"/>
                          <a:pt x="155" y="143"/>
                          <a:pt x="156" y="143"/>
                        </a:cubicBezTo>
                        <a:cubicBezTo>
                          <a:pt x="157" y="144"/>
                          <a:pt x="158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9" y="145"/>
                          <a:pt x="159" y="145"/>
                          <a:pt x="159" y="145"/>
                        </a:cubicBezTo>
                        <a:cubicBezTo>
                          <a:pt x="158" y="145"/>
                          <a:pt x="157" y="144"/>
                          <a:pt x="156" y="143"/>
                        </a:cubicBezTo>
                        <a:cubicBezTo>
                          <a:pt x="156" y="143"/>
                          <a:pt x="156" y="143"/>
                          <a:pt x="156" y="143"/>
                        </a:cubicBezTo>
                        <a:cubicBezTo>
                          <a:pt x="153" y="142"/>
                          <a:pt x="154" y="135"/>
                          <a:pt x="153" y="132"/>
                        </a:cubicBezTo>
                        <a:cubicBezTo>
                          <a:pt x="157" y="133"/>
                          <a:pt x="159" y="136"/>
                          <a:pt x="161" y="139"/>
                        </a:cubicBezTo>
                        <a:cubicBezTo>
                          <a:pt x="163" y="142"/>
                          <a:pt x="165" y="146"/>
                          <a:pt x="165" y="149"/>
                        </a:cubicBezTo>
                        <a:cubicBezTo>
                          <a:pt x="165" y="149"/>
                          <a:pt x="165" y="149"/>
                          <a:pt x="165" y="149"/>
                        </a:cubicBezTo>
                        <a:cubicBezTo>
                          <a:pt x="165" y="152"/>
                          <a:pt x="163" y="156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2" y="160"/>
                        </a:cubicBezTo>
                        <a:cubicBezTo>
                          <a:pt x="161" y="161"/>
                          <a:pt x="160" y="161"/>
                          <a:pt x="160" y="162"/>
                        </a:cubicBezTo>
                        <a:cubicBezTo>
                          <a:pt x="160" y="162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0" y="163"/>
                          <a:pt x="160" y="163"/>
                          <a:pt x="160" y="163"/>
                        </a:cubicBezTo>
                        <a:cubicBezTo>
                          <a:pt x="161" y="162"/>
                          <a:pt x="162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2"/>
                          <a:pt x="163" y="162"/>
                        </a:cubicBezTo>
                        <a:cubicBezTo>
                          <a:pt x="163" y="162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1"/>
                          <a:pt x="163" y="161"/>
                          <a:pt x="163" y="161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3" y="160"/>
                          <a:pt x="163" y="160"/>
                          <a:pt x="163" y="160"/>
                        </a:cubicBezTo>
                        <a:cubicBezTo>
                          <a:pt x="166" y="159"/>
                          <a:pt x="168" y="156"/>
                          <a:pt x="171" y="154"/>
                        </a:cubicBezTo>
                        <a:cubicBezTo>
                          <a:pt x="171" y="155"/>
                          <a:pt x="171" y="155"/>
                          <a:pt x="172" y="155"/>
                        </a:cubicBezTo>
                        <a:cubicBezTo>
                          <a:pt x="172" y="156"/>
                          <a:pt x="173" y="157"/>
                          <a:pt x="174" y="159"/>
                        </a:cubicBezTo>
                        <a:cubicBezTo>
                          <a:pt x="174" y="159"/>
                          <a:pt x="174" y="159"/>
                          <a:pt x="174" y="159"/>
                        </a:cubicBezTo>
                        <a:cubicBezTo>
                          <a:pt x="174" y="162"/>
                          <a:pt x="176" y="164"/>
                          <a:pt x="176" y="167"/>
                        </a:cubicBezTo>
                        <a:cubicBezTo>
                          <a:pt x="176" y="167"/>
                          <a:pt x="176" y="168"/>
                          <a:pt x="176" y="168"/>
                        </a:cubicBezTo>
                        <a:cubicBezTo>
                          <a:pt x="176" y="168"/>
                          <a:pt x="176" y="168"/>
                          <a:pt x="176" y="168"/>
                        </a:cubicBezTo>
                        <a:cubicBezTo>
                          <a:pt x="176" y="167"/>
                          <a:pt x="177" y="167"/>
                          <a:pt x="177" y="167"/>
                        </a:cubicBezTo>
                        <a:cubicBezTo>
                          <a:pt x="176" y="164"/>
                          <a:pt x="174" y="162"/>
                          <a:pt x="174" y="159"/>
                        </a:cubicBezTo>
                        <a:cubicBezTo>
                          <a:pt x="176" y="161"/>
                          <a:pt x="177" y="163"/>
                          <a:pt x="179" y="165"/>
                        </a:cubicBezTo>
                        <a:cubicBezTo>
                          <a:pt x="180" y="169"/>
                          <a:pt x="183" y="173"/>
                          <a:pt x="184" y="178"/>
                        </a:cubicBezTo>
                        <a:cubicBezTo>
                          <a:pt x="185" y="180"/>
                          <a:pt x="185" y="183"/>
                          <a:pt x="186" y="185"/>
                        </a:cubicBezTo>
                        <a:cubicBezTo>
                          <a:pt x="186" y="187"/>
                          <a:pt x="187" y="187"/>
                          <a:pt x="187" y="189"/>
                        </a:cubicBezTo>
                        <a:cubicBezTo>
                          <a:pt x="187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9"/>
                        </a:cubicBezTo>
                        <a:cubicBezTo>
                          <a:pt x="188" y="189"/>
                          <a:pt x="188" y="189"/>
                          <a:pt x="188" y="188"/>
                        </a:cubicBezTo>
                        <a:cubicBezTo>
                          <a:pt x="187" y="187"/>
                          <a:pt x="187" y="186"/>
                          <a:pt x="186" y="185"/>
                        </a:cubicBezTo>
                        <a:cubicBezTo>
                          <a:pt x="185" y="183"/>
                          <a:pt x="186" y="180"/>
                          <a:pt x="185" y="177"/>
                        </a:cubicBezTo>
                        <a:cubicBezTo>
                          <a:pt x="183" y="173"/>
                          <a:pt x="180" y="169"/>
                          <a:pt x="179" y="165"/>
                        </a:cubicBezTo>
                        <a:cubicBezTo>
                          <a:pt x="183" y="164"/>
                          <a:pt x="186" y="163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90" y="162"/>
                          <a:pt x="190" y="162"/>
                          <a:pt x="190" y="162"/>
                        </a:cubicBezTo>
                        <a:cubicBezTo>
                          <a:pt x="186" y="162"/>
                          <a:pt x="183" y="164"/>
                          <a:pt x="179" y="164"/>
                        </a:cubicBezTo>
                        <a:cubicBezTo>
                          <a:pt x="177" y="163"/>
                          <a:pt x="176" y="160"/>
                          <a:pt x="174" y="158"/>
                        </a:cubicBezTo>
                        <a:cubicBezTo>
                          <a:pt x="174" y="158"/>
                          <a:pt x="174" y="158"/>
                          <a:pt x="174" y="158"/>
                        </a:cubicBezTo>
                        <a:cubicBezTo>
                          <a:pt x="174" y="157"/>
                          <a:pt x="173" y="156"/>
                          <a:pt x="172" y="155"/>
                        </a:cubicBezTo>
                        <a:cubicBezTo>
                          <a:pt x="172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5"/>
                          <a:pt x="173" y="155"/>
                        </a:cubicBezTo>
                        <a:cubicBezTo>
                          <a:pt x="173" y="155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3" y="154"/>
                          <a:pt x="173" y="154"/>
                        </a:cubicBezTo>
                        <a:cubicBezTo>
                          <a:pt x="173" y="154"/>
                          <a:pt x="174" y="154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6" y="155"/>
                          <a:pt x="177" y="156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8" y="158"/>
                          <a:pt x="178" y="158"/>
                          <a:pt x="178" y="158"/>
                        </a:cubicBezTo>
                        <a:cubicBezTo>
                          <a:pt x="177" y="156"/>
                          <a:pt x="176" y="155"/>
                          <a:pt x="175" y="153"/>
                        </a:cubicBezTo>
                        <a:cubicBezTo>
                          <a:pt x="175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6" y="153"/>
                        </a:cubicBezTo>
                        <a:cubicBezTo>
                          <a:pt x="176" y="153"/>
                          <a:pt x="176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5" y="153"/>
                          <a:pt x="175" y="153"/>
                          <a:pt x="175" y="153"/>
                        </a:cubicBezTo>
                        <a:cubicBezTo>
                          <a:pt x="174" y="150"/>
                          <a:pt x="171" y="148"/>
                          <a:pt x="169" y="145"/>
                        </a:cubicBezTo>
                        <a:cubicBezTo>
                          <a:pt x="170" y="145"/>
                          <a:pt x="170" y="145"/>
                          <a:pt x="170" y="145"/>
                        </a:cubicBezTo>
                        <a:cubicBezTo>
                          <a:pt x="169" y="145"/>
                          <a:pt x="169" y="145"/>
                          <a:pt x="169" y="144"/>
                        </a:cubicBezTo>
                        <a:cubicBezTo>
                          <a:pt x="169" y="144"/>
                          <a:pt x="169" y="144"/>
                          <a:pt x="169" y="144"/>
                        </a:cubicBezTo>
                        <a:cubicBezTo>
                          <a:pt x="169" y="144"/>
                          <a:pt x="168" y="144"/>
                          <a:pt x="168" y="144"/>
                        </a:cubicBezTo>
                        <a:cubicBezTo>
                          <a:pt x="168" y="144"/>
                          <a:pt x="168" y="144"/>
                          <a:pt x="168" y="144"/>
                        </a:cubicBezTo>
                        <a:cubicBezTo>
                          <a:pt x="167" y="142"/>
                          <a:pt x="165" y="141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5" y="139"/>
                          <a:pt x="165" y="139"/>
                          <a:pt x="165" y="139"/>
                        </a:cubicBezTo>
                        <a:cubicBezTo>
                          <a:pt x="166" y="138"/>
                          <a:pt x="167" y="138"/>
                          <a:pt x="167" y="137"/>
                        </a:cubicBezTo>
                        <a:cubicBezTo>
                          <a:pt x="168" y="137"/>
                          <a:pt x="170" y="137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0" y="139"/>
                          <a:pt x="170" y="140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1"/>
                          <a:pt x="171" y="141"/>
                          <a:pt x="171" y="141"/>
                        </a:cubicBezTo>
                        <a:cubicBezTo>
                          <a:pt x="171" y="140"/>
                          <a:pt x="171" y="139"/>
                          <a:pt x="170" y="138"/>
                        </a:cubicBezTo>
                        <a:cubicBezTo>
                          <a:pt x="170" y="138"/>
                          <a:pt x="170" y="138"/>
                          <a:pt x="170" y="138"/>
                        </a:cubicBezTo>
                        <a:cubicBezTo>
                          <a:pt x="176" y="140"/>
                          <a:pt x="180" y="142"/>
                          <a:pt x="183" y="145"/>
                        </a:cubicBezTo>
                        <a:cubicBezTo>
                          <a:pt x="183" y="145"/>
                          <a:pt x="183" y="145"/>
                          <a:pt x="183" y="145"/>
                        </a:cubicBezTo>
                        <a:cubicBezTo>
                          <a:pt x="184" y="146"/>
                          <a:pt x="185" y="147"/>
                          <a:pt x="186" y="148"/>
                        </a:cubicBezTo>
                        <a:cubicBezTo>
                          <a:pt x="186" y="148"/>
                          <a:pt x="186" y="148"/>
                          <a:pt x="186" y="148"/>
                        </a:cubicBezTo>
                        <a:cubicBezTo>
                          <a:pt x="188" y="150"/>
                          <a:pt x="190" y="153"/>
                          <a:pt x="191" y="156"/>
                        </a:cubicBezTo>
                        <a:cubicBezTo>
                          <a:pt x="190" y="156"/>
                          <a:pt x="189" y="156"/>
                          <a:pt x="188" y="156"/>
                        </a:cubicBezTo>
                        <a:cubicBezTo>
                          <a:pt x="188" y="156"/>
                          <a:pt x="188" y="156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8" y="157"/>
                          <a:pt x="188" y="157"/>
                          <a:pt x="188" y="157"/>
                        </a:cubicBezTo>
                        <a:cubicBezTo>
                          <a:pt x="189" y="156"/>
                          <a:pt x="190" y="156"/>
                          <a:pt x="191" y="156"/>
                        </a:cubicBezTo>
                        <a:cubicBezTo>
                          <a:pt x="191" y="156"/>
                          <a:pt x="191" y="156"/>
                          <a:pt x="191" y="156"/>
                        </a:cubicBezTo>
                        <a:cubicBezTo>
                          <a:pt x="193" y="159"/>
                          <a:pt x="195" y="162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7" y="165"/>
                          <a:pt x="197" y="165"/>
                          <a:pt x="197" y="165"/>
                        </a:cubicBezTo>
                        <a:cubicBezTo>
                          <a:pt x="195" y="162"/>
                          <a:pt x="194" y="159"/>
                          <a:pt x="191" y="156"/>
                        </a:cubicBezTo>
                        <a:close/>
                        <a:moveTo>
                          <a:pt x="201" y="51"/>
                        </a:moveTo>
                        <a:cubicBezTo>
                          <a:pt x="201" y="51"/>
                          <a:pt x="201" y="51"/>
                          <a:pt x="201" y="50"/>
                        </a:cubicBezTo>
                        <a:cubicBezTo>
                          <a:pt x="202" y="50"/>
                          <a:pt x="202" y="50"/>
                          <a:pt x="203" y="51"/>
                        </a:cubicBezTo>
                        <a:cubicBezTo>
                          <a:pt x="202" y="51"/>
                          <a:pt x="202" y="51"/>
                          <a:pt x="201" y="52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ubicBezTo>
                          <a:pt x="201" y="51"/>
                          <a:pt x="201" y="51"/>
                          <a:pt x="201" y="51"/>
                        </a:cubicBezTo>
                        <a:close/>
                        <a:moveTo>
                          <a:pt x="199" y="0"/>
                        </a:moveTo>
                        <a:cubicBezTo>
                          <a:pt x="200" y="0"/>
                          <a:pt x="200" y="0"/>
                          <a:pt x="200" y="0"/>
                        </a:cubicBezTo>
                        <a:cubicBezTo>
                          <a:pt x="200" y="1"/>
                          <a:pt x="200" y="1"/>
                          <a:pt x="200" y="1"/>
                        </a:cubicBezTo>
                        <a:cubicBezTo>
                          <a:pt x="199" y="1"/>
                          <a:pt x="199" y="1"/>
                          <a:pt x="199" y="1"/>
                        </a:cubicBezTo>
                        <a:lnTo>
                          <a:pt x="199" y="0"/>
                        </a:lnTo>
                        <a:close/>
                        <a:moveTo>
                          <a:pt x="199" y="5"/>
                        </a:move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5"/>
                          <a:pt x="199" y="5"/>
                        </a:cubicBezTo>
                        <a:cubicBezTo>
                          <a:pt x="199" y="5"/>
                          <a:pt x="199" y="6"/>
                          <a:pt x="199" y="6"/>
                        </a:cubicBezTo>
                        <a:cubicBezTo>
                          <a:pt x="199" y="6"/>
                          <a:pt x="198" y="6"/>
                          <a:pt x="199" y="5"/>
                        </a:cubicBezTo>
                        <a:close/>
                        <a:moveTo>
                          <a:pt x="24" y="47"/>
                        </a:moveTo>
                        <a:cubicBezTo>
                          <a:pt x="24" y="45"/>
                          <a:pt x="25" y="43"/>
                          <a:pt x="25" y="42"/>
                        </a:cubicBezTo>
                        <a:cubicBezTo>
                          <a:pt x="26" y="41"/>
                          <a:pt x="27" y="41"/>
                          <a:pt x="28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31" y="41"/>
                          <a:pt x="32" y="41"/>
                          <a:pt x="34" y="41"/>
                        </a:cubicBezTo>
                        <a:cubicBezTo>
                          <a:pt x="31" y="44"/>
                          <a:pt x="28" y="45"/>
                          <a:pt x="24" y="47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29" y="96"/>
                        </a:cubicBezTo>
                        <a:cubicBezTo>
                          <a:pt x="29" y="96"/>
                          <a:pt x="29" y="96"/>
                          <a:pt x="29" y="96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29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lose/>
                        <a:moveTo>
                          <a:pt x="46" y="113"/>
                        </a:moveTo>
                        <a:cubicBezTo>
                          <a:pt x="46" y="112"/>
                          <a:pt x="45" y="111"/>
                          <a:pt x="44" y="110"/>
                        </a:cubicBezTo>
                        <a:cubicBezTo>
                          <a:pt x="44" y="110"/>
                          <a:pt x="44" y="110"/>
                          <a:pt x="44" y="110"/>
                        </a:cubicBezTo>
                        <a:cubicBezTo>
                          <a:pt x="44" y="109"/>
                          <a:pt x="44" y="109"/>
                          <a:pt x="44" y="109"/>
                        </a:cubicBezTo>
                        <a:cubicBezTo>
                          <a:pt x="47" y="109"/>
                          <a:pt x="48" y="109"/>
                          <a:pt x="50" y="109"/>
                        </a:cubicBezTo>
                        <a:cubicBezTo>
                          <a:pt x="49" y="110"/>
                          <a:pt x="48" y="112"/>
                          <a:pt x="46" y="113"/>
                        </a:cubicBezTo>
                        <a:close/>
                        <a:moveTo>
                          <a:pt x="188" y="127"/>
                        </a:moveTo>
                        <a:cubicBezTo>
                          <a:pt x="190" y="126"/>
                          <a:pt x="191" y="125"/>
                          <a:pt x="193" y="124"/>
                        </a:cubicBezTo>
                        <a:cubicBezTo>
                          <a:pt x="193" y="125"/>
                          <a:pt x="193" y="125"/>
                          <a:pt x="193" y="125"/>
                        </a:cubicBezTo>
                        <a:cubicBezTo>
                          <a:pt x="193" y="127"/>
                          <a:pt x="193" y="128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1" y="129"/>
                          <a:pt x="190" y="128"/>
                          <a:pt x="188" y="127"/>
                        </a:cubicBezTo>
                        <a:cubicBezTo>
                          <a:pt x="188" y="127"/>
                          <a:pt x="188" y="127"/>
                          <a:pt x="188" y="127"/>
                        </a:cubicBezTo>
                        <a:close/>
                        <a:moveTo>
                          <a:pt x="187" y="128"/>
                        </a:moveTo>
                        <a:cubicBezTo>
                          <a:pt x="188" y="128"/>
                          <a:pt x="187" y="128"/>
                          <a:pt x="187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8" y="128"/>
                          <a:pt x="188" y="128"/>
                          <a:pt x="188" y="128"/>
                        </a:cubicBezTo>
                        <a:cubicBezTo>
                          <a:pt x="189" y="128"/>
                          <a:pt x="190" y="130"/>
                          <a:pt x="192" y="130"/>
                        </a:cubicBezTo>
                        <a:cubicBezTo>
                          <a:pt x="192" y="130"/>
                          <a:pt x="192" y="130"/>
                          <a:pt x="192" y="130"/>
                        </a:cubicBezTo>
                        <a:cubicBezTo>
                          <a:pt x="192" y="131"/>
                          <a:pt x="191" y="133"/>
                          <a:pt x="191" y="134"/>
                        </a:cubicBezTo>
                        <a:cubicBezTo>
                          <a:pt x="191" y="134"/>
                          <a:pt x="191" y="134"/>
                          <a:pt x="191" y="134"/>
                        </a:cubicBezTo>
                        <a:cubicBezTo>
                          <a:pt x="191" y="135"/>
                          <a:pt x="190" y="137"/>
                          <a:pt x="190" y="138"/>
                        </a:cubicBezTo>
                        <a:cubicBezTo>
                          <a:pt x="188" y="136"/>
                          <a:pt x="186" y="135"/>
                          <a:pt x="184" y="133"/>
                        </a:cubicBezTo>
                        <a:cubicBezTo>
                          <a:pt x="184" y="132"/>
                          <a:pt x="183" y="132"/>
                          <a:pt x="182" y="131"/>
                        </a:cubicBezTo>
                        <a:cubicBezTo>
                          <a:pt x="183" y="129"/>
                          <a:pt x="185" y="129"/>
                          <a:pt x="187" y="128"/>
                        </a:cubicBezTo>
                        <a:cubicBezTo>
                          <a:pt x="187" y="127"/>
                          <a:pt x="187" y="128"/>
                          <a:pt x="187" y="128"/>
                        </a:cubicBezTo>
                        <a:close/>
                        <a:moveTo>
                          <a:pt x="186" y="125"/>
                        </a:moveTo>
                        <a:cubicBezTo>
                          <a:pt x="186" y="125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7" y="126"/>
                          <a:pt x="187" y="126"/>
                          <a:pt x="187" y="126"/>
                        </a:cubicBezTo>
                        <a:cubicBezTo>
                          <a:pt x="186" y="126"/>
                          <a:pt x="186" y="126"/>
                          <a:pt x="186" y="126"/>
                        </a:cubicBezTo>
                        <a:cubicBezTo>
                          <a:pt x="186" y="126"/>
                          <a:pt x="186" y="125"/>
                          <a:pt x="186" y="125"/>
                        </a:cubicBezTo>
                        <a:close/>
                        <a:moveTo>
                          <a:pt x="170" y="115"/>
                        </a:moveTo>
                        <a:cubicBezTo>
                          <a:pt x="170" y="115"/>
                          <a:pt x="170" y="115"/>
                          <a:pt x="170" y="115"/>
                        </a:cubicBezTo>
                        <a:cubicBezTo>
                          <a:pt x="172" y="116"/>
                          <a:pt x="173" y="119"/>
                          <a:pt x="174" y="121"/>
                        </a:cubicBezTo>
                        <a:cubicBezTo>
                          <a:pt x="174" y="121"/>
                          <a:pt x="174" y="121"/>
                          <a:pt x="174" y="121"/>
                        </a:cubicBezTo>
                        <a:cubicBezTo>
                          <a:pt x="172" y="121"/>
                          <a:pt x="169" y="120"/>
                          <a:pt x="167" y="119"/>
                        </a:cubicBezTo>
                        <a:cubicBezTo>
                          <a:pt x="168" y="118"/>
                          <a:pt x="168" y="116"/>
                          <a:pt x="170" y="115"/>
                        </a:cubicBezTo>
                        <a:close/>
                        <a:moveTo>
                          <a:pt x="167" y="113"/>
                        </a:move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7" y="113"/>
                          <a:pt x="167" y="113"/>
                          <a:pt x="167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3"/>
                          <a:pt x="168" y="113"/>
                          <a:pt x="168" y="113"/>
                        </a:cubicBezTo>
                        <a:cubicBezTo>
                          <a:pt x="168" y="114"/>
                          <a:pt x="168" y="114"/>
                          <a:pt x="169" y="114"/>
                        </a:cubicBezTo>
                        <a:cubicBezTo>
                          <a:pt x="168" y="116"/>
                          <a:pt x="167" y="117"/>
                          <a:pt x="166" y="119"/>
                        </a:cubicBezTo>
                        <a:cubicBezTo>
                          <a:pt x="165" y="116"/>
                          <a:pt x="165" y="112"/>
                          <a:pt x="163" y="110"/>
                        </a:cubicBezTo>
                        <a:cubicBezTo>
                          <a:pt x="165" y="110"/>
                          <a:pt x="166" y="112"/>
                          <a:pt x="167" y="113"/>
                        </a:cubicBezTo>
                        <a:close/>
                        <a:moveTo>
                          <a:pt x="162" y="120"/>
                        </a:moveTo>
                        <a:cubicBezTo>
                          <a:pt x="161" y="120"/>
                          <a:pt x="160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0"/>
                          <a:pt x="158" y="119"/>
                          <a:pt x="158" y="119"/>
                        </a:cubicBezTo>
                        <a:cubicBezTo>
                          <a:pt x="158" y="118"/>
                          <a:pt x="158" y="118"/>
                          <a:pt x="158" y="118"/>
                        </a:cubicBezTo>
                        <a:cubicBezTo>
                          <a:pt x="160" y="118"/>
                          <a:pt x="161" y="119"/>
                          <a:pt x="163" y="119"/>
                        </a:cubicBezTo>
                        <a:cubicBezTo>
                          <a:pt x="163" y="120"/>
                          <a:pt x="162" y="120"/>
                          <a:pt x="162" y="120"/>
                        </a:cubicBezTo>
                        <a:close/>
                        <a:moveTo>
                          <a:pt x="157" y="116"/>
                        </a:moveTo>
                        <a:cubicBezTo>
                          <a:pt x="157" y="116"/>
                          <a:pt x="157" y="116"/>
                          <a:pt x="157" y="116"/>
                        </a:cubicBezTo>
                        <a:cubicBezTo>
                          <a:pt x="159" y="115"/>
                          <a:pt x="160" y="113"/>
                          <a:pt x="161" y="112"/>
                        </a:cubicBezTo>
                        <a:cubicBezTo>
                          <a:pt x="161" y="112"/>
                          <a:pt x="161" y="112"/>
                          <a:pt x="161" y="112"/>
                        </a:cubicBezTo>
                        <a:cubicBezTo>
                          <a:pt x="162" y="112"/>
                          <a:pt x="161" y="111"/>
                          <a:pt x="162" y="110"/>
                        </a:cubicBezTo>
                        <a:cubicBezTo>
                          <a:pt x="164" y="112"/>
                          <a:pt x="164" y="116"/>
                          <a:pt x="165" y="118"/>
                        </a:cubicBezTo>
                        <a:cubicBezTo>
                          <a:pt x="162" y="118"/>
                          <a:pt x="159" y="118"/>
                          <a:pt x="157" y="116"/>
                        </a:cubicBezTo>
                        <a:close/>
                        <a:moveTo>
                          <a:pt x="152" y="117"/>
                        </a:moveTo>
                        <a:cubicBezTo>
                          <a:pt x="153" y="118"/>
                          <a:pt x="154" y="117"/>
                          <a:pt x="155" y="118"/>
                        </a:cubicBezTo>
                        <a:cubicBezTo>
                          <a:pt x="154" y="119"/>
                          <a:pt x="153" y="119"/>
                          <a:pt x="152" y="120"/>
                        </a:cubicBezTo>
                        <a:cubicBezTo>
                          <a:pt x="152" y="120"/>
                          <a:pt x="152" y="120"/>
                          <a:pt x="152" y="120"/>
                        </a:cubicBezTo>
                        <a:cubicBezTo>
                          <a:pt x="152" y="119"/>
                          <a:pt x="152" y="118"/>
                          <a:pt x="152" y="117"/>
                        </a:cubicBezTo>
                        <a:close/>
                        <a:moveTo>
                          <a:pt x="151" y="131"/>
                        </a:move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1"/>
                          <a:pt x="151" y="131"/>
                          <a:pt x="151" y="131"/>
                        </a:cubicBezTo>
                        <a:cubicBezTo>
                          <a:pt x="151" y="132"/>
                          <a:pt x="150" y="132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3"/>
                          <a:pt x="150" y="133"/>
                          <a:pt x="150" y="133"/>
                        </a:cubicBezTo>
                        <a:cubicBezTo>
                          <a:pt x="150" y="134"/>
                          <a:pt x="150" y="134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48" y="137"/>
                          <a:pt x="146" y="139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38"/>
                          <a:pt x="144" y="135"/>
                          <a:pt x="145" y="133"/>
                        </a:cubicBezTo>
                        <a:cubicBezTo>
                          <a:pt x="147" y="132"/>
                          <a:pt x="148" y="131"/>
                          <a:pt x="151" y="130"/>
                        </a:cubicBezTo>
                        <a:cubicBezTo>
                          <a:pt x="151" y="130"/>
                          <a:pt x="151" y="131"/>
                          <a:pt x="150" y="131"/>
                        </a:cubicBezTo>
                        <a:lnTo>
                          <a:pt x="151" y="131"/>
                        </a:lnTo>
                        <a:close/>
                        <a:moveTo>
                          <a:pt x="141" y="152"/>
                        </a:moveTo>
                        <a:cubicBezTo>
                          <a:pt x="141" y="152"/>
                          <a:pt x="140" y="152"/>
                          <a:pt x="140" y="152"/>
                        </a:cubicBezTo>
                        <a:cubicBezTo>
                          <a:pt x="140" y="152"/>
                          <a:pt x="140" y="151"/>
                          <a:pt x="140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1" y="151"/>
                          <a:pt x="141" y="151"/>
                          <a:pt x="141" y="151"/>
                        </a:cubicBezTo>
                        <a:cubicBezTo>
                          <a:pt x="142" y="151"/>
                          <a:pt x="142" y="152"/>
                          <a:pt x="141" y="152"/>
                        </a:cubicBezTo>
                        <a:close/>
                        <a:moveTo>
                          <a:pt x="141" y="150"/>
                        </a:move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50"/>
                          <a:pt x="141" y="150"/>
                          <a:pt x="141" y="150"/>
                        </a:cubicBezTo>
                        <a:cubicBezTo>
                          <a:pt x="141" y="149"/>
                          <a:pt x="141" y="148"/>
                          <a:pt x="142" y="147"/>
                        </a:cubicBezTo>
                        <a:cubicBezTo>
                          <a:pt x="142" y="147"/>
                          <a:pt x="142" y="150"/>
                          <a:pt x="141" y="150"/>
                        </a:cubicBezTo>
                        <a:close/>
                        <a:moveTo>
                          <a:pt x="141" y="145"/>
                        </a:moveTo>
                        <a:cubicBezTo>
                          <a:pt x="139" y="145"/>
                          <a:pt x="137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6" y="144"/>
                          <a:pt x="136" y="144"/>
                          <a:pt x="136" y="144"/>
                        </a:cubicBezTo>
                        <a:cubicBezTo>
                          <a:pt x="137" y="141"/>
                          <a:pt x="138" y="139"/>
                          <a:pt x="139" y="136"/>
                        </a:cubicBezTo>
                        <a:cubicBezTo>
                          <a:pt x="139" y="136"/>
                          <a:pt x="139" y="136"/>
                          <a:pt x="139" y="136"/>
                        </a:cubicBezTo>
                        <a:cubicBezTo>
                          <a:pt x="139" y="135"/>
                          <a:pt x="140" y="135"/>
                          <a:pt x="140" y="135"/>
                        </a:cubicBezTo>
                        <a:cubicBezTo>
                          <a:pt x="140" y="135"/>
                          <a:pt x="140" y="135"/>
                          <a:pt x="140" y="135"/>
                        </a:cubicBezTo>
                        <a:cubicBezTo>
                          <a:pt x="141" y="135"/>
                          <a:pt x="141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3" y="136"/>
                          <a:pt x="141" y="143"/>
                          <a:pt x="141" y="145"/>
                        </a:cubicBezTo>
                        <a:close/>
                        <a:moveTo>
                          <a:pt x="133" y="128"/>
                        </a:moveTo>
                        <a:cubicBezTo>
                          <a:pt x="132" y="125"/>
                          <a:pt x="130" y="118"/>
                          <a:pt x="134" y="117"/>
                        </a:cubicBezTo>
                        <a:cubicBezTo>
                          <a:pt x="135" y="119"/>
                          <a:pt x="134" y="124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7"/>
                          <a:pt x="136" y="129"/>
                          <a:pt x="136" y="130"/>
                        </a:cubicBezTo>
                        <a:cubicBezTo>
                          <a:pt x="136" y="131"/>
                          <a:pt x="136" y="132"/>
                          <a:pt x="135" y="133"/>
                        </a:cubicBezTo>
                        <a:cubicBezTo>
                          <a:pt x="135" y="133"/>
                          <a:pt x="135" y="133"/>
                          <a:pt x="135" y="133"/>
                        </a:cubicBezTo>
                        <a:cubicBezTo>
                          <a:pt x="135" y="134"/>
                          <a:pt x="134" y="136"/>
                          <a:pt x="134" y="137"/>
                        </a:cubicBezTo>
                        <a:cubicBezTo>
                          <a:pt x="134" y="136"/>
                          <a:pt x="133" y="133"/>
                          <a:pt x="134" y="133"/>
                        </a:cubicBezTo>
                        <a:cubicBezTo>
                          <a:pt x="133" y="132"/>
                          <a:pt x="133" y="130"/>
                          <a:pt x="133" y="128"/>
                        </a:cubicBezTo>
                        <a:close/>
                        <a:moveTo>
                          <a:pt x="125" y="133"/>
                        </a:moveTo>
                        <a:cubicBezTo>
                          <a:pt x="123" y="134"/>
                          <a:pt x="121" y="135"/>
                          <a:pt x="119" y="135"/>
                        </a:cubicBezTo>
                        <a:cubicBezTo>
                          <a:pt x="118" y="134"/>
                          <a:pt x="117" y="131"/>
                          <a:pt x="118" y="129"/>
                        </a:cubicBezTo>
                        <a:cubicBezTo>
                          <a:pt x="122" y="126"/>
                          <a:pt x="126" y="122"/>
                          <a:pt x="130" y="119"/>
                        </a:cubicBezTo>
                        <a:cubicBezTo>
                          <a:pt x="130" y="119"/>
                          <a:pt x="130" y="119"/>
                          <a:pt x="130" y="119"/>
                        </a:cubicBezTo>
                        <a:cubicBezTo>
                          <a:pt x="130" y="124"/>
                          <a:pt x="131" y="126"/>
                          <a:pt x="132" y="130"/>
                        </a:cubicBezTo>
                        <a:cubicBezTo>
                          <a:pt x="130" y="131"/>
                          <a:pt x="127" y="132"/>
                          <a:pt x="125" y="133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ubicBezTo>
                          <a:pt x="111" y="149"/>
                          <a:pt x="111" y="150"/>
                          <a:pt x="110" y="150"/>
                        </a:cubicBezTo>
                        <a:cubicBezTo>
                          <a:pt x="110" y="150"/>
                          <a:pt x="110" y="149"/>
                          <a:pt x="110" y="149"/>
                        </a:cubicBezTo>
                        <a:cubicBezTo>
                          <a:pt x="110" y="147"/>
                          <a:pt x="110" y="146"/>
                          <a:pt x="110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4"/>
                          <a:pt x="112" y="144"/>
                          <a:pt x="112" y="145"/>
                        </a:cubicBezTo>
                        <a:cubicBezTo>
                          <a:pt x="112" y="145"/>
                          <a:pt x="112" y="145"/>
                          <a:pt x="112" y="145"/>
                        </a:cubicBezTo>
                        <a:cubicBezTo>
                          <a:pt x="112" y="146"/>
                          <a:pt x="111" y="147"/>
                          <a:pt x="111" y="148"/>
                        </a:cubicBezTo>
                        <a:cubicBezTo>
                          <a:pt x="111" y="148"/>
                          <a:pt x="111" y="148"/>
                          <a:pt x="111" y="148"/>
                        </a:cubicBezTo>
                        <a:cubicBezTo>
                          <a:pt x="111" y="148"/>
                          <a:pt x="111" y="148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02" y="146"/>
                        </a:move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0" y="145"/>
                          <a:pt x="100" y="145"/>
                          <a:pt x="100" y="144"/>
                        </a:cubicBezTo>
                        <a:cubicBezTo>
                          <a:pt x="100" y="144"/>
                          <a:pt x="100" y="144"/>
                          <a:pt x="100" y="144"/>
                        </a:cubicBezTo>
                        <a:cubicBezTo>
                          <a:pt x="100" y="141"/>
                          <a:pt x="98" y="137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98" y="133"/>
                          <a:pt x="98" y="133"/>
                          <a:pt x="98" y="133"/>
                        </a:cubicBezTo>
                        <a:cubicBezTo>
                          <a:pt x="100" y="133"/>
                          <a:pt x="102" y="132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6" y="131"/>
                          <a:pt x="107" y="130"/>
                          <a:pt x="109" y="130"/>
                        </a:cubicBezTo>
                        <a:cubicBezTo>
                          <a:pt x="110" y="132"/>
                          <a:pt x="110" y="134"/>
                          <a:pt x="110" y="136"/>
                        </a:cubicBezTo>
                        <a:cubicBezTo>
                          <a:pt x="107" y="139"/>
                          <a:pt x="105" y="142"/>
                          <a:pt x="102" y="146"/>
                        </a:cubicBezTo>
                        <a:close/>
                        <a:moveTo>
                          <a:pt x="102" y="147"/>
                        </a:moveTo>
                        <a:cubicBezTo>
                          <a:pt x="101" y="147"/>
                          <a:pt x="101" y="148"/>
                          <a:pt x="101" y="148"/>
                        </a:cubicBezTo>
                        <a:cubicBezTo>
                          <a:pt x="101" y="148"/>
                          <a:pt x="101" y="148"/>
                          <a:pt x="101" y="148"/>
                        </a:cubicBezTo>
                        <a:cubicBezTo>
                          <a:pt x="101" y="148"/>
                          <a:pt x="101" y="147"/>
                          <a:pt x="100" y="147"/>
                        </a:cubicBezTo>
                        <a:cubicBezTo>
                          <a:pt x="101" y="147"/>
                          <a:pt x="101" y="147"/>
                          <a:pt x="101" y="146"/>
                        </a:cubicBezTo>
                        <a:cubicBezTo>
                          <a:pt x="101" y="146"/>
                          <a:pt x="101" y="146"/>
                          <a:pt x="101" y="146"/>
                        </a:cubicBezTo>
                        <a:cubicBezTo>
                          <a:pt x="101" y="146"/>
                          <a:pt x="101" y="146"/>
                          <a:pt x="102" y="146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lose/>
                        <a:moveTo>
                          <a:pt x="98" y="127"/>
                        </a:moveTo>
                        <a:cubicBezTo>
                          <a:pt x="99" y="127"/>
                          <a:pt x="100" y="127"/>
                          <a:pt x="101" y="126"/>
                        </a:cubicBezTo>
                        <a:cubicBezTo>
                          <a:pt x="101" y="127"/>
                          <a:pt x="99" y="129"/>
                          <a:pt x="98" y="130"/>
                        </a:cubicBezTo>
                        <a:cubicBezTo>
                          <a:pt x="98" y="129"/>
                          <a:pt x="98" y="128"/>
                          <a:pt x="98" y="127"/>
                        </a:cubicBezTo>
                        <a:close/>
                        <a:moveTo>
                          <a:pt x="92" y="134"/>
                        </a:moveTo>
                        <a:cubicBezTo>
                          <a:pt x="92" y="134"/>
                          <a:pt x="92" y="134"/>
                          <a:pt x="92" y="134"/>
                        </a:cubicBezTo>
                        <a:cubicBezTo>
                          <a:pt x="93" y="134"/>
                          <a:pt x="93" y="134"/>
                          <a:pt x="93" y="134"/>
                        </a:cubicBezTo>
                        <a:cubicBezTo>
                          <a:pt x="93" y="134"/>
                          <a:pt x="94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4"/>
                          <a:pt x="93" y="135"/>
                          <a:pt x="91" y="135"/>
                        </a:cubicBezTo>
                        <a:cubicBezTo>
                          <a:pt x="89" y="137"/>
                          <a:pt x="87" y="138"/>
                          <a:pt x="85" y="140"/>
                        </a:cubicBezTo>
                        <a:cubicBezTo>
                          <a:pt x="84" y="139"/>
                          <a:pt x="83" y="139"/>
                          <a:pt x="83" y="139"/>
                        </a:cubicBezTo>
                        <a:cubicBezTo>
                          <a:pt x="83" y="139"/>
                          <a:pt x="83" y="139"/>
                          <a:pt x="83" y="139"/>
                        </a:cubicBezTo>
                        <a:cubicBezTo>
                          <a:pt x="81" y="138"/>
                          <a:pt x="80" y="138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80" y="136"/>
                          <a:pt x="80" y="136"/>
                          <a:pt x="80" y="136"/>
                        </a:cubicBezTo>
                        <a:cubicBezTo>
                          <a:pt x="79" y="136"/>
                          <a:pt x="78" y="136"/>
                          <a:pt x="78" y="136"/>
                        </a:cubicBezTo>
                        <a:cubicBezTo>
                          <a:pt x="78" y="134"/>
                          <a:pt x="79" y="133"/>
                          <a:pt x="80" y="132"/>
                        </a:cubicBezTo>
                        <a:cubicBezTo>
                          <a:pt x="80" y="132"/>
                          <a:pt x="80" y="132"/>
                          <a:pt x="80" y="132"/>
                        </a:cubicBezTo>
                        <a:cubicBezTo>
                          <a:pt x="81" y="132"/>
                          <a:pt x="81" y="132"/>
                          <a:pt x="81" y="132"/>
                        </a:cubicBezTo>
                        <a:cubicBezTo>
                          <a:pt x="81" y="132"/>
                          <a:pt x="81" y="132"/>
                          <a:pt x="81" y="131"/>
                        </a:cubicBezTo>
                        <a:cubicBezTo>
                          <a:pt x="81" y="131"/>
                          <a:pt x="82" y="131"/>
                          <a:pt x="82" y="130"/>
                        </a:cubicBezTo>
                        <a:cubicBezTo>
                          <a:pt x="84" y="129"/>
                          <a:pt x="87" y="129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0" y="128"/>
                          <a:pt x="90" y="128"/>
                          <a:pt x="90" y="128"/>
                        </a:cubicBezTo>
                        <a:cubicBezTo>
                          <a:pt x="91" y="128"/>
                          <a:pt x="91" y="127"/>
                          <a:pt x="92" y="127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4" y="127"/>
                          <a:pt x="96" y="127"/>
                          <a:pt x="97" y="128"/>
                        </a:cubicBezTo>
                        <a:cubicBezTo>
                          <a:pt x="97" y="130"/>
                          <a:pt x="98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5" y="133"/>
                          <a:pt x="95" y="133"/>
                          <a:pt x="95" y="133"/>
                        </a:cubicBezTo>
                        <a:cubicBezTo>
                          <a:pt x="94" y="133"/>
                          <a:pt x="93" y="134"/>
                          <a:pt x="92" y="134"/>
                        </a:cubicBezTo>
                        <a:cubicBezTo>
                          <a:pt x="92" y="134"/>
                          <a:pt x="92" y="134"/>
                          <a:pt x="92" y="134"/>
                        </a:cubicBezTo>
                        <a:close/>
                        <a:moveTo>
                          <a:pt x="94" y="136"/>
                        </a:moveTo>
                        <a:cubicBezTo>
                          <a:pt x="93" y="136"/>
                          <a:pt x="93" y="136"/>
                          <a:pt x="93" y="136"/>
                        </a:cubicBezTo>
                        <a:cubicBezTo>
                          <a:pt x="93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ubicBezTo>
                          <a:pt x="94" y="136"/>
                          <a:pt x="94" y="136"/>
                          <a:pt x="94" y="136"/>
                        </a:cubicBezTo>
                        <a:close/>
                        <a:moveTo>
                          <a:pt x="82" y="101"/>
                        </a:moveTo>
                        <a:cubicBezTo>
                          <a:pt x="82" y="102"/>
                          <a:pt x="80" y="102"/>
                          <a:pt x="78" y="102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6" y="100"/>
                          <a:pt x="74" y="98"/>
                          <a:pt x="71" y="97"/>
                        </a:cubicBezTo>
                        <a:cubicBezTo>
                          <a:pt x="71" y="97"/>
                          <a:pt x="71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69" y="94"/>
                          <a:pt x="68" y="91"/>
                          <a:pt x="67" y="88"/>
                        </a:cubicBezTo>
                        <a:cubicBezTo>
                          <a:pt x="67" y="87"/>
                          <a:pt x="66" y="87"/>
                          <a:pt x="66" y="86"/>
                        </a:cubicBezTo>
                        <a:cubicBezTo>
                          <a:pt x="74" y="87"/>
                          <a:pt x="82" y="89"/>
                          <a:pt x="89" y="90"/>
                        </a:cubicBezTo>
                        <a:cubicBezTo>
                          <a:pt x="88" y="93"/>
                          <a:pt x="85" y="94"/>
                          <a:pt x="84" y="97"/>
                        </a:cubicBezTo>
                        <a:cubicBezTo>
                          <a:pt x="84" y="97"/>
                          <a:pt x="84" y="97"/>
                          <a:pt x="84" y="97"/>
                        </a:cubicBezTo>
                        <a:cubicBezTo>
                          <a:pt x="83" y="98"/>
                          <a:pt x="83" y="99"/>
                          <a:pt x="82" y="100"/>
                        </a:cubicBezTo>
                        <a:cubicBezTo>
                          <a:pt x="82" y="100"/>
                          <a:pt x="82" y="100"/>
                          <a:pt x="82" y="101"/>
                        </a:cubicBezTo>
                        <a:close/>
                        <a:moveTo>
                          <a:pt x="66" y="96"/>
                        </a:move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7" y="96"/>
                          <a:pt x="69" y="97"/>
                          <a:pt x="70" y="97"/>
                        </a:cubicBezTo>
                        <a:cubicBezTo>
                          <a:pt x="70" y="97"/>
                          <a:pt x="70" y="97"/>
                          <a:pt x="70" y="97"/>
                        </a:cubicBezTo>
                        <a:cubicBezTo>
                          <a:pt x="70" y="97"/>
                          <a:pt x="71" y="97"/>
                          <a:pt x="71" y="97"/>
                        </a:cubicBezTo>
                        <a:cubicBezTo>
                          <a:pt x="71" y="97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9"/>
                          <a:pt x="71" y="99"/>
                        </a:cubicBezTo>
                        <a:cubicBezTo>
                          <a:pt x="71" y="99"/>
                          <a:pt x="71" y="99"/>
                          <a:pt x="71" y="99"/>
                        </a:cubicBezTo>
                        <a:cubicBezTo>
                          <a:pt x="71" y="99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1" y="98"/>
                          <a:pt x="71" y="98"/>
                          <a:pt x="71" y="98"/>
                        </a:cubicBezTo>
                        <a:cubicBezTo>
                          <a:pt x="74" y="98"/>
                          <a:pt x="76" y="100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5" y="102"/>
                          <a:pt x="72" y="104"/>
                          <a:pt x="69" y="104"/>
                        </a:cubicBezTo>
                        <a:cubicBezTo>
                          <a:pt x="68" y="103"/>
                          <a:pt x="67" y="101"/>
                          <a:pt x="66" y="100"/>
                        </a:cubicBezTo>
                        <a:cubicBezTo>
                          <a:pt x="63" y="97"/>
                          <a:pt x="62" y="95"/>
                          <a:pt x="60" y="91"/>
                        </a:cubicBezTo>
                        <a:cubicBezTo>
                          <a:pt x="59" y="90"/>
                          <a:pt x="58" y="88"/>
                          <a:pt x="58" y="87"/>
                        </a:cubicBezTo>
                        <a:cubicBezTo>
                          <a:pt x="59" y="85"/>
                          <a:pt x="63" y="86"/>
                          <a:pt x="65" y="86"/>
                        </a:cubicBezTo>
                        <a:cubicBezTo>
                          <a:pt x="66" y="86"/>
                          <a:pt x="66" y="87"/>
                          <a:pt x="66" y="88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67" y="91"/>
                          <a:pt x="69" y="94"/>
                          <a:pt x="70" y="97"/>
                        </a:cubicBezTo>
                        <a:cubicBezTo>
                          <a:pt x="69" y="97"/>
                          <a:pt x="68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ubicBezTo>
                          <a:pt x="66" y="96"/>
                          <a:pt x="66" y="96"/>
                          <a:pt x="66" y="96"/>
                        </a:cubicBezTo>
                        <a:close/>
                        <a:moveTo>
                          <a:pt x="61" y="55"/>
                        </a:moveTo>
                        <a:cubicBezTo>
                          <a:pt x="60" y="55"/>
                          <a:pt x="60" y="56"/>
                          <a:pt x="60" y="57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60" y="58"/>
                          <a:pt x="60" y="58"/>
                          <a:pt x="60" y="58"/>
                        </a:cubicBezTo>
                        <a:cubicBezTo>
                          <a:pt x="59" y="58"/>
                          <a:pt x="59" y="58"/>
                          <a:pt x="59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8"/>
                          <a:pt x="58" y="58"/>
                          <a:pt x="58" y="58"/>
                        </a:cubicBezTo>
                        <a:cubicBezTo>
                          <a:pt x="58" y="57"/>
                          <a:pt x="60" y="55"/>
                          <a:pt x="60" y="54"/>
                        </a:cubicBezTo>
                        <a:cubicBezTo>
                          <a:pt x="61" y="53"/>
                          <a:pt x="60" y="54"/>
                          <a:pt x="60" y="55"/>
                        </a:cubicBezTo>
                        <a:lnTo>
                          <a:pt x="61" y="55"/>
                        </a:lnTo>
                        <a:close/>
                        <a:moveTo>
                          <a:pt x="63" y="52"/>
                        </a:move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lose/>
                        <a:moveTo>
                          <a:pt x="64" y="53"/>
                        </a:move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3" y="53"/>
                        </a:cubicBezTo>
                        <a:cubicBezTo>
                          <a:pt x="63" y="53"/>
                          <a:pt x="63" y="53"/>
                          <a:pt x="64" y="53"/>
                        </a:cubicBezTo>
                        <a:close/>
                        <a:moveTo>
                          <a:pt x="64" y="52"/>
                        </a:move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3" y="52"/>
                        </a:cubicBezTo>
                        <a:cubicBezTo>
                          <a:pt x="63" y="52"/>
                          <a:pt x="63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1"/>
                          <a:pt x="62" y="49"/>
                          <a:pt x="63" y="48"/>
                        </a:cubicBezTo>
                        <a:cubicBezTo>
                          <a:pt x="63" y="48"/>
                          <a:pt x="63" y="49"/>
                          <a:pt x="63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4" y="50"/>
                          <a:pt x="64" y="51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lose/>
                        <a:moveTo>
                          <a:pt x="62" y="52"/>
                        </a:move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2"/>
                          <a:pt x="62" y="52"/>
                          <a:pt x="62" y="52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2" y="53"/>
                          <a:pt x="62" y="53"/>
                        </a:cubicBezTo>
                        <a:cubicBezTo>
                          <a:pt x="62" y="53"/>
                          <a:pt x="63" y="53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4"/>
                          <a:pt x="62" y="54"/>
                          <a:pt x="62" y="54"/>
                        </a:cubicBezTo>
                        <a:cubicBezTo>
                          <a:pt x="62" y="55"/>
                          <a:pt x="62" y="55"/>
                          <a:pt x="62" y="55"/>
                        </a:cubicBezTo>
                        <a:cubicBezTo>
                          <a:pt x="62" y="55"/>
                          <a:pt x="61" y="55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4"/>
                          <a:pt x="61" y="52"/>
                          <a:pt x="62" y="52"/>
                        </a:cubicBezTo>
                        <a:close/>
                        <a:moveTo>
                          <a:pt x="61" y="56"/>
                        </a:moveTo>
                        <a:cubicBezTo>
                          <a:pt x="61" y="56"/>
                          <a:pt x="61" y="56"/>
                          <a:pt x="61" y="56"/>
                        </a:cubicBezTo>
                        <a:cubicBezTo>
                          <a:pt x="61" y="56"/>
                          <a:pt x="61" y="56"/>
                          <a:pt x="61" y="57"/>
                        </a:cubicBezTo>
                        <a:cubicBezTo>
                          <a:pt x="61" y="57"/>
                          <a:pt x="61" y="57"/>
                          <a:pt x="61" y="57"/>
                        </a:cubicBezTo>
                        <a:cubicBezTo>
                          <a:pt x="61" y="57"/>
                          <a:pt x="61" y="58"/>
                          <a:pt x="60" y="58"/>
                        </a:cubicBezTo>
                        <a:cubicBezTo>
                          <a:pt x="60" y="58"/>
                          <a:pt x="60" y="57"/>
                          <a:pt x="60" y="57"/>
                        </a:cubicBezTo>
                        <a:cubicBezTo>
                          <a:pt x="60" y="57"/>
                          <a:pt x="61" y="56"/>
                          <a:pt x="61" y="55"/>
                        </a:cubicBezTo>
                        <a:cubicBezTo>
                          <a:pt x="61" y="55"/>
                          <a:pt x="61" y="55"/>
                          <a:pt x="61" y="55"/>
                        </a:cubicBezTo>
                        <a:cubicBezTo>
                          <a:pt x="61" y="55"/>
                          <a:pt x="61" y="56"/>
                          <a:pt x="61" y="56"/>
                        </a:cubicBezTo>
                        <a:close/>
                        <a:moveTo>
                          <a:pt x="60" y="59"/>
                        </a:moveTo>
                        <a:cubicBezTo>
                          <a:pt x="60" y="59"/>
                          <a:pt x="61" y="59"/>
                          <a:pt x="60" y="59"/>
                        </a:cubicBezTo>
                        <a:cubicBezTo>
                          <a:pt x="61" y="59"/>
                          <a:pt x="62" y="57"/>
                          <a:pt x="62" y="58"/>
                        </a:cubicBezTo>
                        <a:cubicBezTo>
                          <a:pt x="62" y="58"/>
                          <a:pt x="62" y="58"/>
                          <a:pt x="62" y="58"/>
                        </a:cubicBezTo>
                        <a:cubicBezTo>
                          <a:pt x="62" y="59"/>
                          <a:pt x="63" y="60"/>
                          <a:pt x="63" y="60"/>
                        </a:cubicBezTo>
                        <a:cubicBezTo>
                          <a:pt x="62" y="60"/>
                          <a:pt x="61" y="60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ubicBezTo>
                          <a:pt x="60" y="59"/>
                          <a:pt x="60" y="59"/>
                          <a:pt x="60" y="59"/>
                        </a:cubicBezTo>
                        <a:close/>
                        <a:moveTo>
                          <a:pt x="62" y="57"/>
                        </a:move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62" y="56"/>
                          <a:pt x="62" y="56"/>
                          <a:pt x="62" y="56"/>
                        </a:cubicBezTo>
                        <a:cubicBezTo>
                          <a:pt x="62" y="56"/>
                          <a:pt x="62" y="55"/>
                          <a:pt x="62" y="55"/>
                        </a:cubicBezTo>
                        <a:cubicBezTo>
                          <a:pt x="62" y="55"/>
                          <a:pt x="63" y="55"/>
                          <a:pt x="63" y="55"/>
                        </a:cubicBezTo>
                        <a:cubicBezTo>
                          <a:pt x="63" y="55"/>
                          <a:pt x="63" y="56"/>
                          <a:pt x="63" y="57"/>
                        </a:cubicBezTo>
                        <a:cubicBezTo>
                          <a:pt x="63" y="57"/>
                          <a:pt x="63" y="57"/>
                          <a:pt x="62" y="57"/>
                        </a:cubicBezTo>
                        <a:close/>
                        <a:moveTo>
                          <a:pt x="63" y="54"/>
                        </a:move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3" y="54"/>
                        </a:cubicBezTo>
                        <a:cubicBezTo>
                          <a:pt x="63" y="54"/>
                          <a:pt x="63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5"/>
                          <a:pt x="64" y="55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6"/>
                          <a:pt x="64" y="56"/>
                          <a:pt x="64" y="56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6"/>
                          <a:pt x="63" y="55"/>
                          <a:pt x="63" y="54"/>
                        </a:cubicBezTo>
                        <a:close/>
                        <a:moveTo>
                          <a:pt x="64" y="54"/>
                        </a:move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4"/>
                          <a:pt x="64" y="54"/>
                          <a:pt x="64" y="54"/>
                        </a:cubicBezTo>
                        <a:cubicBezTo>
                          <a:pt x="64" y="53"/>
                          <a:pt x="64" y="53"/>
                          <a:pt x="64" y="53"/>
                        </a:cubicBezTo>
                        <a:cubicBezTo>
                          <a:pt x="64" y="53"/>
                          <a:pt x="64" y="53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6" y="52"/>
                          <a:pt x="68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69" y="53"/>
                          <a:pt x="69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8" y="53"/>
                          <a:pt x="68" y="53"/>
                          <a:pt x="68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69" y="53"/>
                          <a:pt x="69" y="53"/>
                          <a:pt x="69" y="53"/>
                        </a:cubicBezTo>
                        <a:cubicBezTo>
                          <a:pt x="71" y="53"/>
                          <a:pt x="71" y="51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3" y="52"/>
                          <a:pt x="73" y="52"/>
                          <a:pt x="73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5" y="53"/>
                          <a:pt x="77" y="55"/>
                          <a:pt x="79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81" y="56"/>
                          <a:pt x="83" y="56"/>
                          <a:pt x="84" y="58"/>
                        </a:cubicBezTo>
                        <a:cubicBezTo>
                          <a:pt x="78" y="57"/>
                          <a:pt x="72" y="55"/>
                          <a:pt x="65" y="56"/>
                        </a:cubicBezTo>
                        <a:cubicBezTo>
                          <a:pt x="65" y="56"/>
                          <a:pt x="65" y="56"/>
                          <a:pt x="65" y="56"/>
                        </a:cubicBezTo>
                        <a:cubicBezTo>
                          <a:pt x="65" y="55"/>
                          <a:pt x="64" y="55"/>
                          <a:pt x="64" y="54"/>
                        </a:cubicBezTo>
                        <a:close/>
                        <a:moveTo>
                          <a:pt x="79" y="38"/>
                        </a:move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6"/>
                          <a:pt x="79" y="35"/>
                        </a:cubicBezTo>
                        <a:cubicBezTo>
                          <a:pt x="80" y="35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8"/>
                          <a:pt x="82" y="40"/>
                          <a:pt x="82" y="42"/>
                        </a:cubicBezTo>
                        <a:cubicBezTo>
                          <a:pt x="82" y="42"/>
                          <a:pt x="82" y="42"/>
                          <a:pt x="82" y="42"/>
                        </a:cubicBezTo>
                        <a:cubicBezTo>
                          <a:pt x="82" y="42"/>
                          <a:pt x="82" y="43"/>
                          <a:pt x="82" y="43"/>
                        </a:cubicBezTo>
                        <a:cubicBezTo>
                          <a:pt x="82" y="43"/>
                          <a:pt x="82" y="43"/>
                          <a:pt x="82" y="43"/>
                        </a:cubicBezTo>
                        <a:cubicBezTo>
                          <a:pt x="82" y="43"/>
                          <a:pt x="83" y="42"/>
                          <a:pt x="83" y="42"/>
                        </a:cubicBez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3" y="40"/>
                          <a:pt x="81" y="38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6"/>
                          <a:pt x="80" y="36"/>
                          <a:pt x="80" y="36"/>
                        </a:cubicBezTo>
                        <a:cubicBezTo>
                          <a:pt x="80" y="35"/>
                          <a:pt x="79" y="34"/>
                          <a:pt x="79" y="32"/>
                        </a:cubicBezTo>
                        <a:cubicBezTo>
                          <a:pt x="81" y="32"/>
                          <a:pt x="82" y="31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0"/>
                          <a:pt x="83" y="30"/>
                          <a:pt x="83" y="30"/>
                        </a:cubicBezTo>
                        <a:cubicBezTo>
                          <a:pt x="83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4" y="31"/>
                          <a:pt x="84" y="31"/>
                          <a:pt x="84" y="31"/>
                        </a:cubicBezTo>
                        <a:cubicBezTo>
                          <a:pt x="83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2" y="32"/>
                          <a:pt x="82" y="32"/>
                        </a:cubicBezTo>
                        <a:cubicBezTo>
                          <a:pt x="82" y="32"/>
                          <a:pt x="84" y="32"/>
                          <a:pt x="84" y="31"/>
                        </a:cubicBezTo>
                        <a:cubicBezTo>
                          <a:pt x="85" y="31"/>
                          <a:pt x="85" y="31"/>
                          <a:pt x="85" y="31"/>
                        </a:cubicBezTo>
                        <a:cubicBezTo>
                          <a:pt x="85" y="33"/>
                          <a:pt x="86" y="34"/>
                          <a:pt x="87" y="35"/>
                        </a:cubicBezTo>
                        <a:cubicBezTo>
                          <a:pt x="87" y="36"/>
                          <a:pt x="87" y="36"/>
                          <a:pt x="86" y="37"/>
                        </a:cubicBezTo>
                        <a:cubicBezTo>
                          <a:pt x="87" y="37"/>
                          <a:pt x="87" y="36"/>
                          <a:pt x="88" y="36"/>
                        </a:cubicBezTo>
                        <a:cubicBezTo>
                          <a:pt x="88" y="37"/>
                          <a:pt x="89" y="38"/>
                          <a:pt x="89" y="39"/>
                        </a:cubicBezTo>
                        <a:cubicBezTo>
                          <a:pt x="89" y="39"/>
                          <a:pt x="89" y="39"/>
                          <a:pt x="89" y="39"/>
                        </a:cubicBezTo>
                        <a:cubicBezTo>
                          <a:pt x="90" y="41"/>
                          <a:pt x="90" y="42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2" y="48"/>
                          <a:pt x="95" y="50"/>
                          <a:pt x="95" y="54"/>
                        </a:cubicBezTo>
                        <a:cubicBezTo>
                          <a:pt x="92" y="54"/>
                          <a:pt x="88" y="53"/>
                          <a:pt x="85" y="52"/>
                        </a:cubicBezTo>
                        <a:cubicBezTo>
                          <a:pt x="85" y="51"/>
                          <a:pt x="85" y="49"/>
                          <a:pt x="84" y="48"/>
                        </a:cubicBezTo>
                        <a:cubicBezTo>
                          <a:pt x="84" y="48"/>
                          <a:pt x="84" y="48"/>
                          <a:pt x="84" y="48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7"/>
                          <a:pt x="84" y="46"/>
                          <a:pt x="84" y="45"/>
                        </a:cubicBezTo>
                        <a:cubicBezTo>
                          <a:pt x="84" y="43"/>
                          <a:pt x="84" y="42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84" y="42"/>
                          <a:pt x="84" y="43"/>
                          <a:pt x="84" y="45"/>
                        </a:cubicBezTo>
                        <a:cubicBezTo>
                          <a:pt x="84" y="46"/>
                          <a:pt x="84" y="47"/>
                          <a:pt x="84" y="47"/>
                        </a:cubicBezTo>
                        <a:cubicBezTo>
                          <a:pt x="84" y="47"/>
                          <a:pt x="84" y="47"/>
                          <a:pt x="84" y="47"/>
                        </a:cubicBezTo>
                        <a:cubicBezTo>
                          <a:pt x="84" y="49"/>
                          <a:pt x="84" y="51"/>
                          <a:pt x="84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2"/>
                          <a:pt x="83" y="52"/>
                          <a:pt x="83" y="52"/>
                        </a:cubicBezTo>
                        <a:cubicBezTo>
                          <a:pt x="83" y="51"/>
                          <a:pt x="82" y="49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2" y="47"/>
                          <a:pt x="82" y="47"/>
                          <a:pt x="82" y="47"/>
                        </a:cubicBezTo>
                        <a:cubicBezTo>
                          <a:pt x="81" y="44"/>
                          <a:pt x="79" y="42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lose/>
                        <a:moveTo>
                          <a:pt x="77" y="23"/>
                        </a:moveTo>
                        <a:cubicBezTo>
                          <a:pt x="78" y="23"/>
                          <a:pt x="78" y="25"/>
                          <a:pt x="79" y="26"/>
                        </a:cubicBezTo>
                        <a:cubicBezTo>
                          <a:pt x="80" y="27"/>
                          <a:pt x="82" y="28"/>
                          <a:pt x="83" y="30"/>
                        </a:cubicBezTo>
                        <a:cubicBezTo>
                          <a:pt x="81" y="30"/>
                          <a:pt x="80" y="31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9" y="32"/>
                          <a:pt x="79" y="32"/>
                          <a:pt x="79" y="32"/>
                        </a:cubicBezTo>
                        <a:cubicBezTo>
                          <a:pt x="78" y="29"/>
                          <a:pt x="78" y="26"/>
                          <a:pt x="77" y="23"/>
                        </a:cubicBezTo>
                        <a:close/>
                        <a:moveTo>
                          <a:pt x="85" y="29"/>
                        </a:move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4" y="29"/>
                          <a:pt x="84" y="29"/>
                          <a:pt x="85" y="29"/>
                        </a:cubicBezTo>
                        <a:cubicBezTo>
                          <a:pt x="85" y="29"/>
                          <a:pt x="85" y="28"/>
                          <a:pt x="85" y="28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86" y="30"/>
                        </a:move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6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lnTo>
                          <a:pt x="86" y="30"/>
                        </a:lnTo>
                        <a:close/>
                        <a:moveTo>
                          <a:pt x="85" y="29"/>
                        </a:move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lose/>
                        <a:moveTo>
                          <a:pt x="99" y="11"/>
                        </a:moveTo>
                        <a:cubicBezTo>
                          <a:pt x="98" y="12"/>
                          <a:pt x="97" y="17"/>
                          <a:pt x="96" y="16"/>
                        </a:cubicBezTo>
                        <a:cubicBezTo>
                          <a:pt x="96" y="15"/>
                          <a:pt x="97" y="13"/>
                          <a:pt x="97" y="12"/>
                        </a:cubicBezTo>
                        <a:cubicBezTo>
                          <a:pt x="97" y="12"/>
                          <a:pt x="97" y="12"/>
                          <a:pt x="97" y="12"/>
                        </a:cubicBezTo>
                        <a:cubicBezTo>
                          <a:pt x="98" y="11"/>
                          <a:pt x="98" y="11"/>
                          <a:pt x="98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lose/>
                        <a:moveTo>
                          <a:pt x="99" y="9"/>
                        </a:move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9" y="8"/>
                          <a:pt x="99" y="8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9" y="7"/>
                          <a:pt x="100" y="7"/>
                        </a:cubicBezTo>
                        <a:cubicBezTo>
                          <a:pt x="100" y="7"/>
                          <a:pt x="100" y="9"/>
                          <a:pt x="99" y="9"/>
                        </a:cubicBezTo>
                        <a:close/>
                        <a:moveTo>
                          <a:pt x="100" y="14"/>
                        </a:move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3"/>
                          <a:pt x="101" y="13"/>
                        </a:cubicBezTo>
                        <a:cubicBezTo>
                          <a:pt x="101" y="13"/>
                          <a:pt x="101" y="13"/>
                          <a:pt x="101" y="13"/>
                        </a:cubicBezTo>
                        <a:cubicBezTo>
                          <a:pt x="101" y="13"/>
                          <a:pt x="101" y="12"/>
                          <a:pt x="102" y="11"/>
                        </a:cubicBezTo>
                        <a:cubicBezTo>
                          <a:pt x="103" y="12"/>
                          <a:pt x="102" y="13"/>
                          <a:pt x="102" y="14"/>
                        </a:cubicBezTo>
                        <a:cubicBezTo>
                          <a:pt x="102" y="16"/>
                          <a:pt x="102" y="16"/>
                          <a:pt x="102" y="16"/>
                        </a:cubicBezTo>
                        <a:cubicBezTo>
                          <a:pt x="101" y="17"/>
                          <a:pt x="99" y="17"/>
                          <a:pt x="98" y="17"/>
                        </a:cubicBezTo>
                        <a:cubicBezTo>
                          <a:pt x="98" y="15"/>
                          <a:pt x="100" y="15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lose/>
                        <a:moveTo>
                          <a:pt x="97" y="17"/>
                        </a:move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7"/>
                          <a:pt x="102" y="17"/>
                          <a:pt x="102" y="17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ubicBezTo>
                          <a:pt x="102" y="19"/>
                          <a:pt x="102" y="19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1" y="20"/>
                          <a:pt x="101" y="20"/>
                        </a:cubicBezTo>
                        <a:cubicBezTo>
                          <a:pt x="101" y="20"/>
                          <a:pt x="102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1" y="21"/>
                          <a:pt x="100" y="21"/>
                          <a:pt x="99" y="21"/>
                        </a:cubicBezTo>
                        <a:cubicBezTo>
                          <a:pt x="99" y="21"/>
                          <a:pt x="99" y="21"/>
                          <a:pt x="99" y="21"/>
                        </a:cubicBezTo>
                        <a:cubicBezTo>
                          <a:pt x="99" y="21"/>
                          <a:pt x="99" y="22"/>
                          <a:pt x="99" y="22"/>
                        </a:cubicBezTo>
                        <a:cubicBezTo>
                          <a:pt x="99" y="22"/>
                          <a:pt x="99" y="22"/>
                          <a:pt x="99" y="22"/>
                        </a:cubicBezTo>
                        <a:cubicBezTo>
                          <a:pt x="100" y="21"/>
                          <a:pt x="101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1" y="22"/>
                          <a:pt x="100" y="23"/>
                          <a:pt x="99" y="23"/>
                        </a:cubicBezTo>
                        <a:cubicBezTo>
                          <a:pt x="99" y="23"/>
                          <a:pt x="99" y="23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99" y="24"/>
                          <a:pt x="99" y="24"/>
                          <a:pt x="99" y="24"/>
                        </a:cubicBezTo>
                        <a:cubicBezTo>
                          <a:pt x="100" y="23"/>
                          <a:pt x="101" y="22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4"/>
                          <a:pt x="103" y="26"/>
                          <a:pt x="103" y="28"/>
                        </a:cubicBezTo>
                        <a:cubicBezTo>
                          <a:pt x="103" y="29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30"/>
                          <a:pt x="103" y="30"/>
                        </a:cubicBezTo>
                        <a:cubicBezTo>
                          <a:pt x="103" y="30"/>
                          <a:pt x="103" y="29"/>
                          <a:pt x="103" y="28"/>
                        </a:cubicBezTo>
                        <a:cubicBezTo>
                          <a:pt x="103" y="26"/>
                          <a:pt x="102" y="24"/>
                          <a:pt x="102" y="22"/>
                        </a:cubicBezTo>
                        <a:cubicBezTo>
                          <a:pt x="102" y="22"/>
                          <a:pt x="102" y="22"/>
                          <a:pt x="102" y="22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2" y="21"/>
                          <a:pt x="102" y="21"/>
                          <a:pt x="102" y="21"/>
                        </a:cubicBezTo>
                        <a:cubicBezTo>
                          <a:pt x="103" y="21"/>
                          <a:pt x="103" y="21"/>
                          <a:pt x="103" y="21"/>
                        </a:cubicBezTo>
                        <a:cubicBezTo>
                          <a:pt x="104" y="22"/>
                          <a:pt x="105" y="22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6" y="23"/>
                          <a:pt x="106" y="23"/>
                          <a:pt x="106" y="23"/>
                        </a:cubicBezTo>
                        <a:cubicBezTo>
                          <a:pt x="107" y="24"/>
                          <a:pt x="106" y="24"/>
                          <a:pt x="107" y="25"/>
                        </a:cubicBezTo>
                        <a:cubicBezTo>
                          <a:pt x="107" y="25"/>
                          <a:pt x="107" y="25"/>
                          <a:pt x="107" y="26"/>
                        </a:cubicBezTo>
                        <a:cubicBezTo>
                          <a:pt x="106" y="26"/>
                          <a:pt x="106" y="27"/>
                          <a:pt x="106" y="27"/>
                        </a:cubicBezTo>
                        <a:cubicBezTo>
                          <a:pt x="106" y="28"/>
                          <a:pt x="106" y="28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29"/>
                          <a:pt x="106" y="29"/>
                        </a:cubicBezTo>
                        <a:cubicBezTo>
                          <a:pt x="106" y="29"/>
                          <a:pt x="106" y="30"/>
                          <a:pt x="106" y="30"/>
                        </a:cubicBezTo>
                        <a:cubicBezTo>
                          <a:pt x="106" y="30"/>
                          <a:pt x="106" y="30"/>
                          <a:pt x="106" y="30"/>
                        </a:cubicBezTo>
                        <a:cubicBezTo>
                          <a:pt x="105" y="31"/>
                          <a:pt x="104" y="32"/>
                          <a:pt x="103" y="33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3" y="32"/>
                          <a:pt x="103" y="32"/>
                        </a:cubicBezTo>
                        <a:cubicBezTo>
                          <a:pt x="103" y="32"/>
                          <a:pt x="102" y="32"/>
                          <a:pt x="102" y="32"/>
                        </a:cubicBezTo>
                        <a:cubicBezTo>
                          <a:pt x="102" y="32"/>
                          <a:pt x="102" y="32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3"/>
                          <a:pt x="102" y="33"/>
                          <a:pt x="102" y="33"/>
                        </a:cubicBezTo>
                        <a:cubicBezTo>
                          <a:pt x="102" y="34"/>
                          <a:pt x="102" y="35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98" y="35"/>
                          <a:pt x="95" y="34"/>
                          <a:pt x="92" y="32"/>
                        </a:cubicBezTo>
                        <a:cubicBezTo>
                          <a:pt x="92" y="31"/>
                          <a:pt x="92" y="29"/>
                          <a:pt x="93" y="27"/>
                        </a:cubicBezTo>
                        <a:cubicBezTo>
                          <a:pt x="93" y="27"/>
                          <a:pt x="93" y="27"/>
                          <a:pt x="93" y="27"/>
                        </a:cubicBezTo>
                        <a:cubicBezTo>
                          <a:pt x="93" y="23"/>
                          <a:pt x="96" y="21"/>
                          <a:pt x="97" y="17"/>
                        </a:cubicBezTo>
                        <a:close/>
                        <a:moveTo>
                          <a:pt x="102" y="18"/>
                        </a:moveTo>
                        <a:cubicBezTo>
                          <a:pt x="103" y="17"/>
                          <a:pt x="104" y="17"/>
                          <a:pt x="105" y="17"/>
                        </a:cubicBezTo>
                        <a:cubicBezTo>
                          <a:pt x="105" y="18"/>
                          <a:pt x="105" y="18"/>
                          <a:pt x="105" y="18"/>
                        </a:cubicBezTo>
                        <a:cubicBezTo>
                          <a:pt x="105" y="18"/>
                          <a:pt x="105" y="19"/>
                          <a:pt x="105" y="19"/>
                        </a:cubicBezTo>
                        <a:cubicBezTo>
                          <a:pt x="104" y="19"/>
                          <a:pt x="103" y="19"/>
                          <a:pt x="103" y="20"/>
                        </a:cubicBezTo>
                        <a:cubicBezTo>
                          <a:pt x="103" y="20"/>
                          <a:pt x="103" y="20"/>
                          <a:pt x="102" y="20"/>
                        </a:cubicBezTo>
                        <a:cubicBezTo>
                          <a:pt x="102" y="20"/>
                          <a:pt x="102" y="20"/>
                          <a:pt x="102" y="20"/>
                        </a:cubicBezTo>
                        <a:cubicBezTo>
                          <a:pt x="102" y="19"/>
                          <a:pt x="102" y="19"/>
                          <a:pt x="102" y="18"/>
                        </a:cubicBezTo>
                        <a:cubicBezTo>
                          <a:pt x="102" y="18"/>
                          <a:pt x="102" y="18"/>
                          <a:pt x="102" y="18"/>
                        </a:cubicBezTo>
                        <a:close/>
                        <a:moveTo>
                          <a:pt x="103" y="14"/>
                        </a:moveTo>
                        <a:cubicBezTo>
                          <a:pt x="104" y="14"/>
                          <a:pt x="104" y="16"/>
                          <a:pt x="104" y="17"/>
                        </a:cubicBezTo>
                        <a:cubicBezTo>
                          <a:pt x="104" y="17"/>
                          <a:pt x="103" y="17"/>
                          <a:pt x="103" y="16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ubicBezTo>
                          <a:pt x="103" y="14"/>
                          <a:pt x="103" y="14"/>
                          <a:pt x="103" y="14"/>
                        </a:cubicBezTo>
                        <a:close/>
                        <a:moveTo>
                          <a:pt x="107" y="12"/>
                        </a:move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7" y="12"/>
                          <a:pt x="107" y="12"/>
                          <a:pt x="107" y="12"/>
                        </a:cubicBezTo>
                        <a:cubicBezTo>
                          <a:pt x="108" y="13"/>
                          <a:pt x="108" y="14"/>
                          <a:pt x="108" y="15"/>
                        </a:cubicBezTo>
                        <a:cubicBezTo>
                          <a:pt x="108" y="15"/>
                          <a:pt x="108" y="15"/>
                          <a:pt x="108" y="15"/>
                        </a:cubicBezTo>
                        <a:cubicBezTo>
                          <a:pt x="109" y="15"/>
                          <a:pt x="109" y="16"/>
                          <a:pt x="108" y="17"/>
                        </a:cubicBezTo>
                        <a:cubicBezTo>
                          <a:pt x="105" y="17"/>
                          <a:pt x="105" y="17"/>
                          <a:pt x="105" y="17"/>
                        </a:cubicBezTo>
                        <a:cubicBezTo>
                          <a:pt x="105" y="15"/>
                          <a:pt x="104" y="13"/>
                          <a:pt x="103" y="11"/>
                        </a:cubicBezTo>
                        <a:cubicBezTo>
                          <a:pt x="104" y="10"/>
                          <a:pt x="106" y="11"/>
                          <a:pt x="107" y="12"/>
                        </a:cubicBezTo>
                        <a:close/>
                        <a:moveTo>
                          <a:pt x="104" y="9"/>
                        </a:moveTo>
                        <a:cubicBezTo>
                          <a:pt x="104" y="8"/>
                          <a:pt x="104" y="7"/>
                          <a:pt x="105" y="7"/>
                        </a:cubicBezTo>
                        <a:cubicBezTo>
                          <a:pt x="105" y="8"/>
                          <a:pt x="106" y="9"/>
                          <a:pt x="106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9"/>
                          <a:pt x="105" y="9"/>
                          <a:pt x="104" y="9"/>
                        </a:cubicBezTo>
                        <a:close/>
                        <a:moveTo>
                          <a:pt x="116" y="17"/>
                        </a:moveTo>
                        <a:cubicBezTo>
                          <a:pt x="115" y="17"/>
                          <a:pt x="115" y="17"/>
                          <a:pt x="114" y="17"/>
                        </a:cubicBezTo>
                        <a:cubicBezTo>
                          <a:pt x="114" y="17"/>
                          <a:pt x="114" y="16"/>
                          <a:pt x="114" y="16"/>
                        </a:cubicBezTo>
                        <a:cubicBezTo>
                          <a:pt x="115" y="15"/>
                          <a:pt x="116" y="16"/>
                          <a:pt x="116" y="17"/>
                        </a:cubicBezTo>
                        <a:close/>
                        <a:moveTo>
                          <a:pt x="115" y="14"/>
                        </a:moveTo>
                        <a:cubicBezTo>
                          <a:pt x="116" y="14"/>
                          <a:pt x="116" y="15"/>
                          <a:pt x="116" y="15"/>
                        </a:cubicBezTo>
                        <a:cubicBezTo>
                          <a:pt x="115" y="15"/>
                          <a:pt x="114" y="15"/>
                          <a:pt x="115" y="14"/>
                        </a:cubicBezTo>
                        <a:close/>
                        <a:moveTo>
                          <a:pt x="117" y="18"/>
                        </a:moveTo>
                        <a:cubicBezTo>
                          <a:pt x="116" y="18"/>
                          <a:pt x="117" y="19"/>
                          <a:pt x="117" y="19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ubicBezTo>
                          <a:pt x="116" y="20"/>
                          <a:pt x="115" y="19"/>
                          <a:pt x="114" y="18"/>
                        </a:cubicBezTo>
                        <a:cubicBezTo>
                          <a:pt x="114" y="18"/>
                          <a:pt x="115" y="18"/>
                          <a:pt x="117" y="18"/>
                        </a:cubicBezTo>
                        <a:close/>
                        <a:moveTo>
                          <a:pt x="117" y="21"/>
                        </a:move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2"/>
                        </a:cubicBezTo>
                        <a:cubicBezTo>
                          <a:pt x="117" y="22"/>
                          <a:pt x="117" y="22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6" y="23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16" y="25"/>
                          <a:pt x="114" y="26"/>
                          <a:pt x="113" y="25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113" y="23"/>
                          <a:pt x="114" y="21"/>
                          <a:pt x="114" y="19"/>
                        </a:cubicBezTo>
                        <a:cubicBezTo>
                          <a:pt x="115" y="20"/>
                          <a:pt x="116" y="20"/>
                          <a:pt x="117" y="21"/>
                        </a:cubicBezTo>
                        <a:close/>
                        <a:moveTo>
                          <a:pt x="139" y="4"/>
                        </a:moveTo>
                        <a:cubicBezTo>
                          <a:pt x="139" y="4"/>
                          <a:pt x="138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7" y="4"/>
                          <a:pt x="137" y="4"/>
                          <a:pt x="137" y="3"/>
                        </a:cubicBezTo>
                        <a:cubicBezTo>
                          <a:pt x="137" y="3"/>
                          <a:pt x="137" y="3"/>
                          <a:pt x="137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8" y="3"/>
                          <a:pt x="138" y="3"/>
                          <a:pt x="138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9" y="4"/>
                          <a:pt x="139" y="4"/>
                          <a:pt x="139" y="4"/>
                        </a:cubicBezTo>
                        <a:close/>
                        <a:moveTo>
                          <a:pt x="137" y="6"/>
                        </a:moveTo>
                        <a:cubicBezTo>
                          <a:pt x="137" y="6"/>
                          <a:pt x="137" y="5"/>
                          <a:pt x="137" y="5"/>
                        </a:cubicBezTo>
                        <a:cubicBezTo>
                          <a:pt x="138" y="5"/>
                          <a:pt x="139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4"/>
                          <a:pt x="140" y="4"/>
                          <a:pt x="140" y="4"/>
                        </a:cubicBezTo>
                        <a:cubicBezTo>
                          <a:pt x="140" y="6"/>
                          <a:pt x="139" y="7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8" y="9"/>
                          <a:pt x="138" y="9"/>
                          <a:pt x="138" y="8"/>
                        </a:cubicBezTo>
                        <a:cubicBezTo>
                          <a:pt x="138" y="8"/>
                          <a:pt x="138" y="8"/>
                          <a:pt x="138" y="8"/>
                        </a:cubicBezTo>
                        <a:cubicBezTo>
                          <a:pt x="137" y="8"/>
                          <a:pt x="137" y="8"/>
                          <a:pt x="137" y="7"/>
                        </a:cubicBezTo>
                        <a:cubicBezTo>
                          <a:pt x="137" y="7"/>
                          <a:pt x="137" y="7"/>
                          <a:pt x="137" y="7"/>
                        </a:cubicBezTo>
                        <a:cubicBezTo>
                          <a:pt x="137" y="7"/>
                          <a:pt x="137" y="6"/>
                          <a:pt x="137" y="6"/>
                        </a:cubicBezTo>
                        <a:close/>
                        <a:moveTo>
                          <a:pt x="139" y="10"/>
                        </a:moveTo>
                        <a:cubicBezTo>
                          <a:pt x="139" y="10"/>
                          <a:pt x="139" y="11"/>
                          <a:pt x="140" y="11"/>
                        </a:cubicBezTo>
                        <a:cubicBezTo>
                          <a:pt x="140" y="12"/>
                          <a:pt x="141" y="12"/>
                          <a:pt x="141" y="13"/>
                        </a:cubicBezTo>
                        <a:cubicBezTo>
                          <a:pt x="141" y="13"/>
                          <a:pt x="141" y="13"/>
                          <a:pt x="141" y="13"/>
                        </a:cubicBezTo>
                        <a:cubicBezTo>
                          <a:pt x="141" y="13"/>
                          <a:pt x="139" y="13"/>
                          <a:pt x="138" y="12"/>
                        </a:cubicBezTo>
                        <a:cubicBezTo>
                          <a:pt x="138" y="12"/>
                          <a:pt x="138" y="12"/>
                          <a:pt x="138" y="12"/>
                        </a:cubicBezTo>
                        <a:cubicBezTo>
                          <a:pt x="138" y="11"/>
                          <a:pt x="139" y="11"/>
                          <a:pt x="139" y="10"/>
                        </a:cubicBezTo>
                        <a:close/>
                        <a:moveTo>
                          <a:pt x="141" y="10"/>
                        </a:moveTo>
                        <a:cubicBezTo>
                          <a:pt x="142" y="11"/>
                          <a:pt x="144" y="11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3"/>
                          <a:pt x="143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1" y="12"/>
                          <a:pt x="141" y="12"/>
                          <a:pt x="140" y="11"/>
                        </a:cubicBezTo>
                        <a:cubicBezTo>
                          <a:pt x="140" y="10"/>
                          <a:pt x="140" y="10"/>
                          <a:pt x="141" y="10"/>
                        </a:cubicBezTo>
                        <a:close/>
                        <a:moveTo>
                          <a:pt x="145" y="13"/>
                        </a:move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5" y="14"/>
                          <a:pt x="143" y="14"/>
                          <a:pt x="142" y="14"/>
                        </a:cubicBezTo>
                        <a:cubicBezTo>
                          <a:pt x="142" y="13"/>
                          <a:pt x="142" y="13"/>
                          <a:pt x="142" y="13"/>
                        </a:cubicBezTo>
                        <a:cubicBezTo>
                          <a:pt x="143" y="13"/>
                          <a:pt x="144" y="13"/>
                          <a:pt x="145" y="13"/>
                        </a:cubicBezTo>
                        <a:cubicBezTo>
                          <a:pt x="145" y="13"/>
                          <a:pt x="145" y="13"/>
                          <a:pt x="145" y="13"/>
                        </a:cubicBezTo>
                        <a:close/>
                        <a:moveTo>
                          <a:pt x="144" y="19"/>
                        </a:moveTo>
                        <a:cubicBezTo>
                          <a:pt x="144" y="20"/>
                          <a:pt x="144" y="20"/>
                          <a:pt x="144" y="20"/>
                        </a:cubicBezTo>
                        <a:cubicBezTo>
                          <a:pt x="146" y="19"/>
                          <a:pt x="150" y="21"/>
                          <a:pt x="152" y="21"/>
                        </a:cubicBezTo>
                        <a:cubicBezTo>
                          <a:pt x="152" y="24"/>
                          <a:pt x="150" y="25"/>
                          <a:pt x="149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7"/>
                          <a:pt x="147" y="26"/>
                          <a:pt x="146" y="25"/>
                        </a:cubicBezTo>
                        <a:cubicBezTo>
                          <a:pt x="146" y="25"/>
                          <a:pt x="146" y="25"/>
                          <a:pt x="146" y="25"/>
                        </a:cubicBezTo>
                        <a:cubicBezTo>
                          <a:pt x="146" y="25"/>
                          <a:pt x="146" y="26"/>
                          <a:pt x="146" y="26"/>
                        </a:cubicBezTo>
                        <a:cubicBezTo>
                          <a:pt x="146" y="26"/>
                          <a:pt x="146" y="26"/>
                          <a:pt x="146" y="26"/>
                        </a:cubicBezTo>
                        <a:cubicBezTo>
                          <a:pt x="147" y="26"/>
                          <a:pt x="147" y="27"/>
                          <a:pt x="148" y="28"/>
                        </a:cubicBezTo>
                        <a:cubicBezTo>
                          <a:pt x="148" y="28"/>
                          <a:pt x="148" y="28"/>
                          <a:pt x="148" y="28"/>
                        </a:cubicBezTo>
                        <a:cubicBezTo>
                          <a:pt x="148" y="29"/>
                          <a:pt x="147" y="31"/>
                          <a:pt x="147" y="33"/>
                        </a:cubicBezTo>
                        <a:cubicBezTo>
                          <a:pt x="144" y="32"/>
                          <a:pt x="142" y="31"/>
                          <a:pt x="139" y="30"/>
                        </a:cubicBezTo>
                        <a:cubicBezTo>
                          <a:pt x="139" y="26"/>
                          <a:pt x="138" y="22"/>
                          <a:pt x="138" y="18"/>
                        </a:cubicBezTo>
                        <a:cubicBezTo>
                          <a:pt x="139" y="18"/>
                          <a:pt x="142" y="19"/>
                          <a:pt x="144" y="19"/>
                        </a:cubicBezTo>
                        <a:close/>
                        <a:moveTo>
                          <a:pt x="149" y="15"/>
                        </a:moveTo>
                        <a:cubicBezTo>
                          <a:pt x="148" y="15"/>
                          <a:pt x="147" y="15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4"/>
                          <a:pt x="146" y="14"/>
                          <a:pt x="146" y="14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6" y="13"/>
                          <a:pt x="146" y="13"/>
                          <a:pt x="146" y="13"/>
                        </a:cubicBezTo>
                        <a:cubicBezTo>
                          <a:pt x="147" y="13"/>
                          <a:pt x="148" y="14"/>
                          <a:pt x="148" y="14"/>
                        </a:cubicBezTo>
                        <a:cubicBezTo>
                          <a:pt x="148" y="14"/>
                          <a:pt x="148" y="14"/>
                          <a:pt x="148" y="14"/>
                        </a:cubicBezTo>
                        <a:cubicBezTo>
                          <a:pt x="148" y="15"/>
                          <a:pt x="149" y="14"/>
                          <a:pt x="149" y="15"/>
                        </a:cubicBezTo>
                        <a:close/>
                        <a:moveTo>
                          <a:pt x="153" y="11"/>
                        </a:moveTo>
                        <a:cubicBezTo>
                          <a:pt x="155" y="12"/>
                          <a:pt x="156" y="14"/>
                          <a:pt x="158" y="16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7" y="15"/>
                          <a:pt x="157" y="15"/>
                          <a:pt x="157" y="15"/>
                        </a:cubicBezTo>
                        <a:cubicBezTo>
                          <a:pt x="156" y="15"/>
                          <a:pt x="155" y="15"/>
                          <a:pt x="154" y="14"/>
                        </a:cubicBezTo>
                        <a:cubicBezTo>
                          <a:pt x="154" y="14"/>
                          <a:pt x="153" y="14"/>
                          <a:pt x="153" y="14"/>
                        </a:cubicBezTo>
                        <a:cubicBezTo>
                          <a:pt x="153" y="13"/>
                          <a:pt x="153" y="12"/>
                          <a:pt x="153" y="11"/>
                        </a:cubicBezTo>
                        <a:close/>
                        <a:moveTo>
                          <a:pt x="153" y="15"/>
                        </a:moveTo>
                        <a:cubicBezTo>
                          <a:pt x="153" y="15"/>
                          <a:pt x="153" y="15"/>
                          <a:pt x="153" y="15"/>
                        </a:cubicBezTo>
                        <a:cubicBezTo>
                          <a:pt x="155" y="15"/>
                          <a:pt x="156" y="15"/>
                          <a:pt x="157" y="15"/>
                        </a:cubicBezTo>
                        <a:cubicBezTo>
                          <a:pt x="157" y="16"/>
                          <a:pt x="157" y="16"/>
                          <a:pt x="157" y="16"/>
                        </a:cubicBezTo>
                        <a:cubicBezTo>
                          <a:pt x="156" y="16"/>
                          <a:pt x="154" y="16"/>
                          <a:pt x="153" y="16"/>
                        </a:cubicBezTo>
                        <a:cubicBezTo>
                          <a:pt x="153" y="15"/>
                          <a:pt x="153" y="15"/>
                          <a:pt x="153" y="15"/>
                        </a:cubicBezTo>
                        <a:close/>
                        <a:moveTo>
                          <a:pt x="177" y="38"/>
                        </a:moveTo>
                        <a:cubicBezTo>
                          <a:pt x="174" y="37"/>
                          <a:pt x="169" y="40"/>
                          <a:pt x="166" y="38"/>
                        </a:cubicBezTo>
                        <a:cubicBezTo>
                          <a:pt x="167" y="36"/>
                          <a:pt x="168" y="34"/>
                          <a:pt x="169" y="32"/>
                        </a:cubicBez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71" y="30"/>
                          <a:pt x="173" y="32"/>
                          <a:pt x="174" y="34"/>
                        </a:cubicBezTo>
                        <a:cubicBezTo>
                          <a:pt x="176" y="35"/>
                          <a:pt x="177" y="37"/>
                          <a:pt x="177" y="38"/>
                        </a:cubicBezTo>
                        <a:close/>
                        <a:moveTo>
                          <a:pt x="175" y="31"/>
                        </a:moveTo>
                        <a:cubicBezTo>
                          <a:pt x="175" y="31"/>
                          <a:pt x="175" y="31"/>
                          <a:pt x="175" y="31"/>
                        </a:cubicBezTo>
                        <a:cubicBezTo>
                          <a:pt x="177" y="29"/>
                          <a:pt x="180" y="28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7"/>
                          <a:pt x="184" y="27"/>
                          <a:pt x="184" y="27"/>
                        </a:cubicBezTo>
                        <a:cubicBezTo>
                          <a:pt x="184" y="28"/>
                          <a:pt x="185" y="28"/>
                          <a:pt x="186" y="29"/>
                        </a:cubicBezTo>
                        <a:cubicBezTo>
                          <a:pt x="186" y="29"/>
                          <a:pt x="186" y="29"/>
                          <a:pt x="186" y="29"/>
                        </a:cubicBezTo>
                        <a:cubicBezTo>
                          <a:pt x="189" y="30"/>
                          <a:pt x="192" y="32"/>
                          <a:pt x="194" y="34"/>
                        </a:cubicBezTo>
                        <a:cubicBezTo>
                          <a:pt x="192" y="35"/>
                          <a:pt x="187" y="37"/>
                          <a:pt x="183" y="36"/>
                        </a:cubicBezTo>
                        <a:cubicBezTo>
                          <a:pt x="181" y="36"/>
                          <a:pt x="180" y="34"/>
                          <a:pt x="178" y="33"/>
                        </a:cubicBezTo>
                        <a:cubicBezTo>
                          <a:pt x="177" y="32"/>
                          <a:pt x="175" y="32"/>
                          <a:pt x="175" y="31"/>
                        </a:cubicBezTo>
                        <a:close/>
                        <a:moveTo>
                          <a:pt x="172" y="42"/>
                        </a:moveTo>
                        <a:cubicBezTo>
                          <a:pt x="169" y="44"/>
                          <a:pt x="167" y="46"/>
                          <a:pt x="163" y="46"/>
                        </a:cubicBezTo>
                        <a:cubicBezTo>
                          <a:pt x="166" y="45"/>
                          <a:pt x="168" y="42"/>
                          <a:pt x="172" y="42"/>
                        </a:cubicBezTo>
                        <a:close/>
                        <a:moveTo>
                          <a:pt x="169" y="32"/>
                        </a:moveTo>
                        <a:cubicBezTo>
                          <a:pt x="169" y="32"/>
                          <a:pt x="169" y="32"/>
                          <a:pt x="169" y="32"/>
                        </a:cubicBezTo>
                        <a:cubicBezTo>
                          <a:pt x="167" y="34"/>
                          <a:pt x="166" y="36"/>
                          <a:pt x="166" y="38"/>
                        </a:cubicBezTo>
                        <a:cubicBezTo>
                          <a:pt x="162" y="37"/>
                          <a:pt x="158" y="36"/>
                          <a:pt x="154" y="36"/>
                        </a:cubicBezTo>
                        <a:cubicBezTo>
                          <a:pt x="157" y="33"/>
                          <a:pt x="163" y="33"/>
                          <a:pt x="168" y="32"/>
                        </a:cubicBezTo>
                        <a:cubicBezTo>
                          <a:pt x="168" y="32"/>
                          <a:pt x="169" y="32"/>
                          <a:pt x="169" y="32"/>
                        </a:cubicBezTo>
                        <a:close/>
                        <a:moveTo>
                          <a:pt x="164" y="41"/>
                        </a:moveTo>
                        <a:cubicBezTo>
                          <a:pt x="163" y="44"/>
                          <a:pt x="160" y="45"/>
                          <a:pt x="158" y="47"/>
                        </a:cubicBezTo>
                        <a:cubicBezTo>
                          <a:pt x="157" y="44"/>
                          <a:pt x="155" y="42"/>
                          <a:pt x="154" y="39"/>
                        </a:cubicBezTo>
                        <a:cubicBezTo>
                          <a:pt x="157" y="39"/>
                          <a:pt x="161" y="40"/>
                          <a:pt x="164" y="41"/>
                        </a:cubicBezTo>
                        <a:close/>
                        <a:moveTo>
                          <a:pt x="157" y="48"/>
                        </a:moveTo>
                        <a:cubicBezTo>
                          <a:pt x="155" y="49"/>
                          <a:pt x="153" y="50"/>
                          <a:pt x="150" y="50"/>
                        </a:cubicBezTo>
                        <a:cubicBezTo>
                          <a:pt x="149" y="49"/>
                          <a:pt x="149" y="48"/>
                          <a:pt x="150" y="46"/>
                        </a:cubicBezTo>
                        <a:cubicBezTo>
                          <a:pt x="151" y="45"/>
                          <a:pt x="152" y="42"/>
                          <a:pt x="153" y="39"/>
                        </a:cubicBezTo>
                        <a:cubicBezTo>
                          <a:pt x="154" y="42"/>
                          <a:pt x="156" y="45"/>
                          <a:pt x="157" y="48"/>
                        </a:cubicBezTo>
                        <a:close/>
                        <a:moveTo>
                          <a:pt x="149" y="55"/>
                        </a:moveTo>
                        <a:cubicBezTo>
                          <a:pt x="149" y="55"/>
                          <a:pt x="149" y="53"/>
                          <a:pt x="149" y="52"/>
                        </a:cubicBezTo>
                        <a:cubicBezTo>
                          <a:pt x="151" y="51"/>
                          <a:pt x="153" y="51"/>
                          <a:pt x="155" y="51"/>
                        </a:cubicBezTo>
                        <a:cubicBezTo>
                          <a:pt x="155" y="53"/>
                          <a:pt x="151" y="54"/>
                          <a:pt x="149" y="55"/>
                        </a:cubicBezTo>
                        <a:close/>
                        <a:moveTo>
                          <a:pt x="152" y="16"/>
                        </a:moveTo>
                        <a:cubicBezTo>
                          <a:pt x="151" y="15"/>
                          <a:pt x="150" y="16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1" y="14"/>
                          <a:pt x="151" y="14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cubicBezTo>
                          <a:pt x="152" y="15"/>
                          <a:pt x="152" y="15"/>
                          <a:pt x="152" y="15"/>
                        </a:cubicBezTo>
                        <a:lnTo>
                          <a:pt x="152" y="16"/>
                        </a:lnTo>
                        <a:close/>
                        <a:moveTo>
                          <a:pt x="149" y="89"/>
                        </a:moveTo>
                        <a:cubicBezTo>
                          <a:pt x="149" y="89"/>
                          <a:pt x="150" y="90"/>
                          <a:pt x="149" y="90"/>
                        </a:cubicBezTo>
                        <a:cubicBezTo>
                          <a:pt x="149" y="90"/>
                          <a:pt x="149" y="90"/>
                          <a:pt x="149" y="90"/>
                        </a:cubicBezTo>
                        <a:cubicBezTo>
                          <a:pt x="149" y="90"/>
                          <a:pt x="149" y="90"/>
                          <a:pt x="148" y="90"/>
                        </a:cubicBezTo>
                        <a:cubicBezTo>
                          <a:pt x="148" y="90"/>
                          <a:pt x="148" y="89"/>
                          <a:pt x="148" y="90"/>
                        </a:cubicBezTo>
                        <a:cubicBezTo>
                          <a:pt x="148" y="89"/>
                          <a:pt x="148" y="88"/>
                          <a:pt x="149" y="88"/>
                        </a:cubicBezTo>
                        <a:cubicBezTo>
                          <a:pt x="149" y="89"/>
                          <a:pt x="149" y="89"/>
                          <a:pt x="149" y="89"/>
                        </a:cubicBezTo>
                        <a:close/>
                        <a:moveTo>
                          <a:pt x="164" y="85"/>
                        </a:moveTo>
                        <a:cubicBezTo>
                          <a:pt x="164" y="85"/>
                          <a:pt x="164" y="85"/>
                          <a:pt x="164" y="85"/>
                        </a:cubicBezTo>
                        <a:cubicBezTo>
                          <a:pt x="164" y="87"/>
                          <a:pt x="163" y="88"/>
                          <a:pt x="161" y="89"/>
                        </a:cubicBezTo>
                        <a:cubicBezTo>
                          <a:pt x="161" y="89"/>
                          <a:pt x="161" y="89"/>
                          <a:pt x="161" y="89"/>
                        </a:cubicBezTo>
                        <a:cubicBezTo>
                          <a:pt x="161" y="89"/>
                          <a:pt x="161" y="90"/>
                          <a:pt x="160" y="90"/>
                        </a:cubicBezTo>
                        <a:cubicBezTo>
                          <a:pt x="160" y="90"/>
                          <a:pt x="160" y="90"/>
                          <a:pt x="160" y="90"/>
                        </a:cubicBezTo>
                        <a:cubicBezTo>
                          <a:pt x="158" y="89"/>
                          <a:pt x="156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9"/>
                          <a:pt x="154" y="89"/>
                          <a:pt x="154" y="89"/>
                        </a:cubicBezTo>
                        <a:cubicBezTo>
                          <a:pt x="154" y="88"/>
                          <a:pt x="153" y="88"/>
                          <a:pt x="153" y="87"/>
                        </a:cubicBezTo>
                        <a:cubicBezTo>
                          <a:pt x="156" y="86"/>
                          <a:pt x="159" y="86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cubicBezTo>
                          <a:pt x="163" y="85"/>
                          <a:pt x="163" y="85"/>
                          <a:pt x="163" y="85"/>
                        </a:cubicBezTo>
                        <a:lnTo>
                          <a:pt x="164" y="85"/>
                        </a:lnTo>
                        <a:close/>
                        <a:moveTo>
                          <a:pt x="167" y="84"/>
                        </a:moveTo>
                        <a:cubicBezTo>
                          <a:pt x="167" y="84"/>
                          <a:pt x="168" y="84"/>
                          <a:pt x="169" y="84"/>
                        </a:cubicBezTo>
                        <a:cubicBezTo>
                          <a:pt x="169" y="84"/>
                          <a:pt x="169" y="84"/>
                          <a:pt x="169" y="84"/>
                        </a:cubicBezTo>
                        <a:cubicBezTo>
                          <a:pt x="173" y="83"/>
                          <a:pt x="177" y="84"/>
                          <a:pt x="181" y="84"/>
                        </a:cubicBezTo>
                        <a:cubicBezTo>
                          <a:pt x="181" y="85"/>
                          <a:pt x="180" y="86"/>
                          <a:pt x="180" y="87"/>
                        </a:cubicBezTo>
                        <a:cubicBezTo>
                          <a:pt x="180" y="87"/>
                          <a:pt x="180" y="87"/>
                          <a:pt x="180" y="87"/>
                        </a:cubicBezTo>
                        <a:cubicBezTo>
                          <a:pt x="178" y="88"/>
                          <a:pt x="175" y="88"/>
                          <a:pt x="174" y="90"/>
                        </a:cubicBezTo>
                        <a:cubicBezTo>
                          <a:pt x="173" y="91"/>
                          <a:pt x="171" y="91"/>
                          <a:pt x="169" y="91"/>
                        </a:cubicBezTo>
                        <a:cubicBezTo>
                          <a:pt x="169" y="91"/>
                          <a:pt x="169" y="91"/>
                          <a:pt x="169" y="91"/>
                        </a:cubicBezTo>
                        <a:cubicBezTo>
                          <a:pt x="167" y="90"/>
                          <a:pt x="164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2" y="90"/>
                          <a:pt x="162" y="90"/>
                          <a:pt x="162" y="90"/>
                        </a:cubicBezTo>
                        <a:cubicBezTo>
                          <a:pt x="163" y="88"/>
                          <a:pt x="164" y="87"/>
                          <a:pt x="165" y="85"/>
                        </a:cubicBezTo>
                        <a:cubicBezTo>
                          <a:pt x="165" y="84"/>
                          <a:pt x="166" y="85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lose/>
                        <a:moveTo>
                          <a:pt x="173" y="92"/>
                        </a:moveTo>
                        <a:cubicBezTo>
                          <a:pt x="173" y="92"/>
                          <a:pt x="173" y="92"/>
                          <a:pt x="174" y="92"/>
                        </a:cubicBezTo>
                        <a:cubicBezTo>
                          <a:pt x="174" y="93"/>
                          <a:pt x="173" y="92"/>
                          <a:pt x="173" y="93"/>
                        </a:cubicBezTo>
                        <a:cubicBezTo>
                          <a:pt x="173" y="92"/>
                          <a:pt x="173" y="92"/>
                          <a:pt x="173" y="92"/>
                        </a:cubicBezTo>
                        <a:close/>
                        <a:moveTo>
                          <a:pt x="154" y="111"/>
                        </a:move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ubicBezTo>
                          <a:pt x="155" y="110"/>
                          <a:pt x="155" y="110"/>
                          <a:pt x="155" y="109"/>
                        </a:cubicBezTo>
                        <a:cubicBezTo>
                          <a:pt x="156" y="109"/>
                          <a:pt x="157" y="110"/>
                          <a:pt x="157" y="110"/>
                        </a:cubicBezTo>
                        <a:cubicBezTo>
                          <a:pt x="158" y="110"/>
                          <a:pt x="159" y="109"/>
                          <a:pt x="160" y="109"/>
                        </a:cubicBezTo>
                        <a:cubicBezTo>
                          <a:pt x="160" y="109"/>
                          <a:pt x="160" y="109"/>
                          <a:pt x="160" y="109"/>
                        </a:cubicBezTo>
                        <a:cubicBezTo>
                          <a:pt x="160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61" y="110"/>
                          <a:pt x="161" y="110"/>
                          <a:pt x="161" y="110"/>
                        </a:cubicBezTo>
                        <a:cubicBezTo>
                          <a:pt x="159" y="110"/>
                          <a:pt x="156" y="111"/>
                          <a:pt x="155" y="113"/>
                        </a:cubicBezTo>
                        <a:cubicBezTo>
                          <a:pt x="155" y="113"/>
                          <a:pt x="155" y="114"/>
                          <a:pt x="154" y="113"/>
                        </a:cubicBezTo>
                        <a:cubicBezTo>
                          <a:pt x="154" y="112"/>
                          <a:pt x="153" y="112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3" y="110"/>
                          <a:pt x="153" y="110"/>
                          <a:pt x="153" y="110"/>
                        </a:cubicBezTo>
                        <a:cubicBezTo>
                          <a:pt x="155" y="107"/>
                          <a:pt x="156" y="104"/>
                          <a:pt x="158" y="103"/>
                        </a:cubicBezTo>
                        <a:cubicBezTo>
                          <a:pt x="159" y="103"/>
                          <a:pt x="159" y="103"/>
                          <a:pt x="159" y="103"/>
                        </a:cubicBezTo>
                        <a:cubicBezTo>
                          <a:pt x="159" y="105"/>
                          <a:pt x="161" y="106"/>
                          <a:pt x="161" y="108"/>
                        </a:cubicBezTo>
                        <a:cubicBezTo>
                          <a:pt x="161" y="108"/>
                          <a:pt x="160" y="108"/>
                          <a:pt x="160" y="109"/>
                        </a:cubicBezTo>
                        <a:cubicBezTo>
                          <a:pt x="159" y="109"/>
                          <a:pt x="158" y="109"/>
                          <a:pt x="157" y="109"/>
                        </a:cubicBezTo>
                        <a:cubicBezTo>
                          <a:pt x="157" y="109"/>
                          <a:pt x="156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09"/>
                          <a:pt x="155" y="109"/>
                          <a:pt x="155" y="109"/>
                        </a:cubicBezTo>
                        <a:cubicBezTo>
                          <a:pt x="155" y="110"/>
                          <a:pt x="154" y="110"/>
                          <a:pt x="154" y="111"/>
                        </a:cubicBezTo>
                        <a:cubicBezTo>
                          <a:pt x="154" y="111"/>
                          <a:pt x="154" y="111"/>
                          <a:pt x="154" y="111"/>
                        </a:cubicBezTo>
                        <a:close/>
                        <a:moveTo>
                          <a:pt x="161" y="109"/>
                        </a:moveTo>
                        <a:cubicBezTo>
                          <a:pt x="161" y="108"/>
                          <a:pt x="162" y="109"/>
                          <a:pt x="162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ubicBezTo>
                          <a:pt x="161" y="109"/>
                          <a:pt x="161" y="109"/>
                          <a:pt x="161" y="109"/>
                        </a:cubicBezTo>
                        <a:close/>
                        <a:moveTo>
                          <a:pt x="149" y="100"/>
                        </a:moveTo>
                        <a:cubicBezTo>
                          <a:pt x="152" y="100"/>
                          <a:pt x="155" y="98"/>
                          <a:pt x="156" y="99"/>
                        </a:cubicBezTo>
                        <a:cubicBezTo>
                          <a:pt x="157" y="99"/>
                          <a:pt x="158" y="101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8" y="102"/>
                          <a:pt x="158" y="102"/>
                          <a:pt x="158" y="102"/>
                        </a:cubicBezTo>
                        <a:cubicBezTo>
                          <a:pt x="155" y="104"/>
                          <a:pt x="154" y="107"/>
                          <a:pt x="153" y="110"/>
                        </a:cubicBezTo>
                        <a:cubicBezTo>
                          <a:pt x="153" y="110"/>
                          <a:pt x="153" y="110"/>
                          <a:pt x="152" y="110"/>
                        </a:cubicBezTo>
                        <a:cubicBezTo>
                          <a:pt x="151" y="106"/>
                          <a:pt x="149" y="105"/>
                          <a:pt x="149" y="100"/>
                        </a:cubicBezTo>
                        <a:close/>
                        <a:moveTo>
                          <a:pt x="152" y="112"/>
                        </a:moveTo>
                        <a:cubicBezTo>
                          <a:pt x="152" y="112"/>
                          <a:pt x="152" y="112"/>
                          <a:pt x="152" y="112"/>
                        </a:cubicBezTo>
                        <a:cubicBezTo>
                          <a:pt x="152" y="113"/>
                          <a:pt x="151" y="114"/>
                          <a:pt x="151" y="114"/>
                        </a:cubicBezTo>
                        <a:cubicBezTo>
                          <a:pt x="151" y="114"/>
                          <a:pt x="151" y="114"/>
                          <a:pt x="151" y="114"/>
                        </a:cubicBezTo>
                        <a:cubicBezTo>
                          <a:pt x="150" y="113"/>
                          <a:pt x="151" y="111"/>
                          <a:pt x="150" y="109"/>
                        </a:cubicBezTo>
                        <a:cubicBezTo>
                          <a:pt x="151" y="110"/>
                          <a:pt x="152" y="111"/>
                          <a:pt x="152" y="112"/>
                        </a:cubicBezTo>
                        <a:close/>
                        <a:moveTo>
                          <a:pt x="143" y="101"/>
                        </a:moveTo>
                        <a:cubicBezTo>
                          <a:pt x="142" y="101"/>
                          <a:pt x="141" y="102"/>
                          <a:pt x="139" y="102"/>
                        </a:cubicBezTo>
                        <a:cubicBezTo>
                          <a:pt x="138" y="101"/>
                          <a:pt x="136" y="100"/>
                          <a:pt x="135" y="99"/>
                        </a:cubicBezTo>
                        <a:cubicBezTo>
                          <a:pt x="135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40" y="99"/>
                          <a:pt x="142" y="99"/>
                          <a:pt x="144" y="100"/>
                        </a:cubicBezTo>
                        <a:cubicBezTo>
                          <a:pt x="144" y="101"/>
                          <a:pt x="143" y="100"/>
                          <a:pt x="143" y="101"/>
                        </a:cubicBezTo>
                        <a:close/>
                        <a:moveTo>
                          <a:pt x="135" y="98"/>
                        </a:moveTo>
                        <a:cubicBezTo>
                          <a:pt x="134" y="98"/>
                          <a:pt x="133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8"/>
                          <a:pt x="131" y="98"/>
                        </a:cubicBezTo>
                        <a:cubicBezTo>
                          <a:pt x="131" y="98"/>
                          <a:pt x="131" y="98"/>
                          <a:pt x="131" y="98"/>
                        </a:cubicBezTo>
                        <a:cubicBezTo>
                          <a:pt x="134" y="95"/>
                          <a:pt x="138" y="91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44" y="89"/>
                          <a:pt x="144" y="89"/>
                          <a:pt x="144" y="89"/>
                        </a:cubicBezTo>
                        <a:cubicBezTo>
                          <a:pt x="144" y="90"/>
                          <a:pt x="143" y="90"/>
                          <a:pt x="143" y="91"/>
                        </a:cubicBezTo>
                        <a:cubicBezTo>
                          <a:pt x="141" y="92"/>
                          <a:pt x="139" y="94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7" y="95"/>
                          <a:pt x="137" y="95"/>
                          <a:pt x="137" y="95"/>
                        </a:cubicBezTo>
                        <a:cubicBezTo>
                          <a:pt x="139" y="94"/>
                          <a:pt x="141" y="92"/>
                          <a:pt x="143" y="91"/>
                        </a:cubicBezTo>
                        <a:cubicBezTo>
                          <a:pt x="143" y="91"/>
                          <a:pt x="143" y="91"/>
                          <a:pt x="143" y="91"/>
                        </a:cubicBezTo>
                        <a:cubicBezTo>
                          <a:pt x="142" y="93"/>
                          <a:pt x="138" y="94"/>
                          <a:pt x="137" y="97"/>
                        </a:cubicBezTo>
                        <a:cubicBezTo>
                          <a:pt x="137" y="97"/>
                          <a:pt x="136" y="97"/>
                          <a:pt x="136" y="97"/>
                        </a:cubicBezTo>
                        <a:cubicBezTo>
                          <a:pt x="136" y="97"/>
                          <a:pt x="136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ubicBezTo>
                          <a:pt x="135" y="98"/>
                          <a:pt x="135" y="98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8"/>
                          <a:pt x="135" y="98"/>
                          <a:pt x="135" y="98"/>
                        </a:cubicBezTo>
                        <a:close/>
                        <a:moveTo>
                          <a:pt x="135" y="109"/>
                        </a:moveTo>
                        <a:cubicBezTo>
                          <a:pt x="135" y="110"/>
                          <a:pt x="137" y="110"/>
                          <a:pt x="136" y="112"/>
                        </a:cubicBezTo>
                        <a:cubicBezTo>
                          <a:pt x="136" y="113"/>
                          <a:pt x="134" y="115"/>
                          <a:pt x="132" y="115"/>
                        </a:cubicBezTo>
                        <a:cubicBezTo>
                          <a:pt x="132" y="112"/>
                          <a:pt x="132" y="108"/>
                          <a:pt x="131" y="105"/>
                        </a:cubicBezTo>
                        <a:cubicBezTo>
                          <a:pt x="132" y="106"/>
                          <a:pt x="134" y="107"/>
                          <a:pt x="134" y="109"/>
                        </a:cubicBezTo>
                        <a:cubicBezTo>
                          <a:pt x="134" y="110"/>
                          <a:pt x="134" y="108"/>
                          <a:pt x="135" y="109"/>
                        </a:cubicBezTo>
                        <a:close/>
                        <a:moveTo>
                          <a:pt x="132" y="102"/>
                        </a:moveTo>
                        <a:cubicBezTo>
                          <a:pt x="132" y="102"/>
                          <a:pt x="132" y="102"/>
                          <a:pt x="132" y="102"/>
                        </a:cubicBezTo>
                        <a:cubicBezTo>
                          <a:pt x="132" y="101"/>
                          <a:pt x="131" y="101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100"/>
                        </a:cubicBezTo>
                        <a:cubicBezTo>
                          <a:pt x="131" y="100"/>
                          <a:pt x="131" y="100"/>
                          <a:pt x="131" y="99"/>
                        </a:cubicBezTo>
                        <a:cubicBezTo>
                          <a:pt x="132" y="100"/>
                          <a:pt x="134" y="99"/>
                          <a:pt x="134" y="100"/>
                        </a:cubicBezTo>
                        <a:cubicBezTo>
                          <a:pt x="133" y="100"/>
                          <a:pt x="133" y="101"/>
                          <a:pt x="132" y="102"/>
                        </a:cubicBezTo>
                        <a:cubicBezTo>
                          <a:pt x="132" y="102"/>
                          <a:pt x="132" y="102"/>
                          <a:pt x="132" y="102"/>
                        </a:cubicBezTo>
                        <a:close/>
                        <a:moveTo>
                          <a:pt x="119" y="121"/>
                        </a:moveTo>
                        <a:cubicBezTo>
                          <a:pt x="121" y="121"/>
                          <a:pt x="121" y="123"/>
                          <a:pt x="122" y="123"/>
                        </a:cubicBezTo>
                        <a:cubicBezTo>
                          <a:pt x="121" y="124"/>
                          <a:pt x="120" y="126"/>
                          <a:pt x="119" y="126"/>
                        </a:cubicBezTo>
                        <a:cubicBezTo>
                          <a:pt x="119" y="125"/>
                          <a:pt x="120" y="123"/>
                          <a:pt x="119" y="121"/>
                        </a:cubicBezTo>
                        <a:close/>
                        <a:moveTo>
                          <a:pt x="119" y="120"/>
                        </a:moveTo>
                        <a:cubicBezTo>
                          <a:pt x="119" y="118"/>
                          <a:pt x="118" y="115"/>
                          <a:pt x="118" y="113"/>
                        </a:cubicBezTo>
                        <a:cubicBezTo>
                          <a:pt x="117" y="108"/>
                          <a:pt x="115" y="105"/>
                          <a:pt x="119" y="103"/>
                        </a:cubicBezTo>
                        <a:cubicBezTo>
                          <a:pt x="119" y="103"/>
                          <a:pt x="119" y="103"/>
                          <a:pt x="119" y="104"/>
                        </a:cubicBezTo>
                        <a:cubicBezTo>
                          <a:pt x="119" y="104"/>
                          <a:pt x="119" y="104"/>
                          <a:pt x="119" y="104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6"/>
                          <a:pt x="119" y="106"/>
                          <a:pt x="119" y="106"/>
                        </a:cubicBezTo>
                        <a:cubicBezTo>
                          <a:pt x="119" y="105"/>
                          <a:pt x="119" y="105"/>
                          <a:pt x="119" y="105"/>
                        </a:cubicBezTo>
                        <a:cubicBezTo>
                          <a:pt x="119" y="105"/>
                          <a:pt x="119" y="105"/>
                          <a:pt x="119" y="104"/>
                        </a:cubicBezTo>
                        <a:cubicBezTo>
                          <a:pt x="119" y="104"/>
                          <a:pt x="119" y="104"/>
                          <a:pt x="119" y="103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9" y="102"/>
                          <a:pt x="120" y="101"/>
                          <a:pt x="120" y="100"/>
                        </a:cubicBezTo>
                        <a:cubicBezTo>
                          <a:pt x="121" y="100"/>
                          <a:pt x="121" y="100"/>
                          <a:pt x="121" y="101"/>
                        </a:cubicBezTo>
                        <a:cubicBezTo>
                          <a:pt x="122" y="102"/>
                          <a:pt x="123" y="102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4"/>
                          <a:pt x="124" y="104"/>
                          <a:pt x="124" y="104"/>
                        </a:cubicBezTo>
                        <a:cubicBezTo>
                          <a:pt x="124" y="102"/>
                          <a:pt x="122" y="101"/>
                          <a:pt x="121" y="100"/>
                        </a:cubicBezTo>
                        <a:cubicBezTo>
                          <a:pt x="121" y="100"/>
                          <a:pt x="121" y="100"/>
                          <a:pt x="121" y="100"/>
                        </a:cubicBezTo>
                        <a:cubicBezTo>
                          <a:pt x="122" y="98"/>
                          <a:pt x="123" y="96"/>
                          <a:pt x="124" y="94"/>
                        </a:cubicBezTo>
                        <a:cubicBezTo>
                          <a:pt x="125" y="94"/>
                          <a:pt x="126" y="96"/>
                          <a:pt x="125" y="96"/>
                        </a:cubicBezTo>
                        <a:cubicBezTo>
                          <a:pt x="126" y="97"/>
                          <a:pt x="128" y="99"/>
                          <a:pt x="127" y="100"/>
                        </a:cubicBezTo>
                        <a:cubicBezTo>
                          <a:pt x="128" y="100"/>
                          <a:pt x="128" y="100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7" y="101"/>
                          <a:pt x="126" y="101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5" y="102"/>
                          <a:pt x="125" y="102"/>
                          <a:pt x="125" y="102"/>
                        </a:cubicBezTo>
                        <a:cubicBezTo>
                          <a:pt x="126" y="102"/>
                          <a:pt x="127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8" y="101"/>
                          <a:pt x="128" y="101"/>
                          <a:pt x="128" y="101"/>
                        </a:cubicBezTo>
                        <a:cubicBezTo>
                          <a:pt x="129" y="102"/>
                          <a:pt x="130" y="105"/>
                          <a:pt x="129" y="106"/>
                        </a:cubicBezTo>
                        <a:cubicBezTo>
                          <a:pt x="129" y="107"/>
                          <a:pt x="129" y="106"/>
                          <a:pt x="130" y="106"/>
                        </a:cubicBezTo>
                        <a:cubicBezTo>
                          <a:pt x="130" y="110"/>
                          <a:pt x="131" y="113"/>
                          <a:pt x="131" y="116"/>
                        </a:cubicBezTo>
                        <a:cubicBezTo>
                          <a:pt x="130" y="117"/>
                          <a:pt x="125" y="122"/>
                          <a:pt x="124" y="122"/>
                        </a:cubicBezTo>
                        <a:cubicBezTo>
                          <a:pt x="122" y="122"/>
                          <a:pt x="121" y="120"/>
                          <a:pt x="119" y="120"/>
                        </a:cubicBezTo>
                        <a:close/>
                        <a:moveTo>
                          <a:pt x="116" y="137"/>
                        </a:move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6"/>
                          <a:pt x="116" y="136"/>
                          <a:pt x="116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6"/>
                        </a:cubicBezTo>
                        <a:cubicBezTo>
                          <a:pt x="117" y="136"/>
                          <a:pt x="117" y="136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lose/>
                        <a:moveTo>
                          <a:pt x="113" y="133"/>
                        </a:moveTo>
                        <a:cubicBezTo>
                          <a:pt x="116" y="134"/>
                          <a:pt x="114" y="136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3" y="138"/>
                          <a:pt x="112" y="139"/>
                          <a:pt x="111" y="139"/>
                        </a:cubicBezTo>
                        <a:cubicBezTo>
                          <a:pt x="111" y="139"/>
                          <a:pt x="111" y="139"/>
                          <a:pt x="111" y="139"/>
                        </a:cubicBezTo>
                        <a:cubicBezTo>
                          <a:pt x="110" y="136"/>
                          <a:pt x="112" y="135"/>
                          <a:pt x="113" y="133"/>
                        </a:cubicBezTo>
                        <a:close/>
                        <a:moveTo>
                          <a:pt x="114" y="133"/>
                        </a:moveTo>
                        <a:cubicBezTo>
                          <a:pt x="114" y="132"/>
                          <a:pt x="115" y="131"/>
                          <a:pt x="116" y="131"/>
                        </a:cubicBezTo>
                        <a:cubicBezTo>
                          <a:pt x="116" y="132"/>
                          <a:pt x="116" y="133"/>
                          <a:pt x="116" y="133"/>
                        </a:cubicBezTo>
                        <a:cubicBezTo>
                          <a:pt x="115" y="133"/>
                          <a:pt x="115" y="133"/>
                          <a:pt x="114" y="133"/>
                        </a:cubicBezTo>
                        <a:close/>
                        <a:moveTo>
                          <a:pt x="117" y="135"/>
                        </a:move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ubicBezTo>
                          <a:pt x="116" y="135"/>
                          <a:pt x="116" y="134"/>
                          <a:pt x="117" y="134"/>
                        </a:cubicBezTo>
                        <a:cubicBezTo>
                          <a:pt x="117" y="134"/>
                          <a:pt x="117" y="135"/>
                          <a:pt x="117" y="135"/>
                        </a:cubicBezTo>
                        <a:cubicBezTo>
                          <a:pt x="117" y="135"/>
                          <a:pt x="117" y="135"/>
                          <a:pt x="117" y="135"/>
                        </a:cubicBezTo>
                        <a:close/>
                        <a:moveTo>
                          <a:pt x="111" y="110"/>
                        </a:moveTo>
                        <a:cubicBezTo>
                          <a:pt x="111" y="106"/>
                          <a:pt x="112" y="100"/>
                          <a:pt x="113" y="98"/>
                        </a:cubicBezTo>
                        <a:cubicBezTo>
                          <a:pt x="114" y="98"/>
                          <a:pt x="114" y="98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9"/>
                          <a:pt x="114" y="99"/>
                          <a:pt x="114" y="99"/>
                        </a:cubicBezTo>
                        <a:cubicBezTo>
                          <a:pt x="114" y="98"/>
                          <a:pt x="114" y="98"/>
                          <a:pt x="114" y="98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7"/>
                          <a:pt x="114" y="97"/>
                          <a:pt x="114" y="97"/>
                        </a:cubicBezTo>
                        <a:cubicBezTo>
                          <a:pt x="114" y="95"/>
                          <a:pt x="115" y="94"/>
                          <a:pt x="115" y="92"/>
                        </a:cubicBezTo>
                        <a:cubicBezTo>
                          <a:pt x="116" y="92"/>
                          <a:pt x="117" y="92"/>
                          <a:pt x="118" y="92"/>
                        </a:cubicBezTo>
                        <a:cubicBezTo>
                          <a:pt x="118" y="92"/>
                          <a:pt x="118" y="93"/>
                          <a:pt x="118" y="93"/>
                        </a:cubicBezTo>
                        <a:cubicBezTo>
                          <a:pt x="118" y="93"/>
                          <a:pt x="118" y="93"/>
                          <a:pt x="118" y="93"/>
                        </a:cubicBezTo>
                        <a:cubicBezTo>
                          <a:pt x="118" y="93"/>
                          <a:pt x="117" y="94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5"/>
                          <a:pt x="117" y="95"/>
                          <a:pt x="117" y="95"/>
                        </a:cubicBezTo>
                        <a:cubicBezTo>
                          <a:pt x="117" y="94"/>
                          <a:pt x="118" y="94"/>
                          <a:pt x="118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4"/>
                          <a:pt x="119" y="94"/>
                        </a:cubicBezTo>
                        <a:cubicBezTo>
                          <a:pt x="119" y="94"/>
                          <a:pt x="119" y="94"/>
                          <a:pt x="119" y="94"/>
                        </a:cubicBezTo>
                        <a:cubicBezTo>
                          <a:pt x="119" y="95"/>
                          <a:pt x="118" y="96"/>
                          <a:pt x="117" y="98"/>
                        </a:cubicBezTo>
                        <a:cubicBezTo>
                          <a:pt x="114" y="101"/>
                          <a:pt x="113" y="106"/>
                          <a:pt x="111" y="110"/>
                        </a:cubicBezTo>
                        <a:close/>
                        <a:moveTo>
                          <a:pt x="116" y="118"/>
                        </a:move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6" y="118"/>
                          <a:pt x="116" y="118"/>
                          <a:pt x="116" y="118"/>
                        </a:cubicBezTo>
                        <a:cubicBezTo>
                          <a:pt x="114" y="117"/>
                          <a:pt x="113" y="116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5"/>
                          <a:pt x="112" y="115"/>
                          <a:pt x="112" y="115"/>
                        </a:cubicBezTo>
                        <a:cubicBezTo>
                          <a:pt x="112" y="113"/>
                          <a:pt x="113" y="112"/>
                          <a:pt x="114" y="110"/>
                        </a:cubicBezTo>
                        <a:cubicBezTo>
                          <a:pt x="115" y="110"/>
                          <a:pt x="116" y="117"/>
                          <a:pt x="116" y="118"/>
                        </a:cubicBezTo>
                        <a:close/>
                        <a:moveTo>
                          <a:pt x="105" y="100"/>
                        </a:moveTo>
                        <a:cubicBezTo>
                          <a:pt x="105" y="100"/>
                          <a:pt x="105" y="100"/>
                          <a:pt x="105" y="100"/>
                        </a:cubicBezTo>
                        <a:cubicBezTo>
                          <a:pt x="105" y="100"/>
                          <a:pt x="105" y="98"/>
                          <a:pt x="105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8"/>
                          <a:pt x="105" y="99"/>
                          <a:pt x="105" y="99"/>
                        </a:cubicBezTo>
                        <a:cubicBezTo>
                          <a:pt x="105" y="99"/>
                          <a:pt x="105" y="99"/>
                          <a:pt x="105" y="100"/>
                        </a:cubicBezTo>
                        <a:close/>
                        <a:moveTo>
                          <a:pt x="105" y="101"/>
                        </a:moveTo>
                        <a:cubicBezTo>
                          <a:pt x="106" y="101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100"/>
                          <a:pt x="106" y="100"/>
                          <a:pt x="106" y="100"/>
                        </a:cubicBezTo>
                        <a:cubicBezTo>
                          <a:pt x="106" y="99"/>
                          <a:pt x="106" y="99"/>
                          <a:pt x="106" y="99"/>
                        </a:cubicBezTo>
                        <a:cubicBezTo>
                          <a:pt x="106" y="99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6" y="98"/>
                          <a:pt x="106" y="98"/>
                          <a:pt x="106" y="98"/>
                        </a:cubicBezTo>
                        <a:cubicBezTo>
                          <a:pt x="105" y="92"/>
                          <a:pt x="108" y="91"/>
                          <a:pt x="110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1" y="88"/>
                          <a:pt x="111" y="88"/>
                          <a:pt x="111" y="88"/>
                        </a:cubicBezTo>
                        <a:cubicBezTo>
                          <a:pt x="112" y="89"/>
                          <a:pt x="113" y="91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4"/>
                          <a:pt x="113" y="94"/>
                          <a:pt x="113" y="94"/>
                        </a:cubicBezTo>
                        <a:cubicBezTo>
                          <a:pt x="113" y="97"/>
                          <a:pt x="111" y="100"/>
                          <a:pt x="111" y="103"/>
                        </a:cubicBezTo>
                        <a:cubicBezTo>
                          <a:pt x="110" y="103"/>
                          <a:pt x="109" y="103"/>
                          <a:pt x="109" y="104"/>
                        </a:cubicBezTo>
                        <a:cubicBezTo>
                          <a:pt x="108" y="104"/>
                          <a:pt x="107" y="104"/>
                          <a:pt x="106" y="104"/>
                        </a:cubicBezTo>
                        <a:cubicBezTo>
                          <a:pt x="105" y="104"/>
                          <a:pt x="105" y="103"/>
                          <a:pt x="105" y="103"/>
                        </a:cubicBezTo>
                        <a:cubicBezTo>
                          <a:pt x="105" y="103"/>
                          <a:pt x="105" y="102"/>
                          <a:pt x="105" y="102"/>
                        </a:cubicBezTo>
                        <a:cubicBezTo>
                          <a:pt x="105" y="102"/>
                          <a:pt x="105" y="101"/>
                          <a:pt x="105" y="101"/>
                        </a:cubicBezTo>
                        <a:close/>
                        <a:moveTo>
                          <a:pt x="106" y="82"/>
                        </a:moveTo>
                        <a:cubicBezTo>
                          <a:pt x="107" y="82"/>
                          <a:pt x="106" y="80"/>
                          <a:pt x="107" y="80"/>
                        </a:cubicBezTo>
                        <a:cubicBezTo>
                          <a:pt x="107" y="80"/>
                          <a:pt x="107" y="80"/>
                          <a:pt x="107" y="80"/>
                        </a:cubicBezTo>
                        <a:cubicBezTo>
                          <a:pt x="108" y="81"/>
                          <a:pt x="108" y="82"/>
                          <a:pt x="108" y="84"/>
                        </a:cubicBezTo>
                        <a:cubicBezTo>
                          <a:pt x="108" y="84"/>
                          <a:pt x="107" y="86"/>
                          <a:pt x="106" y="85"/>
                        </a:cubicBezTo>
                        <a:cubicBezTo>
                          <a:pt x="106" y="85"/>
                          <a:pt x="106" y="85"/>
                          <a:pt x="106" y="85"/>
                        </a:cubicBezTo>
                        <a:cubicBezTo>
                          <a:pt x="106" y="84"/>
                          <a:pt x="106" y="83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lose/>
                        <a:moveTo>
                          <a:pt x="106" y="70"/>
                        </a:moveTo>
                        <a:cubicBezTo>
                          <a:pt x="102" y="69"/>
                          <a:pt x="99" y="68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4" y="66"/>
                          <a:pt x="92" y="66"/>
                          <a:pt x="91" y="66"/>
                        </a:cubicBezTo>
                        <a:cubicBezTo>
                          <a:pt x="89" y="66"/>
                          <a:pt x="87" y="66"/>
                          <a:pt x="86" y="66"/>
                        </a:cubicBezTo>
                        <a:cubicBezTo>
                          <a:pt x="86" y="66"/>
                          <a:pt x="86" y="66"/>
                          <a:pt x="85" y="66"/>
                        </a:cubicBezTo>
                        <a:cubicBezTo>
                          <a:pt x="85" y="65"/>
                          <a:pt x="85" y="65"/>
                          <a:pt x="85" y="64"/>
                        </a:cubicBezTo>
                        <a:cubicBezTo>
                          <a:pt x="85" y="64"/>
                          <a:pt x="85" y="63"/>
                          <a:pt x="85" y="63"/>
                        </a:cubicBezTo>
                        <a:cubicBezTo>
                          <a:pt x="85" y="62"/>
                          <a:pt x="85" y="61"/>
                          <a:pt x="85" y="60"/>
                        </a:cubicBezTo>
                        <a:cubicBezTo>
                          <a:pt x="90" y="60"/>
                          <a:pt x="96" y="62"/>
                          <a:pt x="100" y="64"/>
                        </a:cubicBezTo>
                        <a:cubicBezTo>
                          <a:pt x="100" y="64"/>
                          <a:pt x="98" y="64"/>
                          <a:pt x="98" y="64"/>
                        </a:cubicBezTo>
                        <a:cubicBezTo>
                          <a:pt x="98" y="65"/>
                          <a:pt x="97" y="65"/>
                          <a:pt x="97" y="65"/>
                        </a:cubicBezTo>
                        <a:cubicBezTo>
                          <a:pt x="96" y="65"/>
                          <a:pt x="96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5" y="65"/>
                          <a:pt x="95" y="65"/>
                          <a:pt x="95" y="65"/>
                        </a:cubicBezTo>
                        <a:cubicBezTo>
                          <a:pt x="96" y="65"/>
                          <a:pt x="96" y="65"/>
                          <a:pt x="97" y="65"/>
                        </a:cubicBezTo>
                        <a:cubicBezTo>
                          <a:pt x="97" y="65"/>
                          <a:pt x="98" y="65"/>
                          <a:pt x="98" y="65"/>
                        </a:cubicBezTo>
                        <a:cubicBezTo>
                          <a:pt x="98" y="65"/>
                          <a:pt x="98" y="65"/>
                          <a:pt x="98" y="65"/>
                        </a:cubicBezTo>
                        <a:cubicBezTo>
                          <a:pt x="99" y="65"/>
                          <a:pt x="100" y="65"/>
                          <a:pt x="101" y="65"/>
                        </a:cubicBezTo>
                        <a:cubicBezTo>
                          <a:pt x="101" y="65"/>
                          <a:pt x="101" y="65"/>
                          <a:pt x="101" y="65"/>
                        </a:cubicBezTo>
                        <a:cubicBezTo>
                          <a:pt x="101" y="66"/>
                          <a:pt x="101" y="67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8"/>
                          <a:pt x="102" y="68"/>
                        </a:cubicBezTo>
                        <a:cubicBezTo>
                          <a:pt x="102" y="68"/>
                          <a:pt x="102" y="67"/>
                          <a:pt x="102" y="67"/>
                        </a:cubicBezTo>
                        <a:cubicBezTo>
                          <a:pt x="101" y="67"/>
                          <a:pt x="101" y="66"/>
                          <a:pt x="101" y="65"/>
                        </a:cubicBezTo>
                        <a:cubicBezTo>
                          <a:pt x="103" y="64"/>
                          <a:pt x="105" y="65"/>
                          <a:pt x="106" y="66"/>
                        </a:cubicBezTo>
                        <a:cubicBezTo>
                          <a:pt x="106" y="67"/>
                          <a:pt x="106" y="68"/>
                          <a:pt x="106" y="70"/>
                        </a:cubicBezTo>
                        <a:close/>
                        <a:moveTo>
                          <a:pt x="83" y="53"/>
                        </a:move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5" y="53"/>
                          <a:pt x="87" y="54"/>
                          <a:pt x="90" y="54"/>
                        </a:cubicBezTo>
                        <a:cubicBezTo>
                          <a:pt x="92" y="55"/>
                          <a:pt x="95" y="55"/>
                          <a:pt x="96" y="56"/>
                        </a:cubicBezTo>
                        <a:cubicBezTo>
                          <a:pt x="97" y="56"/>
                          <a:pt x="98" y="58"/>
                          <a:pt x="99" y="58"/>
                        </a:cubicBezTo>
                        <a:cubicBezTo>
                          <a:pt x="99" y="59"/>
                          <a:pt x="101" y="60"/>
                          <a:pt x="101" y="61"/>
                        </a:cubicBezTo>
                        <a:cubicBezTo>
                          <a:pt x="99" y="62"/>
                          <a:pt x="97" y="60"/>
                          <a:pt x="95" y="60"/>
                        </a:cubicBezTo>
                        <a:cubicBezTo>
                          <a:pt x="91" y="59"/>
                          <a:pt x="86" y="59"/>
                          <a:pt x="84" y="57"/>
                        </a:cubicBezTo>
                        <a:cubicBezTo>
                          <a:pt x="84" y="57"/>
                          <a:pt x="84" y="57"/>
                          <a:pt x="84" y="57"/>
                        </a:cubicBezTo>
                        <a:cubicBezTo>
                          <a:pt x="84" y="57"/>
                          <a:pt x="84" y="56"/>
                          <a:pt x="84" y="56"/>
                        </a:cubicBezTo>
                        <a:cubicBezTo>
                          <a:pt x="84" y="55"/>
                          <a:pt x="83" y="54"/>
                          <a:pt x="83" y="53"/>
                        </a:cubicBezTo>
                        <a:close/>
                        <a:moveTo>
                          <a:pt x="84" y="56"/>
                        </a:moveTo>
                        <a:cubicBezTo>
                          <a:pt x="82" y="56"/>
                          <a:pt x="81" y="55"/>
                          <a:pt x="79" y="55"/>
                        </a:cubicBezTo>
                        <a:cubicBezTo>
                          <a:pt x="77" y="55"/>
                          <a:pt x="76" y="53"/>
                          <a:pt x="75" y="52"/>
                        </a:cubicBezTo>
                        <a:cubicBezTo>
                          <a:pt x="75" y="52"/>
                          <a:pt x="76" y="52"/>
                          <a:pt x="76" y="52"/>
                        </a:cubicBezTo>
                        <a:cubicBezTo>
                          <a:pt x="78" y="52"/>
                          <a:pt x="80" y="52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3"/>
                          <a:pt x="83" y="53"/>
                          <a:pt x="83" y="53"/>
                        </a:cubicBezTo>
                        <a:cubicBezTo>
                          <a:pt x="83" y="54"/>
                          <a:pt x="83" y="55"/>
                          <a:pt x="84" y="56"/>
                        </a:cubicBezTo>
                        <a:close/>
                        <a:moveTo>
                          <a:pt x="86" y="30"/>
                        </a:moveTo>
                        <a:cubicBezTo>
                          <a:pt x="87" y="30"/>
                          <a:pt x="89" y="30"/>
                          <a:pt x="90" y="30"/>
                        </a:cubicBezTo>
                        <a:cubicBezTo>
                          <a:pt x="90" y="30"/>
                          <a:pt x="89" y="31"/>
                          <a:pt x="89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8" y="32"/>
                          <a:pt x="87" y="31"/>
                          <a:pt x="86" y="30"/>
                        </a:cubicBezTo>
                        <a:close/>
                        <a:moveTo>
                          <a:pt x="88" y="33"/>
                        </a:moveTo>
                        <a:cubicBezTo>
                          <a:pt x="88" y="33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7" y="33"/>
                          <a:pt x="87" y="33"/>
                        </a:cubicBezTo>
                        <a:cubicBezTo>
                          <a:pt x="87" y="33"/>
                          <a:pt x="88" y="33"/>
                          <a:pt x="88" y="33"/>
                        </a:cubicBezTo>
                        <a:close/>
                        <a:moveTo>
                          <a:pt x="90" y="30"/>
                        </a:moveTo>
                        <a:cubicBezTo>
                          <a:pt x="90" y="29"/>
                          <a:pt x="91" y="29"/>
                          <a:pt x="91" y="29"/>
                        </a:cubicBezTo>
                        <a:cubicBezTo>
                          <a:pt x="91" y="29"/>
                          <a:pt x="91" y="28"/>
                          <a:pt x="91" y="28"/>
                        </a:cubicBezTo>
                        <a:cubicBezTo>
                          <a:pt x="92" y="28"/>
                          <a:pt x="92" y="25"/>
                          <a:pt x="92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2" y="29"/>
                          <a:pt x="92" y="31"/>
                          <a:pt x="91" y="32"/>
                        </a:cubicBezTo>
                        <a:cubicBezTo>
                          <a:pt x="91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90" y="31"/>
                          <a:pt x="90" y="30"/>
                          <a:pt x="90" y="30"/>
                        </a:cubicBezTo>
                        <a:close/>
                        <a:moveTo>
                          <a:pt x="88" y="34"/>
                        </a:move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8" y="34"/>
                          <a:pt x="88" y="34"/>
                        </a:cubicBezTo>
                        <a:cubicBezTo>
                          <a:pt x="88" y="34"/>
                          <a:pt x="89" y="33"/>
                          <a:pt x="89" y="33"/>
                        </a:cubicBezTo>
                        <a:cubicBezTo>
                          <a:pt x="89" y="33"/>
                          <a:pt x="89" y="33"/>
                          <a:pt x="89" y="33"/>
                        </a:cubicBezTo>
                        <a:cubicBezTo>
                          <a:pt x="92" y="34"/>
                          <a:pt x="96" y="35"/>
                          <a:pt x="99" y="36"/>
                        </a:cubicBezTo>
                        <a:cubicBezTo>
                          <a:pt x="99" y="36"/>
                          <a:pt x="99" y="37"/>
                          <a:pt x="99" y="38"/>
                        </a:cubicBezTo>
                        <a:cubicBezTo>
                          <a:pt x="100" y="39"/>
                          <a:pt x="100" y="41"/>
                          <a:pt x="100" y="42"/>
                        </a:cubicBezTo>
                        <a:cubicBezTo>
                          <a:pt x="100" y="42"/>
                          <a:pt x="100" y="42"/>
                          <a:pt x="100" y="42"/>
                        </a:cubicBezTo>
                        <a:cubicBezTo>
                          <a:pt x="100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3"/>
                          <a:pt x="99" y="43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99" y="42"/>
                          <a:pt x="99" y="42"/>
                        </a:cubicBezTo>
                        <a:cubicBezTo>
                          <a:pt x="99" y="42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0" y="43"/>
                        </a:cubicBezTo>
                        <a:cubicBezTo>
                          <a:pt x="100" y="43"/>
                          <a:pt x="100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4"/>
                          <a:pt x="101" y="45"/>
                          <a:pt x="101" y="46"/>
                        </a:cubicBezTo>
                        <a:cubicBezTo>
                          <a:pt x="101" y="47"/>
                          <a:pt x="101" y="47"/>
                          <a:pt x="101" y="48"/>
                        </a:cubicBezTo>
                        <a:cubicBezTo>
                          <a:pt x="98" y="45"/>
                          <a:pt x="92" y="41"/>
                          <a:pt x="90" y="37"/>
                        </a:cubicBezTo>
                        <a:cubicBezTo>
                          <a:pt x="89" y="37"/>
                          <a:pt x="88" y="35"/>
                          <a:pt x="88" y="34"/>
                        </a:cubicBezTo>
                        <a:close/>
                        <a:moveTo>
                          <a:pt x="107" y="30"/>
                        </a:moveTo>
                        <a:cubicBezTo>
                          <a:pt x="107" y="30"/>
                          <a:pt x="107" y="29"/>
                          <a:pt x="107" y="29"/>
                        </a:cubicBezTo>
                        <a:cubicBezTo>
                          <a:pt x="108" y="29"/>
                          <a:pt x="108" y="28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9"/>
                          <a:pt x="110" y="30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2"/>
                          <a:pt x="111" y="32"/>
                          <a:pt x="111" y="32"/>
                        </a:cubicBezTo>
                        <a:cubicBezTo>
                          <a:pt x="109" y="33"/>
                          <a:pt x="108" y="34"/>
                          <a:pt x="106" y="35"/>
                        </a:cubicBezTo>
                        <a:cubicBezTo>
                          <a:pt x="106" y="35"/>
                          <a:pt x="106" y="34"/>
                          <a:pt x="106" y="34"/>
                        </a:cubicBezTo>
                        <a:cubicBezTo>
                          <a:pt x="106" y="33"/>
                          <a:pt x="107" y="32"/>
                          <a:pt x="107" y="31"/>
                        </a:cubicBezTo>
                        <a:cubicBezTo>
                          <a:pt x="107" y="31"/>
                          <a:pt x="107" y="30"/>
                          <a:pt x="107" y="30"/>
                        </a:cubicBezTo>
                        <a:close/>
                        <a:moveTo>
                          <a:pt x="106" y="19"/>
                        </a:moveTo>
                        <a:cubicBezTo>
                          <a:pt x="106" y="19"/>
                          <a:pt x="106" y="19"/>
                          <a:pt x="106" y="19"/>
                        </a:cubicBezTo>
                        <a:cubicBezTo>
                          <a:pt x="106" y="19"/>
                          <a:pt x="106" y="18"/>
                          <a:pt x="106" y="18"/>
                        </a:cubicBezTo>
                        <a:cubicBezTo>
                          <a:pt x="106" y="18"/>
                          <a:pt x="106" y="18"/>
                          <a:pt x="106" y="18"/>
                        </a:cubicBezTo>
                        <a:cubicBezTo>
                          <a:pt x="106" y="17"/>
                          <a:pt x="107" y="17"/>
                          <a:pt x="108" y="17"/>
                        </a:cubicBezTo>
                        <a:cubicBezTo>
                          <a:pt x="108" y="19"/>
                          <a:pt x="108" y="20"/>
                          <a:pt x="107" y="22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7" y="21"/>
                        </a:cubicBezTo>
                        <a:cubicBezTo>
                          <a:pt x="107" y="21"/>
                          <a:pt x="107" y="21"/>
                          <a:pt x="106" y="20"/>
                        </a:cubicBezTo>
                        <a:cubicBezTo>
                          <a:pt x="106" y="20"/>
                          <a:pt x="106" y="19"/>
                          <a:pt x="106" y="19"/>
                        </a:cubicBezTo>
                        <a:close/>
                        <a:moveTo>
                          <a:pt x="106" y="22"/>
                        </a:move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5" y="22"/>
                          <a:pt x="104" y="21"/>
                          <a:pt x="103" y="20"/>
                        </a:cubicBezTo>
                        <a:cubicBezTo>
                          <a:pt x="103" y="20"/>
                          <a:pt x="103" y="20"/>
                          <a:pt x="103" y="20"/>
                        </a:cubicBezTo>
                        <a:cubicBezTo>
                          <a:pt x="104" y="20"/>
                          <a:pt x="104" y="20"/>
                          <a:pt x="105" y="19"/>
                        </a:cubicBezTo>
                        <a:cubicBezTo>
                          <a:pt x="105" y="19"/>
                          <a:pt x="105" y="19"/>
                          <a:pt x="105" y="19"/>
                        </a:cubicBezTo>
                        <a:cubicBezTo>
                          <a:pt x="106" y="20"/>
                          <a:pt x="106" y="20"/>
                          <a:pt x="106" y="21"/>
                        </a:cubicBezTo>
                        <a:cubicBezTo>
                          <a:pt x="106" y="21"/>
                          <a:pt x="106" y="22"/>
                          <a:pt x="106" y="22"/>
                        </a:cubicBezTo>
                        <a:close/>
                        <a:moveTo>
                          <a:pt x="112" y="19"/>
                        </a:move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ubicBezTo>
                          <a:pt x="111" y="19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0" y="20"/>
                          <a:pt x="110" y="20"/>
                          <a:pt x="110" y="20"/>
                        </a:cubicBezTo>
                        <a:cubicBezTo>
                          <a:pt x="111" y="20"/>
                          <a:pt x="111" y="20"/>
                          <a:pt x="112" y="19"/>
                        </a:cubicBezTo>
                        <a:cubicBezTo>
                          <a:pt x="113" y="19"/>
                          <a:pt x="113" y="19"/>
                          <a:pt x="113" y="19"/>
                        </a:cubicBezTo>
                        <a:cubicBezTo>
                          <a:pt x="113" y="21"/>
                          <a:pt x="112" y="22"/>
                          <a:pt x="112" y="24"/>
                        </a:cubicBezTo>
                        <a:cubicBezTo>
                          <a:pt x="112" y="24"/>
                          <a:pt x="112" y="24"/>
                          <a:pt x="112" y="24"/>
                        </a:cubicBezTo>
                        <a:cubicBezTo>
                          <a:pt x="112" y="25"/>
                          <a:pt x="112" y="25"/>
                          <a:pt x="112" y="25"/>
                        </a:cubicBezTo>
                        <a:cubicBezTo>
                          <a:pt x="112" y="25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1" y="26"/>
                          <a:pt x="110" y="27"/>
                          <a:pt x="109" y="27"/>
                        </a:cubicBezTo>
                        <a:cubicBezTo>
                          <a:pt x="109" y="27"/>
                          <a:pt x="109" y="27"/>
                          <a:pt x="109" y="27"/>
                        </a:cubicBezTo>
                        <a:cubicBezTo>
                          <a:pt x="109" y="27"/>
                          <a:pt x="109" y="26"/>
                          <a:pt x="108" y="26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ubicBezTo>
                          <a:pt x="108" y="24"/>
                          <a:pt x="107" y="23"/>
                          <a:pt x="107" y="22"/>
                        </a:cubicBezTo>
                        <a:cubicBezTo>
                          <a:pt x="107" y="22"/>
                          <a:pt x="108" y="22"/>
                          <a:pt x="108" y="22"/>
                        </a:cubicBezTo>
                        <a:cubicBezTo>
                          <a:pt x="108" y="22"/>
                          <a:pt x="108" y="22"/>
                          <a:pt x="108" y="22"/>
                        </a:cubicBezTo>
                        <a:cubicBezTo>
                          <a:pt x="108" y="20"/>
                          <a:pt x="108" y="19"/>
                          <a:pt x="109" y="17"/>
                        </a:cubicBezTo>
                        <a:cubicBezTo>
                          <a:pt x="109" y="17"/>
                          <a:pt x="109" y="17"/>
                          <a:pt x="109" y="17"/>
                        </a:cubicBezTo>
                        <a:cubicBezTo>
                          <a:pt x="110" y="17"/>
                          <a:pt x="111" y="18"/>
                          <a:pt x="112" y="18"/>
                        </a:cubicBezTo>
                        <a:cubicBezTo>
                          <a:pt x="112" y="19"/>
                          <a:pt x="112" y="19"/>
                          <a:pt x="112" y="19"/>
                        </a:cubicBezTo>
                        <a:close/>
                        <a:moveTo>
                          <a:pt x="114" y="30"/>
                        </a:moveTo>
                        <a:cubicBezTo>
                          <a:pt x="114" y="30"/>
                          <a:pt x="113" y="31"/>
                          <a:pt x="113" y="31"/>
                        </a:cubicBezTo>
                        <a:cubicBezTo>
                          <a:pt x="113" y="31"/>
                          <a:pt x="113" y="32"/>
                          <a:pt x="112" y="32"/>
                        </a:cubicBezTo>
                        <a:cubicBezTo>
                          <a:pt x="112" y="31"/>
                          <a:pt x="112" y="31"/>
                          <a:pt x="111" y="31"/>
                        </a:cubicBezTo>
                        <a:cubicBezTo>
                          <a:pt x="111" y="31"/>
                          <a:pt x="111" y="31"/>
                          <a:pt x="111" y="31"/>
                        </a:cubicBezTo>
                        <a:cubicBezTo>
                          <a:pt x="111" y="30"/>
                          <a:pt x="110" y="29"/>
                          <a:pt x="109" y="28"/>
                        </a:cubicBezTo>
                        <a:cubicBezTo>
                          <a:pt x="109" y="28"/>
                          <a:pt x="109" y="28"/>
                          <a:pt x="109" y="28"/>
                        </a:cubicBezTo>
                        <a:cubicBezTo>
                          <a:pt x="110" y="27"/>
                          <a:pt x="111" y="27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8"/>
                          <a:pt x="112" y="29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30"/>
                          <a:pt x="112" y="30"/>
                          <a:pt x="112" y="30"/>
                        </a:cubicBezTo>
                        <a:cubicBezTo>
                          <a:pt x="112" y="29"/>
                          <a:pt x="112" y="28"/>
                          <a:pt x="112" y="27"/>
                        </a:cubicBezTo>
                        <a:cubicBezTo>
                          <a:pt x="112" y="27"/>
                          <a:pt x="112" y="27"/>
                          <a:pt x="112" y="27"/>
                        </a:cubicBezTo>
                        <a:cubicBezTo>
                          <a:pt x="112" y="27"/>
                          <a:pt x="112" y="26"/>
                          <a:pt x="112" y="26"/>
                        </a:cubicBezTo>
                        <a:cubicBezTo>
                          <a:pt x="112" y="26"/>
                          <a:pt x="112" y="26"/>
                          <a:pt x="112" y="26"/>
                        </a:cubicBezTo>
                        <a:cubicBezTo>
                          <a:pt x="113" y="26"/>
                          <a:pt x="113" y="26"/>
                          <a:pt x="113" y="26"/>
                        </a:cubicBezTo>
                        <a:cubicBezTo>
                          <a:pt x="114" y="26"/>
                          <a:pt x="114" y="26"/>
                          <a:pt x="115" y="26"/>
                        </a:cubicBezTo>
                        <a:cubicBezTo>
                          <a:pt x="115" y="26"/>
                          <a:pt x="115" y="26"/>
                          <a:pt x="115" y="26"/>
                        </a:cubicBezTo>
                        <a:cubicBezTo>
                          <a:pt x="114" y="27"/>
                          <a:pt x="114" y="28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lose/>
                        <a:moveTo>
                          <a:pt x="117" y="33"/>
                        </a:move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19" y="33"/>
                          <a:pt x="118" y="34"/>
                          <a:pt x="117" y="35"/>
                        </a:cubicBezTo>
                        <a:cubicBezTo>
                          <a:pt x="117" y="35"/>
                          <a:pt x="117" y="35"/>
                          <a:pt x="117" y="35"/>
                        </a:cubicBezTo>
                        <a:cubicBezTo>
                          <a:pt x="117" y="36"/>
                          <a:pt x="116" y="36"/>
                          <a:pt x="117" y="35"/>
                        </a:cubicBezTo>
                        <a:cubicBezTo>
                          <a:pt x="116" y="35"/>
                          <a:pt x="116" y="36"/>
                          <a:pt x="116" y="36"/>
                        </a:cubicBezTo>
                        <a:cubicBezTo>
                          <a:pt x="116" y="36"/>
                          <a:pt x="116" y="36"/>
                          <a:pt x="116" y="36"/>
                        </a:cubicBezTo>
                        <a:cubicBezTo>
                          <a:pt x="116" y="37"/>
                          <a:pt x="116" y="37"/>
                          <a:pt x="116" y="37"/>
                        </a:cubicBezTo>
                        <a:cubicBezTo>
                          <a:pt x="115" y="37"/>
                          <a:pt x="115" y="38"/>
                          <a:pt x="115" y="38"/>
                        </a:cubicBezTo>
                        <a:cubicBezTo>
                          <a:pt x="115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3" y="38"/>
                          <a:pt x="113" y="38"/>
                          <a:pt x="113" y="37"/>
                        </a:cubicBezTo>
                        <a:cubicBezTo>
                          <a:pt x="113" y="37"/>
                          <a:pt x="113" y="37"/>
                          <a:pt x="113" y="37"/>
                        </a:cubicBezTo>
                        <a:cubicBezTo>
                          <a:pt x="113" y="37"/>
                          <a:pt x="113" y="36"/>
                          <a:pt x="113" y="35"/>
                        </a:cubicBezTo>
                        <a:cubicBezTo>
                          <a:pt x="113" y="34"/>
                          <a:pt x="113" y="33"/>
                          <a:pt x="113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5" y="32"/>
                          <a:pt x="116" y="32"/>
                          <a:pt x="116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6" y="33"/>
                          <a:pt x="117" y="33"/>
                          <a:pt x="117" y="33"/>
                        </a:cubicBezTo>
                        <a:close/>
                        <a:moveTo>
                          <a:pt x="117" y="42"/>
                        </a:moveTo>
                        <a:cubicBezTo>
                          <a:pt x="117" y="42"/>
                          <a:pt x="118" y="42"/>
                          <a:pt x="118" y="42"/>
                        </a:cubicBezTo>
                        <a:cubicBezTo>
                          <a:pt x="118" y="42"/>
                          <a:pt x="118" y="42"/>
                          <a:pt x="118" y="42"/>
                        </a:cubicBezTo>
                        <a:cubicBezTo>
                          <a:pt x="118" y="41"/>
                          <a:pt x="118" y="41"/>
                          <a:pt x="118" y="41"/>
                        </a:cubicBezTo>
                        <a:cubicBezTo>
                          <a:pt x="119" y="41"/>
                          <a:pt x="119" y="41"/>
                          <a:pt x="119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0" y="40"/>
                          <a:pt x="120" y="40"/>
                          <a:pt x="120" y="40"/>
                        </a:cubicBezTo>
                        <a:cubicBezTo>
                          <a:pt x="124" y="42"/>
                          <a:pt x="128" y="43"/>
                          <a:pt x="132" y="46"/>
                        </a:cubicBezTo>
                        <a:cubicBezTo>
                          <a:pt x="131" y="48"/>
                          <a:pt x="129" y="49"/>
                          <a:pt x="128" y="50"/>
                        </a:cubicBezTo>
                        <a:cubicBezTo>
                          <a:pt x="126" y="52"/>
                          <a:pt x="124" y="53"/>
                          <a:pt x="122" y="53"/>
                        </a:cubicBezTo>
                        <a:cubicBezTo>
                          <a:pt x="122" y="52"/>
                          <a:pt x="122" y="50"/>
                          <a:pt x="120" y="49"/>
                        </a:cubicBezTo>
                        <a:cubicBezTo>
                          <a:pt x="120" y="49"/>
                          <a:pt x="120" y="50"/>
                          <a:pt x="119" y="50"/>
                        </a:cubicBezTo>
                        <a:cubicBezTo>
                          <a:pt x="118" y="49"/>
                          <a:pt x="117" y="49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6" y="45"/>
                          <a:pt x="114" y="42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4" y="38"/>
                          <a:pt x="114" y="38"/>
                        </a:cubicBezTo>
                        <a:cubicBezTo>
                          <a:pt x="114" y="38"/>
                          <a:pt x="115" y="38"/>
                          <a:pt x="115" y="38"/>
                        </a:cubicBezTo>
                        <a:cubicBezTo>
                          <a:pt x="115" y="38"/>
                          <a:pt x="115" y="38"/>
                          <a:pt x="115" y="38"/>
                        </a:cubicBezTo>
                        <a:cubicBezTo>
                          <a:pt x="116" y="39"/>
                          <a:pt x="116" y="39"/>
                          <a:pt x="117" y="39"/>
                        </a:cubicBezTo>
                        <a:cubicBezTo>
                          <a:pt x="118" y="40"/>
                          <a:pt x="118" y="40"/>
                          <a:pt x="119" y="40"/>
                        </a:cubicBezTo>
                        <a:cubicBezTo>
                          <a:pt x="119" y="40"/>
                          <a:pt x="118" y="41"/>
                          <a:pt x="118" y="41"/>
                        </a:cubicBezTo>
                        <a:cubicBezTo>
                          <a:pt x="118" y="41"/>
                          <a:pt x="118" y="41"/>
                          <a:pt x="117" y="41"/>
                        </a:cubicBezTo>
                        <a:cubicBezTo>
                          <a:pt x="117" y="41"/>
                          <a:pt x="117" y="42"/>
                          <a:pt x="117" y="42"/>
                        </a:cubicBezTo>
                        <a:close/>
                        <a:moveTo>
                          <a:pt x="131" y="34"/>
                        </a:moveTo>
                        <a:cubicBezTo>
                          <a:pt x="131" y="34"/>
                          <a:pt x="131" y="34"/>
                          <a:pt x="132" y="34"/>
                        </a:cubicBezTo>
                        <a:cubicBezTo>
                          <a:pt x="132" y="34"/>
                          <a:pt x="132" y="34"/>
                          <a:pt x="132" y="34"/>
                        </a:cubicBezTo>
                        <a:cubicBezTo>
                          <a:pt x="134" y="37"/>
                          <a:pt x="137" y="40"/>
                          <a:pt x="140" y="43"/>
                        </a:cubicBezTo>
                        <a:cubicBezTo>
                          <a:pt x="140" y="43"/>
                          <a:pt x="141" y="43"/>
                          <a:pt x="141" y="43"/>
                        </a:cubicBezTo>
                        <a:cubicBezTo>
                          <a:pt x="139" y="44"/>
                          <a:pt x="137" y="44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5" y="45"/>
                          <a:pt x="134" y="45"/>
                          <a:pt x="133" y="46"/>
                        </a:cubicBezTo>
                        <a:cubicBezTo>
                          <a:pt x="133" y="46"/>
                          <a:pt x="133" y="46"/>
                          <a:pt x="133" y="46"/>
                        </a:cubicBezTo>
                        <a:cubicBezTo>
                          <a:pt x="133" y="46"/>
                          <a:pt x="132" y="46"/>
                          <a:pt x="132" y="46"/>
                        </a:cubicBezTo>
                        <a:cubicBezTo>
                          <a:pt x="132" y="46"/>
                          <a:pt x="132" y="46"/>
                          <a:pt x="132" y="46"/>
                        </a:cubicBezTo>
                        <a:cubicBezTo>
                          <a:pt x="129" y="43"/>
                          <a:pt x="124" y="42"/>
                          <a:pt x="120" y="40"/>
                        </a:cubicBezTo>
                        <a:cubicBezTo>
                          <a:pt x="123" y="38"/>
                          <a:pt x="127" y="36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1" y="34"/>
                          <a:pt x="131" y="34"/>
                        </a:cubicBezTo>
                        <a:close/>
                        <a:moveTo>
                          <a:pt x="145" y="52"/>
                        </a:moveTo>
                        <a:cubicBezTo>
                          <a:pt x="137" y="56"/>
                          <a:pt x="132" y="64"/>
                          <a:pt x="125" y="68"/>
                        </a:cubicBezTo>
                        <a:cubicBezTo>
                          <a:pt x="126" y="61"/>
                          <a:pt x="129" y="58"/>
                          <a:pt x="132" y="53"/>
                        </a:cubicBezTo>
                        <a:cubicBezTo>
                          <a:pt x="136" y="52"/>
                          <a:pt x="140" y="50"/>
                          <a:pt x="145" y="48"/>
                        </a:cubicBezTo>
                        <a:cubicBezTo>
                          <a:pt x="145" y="48"/>
                          <a:pt x="145" y="48"/>
                          <a:pt x="145" y="48"/>
                        </a:cubicBezTo>
                        <a:cubicBezTo>
                          <a:pt x="145" y="49"/>
                          <a:pt x="145" y="51"/>
                          <a:pt x="145" y="52"/>
                        </a:cubicBezTo>
                        <a:close/>
                        <a:moveTo>
                          <a:pt x="129" y="92"/>
                        </a:moveTo>
                        <a:cubicBezTo>
                          <a:pt x="128" y="91"/>
                          <a:pt x="127" y="91"/>
                          <a:pt x="127" y="91"/>
                        </a:cubicBezTo>
                        <a:cubicBezTo>
                          <a:pt x="127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5" y="87"/>
                          <a:pt x="128" y="86"/>
                          <a:pt x="129" y="84"/>
                        </a:cubicBezTo>
                        <a:cubicBezTo>
                          <a:pt x="130" y="82"/>
                          <a:pt x="131" y="80"/>
                          <a:pt x="132" y="79"/>
                        </a:cubicBezTo>
                        <a:cubicBezTo>
                          <a:pt x="136" y="81"/>
                          <a:pt x="140" y="83"/>
                          <a:pt x="143" y="87"/>
                        </a:cubicBezTo>
                        <a:cubicBezTo>
                          <a:pt x="143" y="87"/>
                          <a:pt x="143" y="87"/>
                          <a:pt x="143" y="87"/>
                        </a:cubicBezTo>
                        <a:cubicBezTo>
                          <a:pt x="144" y="87"/>
                          <a:pt x="144" y="88"/>
                          <a:pt x="143" y="89"/>
                        </a:cubicBezTo>
                        <a:cubicBezTo>
                          <a:pt x="143" y="89"/>
                          <a:pt x="143" y="89"/>
                          <a:pt x="143" y="89"/>
                        </a:cubicBezTo>
                        <a:cubicBezTo>
                          <a:pt x="138" y="90"/>
                          <a:pt x="134" y="94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30" y="98"/>
                          <a:pt x="130" y="98"/>
                          <a:pt x="130" y="98"/>
                        </a:cubicBezTo>
                        <a:cubicBezTo>
                          <a:pt x="129" y="96"/>
                          <a:pt x="127" y="94"/>
                          <a:pt x="126" y="91"/>
                        </a:cubicBezTo>
                        <a:cubicBezTo>
                          <a:pt x="126" y="91"/>
                          <a:pt x="126" y="91"/>
                          <a:pt x="126" y="91"/>
                        </a:cubicBezTo>
                        <a:cubicBezTo>
                          <a:pt x="126" y="91"/>
                          <a:pt x="127" y="91"/>
                          <a:pt x="127" y="91"/>
                        </a:cubicBezTo>
                        <a:cubicBezTo>
                          <a:pt x="127" y="91"/>
                          <a:pt x="128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ubicBezTo>
                          <a:pt x="129" y="92"/>
                          <a:pt x="129" y="92"/>
                          <a:pt x="129" y="92"/>
                        </a:cubicBezTo>
                        <a:close/>
                        <a:moveTo>
                          <a:pt x="125" y="83"/>
                        </a:moveTo>
                        <a:cubicBezTo>
                          <a:pt x="125" y="82"/>
                          <a:pt x="126" y="83"/>
                          <a:pt x="127" y="83"/>
                        </a:cubicBezTo>
                        <a:cubicBezTo>
                          <a:pt x="127" y="84"/>
                          <a:pt x="126" y="84"/>
                          <a:pt x="126" y="85"/>
                        </a:cubicBezTo>
                        <a:cubicBezTo>
                          <a:pt x="125" y="85"/>
                          <a:pt x="126" y="83"/>
                          <a:pt x="125" y="83"/>
                        </a:cubicBezTo>
                        <a:close/>
                        <a:moveTo>
                          <a:pt x="134" y="65"/>
                        </a:moveTo>
                        <a:cubicBezTo>
                          <a:pt x="134" y="67"/>
                          <a:pt x="133" y="68"/>
                          <a:pt x="132" y="69"/>
                        </a:cubicBezTo>
                        <a:cubicBezTo>
                          <a:pt x="131" y="69"/>
                          <a:pt x="131" y="69"/>
                          <a:pt x="131" y="68"/>
                        </a:cubicBezTo>
                        <a:cubicBezTo>
                          <a:pt x="131" y="71"/>
                          <a:pt x="129" y="72"/>
                          <a:pt x="127" y="74"/>
                        </a:cubicBezTo>
                        <a:cubicBezTo>
                          <a:pt x="127" y="74"/>
                          <a:pt x="127" y="73"/>
                          <a:pt x="126" y="73"/>
                        </a:cubicBezTo>
                        <a:cubicBezTo>
                          <a:pt x="127" y="73"/>
                          <a:pt x="127" y="75"/>
                          <a:pt x="126" y="76"/>
                        </a:cubicBezTo>
                        <a:cubicBezTo>
                          <a:pt x="126" y="76"/>
                          <a:pt x="126" y="76"/>
                          <a:pt x="126" y="76"/>
                        </a:cubicBezTo>
                        <a:cubicBezTo>
                          <a:pt x="126" y="76"/>
                          <a:pt x="125" y="75"/>
                          <a:pt x="124" y="75"/>
                        </a:cubicBezTo>
                        <a:cubicBezTo>
                          <a:pt x="124" y="75"/>
                          <a:pt x="124" y="75"/>
                          <a:pt x="124" y="75"/>
                        </a:cubicBezTo>
                        <a:cubicBezTo>
                          <a:pt x="122" y="68"/>
                          <a:pt x="130" y="67"/>
                          <a:pt x="134" y="65"/>
                        </a:cubicBezTo>
                        <a:close/>
                        <a:moveTo>
                          <a:pt x="119" y="93"/>
                        </a:move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19" y="92"/>
                          <a:pt x="119" y="92"/>
                          <a:pt x="119" y="92"/>
                        </a:cubicBezTo>
                        <a:cubicBezTo>
                          <a:pt x="120" y="92"/>
                          <a:pt x="120" y="92"/>
                          <a:pt x="121" y="92"/>
                        </a:cubicBezTo>
                        <a:cubicBezTo>
                          <a:pt x="121" y="92"/>
                          <a:pt x="120" y="93"/>
                          <a:pt x="120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ubicBezTo>
                          <a:pt x="119" y="93"/>
                          <a:pt x="119" y="93"/>
                          <a:pt x="119" y="93"/>
                        </a:cubicBezTo>
                        <a:close/>
                        <a:moveTo>
                          <a:pt x="108" y="67"/>
                        </a:moveTo>
                        <a:cubicBezTo>
                          <a:pt x="112" y="66"/>
                          <a:pt x="113" y="69"/>
                          <a:pt x="116" y="69"/>
                        </a:cubicBezTo>
                        <a:cubicBezTo>
                          <a:pt x="115" y="70"/>
                          <a:pt x="115" y="70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3" y="73"/>
                          <a:pt x="111" y="74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9" y="76"/>
                          <a:pt x="109" y="76"/>
                          <a:pt x="109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3"/>
                          <a:pt x="107" y="70"/>
                          <a:pt x="108" y="67"/>
                        </a:cubicBezTo>
                        <a:close/>
                        <a:moveTo>
                          <a:pt x="106" y="53"/>
                        </a:move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6" y="51"/>
                          <a:pt x="106" y="51"/>
                          <a:pt x="106" y="51"/>
                        </a:cubicBezTo>
                        <a:cubicBezTo>
                          <a:pt x="107" y="51"/>
                          <a:pt x="107" y="50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7" y="49"/>
                          <a:pt x="107" y="49"/>
                          <a:pt x="107" y="49"/>
                        </a:cubicBezTo>
                        <a:cubicBezTo>
                          <a:pt x="107" y="50"/>
                          <a:pt x="107" y="51"/>
                          <a:pt x="106" y="51"/>
                        </a:cubicBezTo>
                        <a:cubicBezTo>
                          <a:pt x="106" y="51"/>
                          <a:pt x="106" y="52"/>
                          <a:pt x="106" y="52"/>
                        </a:cubicBezTo>
                        <a:cubicBezTo>
                          <a:pt x="105" y="52"/>
                          <a:pt x="105" y="52"/>
                          <a:pt x="104" y="51"/>
                        </a:cubicBezTo>
                        <a:cubicBezTo>
                          <a:pt x="105" y="49"/>
                          <a:pt x="104" y="45"/>
                          <a:pt x="105" y="43"/>
                        </a:cubicBezTo>
                        <a:cubicBezTo>
                          <a:pt x="107" y="43"/>
                          <a:pt x="108" y="44"/>
                          <a:pt x="109" y="45"/>
                        </a:cubicBezTo>
                        <a:cubicBezTo>
                          <a:pt x="111" y="46"/>
                          <a:pt x="112" y="47"/>
                          <a:pt x="114" y="48"/>
                        </a:cubicBezTo>
                        <a:cubicBezTo>
                          <a:pt x="114" y="48"/>
                          <a:pt x="114" y="48"/>
                          <a:pt x="114" y="48"/>
                        </a:cubicBezTo>
                        <a:cubicBezTo>
                          <a:pt x="114" y="48"/>
                          <a:pt x="114" y="48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5" y="49"/>
                          <a:pt x="115" y="49"/>
                          <a:pt x="115" y="49"/>
                        </a:cubicBezTo>
                        <a:cubicBezTo>
                          <a:pt x="116" y="49"/>
                          <a:pt x="116" y="49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0"/>
                          <a:pt x="116" y="50"/>
                          <a:pt x="116" y="50"/>
                        </a:cubicBezTo>
                        <a:cubicBezTo>
                          <a:pt x="116" y="51"/>
                          <a:pt x="117" y="52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3"/>
                          <a:pt x="117" y="53"/>
                          <a:pt x="117" y="53"/>
                        </a:cubicBezTo>
                        <a:cubicBezTo>
                          <a:pt x="117" y="52"/>
                          <a:pt x="116" y="51"/>
                          <a:pt x="116" y="50"/>
                        </a:cubicBezTo>
                        <a:cubicBezTo>
                          <a:pt x="117" y="50"/>
                          <a:pt x="117" y="50"/>
                          <a:pt x="117" y="50"/>
                        </a:cubicBezTo>
                        <a:cubicBezTo>
                          <a:pt x="118" y="50"/>
                          <a:pt x="119" y="51"/>
                          <a:pt x="120" y="51"/>
                        </a:cubicBezTo>
                        <a:cubicBezTo>
                          <a:pt x="121" y="55"/>
                          <a:pt x="118" y="55"/>
                          <a:pt x="118" y="57"/>
                        </a:cubicBezTo>
                        <a:cubicBezTo>
                          <a:pt x="118" y="58"/>
                          <a:pt x="119" y="60"/>
                          <a:pt x="118" y="60"/>
                        </a:cubicBezTo>
                        <a:cubicBezTo>
                          <a:pt x="115" y="59"/>
                          <a:pt x="112" y="58"/>
                          <a:pt x="110" y="56"/>
                        </a:cubicBezTo>
                        <a:cubicBezTo>
                          <a:pt x="109" y="55"/>
                          <a:pt x="107" y="54"/>
                          <a:pt x="107" y="53"/>
                        </a:cubicBezTo>
                        <a:cubicBezTo>
                          <a:pt x="108" y="53"/>
                          <a:pt x="108" y="53"/>
                          <a:pt x="108" y="53"/>
                        </a:cubicBezTo>
                        <a:cubicBezTo>
                          <a:pt x="108" y="53"/>
                          <a:pt x="107" y="53"/>
                          <a:pt x="106" y="53"/>
                        </a:cubicBezTo>
                        <a:close/>
                        <a:moveTo>
                          <a:pt x="105" y="55"/>
                        </a:moveTo>
                        <a:cubicBezTo>
                          <a:pt x="105" y="55"/>
                          <a:pt x="105" y="55"/>
                          <a:pt x="105" y="55"/>
                        </a:cubicBezTo>
                        <a:cubicBezTo>
                          <a:pt x="105" y="56"/>
                          <a:pt x="104" y="56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3" y="57"/>
                          <a:pt x="103" y="57"/>
                          <a:pt x="103" y="57"/>
                        </a:cubicBezTo>
                        <a:cubicBezTo>
                          <a:pt x="104" y="55"/>
                          <a:pt x="104" y="54"/>
                          <a:pt x="104" y="53"/>
                        </a:cubicBezTo>
                        <a:cubicBezTo>
                          <a:pt x="105" y="53"/>
                          <a:pt x="105" y="53"/>
                          <a:pt x="105" y="53"/>
                        </a:cubicBezTo>
                        <a:cubicBezTo>
                          <a:pt x="106" y="54"/>
                          <a:pt x="106" y="55"/>
                          <a:pt x="105" y="55"/>
                        </a:cubicBezTo>
                        <a:close/>
                        <a:moveTo>
                          <a:pt x="101" y="57"/>
                        </a:moveTo>
                        <a:cubicBezTo>
                          <a:pt x="100" y="56"/>
                          <a:pt x="99" y="55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100" y="53"/>
                          <a:pt x="100" y="53"/>
                        </a:cubicBezTo>
                        <a:cubicBezTo>
                          <a:pt x="101" y="53"/>
                          <a:pt x="101" y="53"/>
                          <a:pt x="101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2" y="53"/>
                          <a:pt x="102" y="53"/>
                          <a:pt x="102" y="53"/>
                        </a:cubicBezTo>
                        <a:cubicBezTo>
                          <a:pt x="103" y="55"/>
                          <a:pt x="102" y="56"/>
                          <a:pt x="102" y="58"/>
                        </a:cubicBezTo>
                        <a:cubicBezTo>
                          <a:pt x="101" y="58"/>
                          <a:pt x="101" y="57"/>
                          <a:pt x="101" y="57"/>
                        </a:cubicBezTo>
                        <a:cubicBezTo>
                          <a:pt x="101" y="57"/>
                          <a:pt x="101" y="57"/>
                          <a:pt x="101" y="57"/>
                        </a:cubicBezTo>
                        <a:close/>
                        <a:moveTo>
                          <a:pt x="102" y="53"/>
                        </a:moveTo>
                        <a:cubicBezTo>
                          <a:pt x="102" y="53"/>
                          <a:pt x="102" y="53"/>
                          <a:pt x="101" y="53"/>
                        </a:cubicBezTo>
                        <a:cubicBezTo>
                          <a:pt x="101" y="53"/>
                          <a:pt x="101" y="53"/>
                          <a:pt x="100" y="53"/>
                        </a:cubicBezTo>
                        <a:cubicBezTo>
                          <a:pt x="100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9" y="53"/>
                          <a:pt x="99" y="53"/>
                          <a:pt x="99" y="53"/>
                        </a:cubicBezTo>
                        <a:cubicBezTo>
                          <a:pt x="98" y="52"/>
                          <a:pt x="98" y="50"/>
                          <a:pt x="97" y="48"/>
                        </a:cubicBezTo>
                        <a:cubicBezTo>
                          <a:pt x="98" y="47"/>
                          <a:pt x="96" y="47"/>
                          <a:pt x="96" y="45"/>
                        </a:cubicBezTo>
                        <a:cubicBezTo>
                          <a:pt x="98" y="47"/>
                          <a:pt x="99" y="48"/>
                          <a:pt x="101" y="49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2"/>
                          <a:pt x="101" y="52"/>
                          <a:pt x="101" y="52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1"/>
                          <a:pt x="101" y="51"/>
                          <a:pt x="101" y="51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1" y="50"/>
                          <a:pt x="101" y="50"/>
                          <a:pt x="101" y="50"/>
                        </a:cubicBezTo>
                        <a:cubicBezTo>
                          <a:pt x="103" y="50"/>
                          <a:pt x="104" y="52"/>
                          <a:pt x="102" y="53"/>
                        </a:cubicBezTo>
                        <a:close/>
                        <a:moveTo>
                          <a:pt x="101" y="48"/>
                        </a:moveTo>
                        <a:cubicBezTo>
                          <a:pt x="101" y="48"/>
                          <a:pt x="101" y="48"/>
                          <a:pt x="101" y="48"/>
                        </a:cubicBezTo>
                        <a:cubicBezTo>
                          <a:pt x="101" y="47"/>
                          <a:pt x="101" y="47"/>
                          <a:pt x="101" y="46"/>
                        </a:cubicBezTo>
                        <a:cubicBezTo>
                          <a:pt x="101" y="45"/>
                          <a:pt x="101" y="44"/>
                          <a:pt x="101" y="43"/>
                        </a:cubicBezTo>
                        <a:cubicBezTo>
                          <a:pt x="102" y="43"/>
                          <a:pt x="103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4" y="45"/>
                          <a:pt x="104" y="48"/>
                          <a:pt x="103" y="50"/>
                        </a:cubicBezTo>
                        <a:cubicBezTo>
                          <a:pt x="102" y="49"/>
                          <a:pt x="101" y="49"/>
                          <a:pt x="101" y="48"/>
                        </a:cubicBezTo>
                        <a:close/>
                        <a:moveTo>
                          <a:pt x="113" y="38"/>
                        </a:move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3" y="38"/>
                          <a:pt x="113" y="38"/>
                          <a:pt x="113" y="38"/>
                        </a:cubicBezTo>
                        <a:cubicBezTo>
                          <a:pt x="114" y="42"/>
                          <a:pt x="115" y="45"/>
                          <a:pt x="116" y="48"/>
                        </a:cubicBezTo>
                        <a:cubicBezTo>
                          <a:pt x="116" y="48"/>
                          <a:pt x="116" y="48"/>
                          <a:pt x="116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5" y="48"/>
                          <a:pt x="115" y="48"/>
                        </a:cubicBezTo>
                        <a:cubicBezTo>
                          <a:pt x="115" y="48"/>
                          <a:pt x="114" y="48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4" y="45"/>
                          <a:pt x="112" y="42"/>
                          <a:pt x="112" y="40"/>
                        </a:cubicBezTo>
                        <a:cubicBezTo>
                          <a:pt x="112" y="39"/>
                          <a:pt x="112" y="39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8"/>
                          <a:pt x="113" y="38"/>
                          <a:pt x="113" y="38"/>
                        </a:cubicBezTo>
                        <a:close/>
                        <a:moveTo>
                          <a:pt x="112" y="32"/>
                        </a:moveTo>
                        <a:cubicBezTo>
                          <a:pt x="113" y="32"/>
                          <a:pt x="113" y="32"/>
                          <a:pt x="113" y="32"/>
                        </a:cubicBezTo>
                        <a:cubicBezTo>
                          <a:pt x="113" y="33"/>
                          <a:pt x="113" y="34"/>
                          <a:pt x="113" y="35"/>
                        </a:cubicBezTo>
                        <a:cubicBezTo>
                          <a:pt x="112" y="34"/>
                          <a:pt x="112" y="33"/>
                          <a:pt x="112" y="32"/>
                        </a:cubicBezTo>
                        <a:close/>
                        <a:moveTo>
                          <a:pt x="119" y="78"/>
                        </a:moveTo>
                        <a:cubicBezTo>
                          <a:pt x="120" y="78"/>
                          <a:pt x="120" y="79"/>
                          <a:pt x="120" y="80"/>
                        </a:cubicBezTo>
                        <a:cubicBezTo>
                          <a:pt x="120" y="80"/>
                          <a:pt x="120" y="79"/>
                          <a:pt x="119" y="79"/>
                        </a:cubicBezTo>
                        <a:cubicBezTo>
                          <a:pt x="119" y="79"/>
                          <a:pt x="120" y="79"/>
                          <a:pt x="119" y="78"/>
                        </a:cubicBezTo>
                        <a:close/>
                        <a:moveTo>
                          <a:pt x="120" y="69"/>
                        </a:moveTo>
                        <a:cubicBezTo>
                          <a:pt x="119" y="69"/>
                          <a:pt x="119" y="68"/>
                          <a:pt x="118" y="68"/>
                        </a:cubicBezTo>
                        <a:cubicBezTo>
                          <a:pt x="119" y="67"/>
                          <a:pt x="119" y="65"/>
                          <a:pt x="121" y="65"/>
                        </a:cubicBezTo>
                        <a:cubicBezTo>
                          <a:pt x="120" y="66"/>
                          <a:pt x="120" y="67"/>
                          <a:pt x="120" y="69"/>
                        </a:cubicBezTo>
                        <a:close/>
                        <a:moveTo>
                          <a:pt x="119" y="71"/>
                        </a:moveTo>
                        <a:cubicBezTo>
                          <a:pt x="118" y="71"/>
                          <a:pt x="118" y="71"/>
                          <a:pt x="118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1"/>
                          <a:pt x="117" y="71"/>
                          <a:pt x="117" y="71"/>
                        </a:cubicBezTo>
                        <a:cubicBezTo>
                          <a:pt x="117" y="70"/>
                          <a:pt x="117" y="70"/>
                          <a:pt x="117" y="70"/>
                        </a:cubicBezTo>
                        <a:cubicBezTo>
                          <a:pt x="118" y="70"/>
                          <a:pt x="119" y="70"/>
                          <a:pt x="119" y="71"/>
                        </a:cubicBezTo>
                        <a:close/>
                        <a:moveTo>
                          <a:pt x="109" y="57"/>
                        </a:moveTo>
                        <a:cubicBezTo>
                          <a:pt x="109" y="56"/>
                          <a:pt x="109" y="56"/>
                          <a:pt x="110" y="56"/>
                        </a:cubicBezTo>
                        <a:cubicBezTo>
                          <a:pt x="110" y="56"/>
                          <a:pt x="110" y="56"/>
                          <a:pt x="110" y="56"/>
                        </a:cubicBezTo>
                        <a:cubicBezTo>
                          <a:pt x="112" y="58"/>
                          <a:pt x="115" y="60"/>
                          <a:pt x="118" y="61"/>
                        </a:cubicBezTo>
                        <a:cubicBezTo>
                          <a:pt x="118" y="62"/>
                          <a:pt x="117" y="63"/>
                          <a:pt x="115" y="63"/>
                        </a:cubicBezTo>
                        <a:cubicBezTo>
                          <a:pt x="113" y="61"/>
                          <a:pt x="111" y="59"/>
                          <a:pt x="109" y="57"/>
                        </a:cubicBezTo>
                        <a:close/>
                        <a:moveTo>
                          <a:pt x="117" y="66"/>
                        </a:moveTo>
                        <a:cubicBezTo>
                          <a:pt x="117" y="68"/>
                          <a:pt x="117" y="68"/>
                          <a:pt x="117" y="68"/>
                        </a:cubicBezTo>
                        <a:cubicBezTo>
                          <a:pt x="116" y="68"/>
                          <a:pt x="115" y="67"/>
                          <a:pt x="114" y="67"/>
                        </a:cubicBezTo>
                        <a:cubicBezTo>
                          <a:pt x="115" y="67"/>
                          <a:pt x="116" y="67"/>
                          <a:pt x="117" y="66"/>
                        </a:cubicBezTo>
                        <a:close/>
                        <a:moveTo>
                          <a:pt x="116" y="71"/>
                        </a:moveTo>
                        <a:cubicBezTo>
                          <a:pt x="116" y="71"/>
                          <a:pt x="116" y="71"/>
                          <a:pt x="116" y="71"/>
                        </a:cubicBezTo>
                        <a:cubicBezTo>
                          <a:pt x="116" y="71"/>
                          <a:pt x="115" y="71"/>
                          <a:pt x="115" y="71"/>
                        </a:cubicBezTo>
                        <a:cubicBezTo>
                          <a:pt x="115" y="70"/>
                          <a:pt x="116" y="70"/>
                          <a:pt x="116" y="69"/>
                        </a:cubicBezTo>
                        <a:cubicBezTo>
                          <a:pt x="117" y="69"/>
                          <a:pt x="116" y="71"/>
                          <a:pt x="116" y="71"/>
                        </a:cubicBezTo>
                        <a:close/>
                        <a:moveTo>
                          <a:pt x="116" y="72"/>
                        </a:moveTo>
                        <a:cubicBezTo>
                          <a:pt x="115" y="73"/>
                          <a:pt x="116" y="76"/>
                          <a:pt x="115" y="78"/>
                        </a:cubicBezTo>
                        <a:cubicBezTo>
                          <a:pt x="114" y="77"/>
                          <a:pt x="113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1" y="77"/>
                          <a:pt x="110" y="76"/>
                          <a:pt x="110" y="76"/>
                        </a:cubicBezTo>
                        <a:cubicBezTo>
                          <a:pt x="110" y="76"/>
                          <a:pt x="110" y="76"/>
                          <a:pt x="110" y="76"/>
                        </a:cubicBezTo>
                        <a:cubicBezTo>
                          <a:pt x="111" y="74"/>
                          <a:pt x="113" y="73"/>
                          <a:pt x="115" y="72"/>
                        </a:cubicBezTo>
                        <a:cubicBezTo>
                          <a:pt x="115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ubicBezTo>
                          <a:pt x="116" y="72"/>
                          <a:pt x="116" y="72"/>
                          <a:pt x="116" y="72"/>
                        </a:cubicBezTo>
                        <a:close/>
                        <a:moveTo>
                          <a:pt x="107" y="76"/>
                        </a:moveTo>
                        <a:cubicBezTo>
                          <a:pt x="107" y="76"/>
                          <a:pt x="107" y="76"/>
                          <a:pt x="107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6"/>
                          <a:pt x="108" y="76"/>
                          <a:pt x="108" y="76"/>
                        </a:cubicBezTo>
                        <a:cubicBezTo>
                          <a:pt x="108" y="77"/>
                          <a:pt x="108" y="77"/>
                          <a:pt x="108" y="77"/>
                        </a:cubicBezTo>
                        <a:cubicBezTo>
                          <a:pt x="107" y="77"/>
                          <a:pt x="107" y="77"/>
                          <a:pt x="107" y="76"/>
                        </a:cubicBezTo>
                        <a:close/>
                        <a:moveTo>
                          <a:pt x="108" y="78"/>
                        </a:moveTo>
                        <a:cubicBezTo>
                          <a:pt x="108" y="78"/>
                          <a:pt x="108" y="77"/>
                          <a:pt x="108" y="77"/>
                        </a:cubicBezTo>
                        <a:cubicBezTo>
                          <a:pt x="109" y="77"/>
                          <a:pt x="109" y="77"/>
                          <a:pt x="109" y="77"/>
                        </a:cubicBezTo>
                        <a:cubicBezTo>
                          <a:pt x="109" y="77"/>
                          <a:pt x="109" y="77"/>
                          <a:pt x="110" y="77"/>
                        </a:cubicBezTo>
                        <a:cubicBezTo>
                          <a:pt x="110" y="77"/>
                          <a:pt x="111" y="77"/>
                          <a:pt x="112" y="77"/>
                        </a:cubicBezTo>
                        <a:cubicBezTo>
                          <a:pt x="112" y="77"/>
                          <a:pt x="112" y="77"/>
                          <a:pt x="112" y="77"/>
                        </a:cubicBezTo>
                        <a:cubicBezTo>
                          <a:pt x="112" y="78"/>
                          <a:pt x="113" y="78"/>
                          <a:pt x="114" y="78"/>
                        </a:cubicBezTo>
                        <a:cubicBezTo>
                          <a:pt x="113" y="80"/>
                          <a:pt x="111" y="82"/>
                          <a:pt x="109" y="83"/>
                        </a:cubicBezTo>
                        <a:cubicBezTo>
                          <a:pt x="109" y="81"/>
                          <a:pt x="107" y="79"/>
                          <a:pt x="108" y="78"/>
                        </a:cubicBezTo>
                        <a:close/>
                        <a:moveTo>
                          <a:pt x="111" y="87"/>
                        </a:moveTo>
                        <a:cubicBezTo>
                          <a:pt x="111" y="86"/>
                          <a:pt x="114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4"/>
                        </a:cubicBezTo>
                        <a:cubicBezTo>
                          <a:pt x="115" y="84"/>
                          <a:pt x="115" y="84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5" y="83"/>
                          <a:pt x="115" y="83"/>
                          <a:pt x="115" y="83"/>
                        </a:cubicBezTo>
                        <a:cubicBezTo>
                          <a:pt x="116" y="81"/>
                          <a:pt x="116" y="80"/>
                          <a:pt x="117" y="80"/>
                        </a:cubicBezTo>
                        <a:cubicBezTo>
                          <a:pt x="117" y="84"/>
                          <a:pt x="115" y="89"/>
                          <a:pt x="113" y="93"/>
                        </a:cubicBezTo>
                        <a:cubicBezTo>
                          <a:pt x="113" y="91"/>
                          <a:pt x="113" y="89"/>
                          <a:pt x="111" y="87"/>
                        </a:cubicBezTo>
                        <a:close/>
                        <a:moveTo>
                          <a:pt x="117" y="86"/>
                        </a:moveTo>
                        <a:cubicBezTo>
                          <a:pt x="118" y="87"/>
                          <a:pt x="117" y="90"/>
                          <a:pt x="118" y="91"/>
                        </a:cubicBezTo>
                        <a:cubicBezTo>
                          <a:pt x="116" y="91"/>
                          <a:pt x="116" y="91"/>
                          <a:pt x="116" y="91"/>
                        </a:cubicBezTo>
                        <a:cubicBezTo>
                          <a:pt x="116" y="89"/>
                          <a:pt x="116" y="88"/>
                          <a:pt x="117" y="86"/>
                        </a:cubicBezTo>
                        <a:close/>
                        <a:moveTo>
                          <a:pt x="116" y="75"/>
                        </a:moveTo>
                        <a:cubicBezTo>
                          <a:pt x="116" y="74"/>
                          <a:pt x="116" y="72"/>
                          <a:pt x="118" y="72"/>
                        </a:cubicBezTo>
                        <a:cubicBezTo>
                          <a:pt x="118" y="74"/>
                          <a:pt x="117" y="75"/>
                          <a:pt x="116" y="75"/>
                        </a:cubicBezTo>
                        <a:close/>
                        <a:moveTo>
                          <a:pt x="117" y="72"/>
                        </a:moveTo>
                        <a:cubicBezTo>
                          <a:pt x="117" y="71"/>
                          <a:pt x="117" y="71"/>
                          <a:pt x="118" y="71"/>
                        </a:cubicBezTo>
                        <a:cubicBezTo>
                          <a:pt x="119" y="71"/>
                          <a:pt x="119" y="71"/>
                          <a:pt x="119" y="71"/>
                        </a:cubicBezTo>
                        <a:cubicBezTo>
                          <a:pt x="119" y="72"/>
                          <a:pt x="119" y="72"/>
                          <a:pt x="119" y="72"/>
                        </a:cubicBezTo>
                        <a:cubicBezTo>
                          <a:pt x="118" y="72"/>
                          <a:pt x="117" y="72"/>
                          <a:pt x="117" y="72"/>
                        </a:cubicBezTo>
                        <a:close/>
                        <a:moveTo>
                          <a:pt x="119" y="80"/>
                        </a:moveTo>
                        <a:cubicBezTo>
                          <a:pt x="119" y="80"/>
                          <a:pt x="120" y="81"/>
                          <a:pt x="120" y="81"/>
                        </a:cubicBezTo>
                        <a:cubicBezTo>
                          <a:pt x="120" y="83"/>
                          <a:pt x="122" y="84"/>
                          <a:pt x="121" y="86"/>
                        </a:cubicBezTo>
                        <a:cubicBezTo>
                          <a:pt x="121" y="87"/>
                          <a:pt x="120" y="88"/>
                          <a:pt x="119" y="89"/>
                        </a:cubicBezTo>
                        <a:cubicBezTo>
                          <a:pt x="119" y="89"/>
                          <a:pt x="119" y="89"/>
                          <a:pt x="119" y="89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0"/>
                          <a:pt x="119" y="90"/>
                        </a:cubicBezTo>
                        <a:cubicBezTo>
                          <a:pt x="119" y="90"/>
                          <a:pt x="119" y="91"/>
                          <a:pt x="118" y="91"/>
                        </a:cubicBezTo>
                        <a:cubicBezTo>
                          <a:pt x="118" y="87"/>
                          <a:pt x="118" y="84"/>
                          <a:pt x="119" y="80"/>
                        </a:cubicBezTo>
                        <a:close/>
                        <a:moveTo>
                          <a:pt x="119" y="91"/>
                        </a:moveTo>
                        <a:cubicBezTo>
                          <a:pt x="119" y="91"/>
                          <a:pt x="119" y="91"/>
                          <a:pt x="119" y="91"/>
                        </a:cubicBezTo>
                        <a:cubicBezTo>
                          <a:pt x="119" y="91"/>
                          <a:pt x="120" y="91"/>
                          <a:pt x="120" y="91"/>
                        </a:cubicBezTo>
                        <a:cubicBezTo>
                          <a:pt x="120" y="91"/>
                          <a:pt x="120" y="91"/>
                          <a:pt x="120" y="91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90"/>
                          <a:pt x="120" y="90"/>
                          <a:pt x="120" y="90"/>
                        </a:cubicBezTo>
                        <a:cubicBezTo>
                          <a:pt x="120" y="89"/>
                          <a:pt x="121" y="88"/>
                          <a:pt x="121" y="87"/>
                        </a:cubicBezTo>
                        <a:cubicBezTo>
                          <a:pt x="122" y="88"/>
                          <a:pt x="122" y="90"/>
                          <a:pt x="122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1" y="91"/>
                          <a:pt x="121" y="91"/>
                          <a:pt x="121" y="91"/>
                        </a:cubicBezTo>
                        <a:cubicBezTo>
                          <a:pt x="120" y="91"/>
                          <a:pt x="120" y="91"/>
                          <a:pt x="119" y="91"/>
                        </a:cubicBezTo>
                        <a:close/>
                        <a:moveTo>
                          <a:pt x="120" y="60"/>
                        </a:moveTo>
                        <a:cubicBezTo>
                          <a:pt x="120" y="58"/>
                          <a:pt x="119" y="57"/>
                          <a:pt x="121" y="56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8"/>
                          <a:pt x="121" y="58"/>
                          <a:pt x="121" y="58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1" y="56"/>
                        </a:cubicBezTo>
                        <a:cubicBezTo>
                          <a:pt x="121" y="56"/>
                          <a:pt x="121" y="56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6"/>
                          <a:pt x="122" y="57"/>
                          <a:pt x="122" y="57"/>
                        </a:cubicBezTo>
                        <a:cubicBezTo>
                          <a:pt x="123" y="59"/>
                          <a:pt x="122" y="60"/>
                          <a:pt x="120" y="60"/>
                        </a:cubicBezTo>
                        <a:close/>
                        <a:moveTo>
                          <a:pt x="122" y="55"/>
                        </a:move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2" y="55"/>
                          <a:pt x="122" y="55"/>
                          <a:pt x="122" y="55"/>
                        </a:cubicBezTo>
                        <a:cubicBezTo>
                          <a:pt x="123" y="54"/>
                          <a:pt x="124" y="54"/>
                          <a:pt x="125" y="53"/>
                        </a:cubicBezTo>
                        <a:cubicBezTo>
                          <a:pt x="126" y="54"/>
                          <a:pt x="123" y="57"/>
                          <a:pt x="123" y="57"/>
                        </a:cubicBezTo>
                        <a:cubicBezTo>
                          <a:pt x="123" y="57"/>
                          <a:pt x="123" y="57"/>
                          <a:pt x="123" y="57"/>
                        </a:cubicBezTo>
                        <a:cubicBezTo>
                          <a:pt x="123" y="57"/>
                          <a:pt x="122" y="56"/>
                          <a:pt x="122" y="55"/>
                        </a:cubicBezTo>
                        <a:close/>
                        <a:moveTo>
                          <a:pt x="144" y="58"/>
                        </a:moveTo>
                        <a:cubicBezTo>
                          <a:pt x="142" y="60"/>
                          <a:pt x="140" y="62"/>
                          <a:pt x="137" y="63"/>
                        </a:cubicBezTo>
                        <a:cubicBezTo>
                          <a:pt x="136" y="60"/>
                          <a:pt x="138" y="59"/>
                          <a:pt x="140" y="57"/>
                        </a:cubicBezTo>
                        <a:cubicBezTo>
                          <a:pt x="141" y="56"/>
                          <a:pt x="143" y="55"/>
                          <a:pt x="144" y="54"/>
                        </a:cubicBezTo>
                        <a:cubicBezTo>
                          <a:pt x="145" y="55"/>
                          <a:pt x="144" y="57"/>
                          <a:pt x="144" y="58"/>
                        </a:cubicBezTo>
                        <a:close/>
                        <a:moveTo>
                          <a:pt x="138" y="65"/>
                        </a:moveTo>
                        <a:cubicBezTo>
                          <a:pt x="138" y="65"/>
                          <a:pt x="138" y="65"/>
                          <a:pt x="138" y="65"/>
                        </a:cubicBezTo>
                        <a:cubicBezTo>
                          <a:pt x="138" y="63"/>
                          <a:pt x="141" y="63"/>
                          <a:pt x="142" y="61"/>
                        </a:cubicBezTo>
                        <a:cubicBezTo>
                          <a:pt x="142" y="62"/>
                          <a:pt x="141" y="64"/>
                          <a:pt x="141" y="65"/>
                        </a:cubicBezTo>
                        <a:cubicBezTo>
                          <a:pt x="140" y="66"/>
                          <a:pt x="139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67"/>
                          <a:pt x="138" y="66"/>
                          <a:pt x="138" y="65"/>
                        </a:cubicBezTo>
                        <a:close/>
                        <a:moveTo>
                          <a:pt x="137" y="65"/>
                        </a:moveTo>
                        <a:cubicBezTo>
                          <a:pt x="137" y="65"/>
                          <a:pt x="137" y="65"/>
                          <a:pt x="137" y="65"/>
                        </a:cubicBezTo>
                        <a:cubicBezTo>
                          <a:pt x="137" y="66"/>
                          <a:pt x="138" y="67"/>
                          <a:pt x="138" y="68"/>
                        </a:cubicBezTo>
                        <a:cubicBezTo>
                          <a:pt x="138" y="68"/>
                          <a:pt x="138" y="68"/>
                          <a:pt x="138" y="68"/>
                        </a:cubicBezTo>
                        <a:cubicBezTo>
                          <a:pt x="138" y="71"/>
                          <a:pt x="133" y="73"/>
                          <a:pt x="132" y="75"/>
                        </a:cubicBezTo>
                        <a:cubicBezTo>
                          <a:pt x="132" y="75"/>
                          <a:pt x="132" y="75"/>
                          <a:pt x="132" y="74"/>
                        </a:cubicBezTo>
                        <a:cubicBezTo>
                          <a:pt x="131" y="74"/>
                          <a:pt x="131" y="74"/>
                          <a:pt x="131" y="73"/>
                        </a:cubicBezTo>
                        <a:cubicBezTo>
                          <a:pt x="131" y="73"/>
                          <a:pt x="131" y="72"/>
                          <a:pt x="131" y="72"/>
                        </a:cubicBezTo>
                        <a:cubicBezTo>
                          <a:pt x="131" y="72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1" y="71"/>
                          <a:pt x="131" y="71"/>
                          <a:pt x="131" y="71"/>
                        </a:cubicBezTo>
                        <a:cubicBezTo>
                          <a:pt x="133" y="69"/>
                          <a:pt x="135" y="67"/>
                          <a:pt x="136" y="65"/>
                        </a:cubicBezTo>
                        <a:cubicBezTo>
                          <a:pt x="137" y="65"/>
                          <a:pt x="137" y="65"/>
                          <a:pt x="137" y="65"/>
                        </a:cubicBezTo>
                        <a:close/>
                        <a:moveTo>
                          <a:pt x="130" y="66"/>
                        </a:moveTo>
                        <a:cubicBezTo>
                          <a:pt x="131" y="64"/>
                          <a:pt x="134" y="63"/>
                          <a:pt x="135" y="61"/>
                        </a:cubicBezTo>
                        <a:cubicBezTo>
                          <a:pt x="136" y="61"/>
                          <a:pt x="136" y="63"/>
                          <a:pt x="136" y="64"/>
                        </a:cubicBezTo>
                        <a:cubicBezTo>
                          <a:pt x="134" y="64"/>
                          <a:pt x="132" y="65"/>
                          <a:pt x="130" y="66"/>
                        </a:cubicBezTo>
                        <a:close/>
                        <a:moveTo>
                          <a:pt x="131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29" y="77"/>
                          <a:pt x="128" y="77"/>
                          <a:pt x="127" y="76"/>
                        </a:cubicBezTo>
                        <a:cubicBezTo>
                          <a:pt x="127" y="76"/>
                          <a:pt x="127" y="76"/>
                          <a:pt x="127" y="76"/>
                        </a:cubicBezTo>
                        <a:cubicBezTo>
                          <a:pt x="128" y="74"/>
                          <a:pt x="129" y="73"/>
                          <a:pt x="131" y="71"/>
                        </a:cubicBezTo>
                        <a:cubicBezTo>
                          <a:pt x="131" y="71"/>
                          <a:pt x="131" y="72"/>
                          <a:pt x="131" y="72"/>
                        </a:cubicBezTo>
                        <a:cubicBezTo>
                          <a:pt x="131" y="72"/>
                          <a:pt x="131" y="73"/>
                          <a:pt x="131" y="73"/>
                        </a:cubicBezTo>
                        <a:cubicBezTo>
                          <a:pt x="131" y="74"/>
                          <a:pt x="131" y="74"/>
                          <a:pt x="131" y="75"/>
                        </a:cubicBezTo>
                        <a:cubicBezTo>
                          <a:pt x="131" y="75"/>
                          <a:pt x="131" y="75"/>
                          <a:pt x="131" y="75"/>
                        </a:cubicBezTo>
                        <a:cubicBezTo>
                          <a:pt x="131" y="76"/>
                          <a:pt x="131" y="77"/>
                          <a:pt x="131" y="78"/>
                        </a:cubicBezTo>
                        <a:close/>
                        <a:moveTo>
                          <a:pt x="130" y="78"/>
                        </a:moveTo>
                        <a:cubicBezTo>
                          <a:pt x="130" y="78"/>
                          <a:pt x="130" y="78"/>
                          <a:pt x="130" y="78"/>
                        </a:cubicBezTo>
                        <a:cubicBezTo>
                          <a:pt x="130" y="79"/>
                          <a:pt x="129" y="80"/>
                          <a:pt x="128" y="81"/>
                        </a:cubicBezTo>
                        <a:cubicBezTo>
                          <a:pt x="127" y="81"/>
                          <a:pt x="127" y="81"/>
                          <a:pt x="126" y="81"/>
                        </a:cubicBezTo>
                        <a:cubicBezTo>
                          <a:pt x="126" y="79"/>
                          <a:pt x="127" y="78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7" y="77"/>
                          <a:pt x="127" y="77"/>
                          <a:pt x="127" y="77"/>
                        </a:cubicBezTo>
                        <a:cubicBezTo>
                          <a:pt x="128" y="77"/>
                          <a:pt x="129" y="78"/>
                          <a:pt x="130" y="78"/>
                        </a:cubicBezTo>
                        <a:close/>
                        <a:moveTo>
                          <a:pt x="126" y="76"/>
                        </a:moveTo>
                        <a:cubicBezTo>
                          <a:pt x="126" y="77"/>
                          <a:pt x="125" y="78"/>
                          <a:pt x="125" y="80"/>
                        </a:cubicBezTo>
                        <a:cubicBezTo>
                          <a:pt x="124" y="79"/>
                          <a:pt x="124" y="77"/>
                          <a:pt x="124" y="75"/>
                        </a:cubicBezTo>
                        <a:cubicBezTo>
                          <a:pt x="125" y="75"/>
                          <a:pt x="125" y="76"/>
                          <a:pt x="126" y="76"/>
                        </a:cubicBezTo>
                        <a:close/>
                        <a:moveTo>
                          <a:pt x="143" y="86"/>
                        </a:moveTo>
                        <a:cubicBezTo>
                          <a:pt x="140" y="83"/>
                          <a:pt x="136" y="81"/>
                          <a:pt x="133" y="79"/>
                        </a:cubicBezTo>
                        <a:cubicBezTo>
                          <a:pt x="134" y="76"/>
                          <a:pt x="136" y="75"/>
                          <a:pt x="138" y="73"/>
                        </a:cubicBezTo>
                        <a:cubicBezTo>
                          <a:pt x="141" y="75"/>
                          <a:pt x="142" y="78"/>
                          <a:pt x="144" y="81"/>
                        </a:cubicBezTo>
                        <a:cubicBezTo>
                          <a:pt x="144" y="86"/>
                          <a:pt x="144" y="86"/>
                          <a:pt x="144" y="86"/>
                        </a:cubicBezTo>
                        <a:lnTo>
                          <a:pt x="143" y="86"/>
                        </a:lnTo>
                        <a:close/>
                        <a:moveTo>
                          <a:pt x="142" y="75"/>
                        </a:moveTo>
                        <a:cubicBezTo>
                          <a:pt x="141" y="74"/>
                          <a:pt x="140" y="72"/>
                          <a:pt x="140" y="71"/>
                        </a:cubicBezTo>
                        <a:cubicBezTo>
                          <a:pt x="140" y="69"/>
                          <a:pt x="144" y="67"/>
                          <a:pt x="144" y="65"/>
                        </a:cubicBezTo>
                        <a:cubicBezTo>
                          <a:pt x="145" y="65"/>
                          <a:pt x="145" y="65"/>
                          <a:pt x="145" y="65"/>
                        </a:cubicBezTo>
                        <a:cubicBezTo>
                          <a:pt x="145" y="70"/>
                          <a:pt x="144" y="74"/>
                          <a:pt x="144" y="78"/>
                        </a:cubicBezTo>
                        <a:cubicBezTo>
                          <a:pt x="143" y="77"/>
                          <a:pt x="143" y="76"/>
                          <a:pt x="142" y="75"/>
                        </a:cubicBezTo>
                        <a:close/>
                        <a:moveTo>
                          <a:pt x="133" y="46"/>
                        </a:moveTo>
                        <a:cubicBezTo>
                          <a:pt x="134" y="46"/>
                          <a:pt x="135" y="46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5"/>
                          <a:pt x="136" y="45"/>
                          <a:pt x="136" y="45"/>
                        </a:cubicBezTo>
                        <a:cubicBezTo>
                          <a:pt x="136" y="46"/>
                          <a:pt x="134" y="47"/>
                          <a:pt x="133" y="46"/>
                        </a:cubicBezTo>
                        <a:close/>
                        <a:moveTo>
                          <a:pt x="107" y="26"/>
                        </a:moveTo>
                        <a:cubicBezTo>
                          <a:pt x="107" y="26"/>
                          <a:pt x="107" y="26"/>
                          <a:pt x="107" y="26"/>
                        </a:cubicBezTo>
                        <a:cubicBezTo>
                          <a:pt x="107" y="25"/>
                          <a:pt x="108" y="26"/>
                          <a:pt x="108" y="26"/>
                        </a:cubicBezTo>
                        <a:cubicBezTo>
                          <a:pt x="108" y="26"/>
                          <a:pt x="108" y="27"/>
                          <a:pt x="109" y="27"/>
                        </a:cubicBezTo>
                        <a:cubicBezTo>
                          <a:pt x="108" y="27"/>
                          <a:pt x="108" y="27"/>
                          <a:pt x="108" y="27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8"/>
                          <a:pt x="107" y="29"/>
                          <a:pt x="107" y="29"/>
                        </a:cubicBezTo>
                        <a:cubicBezTo>
                          <a:pt x="107" y="28"/>
                          <a:pt x="107" y="28"/>
                          <a:pt x="107" y="27"/>
                        </a:cubicBezTo>
                        <a:cubicBezTo>
                          <a:pt x="107" y="27"/>
                          <a:pt x="107" y="26"/>
                          <a:pt x="107" y="26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6" y="35"/>
                          <a:pt x="107" y="35"/>
                        </a:cubicBezTo>
                        <a:cubicBezTo>
                          <a:pt x="108" y="35"/>
                          <a:pt x="110" y="33"/>
                          <a:pt x="111" y="33"/>
                        </a:cubicBezTo>
                        <a:cubicBezTo>
                          <a:pt x="112" y="33"/>
                          <a:pt x="112" y="34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5"/>
                          <a:pt x="112" y="35"/>
                          <a:pt x="112" y="35"/>
                        </a:cubicBezTo>
                        <a:cubicBezTo>
                          <a:pt x="112" y="36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2" y="37"/>
                          <a:pt x="112" y="37"/>
                          <a:pt x="112" y="37"/>
                        </a:cubicBezTo>
                        <a:cubicBezTo>
                          <a:pt x="110" y="37"/>
                          <a:pt x="108" y="37"/>
                          <a:pt x="106" y="36"/>
                        </a:cubicBezTo>
                        <a:cubicBezTo>
                          <a:pt x="106" y="36"/>
                          <a:pt x="106" y="36"/>
                          <a:pt x="106" y="36"/>
                        </a:cubicBezTo>
                        <a:cubicBezTo>
                          <a:pt x="106" y="36"/>
                          <a:pt x="106" y="35"/>
                          <a:pt x="106" y="35"/>
                        </a:cubicBezTo>
                        <a:close/>
                        <a:moveTo>
                          <a:pt x="112" y="38"/>
                        </a:moveTo>
                        <a:cubicBezTo>
                          <a:pt x="112" y="38"/>
                          <a:pt x="112" y="38"/>
                          <a:pt x="112" y="38"/>
                        </a:cubicBezTo>
                        <a:cubicBezTo>
                          <a:pt x="112" y="39"/>
                          <a:pt x="112" y="39"/>
                          <a:pt x="112" y="40"/>
                        </a:cubicBezTo>
                        <a:cubicBezTo>
                          <a:pt x="112" y="43"/>
                          <a:pt x="114" y="45"/>
                          <a:pt x="114" y="47"/>
                        </a:cubicBezTo>
                        <a:cubicBezTo>
                          <a:pt x="114" y="47"/>
                          <a:pt x="114" y="47"/>
                          <a:pt x="114" y="47"/>
                        </a:cubicBezTo>
                        <a:cubicBezTo>
                          <a:pt x="112" y="47"/>
                          <a:pt x="111" y="46"/>
                          <a:pt x="110" y="45"/>
                        </a:cubicBezTo>
                        <a:cubicBezTo>
                          <a:pt x="108" y="44"/>
                          <a:pt x="107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3"/>
                          <a:pt x="105" y="43"/>
                          <a:pt x="105" y="43"/>
                        </a:cubicBezTo>
                        <a:cubicBezTo>
                          <a:pt x="105" y="41"/>
                          <a:pt x="106" y="39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6" y="37"/>
                          <a:pt x="106" y="37"/>
                          <a:pt x="106" y="37"/>
                        </a:cubicBezTo>
                        <a:cubicBezTo>
                          <a:pt x="108" y="37"/>
                          <a:pt x="110" y="38"/>
                          <a:pt x="112" y="38"/>
                        </a:cubicBezTo>
                        <a:close/>
                        <a:moveTo>
                          <a:pt x="106" y="35"/>
                        </a:moveTo>
                        <a:cubicBezTo>
                          <a:pt x="106" y="35"/>
                          <a:pt x="105" y="35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5" y="36"/>
                        </a:cubicBezTo>
                        <a:cubicBezTo>
                          <a:pt x="105" y="36"/>
                          <a:pt x="105" y="36"/>
                          <a:pt x="104" y="36"/>
                        </a:cubicBezTo>
                        <a:cubicBezTo>
                          <a:pt x="104" y="36"/>
                          <a:pt x="104" y="36"/>
                          <a:pt x="104" y="36"/>
                        </a:cubicBezTo>
                        <a:cubicBezTo>
                          <a:pt x="104" y="36"/>
                          <a:pt x="103" y="36"/>
                          <a:pt x="102" y="35"/>
                        </a:cubicBezTo>
                        <a:cubicBezTo>
                          <a:pt x="102" y="35"/>
                          <a:pt x="102" y="35"/>
                          <a:pt x="102" y="35"/>
                        </a:cubicBezTo>
                        <a:cubicBezTo>
                          <a:pt x="102" y="35"/>
                          <a:pt x="102" y="34"/>
                          <a:pt x="103" y="33"/>
                        </a:cubicBezTo>
                        <a:cubicBezTo>
                          <a:pt x="104" y="32"/>
                          <a:pt x="105" y="31"/>
                          <a:pt x="106" y="30"/>
                        </a:cubicBezTo>
                        <a:cubicBezTo>
                          <a:pt x="106" y="31"/>
                          <a:pt x="106" y="31"/>
                          <a:pt x="106" y="31"/>
                        </a:cubicBezTo>
                        <a:cubicBezTo>
                          <a:pt x="106" y="32"/>
                          <a:pt x="106" y="33"/>
                          <a:pt x="106" y="34"/>
                        </a:cubicBezTo>
                        <a:cubicBezTo>
                          <a:pt x="106" y="34"/>
                          <a:pt x="106" y="35"/>
                          <a:pt x="106" y="35"/>
                        </a:cubicBezTo>
                        <a:close/>
                        <a:moveTo>
                          <a:pt x="104" y="36"/>
                        </a:moveTo>
                        <a:cubicBezTo>
                          <a:pt x="104" y="37"/>
                          <a:pt x="104" y="37"/>
                          <a:pt x="104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7"/>
                          <a:pt x="105" y="37"/>
                          <a:pt x="105" y="37"/>
                        </a:cubicBezTo>
                        <a:cubicBezTo>
                          <a:pt x="105" y="39"/>
                          <a:pt x="105" y="41"/>
                          <a:pt x="104" y="42"/>
                        </a:cubicBezTo>
                        <a:cubicBezTo>
                          <a:pt x="104" y="43"/>
                          <a:pt x="104" y="43"/>
                          <a:pt x="104" y="43"/>
                        </a:cubicBezTo>
                        <a:cubicBezTo>
                          <a:pt x="103" y="43"/>
                          <a:pt x="102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3"/>
                        </a:cubicBezTo>
                        <a:cubicBezTo>
                          <a:pt x="101" y="43"/>
                          <a:pt x="101" y="43"/>
                          <a:pt x="101" y="42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0" y="39"/>
                          <a:pt x="100" y="38"/>
                        </a:cubicBezTo>
                        <a:cubicBezTo>
                          <a:pt x="100" y="37"/>
                          <a:pt x="100" y="37"/>
                          <a:pt x="100" y="36"/>
                        </a:cubicBezTo>
                        <a:cubicBezTo>
                          <a:pt x="102" y="36"/>
                          <a:pt x="102" y="36"/>
                          <a:pt x="104" y="36"/>
                        </a:cubicBezTo>
                        <a:close/>
                        <a:moveTo>
                          <a:pt x="95" y="44"/>
                        </a:moveTo>
                        <a:cubicBezTo>
                          <a:pt x="95" y="45"/>
                          <a:pt x="96" y="46"/>
                          <a:pt x="96" y="47"/>
                        </a:cubicBezTo>
                        <a:cubicBezTo>
                          <a:pt x="95" y="47"/>
                          <a:pt x="95" y="47"/>
                          <a:pt x="95" y="47"/>
                        </a:cubicBezTo>
                        <a:cubicBezTo>
                          <a:pt x="95" y="47"/>
                          <a:pt x="94" y="47"/>
                          <a:pt x="93" y="47"/>
                        </a:cubicBezTo>
                        <a:cubicBezTo>
                          <a:pt x="93" y="46"/>
                          <a:pt x="92" y="45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2"/>
                          <a:pt x="90" y="41"/>
                          <a:pt x="90" y="40"/>
                        </a:cubicBezTo>
                        <a:cubicBezTo>
                          <a:pt x="92" y="40"/>
                          <a:pt x="93" y="43"/>
                          <a:pt x="95" y="44"/>
                        </a:cubicBezTo>
                        <a:close/>
                        <a:moveTo>
                          <a:pt x="95" y="48"/>
                        </a:moveTo>
                        <a:cubicBezTo>
                          <a:pt x="95" y="48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6" y="48"/>
                        </a:cubicBezTo>
                        <a:cubicBezTo>
                          <a:pt x="96" y="48"/>
                          <a:pt x="96" y="48"/>
                          <a:pt x="97" y="48"/>
                        </a:cubicBezTo>
                        <a:cubicBezTo>
                          <a:pt x="97" y="48"/>
                          <a:pt x="97" y="48"/>
                          <a:pt x="97" y="48"/>
                        </a:cubicBezTo>
                        <a:cubicBezTo>
                          <a:pt x="97" y="50"/>
                          <a:pt x="98" y="52"/>
                          <a:pt x="98" y="53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4"/>
                          <a:pt x="99" y="54"/>
                          <a:pt x="99" y="54"/>
                        </a:cubicBezTo>
                        <a:cubicBezTo>
                          <a:pt x="99" y="55"/>
                          <a:pt x="100" y="56"/>
                          <a:pt x="100" y="57"/>
                        </a:cubicBezTo>
                        <a:cubicBezTo>
                          <a:pt x="97" y="56"/>
                          <a:pt x="96" y="51"/>
                          <a:pt x="94" y="48"/>
                        </a:cubicBezTo>
                        <a:lnTo>
                          <a:pt x="95" y="48"/>
                        </a:lnTo>
                        <a:close/>
                        <a:moveTo>
                          <a:pt x="104" y="57"/>
                        </a:move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4" y="57"/>
                          <a:pt x="104" y="57"/>
                          <a:pt x="104" y="57"/>
                        </a:cubicBezTo>
                        <a:cubicBezTo>
                          <a:pt x="105" y="56"/>
                          <a:pt x="105" y="56"/>
                          <a:pt x="106" y="56"/>
                        </a:cubicBezTo>
                        <a:cubicBezTo>
                          <a:pt x="106" y="56"/>
                          <a:pt x="106" y="55"/>
                          <a:pt x="106" y="54"/>
                        </a:cubicBezTo>
                        <a:cubicBezTo>
                          <a:pt x="108" y="55"/>
                          <a:pt x="108" y="56"/>
                          <a:pt x="109" y="57"/>
                        </a:cubicBezTo>
                        <a:cubicBezTo>
                          <a:pt x="111" y="59"/>
                          <a:pt x="113" y="61"/>
                          <a:pt x="115" y="63"/>
                        </a:cubicBezTo>
                        <a:cubicBezTo>
                          <a:pt x="115" y="63"/>
                          <a:pt x="115" y="63"/>
                          <a:pt x="115" y="63"/>
                        </a:cubicBezTo>
                        <a:cubicBezTo>
                          <a:pt x="115" y="64"/>
                          <a:pt x="115" y="64"/>
                          <a:pt x="115" y="64"/>
                        </a:cubicBezTo>
                        <a:cubicBezTo>
                          <a:pt x="109" y="64"/>
                          <a:pt x="100" y="62"/>
                          <a:pt x="104" y="57"/>
                        </a:cubicBezTo>
                        <a:close/>
                        <a:moveTo>
                          <a:pt x="131" y="99"/>
                        </a:move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0" y="99"/>
                          <a:pt x="130" y="99"/>
                          <a:pt x="130" y="99"/>
                        </a:cubicBezTo>
                        <a:cubicBezTo>
                          <a:pt x="130" y="98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ubicBezTo>
                          <a:pt x="131" y="99"/>
                          <a:pt x="131" y="99"/>
                          <a:pt x="131" y="99"/>
                        </a:cubicBezTo>
                        <a:close/>
                        <a:moveTo>
                          <a:pt x="137" y="99"/>
                        </a:moveTo>
                        <a:cubicBezTo>
                          <a:pt x="137" y="99"/>
                          <a:pt x="137" y="99"/>
                          <a:pt x="137" y="99"/>
                        </a:cubicBezTo>
                        <a:cubicBezTo>
                          <a:pt x="137" y="99"/>
                          <a:pt x="137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9"/>
                          <a:pt x="136" y="99"/>
                          <a:pt x="136" y="99"/>
                        </a:cubicBezTo>
                        <a:cubicBezTo>
                          <a:pt x="136" y="98"/>
                          <a:pt x="136" y="98"/>
                          <a:pt x="137" y="98"/>
                        </a:cubicBezTo>
                        <a:cubicBezTo>
                          <a:pt x="137" y="97"/>
                          <a:pt x="137" y="97"/>
                          <a:pt x="137" y="97"/>
                        </a:cubicBezTo>
                        <a:cubicBezTo>
                          <a:pt x="139" y="96"/>
                          <a:pt x="142" y="94"/>
                          <a:pt x="144" y="93"/>
                        </a:cubicBezTo>
                        <a:cubicBezTo>
                          <a:pt x="145" y="94"/>
                          <a:pt x="144" y="97"/>
                          <a:pt x="145" y="99"/>
                        </a:cubicBezTo>
                        <a:cubicBezTo>
                          <a:pt x="143" y="99"/>
                          <a:pt x="139" y="98"/>
                          <a:pt x="137" y="99"/>
                        </a:cubicBezTo>
                        <a:close/>
                        <a:moveTo>
                          <a:pt x="145" y="128"/>
                        </a:moveTo>
                        <a:cubicBezTo>
                          <a:pt x="145" y="128"/>
                          <a:pt x="146" y="128"/>
                          <a:pt x="146" y="128"/>
                        </a:cubicBezTo>
                        <a:cubicBezTo>
                          <a:pt x="146" y="128"/>
                          <a:pt x="146" y="128"/>
                          <a:pt x="146" y="127"/>
                        </a:cubicBezTo>
                        <a:cubicBezTo>
                          <a:pt x="146" y="127"/>
                          <a:pt x="146" y="127"/>
                          <a:pt x="147" y="127"/>
                        </a:cubicBezTo>
                        <a:cubicBezTo>
                          <a:pt x="148" y="126"/>
                          <a:pt x="149" y="129"/>
                          <a:pt x="150" y="129"/>
                        </a:cubicBezTo>
                        <a:cubicBezTo>
                          <a:pt x="148" y="130"/>
                          <a:pt x="146" y="131"/>
                          <a:pt x="145" y="132"/>
                        </a:cubicBezTo>
                        <a:cubicBezTo>
                          <a:pt x="145" y="131"/>
                          <a:pt x="145" y="129"/>
                          <a:pt x="145" y="128"/>
                        </a:cubicBezTo>
                        <a:close/>
                        <a:moveTo>
                          <a:pt x="145" y="125"/>
                        </a:moveTo>
                        <a:cubicBezTo>
                          <a:pt x="146" y="125"/>
                          <a:pt x="147" y="125"/>
                          <a:pt x="146" y="126"/>
                        </a:cubicBezTo>
                        <a:cubicBezTo>
                          <a:pt x="146" y="127"/>
                          <a:pt x="146" y="127"/>
                          <a:pt x="146" y="127"/>
                        </a:cubicBezTo>
                        <a:cubicBezTo>
                          <a:pt x="146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7"/>
                          <a:pt x="145" y="127"/>
                        </a:cubicBezTo>
                        <a:cubicBezTo>
                          <a:pt x="145" y="127"/>
                          <a:pt x="145" y="128"/>
                          <a:pt x="145" y="128"/>
                        </a:cubicBezTo>
                        <a:cubicBezTo>
                          <a:pt x="145" y="128"/>
                          <a:pt x="145" y="128"/>
                          <a:pt x="145" y="128"/>
                        </a:cubicBezTo>
                        <a:cubicBezTo>
                          <a:pt x="145" y="127"/>
                          <a:pt x="146" y="126"/>
                          <a:pt x="145" y="125"/>
                        </a:cubicBezTo>
                        <a:close/>
                        <a:moveTo>
                          <a:pt x="146" y="116"/>
                        </a:moveTo>
                        <a:cubicBezTo>
                          <a:pt x="147" y="116"/>
                          <a:pt x="148" y="116"/>
                          <a:pt x="149" y="117"/>
                        </a:cubicBezTo>
                        <a:cubicBezTo>
                          <a:pt x="149" y="119"/>
                          <a:pt x="150" y="121"/>
                          <a:pt x="150" y="123"/>
                        </a:cubicBezTo>
                        <a:cubicBezTo>
                          <a:pt x="147" y="122"/>
                          <a:pt x="145" y="120"/>
                          <a:pt x="146" y="116"/>
                        </a:cubicBezTo>
                        <a:close/>
                        <a:moveTo>
                          <a:pt x="151" y="93"/>
                        </a:move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4"/>
                          <a:pt x="151" y="94"/>
                          <a:pt x="151" y="95"/>
                        </a:cubicBezTo>
                        <a:cubicBezTo>
                          <a:pt x="151" y="95"/>
                          <a:pt x="151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5"/>
                          <a:pt x="152" y="95"/>
                          <a:pt x="152" y="95"/>
                        </a:cubicBezTo>
                        <a:cubicBezTo>
                          <a:pt x="152" y="94"/>
                          <a:pt x="151" y="94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1" y="93"/>
                          <a:pt x="151" y="93"/>
                          <a:pt x="151" y="93"/>
                        </a:cubicBezTo>
                        <a:cubicBezTo>
                          <a:pt x="153" y="93"/>
                          <a:pt x="156" y="95"/>
                          <a:pt x="156" y="98"/>
                        </a:cubicBezTo>
                        <a:cubicBezTo>
                          <a:pt x="153" y="98"/>
                          <a:pt x="151" y="99"/>
                          <a:pt x="148" y="99"/>
                        </a:cubicBezTo>
                        <a:cubicBezTo>
                          <a:pt x="148" y="96"/>
                          <a:pt x="147" y="92"/>
                          <a:pt x="148" y="90"/>
                        </a:cubicBezTo>
                        <a:cubicBezTo>
                          <a:pt x="148" y="90"/>
                          <a:pt x="149" y="91"/>
                          <a:pt x="149" y="91"/>
                        </a:cubicBezTo>
                        <a:cubicBezTo>
                          <a:pt x="149" y="91"/>
                          <a:pt x="149" y="91"/>
                          <a:pt x="149" y="91"/>
                        </a:cubicBezTo>
                        <a:cubicBezTo>
                          <a:pt x="150" y="92"/>
                          <a:pt x="150" y="92"/>
                          <a:pt x="151" y="93"/>
                        </a:cubicBezTo>
                        <a:close/>
                        <a:moveTo>
                          <a:pt x="154" y="89"/>
                        </a:moveTo>
                        <a:cubicBezTo>
                          <a:pt x="156" y="90"/>
                          <a:pt x="158" y="90"/>
                          <a:pt x="160" y="90"/>
                        </a:cubicBezTo>
                        <a:cubicBezTo>
                          <a:pt x="159" y="91"/>
                          <a:pt x="158" y="93"/>
                          <a:pt x="156" y="94"/>
                        </a:cubicBezTo>
                        <a:cubicBezTo>
                          <a:pt x="156" y="92"/>
                          <a:pt x="155" y="91"/>
                          <a:pt x="154" y="89"/>
                        </a:cubicBezTo>
                        <a:close/>
                        <a:moveTo>
                          <a:pt x="149" y="115"/>
                        </a:moveTo>
                        <a:cubicBezTo>
                          <a:pt x="148" y="115"/>
                          <a:pt x="147" y="114"/>
                          <a:pt x="146" y="114"/>
                        </a:cubicBezTo>
                        <a:cubicBezTo>
                          <a:pt x="146" y="110"/>
                          <a:pt x="146" y="107"/>
                          <a:pt x="146" y="104"/>
                        </a:cubicBezTo>
                        <a:cubicBezTo>
                          <a:pt x="148" y="107"/>
                          <a:pt x="149" y="111"/>
                          <a:pt x="149" y="115"/>
                        </a:cubicBezTo>
                        <a:close/>
                        <a:moveTo>
                          <a:pt x="157" y="97"/>
                        </a:moveTo>
                        <a:cubicBezTo>
                          <a:pt x="158" y="97"/>
                          <a:pt x="158" y="97"/>
                          <a:pt x="158" y="98"/>
                        </a:cubicBezTo>
                        <a:cubicBezTo>
                          <a:pt x="158" y="98"/>
                          <a:pt x="157" y="97"/>
                          <a:pt x="157" y="97"/>
                        </a:cubicBezTo>
                        <a:close/>
                        <a:moveTo>
                          <a:pt x="161" y="103"/>
                        </a:moveTo>
                        <a:cubicBezTo>
                          <a:pt x="160" y="103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2"/>
                          <a:pt x="160" y="102"/>
                          <a:pt x="160" y="102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1" y="101"/>
                          <a:pt x="161" y="102"/>
                          <a:pt x="161" y="102"/>
                        </a:cubicBezTo>
                        <a:cubicBezTo>
                          <a:pt x="161" y="102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lose/>
                        <a:moveTo>
                          <a:pt x="160" y="101"/>
                        </a:move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60" y="101"/>
                          <a:pt x="160" y="101"/>
                          <a:pt x="160" y="101"/>
                        </a:cubicBezTo>
                        <a:cubicBezTo>
                          <a:pt x="159" y="101"/>
                          <a:pt x="159" y="101"/>
                          <a:pt x="159" y="101"/>
                        </a:cubicBezTo>
                        <a:cubicBezTo>
                          <a:pt x="159" y="100"/>
                          <a:pt x="159" y="100"/>
                          <a:pt x="159" y="99"/>
                        </a:cubicBezTo>
                        <a:cubicBezTo>
                          <a:pt x="160" y="98"/>
                          <a:pt x="162" y="98"/>
                          <a:pt x="164" y="98"/>
                        </a:cubicBezTo>
                        <a:cubicBezTo>
                          <a:pt x="164" y="98"/>
                          <a:pt x="164" y="98"/>
                          <a:pt x="164" y="99"/>
                        </a:cubicBezTo>
                        <a:cubicBezTo>
                          <a:pt x="163" y="99"/>
                          <a:pt x="161" y="100"/>
                          <a:pt x="160" y="101"/>
                        </a:cubicBezTo>
                        <a:close/>
                        <a:moveTo>
                          <a:pt x="157" y="95"/>
                        </a:moveTo>
                        <a:cubicBezTo>
                          <a:pt x="159" y="93"/>
                          <a:pt x="159" y="91"/>
                          <a:pt x="162" y="90"/>
                        </a:cubicBezTo>
                        <a:cubicBezTo>
                          <a:pt x="164" y="91"/>
                          <a:pt x="167" y="91"/>
                          <a:pt x="169" y="91"/>
                        </a:cubicBezTo>
                        <a:cubicBezTo>
                          <a:pt x="170" y="91"/>
                          <a:pt x="171" y="92"/>
                          <a:pt x="172" y="92"/>
                        </a:cubicBezTo>
                        <a:cubicBezTo>
                          <a:pt x="172" y="93"/>
                          <a:pt x="169" y="96"/>
                          <a:pt x="167" y="96"/>
                        </a:cubicBezTo>
                        <a:cubicBezTo>
                          <a:pt x="163" y="97"/>
                          <a:pt x="159" y="97"/>
                          <a:pt x="157" y="95"/>
                        </a:cubicBezTo>
                        <a:close/>
                        <a:moveTo>
                          <a:pt x="154" y="93"/>
                        </a:moveTo>
                        <a:cubicBezTo>
                          <a:pt x="152" y="92"/>
                          <a:pt x="150" y="92"/>
                          <a:pt x="150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1" y="89"/>
                          <a:pt x="151" y="89"/>
                          <a:pt x="151" y="89"/>
                        </a:cubicBezTo>
                        <a:cubicBezTo>
                          <a:pt x="152" y="89"/>
                          <a:pt x="152" y="89"/>
                          <a:pt x="152" y="89"/>
                        </a:cubicBezTo>
                        <a:cubicBezTo>
                          <a:pt x="153" y="90"/>
                          <a:pt x="154" y="91"/>
                          <a:pt x="154" y="93"/>
                        </a:cubicBezTo>
                        <a:close/>
                        <a:moveTo>
                          <a:pt x="150" y="89"/>
                        </a:moveTo>
                        <a:cubicBezTo>
                          <a:pt x="149" y="88"/>
                          <a:pt x="149" y="87"/>
                          <a:pt x="150" y="87"/>
                        </a:cubicBezTo>
                        <a:cubicBezTo>
                          <a:pt x="151" y="87"/>
                          <a:pt x="151" y="88"/>
                          <a:pt x="151" y="89"/>
                        </a:cubicBezTo>
                        <a:lnTo>
                          <a:pt x="150" y="89"/>
                        </a:lnTo>
                        <a:close/>
                        <a:moveTo>
                          <a:pt x="145" y="36"/>
                        </a:moveTo>
                        <a:cubicBezTo>
                          <a:pt x="143" y="36"/>
                          <a:pt x="142" y="37"/>
                          <a:pt x="140" y="37"/>
                        </a:cubicBezTo>
                        <a:cubicBezTo>
                          <a:pt x="140" y="37"/>
                          <a:pt x="140" y="37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0" y="38"/>
                          <a:pt x="140" y="38"/>
                          <a:pt x="140" y="38"/>
                        </a:cubicBezTo>
                        <a:cubicBezTo>
                          <a:pt x="142" y="37"/>
                          <a:pt x="144" y="37"/>
                          <a:pt x="145" y="36"/>
                        </a:cubicBezTo>
                        <a:cubicBezTo>
                          <a:pt x="145" y="36"/>
                          <a:pt x="145" y="36"/>
                          <a:pt x="145" y="36"/>
                        </a:cubicBezTo>
                        <a:cubicBezTo>
                          <a:pt x="146" y="36"/>
                          <a:pt x="146" y="36"/>
                          <a:pt x="146" y="36"/>
                        </a:cubicBezTo>
                        <a:cubicBezTo>
                          <a:pt x="146" y="38"/>
                          <a:pt x="145" y="39"/>
                          <a:pt x="145" y="41"/>
                        </a:cubicBezTo>
                        <a:cubicBezTo>
                          <a:pt x="143" y="42"/>
                          <a:pt x="142" y="43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41" y="42"/>
                          <a:pt x="141" y="42"/>
                          <a:pt x="141" y="42"/>
                        </a:cubicBezTo>
                        <a:cubicBezTo>
                          <a:pt x="137" y="40"/>
                          <a:pt x="134" y="37"/>
                          <a:pt x="132" y="34"/>
                        </a:cubicBezTo>
                        <a:cubicBezTo>
                          <a:pt x="133" y="34"/>
                          <a:pt x="134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4"/>
                          <a:pt x="135" y="34"/>
                        </a:cubicBezTo>
                        <a:cubicBezTo>
                          <a:pt x="135" y="34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5" y="33"/>
                          <a:pt x="135" y="33"/>
                          <a:pt x="135" y="33"/>
                        </a:cubicBezTo>
                        <a:cubicBezTo>
                          <a:pt x="138" y="31"/>
                          <a:pt x="142" y="34"/>
                          <a:pt x="145" y="36"/>
                        </a:cubicBezTo>
                        <a:close/>
                        <a:moveTo>
                          <a:pt x="134" y="32"/>
                        </a:moveTo>
                        <a:cubicBezTo>
                          <a:pt x="134" y="31"/>
                          <a:pt x="134" y="30"/>
                          <a:pt x="134" y="30"/>
                        </a:cubicBezTo>
                        <a:cubicBezTo>
                          <a:pt x="135" y="30"/>
                          <a:pt x="136" y="30"/>
                          <a:pt x="136" y="31"/>
                        </a:cubicBezTo>
                        <a:cubicBezTo>
                          <a:pt x="135" y="31"/>
                          <a:pt x="135" y="32"/>
                          <a:pt x="134" y="32"/>
                        </a:cubicBezTo>
                        <a:close/>
                        <a:moveTo>
                          <a:pt x="134" y="32"/>
                        </a:moveTo>
                        <a:cubicBezTo>
                          <a:pt x="133" y="33"/>
                          <a:pt x="132" y="33"/>
                          <a:pt x="131" y="33"/>
                        </a:cubicBezTo>
                        <a:cubicBezTo>
                          <a:pt x="131" y="33"/>
                          <a:pt x="131" y="33"/>
                          <a:pt x="131" y="33"/>
                        </a:cubicBezTo>
                        <a:cubicBezTo>
                          <a:pt x="129" y="33"/>
                          <a:pt x="129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7" y="32"/>
                          <a:pt x="127" y="32"/>
                          <a:pt x="127" y="32"/>
                        </a:cubicBezTo>
                        <a:cubicBezTo>
                          <a:pt x="128" y="32"/>
                          <a:pt x="129" y="33"/>
                          <a:pt x="130" y="33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6" y="35"/>
                          <a:pt x="123" y="38"/>
                          <a:pt x="120" y="40"/>
                        </a:cubicBezTo>
                        <a:cubicBezTo>
                          <a:pt x="119" y="40"/>
                          <a:pt x="119" y="40"/>
                          <a:pt x="119" y="40"/>
                        </a:cubicBezTo>
                        <a:cubicBezTo>
                          <a:pt x="118" y="39"/>
                          <a:pt x="118" y="39"/>
                          <a:pt x="117" y="39"/>
                        </a:cubicBezTo>
                        <a:cubicBezTo>
                          <a:pt x="116" y="39"/>
                          <a:pt x="116" y="39"/>
                          <a:pt x="115" y="38"/>
                        </a:cubicBezTo>
                        <a:cubicBezTo>
                          <a:pt x="115" y="38"/>
                          <a:pt x="116" y="38"/>
                          <a:pt x="116" y="37"/>
                        </a:cubicBezTo>
                        <a:cubicBezTo>
                          <a:pt x="116" y="37"/>
                          <a:pt x="116" y="37"/>
                          <a:pt x="117" y="36"/>
                        </a:cubicBezTo>
                        <a:cubicBezTo>
                          <a:pt x="117" y="37"/>
                          <a:pt x="117" y="36"/>
                          <a:pt x="117" y="36"/>
                        </a:cubicBezTo>
                        <a:cubicBezTo>
                          <a:pt x="117" y="36"/>
                          <a:pt x="117" y="36"/>
                          <a:pt x="117" y="36"/>
                        </a:cubicBezTo>
                        <a:cubicBezTo>
                          <a:pt x="118" y="35"/>
                          <a:pt x="119" y="34"/>
                          <a:pt x="120" y="33"/>
                        </a:cubicBezTo>
                        <a:cubicBezTo>
                          <a:pt x="120" y="33"/>
                          <a:pt x="120" y="33"/>
                          <a:pt x="120" y="33"/>
                        </a:cubicBezTo>
                        <a:cubicBezTo>
                          <a:pt x="121" y="33"/>
                          <a:pt x="120" y="32"/>
                          <a:pt x="121" y="32"/>
                        </a:cubicBezTo>
                        <a:cubicBezTo>
                          <a:pt x="121" y="31"/>
                          <a:pt x="120" y="32"/>
                          <a:pt x="120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7" y="32"/>
                          <a:pt x="117" y="32"/>
                          <a:pt x="117" y="32"/>
                        </a:cubicBezTo>
                        <a:cubicBezTo>
                          <a:pt x="116" y="32"/>
                          <a:pt x="116" y="32"/>
                          <a:pt x="116" y="32"/>
                        </a:cubicBezTo>
                        <a:cubicBezTo>
                          <a:pt x="116" y="32"/>
                          <a:pt x="115" y="32"/>
                          <a:pt x="114" y="32"/>
                        </a:cubicBezTo>
                        <a:cubicBezTo>
                          <a:pt x="114" y="32"/>
                          <a:pt x="114" y="32"/>
                          <a:pt x="114" y="32"/>
                        </a:cubicBezTo>
                        <a:cubicBezTo>
                          <a:pt x="114" y="32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1"/>
                        </a:cubicBezTo>
                        <a:cubicBezTo>
                          <a:pt x="114" y="31"/>
                          <a:pt x="114" y="31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5" y="30"/>
                          <a:pt x="115" y="30"/>
                          <a:pt x="115" y="30"/>
                        </a:cubicBezTo>
                        <a:cubicBezTo>
                          <a:pt x="115" y="30"/>
                          <a:pt x="115" y="30"/>
                          <a:pt x="115" y="29"/>
                        </a:cubicBezTo>
                        <a:cubicBezTo>
                          <a:pt x="115" y="29"/>
                          <a:pt x="115" y="29"/>
                          <a:pt x="115" y="30"/>
                        </a:cubicBezTo>
                        <a:cubicBezTo>
                          <a:pt x="115" y="30"/>
                          <a:pt x="114" y="30"/>
                          <a:pt x="114" y="30"/>
                        </a:cubicBezTo>
                        <a:cubicBezTo>
                          <a:pt x="114" y="30"/>
                          <a:pt x="114" y="30"/>
                          <a:pt x="114" y="30"/>
                        </a:cubicBezTo>
                        <a:cubicBezTo>
                          <a:pt x="114" y="29"/>
                          <a:pt x="115" y="27"/>
                          <a:pt x="115" y="26"/>
                        </a:cubicBezTo>
                        <a:cubicBezTo>
                          <a:pt x="116" y="26"/>
                          <a:pt x="116" y="25"/>
                          <a:pt x="117" y="25"/>
                        </a:cubicBezTo>
                        <a:cubicBezTo>
                          <a:pt x="117" y="25"/>
                          <a:pt x="117" y="26"/>
                          <a:pt x="117" y="26"/>
                        </a:cubicBezTo>
                        <a:cubicBezTo>
                          <a:pt x="117" y="26"/>
                          <a:pt x="117" y="27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9"/>
                          <a:pt x="117" y="30"/>
                          <a:pt x="117" y="30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1"/>
                        </a:cubicBezTo>
                        <a:cubicBezTo>
                          <a:pt x="117" y="31"/>
                          <a:pt x="117" y="31"/>
                          <a:pt x="117" y="30"/>
                        </a:cubicBezTo>
                        <a:cubicBezTo>
                          <a:pt x="117" y="30"/>
                          <a:pt x="117" y="29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9"/>
                          <a:pt x="119" y="30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1"/>
                          <a:pt x="120" y="31"/>
                          <a:pt x="120" y="31"/>
                        </a:cubicBezTo>
                        <a:cubicBezTo>
                          <a:pt x="120" y="30"/>
                          <a:pt x="119" y="29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20" y="27"/>
                          <a:pt x="120" y="28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1" y="27"/>
                          <a:pt x="121" y="27"/>
                          <a:pt x="121" y="27"/>
                        </a:cubicBezTo>
                        <a:cubicBezTo>
                          <a:pt x="120" y="27"/>
                          <a:pt x="120" y="27"/>
                          <a:pt x="119" y="28"/>
                        </a:cubicBezTo>
                        <a:cubicBezTo>
                          <a:pt x="119" y="28"/>
                          <a:pt x="119" y="28"/>
                          <a:pt x="119" y="28"/>
                        </a:cubicBezTo>
                        <a:cubicBezTo>
                          <a:pt x="119" y="28"/>
                          <a:pt x="119" y="27"/>
                          <a:pt x="119" y="27"/>
                        </a:cubicBezTo>
                        <a:cubicBezTo>
                          <a:pt x="118" y="27"/>
                          <a:pt x="118" y="26"/>
                          <a:pt x="118" y="25"/>
                        </a:cubicBezTo>
                        <a:cubicBezTo>
                          <a:pt x="120" y="24"/>
                          <a:pt x="122" y="23"/>
                          <a:pt x="124" y="24"/>
                        </a:cubicBezTo>
                        <a:cubicBezTo>
                          <a:pt x="124" y="26"/>
                          <a:pt x="124" y="26"/>
                          <a:pt x="123" y="27"/>
                        </a:cubicBezTo>
                        <a:cubicBezTo>
                          <a:pt x="123" y="27"/>
                          <a:pt x="124" y="27"/>
                          <a:pt x="124" y="27"/>
                        </a:cubicBezTo>
                        <a:cubicBezTo>
                          <a:pt x="124" y="26"/>
                          <a:pt x="124" y="27"/>
                          <a:pt x="124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7"/>
                          <a:pt x="125" y="27"/>
                        </a:cubicBezTo>
                        <a:cubicBezTo>
                          <a:pt x="125" y="27"/>
                          <a:pt x="125" y="28"/>
                          <a:pt x="125" y="28"/>
                        </a:cubicBezTo>
                        <a:cubicBezTo>
                          <a:pt x="125" y="29"/>
                          <a:pt x="125" y="30"/>
                          <a:pt x="125" y="30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1"/>
                        </a:cubicBezTo>
                        <a:cubicBezTo>
                          <a:pt x="125" y="31"/>
                          <a:pt x="125" y="31"/>
                          <a:pt x="125" y="30"/>
                        </a:cubicBezTo>
                        <a:cubicBezTo>
                          <a:pt x="125" y="30"/>
                          <a:pt x="126" y="29"/>
                          <a:pt x="126" y="28"/>
                        </a:cubicBezTo>
                        <a:cubicBezTo>
                          <a:pt x="126" y="28"/>
                          <a:pt x="125" y="27"/>
                          <a:pt x="125" y="27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5" y="26"/>
                          <a:pt x="125" y="26"/>
                          <a:pt x="125" y="26"/>
                        </a:cubicBezTo>
                        <a:cubicBezTo>
                          <a:pt x="124" y="26"/>
                          <a:pt x="125" y="25"/>
                          <a:pt x="125" y="25"/>
                        </a:cubicBezTo>
                        <a:cubicBezTo>
                          <a:pt x="127" y="26"/>
                          <a:pt x="133" y="28"/>
                          <a:pt x="133" y="30"/>
                        </a:cubicBezTo>
                        <a:cubicBezTo>
                          <a:pt x="133" y="30"/>
                          <a:pt x="133" y="30"/>
                          <a:pt x="133" y="30"/>
                        </a:cubicBezTo>
                        <a:cubicBezTo>
                          <a:pt x="133" y="30"/>
                          <a:pt x="134" y="31"/>
                          <a:pt x="134" y="32"/>
                        </a:cubicBezTo>
                        <a:close/>
                        <a:moveTo>
                          <a:pt x="117" y="20"/>
                        </a:moveTo>
                        <a:cubicBezTo>
                          <a:pt x="117" y="19"/>
                          <a:pt x="117" y="19"/>
                          <a:pt x="117" y="19"/>
                        </a:cubicBezTo>
                        <a:cubicBezTo>
                          <a:pt x="117" y="19"/>
                          <a:pt x="117" y="19"/>
                          <a:pt x="118" y="19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8" y="20"/>
                          <a:pt x="118" y="20"/>
                        </a:cubicBezTo>
                        <a:cubicBezTo>
                          <a:pt x="118" y="20"/>
                          <a:pt x="117" y="20"/>
                          <a:pt x="117" y="20"/>
                        </a:cubicBezTo>
                        <a:cubicBezTo>
                          <a:pt x="117" y="20"/>
                          <a:pt x="117" y="20"/>
                          <a:pt x="117" y="20"/>
                        </a:cubicBezTo>
                        <a:close/>
                        <a:moveTo>
                          <a:pt x="118" y="18"/>
                        </a:moveTo>
                        <a:cubicBezTo>
                          <a:pt x="119" y="19"/>
                          <a:pt x="121" y="20"/>
                          <a:pt x="122" y="22"/>
                        </a:cubicBezTo>
                        <a:cubicBezTo>
                          <a:pt x="120" y="22"/>
                          <a:pt x="119" y="21"/>
                          <a:pt x="118" y="20"/>
                        </a:cubicBezTo>
                        <a:cubicBezTo>
                          <a:pt x="118" y="19"/>
                          <a:pt x="118" y="19"/>
                          <a:pt x="118" y="19"/>
                        </a:cubicBezTo>
                        <a:cubicBezTo>
                          <a:pt x="118" y="19"/>
                          <a:pt x="118" y="19"/>
                          <a:pt x="118" y="18"/>
                        </a:cubicBezTo>
                        <a:close/>
                        <a:moveTo>
                          <a:pt x="118" y="22"/>
                        </a:moveTo>
                        <a:cubicBezTo>
                          <a:pt x="119" y="22"/>
                          <a:pt x="120" y="22"/>
                          <a:pt x="120" y="23"/>
                        </a:cubicBezTo>
                        <a:cubicBezTo>
                          <a:pt x="119" y="23"/>
                          <a:pt x="119" y="23"/>
                          <a:pt x="118" y="24"/>
                        </a:cubicBezTo>
                        <a:cubicBezTo>
                          <a:pt x="118" y="24"/>
                          <a:pt x="118" y="24"/>
                          <a:pt x="118" y="24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3"/>
                          <a:pt x="118" y="23"/>
                          <a:pt x="118" y="23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ubicBezTo>
                          <a:pt x="118" y="22"/>
                          <a:pt x="118" y="22"/>
                          <a:pt x="118" y="22"/>
                        </a:cubicBezTo>
                        <a:close/>
                        <a:moveTo>
                          <a:pt x="117" y="25"/>
                        </a:moveTo>
                        <a:cubicBezTo>
                          <a:pt x="117" y="25"/>
                          <a:pt x="117" y="25"/>
                          <a:pt x="117" y="25"/>
                        </a:cubicBezTo>
                        <a:cubicBezTo>
                          <a:pt x="118" y="25"/>
                          <a:pt x="118" y="25"/>
                          <a:pt x="118" y="25"/>
                        </a:cubicBezTo>
                        <a:cubicBezTo>
                          <a:pt x="118" y="26"/>
                          <a:pt x="118" y="27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8" y="28"/>
                        </a:cubicBezTo>
                        <a:cubicBezTo>
                          <a:pt x="118" y="28"/>
                          <a:pt x="118" y="28"/>
                          <a:pt x="117" y="28"/>
                        </a:cubicBezTo>
                        <a:cubicBezTo>
                          <a:pt x="117" y="28"/>
                          <a:pt x="117" y="28"/>
                          <a:pt x="117" y="28"/>
                        </a:cubicBezTo>
                        <a:cubicBezTo>
                          <a:pt x="117" y="27"/>
                          <a:pt x="117" y="26"/>
                          <a:pt x="117" y="26"/>
                        </a:cubicBezTo>
                        <a:cubicBezTo>
                          <a:pt x="117" y="26"/>
                          <a:pt x="117" y="25"/>
                          <a:pt x="117" y="25"/>
                        </a:cubicBezTo>
                        <a:close/>
                        <a:moveTo>
                          <a:pt x="117" y="24"/>
                        </a:move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4"/>
                          <a:pt x="117" y="24"/>
                        </a:cubicBezTo>
                        <a:cubicBezTo>
                          <a:pt x="117" y="24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3"/>
                        </a:cubicBezTo>
                        <a:cubicBezTo>
                          <a:pt x="117" y="23"/>
                          <a:pt x="117" y="23"/>
                          <a:pt x="117" y="24"/>
                        </a:cubicBezTo>
                        <a:close/>
                        <a:moveTo>
                          <a:pt x="128" y="24"/>
                        </a:moveTo>
                        <a:cubicBezTo>
                          <a:pt x="128" y="23"/>
                          <a:pt x="128" y="23"/>
                          <a:pt x="128" y="23"/>
                        </a:cubicBezTo>
                        <a:cubicBezTo>
                          <a:pt x="128" y="22"/>
                          <a:pt x="129" y="22"/>
                          <a:pt x="130" y="21"/>
                        </a:cubicBezTo>
                        <a:cubicBezTo>
                          <a:pt x="131" y="23"/>
                          <a:pt x="131" y="24"/>
                          <a:pt x="132" y="26"/>
                        </a:cubicBezTo>
                        <a:cubicBezTo>
                          <a:pt x="130" y="25"/>
                          <a:pt x="129" y="24"/>
                          <a:pt x="128" y="24"/>
                        </a:cubicBezTo>
                        <a:close/>
                        <a:moveTo>
                          <a:pt x="127" y="23"/>
                        </a:moveTo>
                        <a:cubicBezTo>
                          <a:pt x="127" y="23"/>
                          <a:pt x="127" y="23"/>
                          <a:pt x="127" y="23"/>
                        </a:cubicBezTo>
                        <a:cubicBezTo>
                          <a:pt x="123" y="22"/>
                          <a:pt x="121" y="19"/>
                          <a:pt x="118" y="17"/>
                        </a:cubicBezTo>
                        <a:cubicBezTo>
                          <a:pt x="121" y="16"/>
                          <a:pt x="125" y="16"/>
                          <a:pt x="128" y="17"/>
                        </a:cubicBezTo>
                        <a:cubicBezTo>
                          <a:pt x="129" y="19"/>
                          <a:pt x="130" y="20"/>
                          <a:pt x="130" y="21"/>
                        </a:cubicBezTo>
                        <a:cubicBezTo>
                          <a:pt x="129" y="22"/>
                          <a:pt x="128" y="22"/>
                          <a:pt x="127" y="23"/>
                        </a:cubicBezTo>
                        <a:close/>
                        <a:moveTo>
                          <a:pt x="117" y="16"/>
                        </a:moveTo>
                        <a:cubicBezTo>
                          <a:pt x="117" y="16"/>
                          <a:pt x="117" y="15"/>
                          <a:pt x="117" y="15"/>
                        </a:cubicBezTo>
                        <a:cubicBezTo>
                          <a:pt x="117" y="15"/>
                          <a:pt x="118" y="15"/>
                          <a:pt x="119" y="15"/>
                        </a:cubicBezTo>
                        <a:cubicBezTo>
                          <a:pt x="118" y="16"/>
                          <a:pt x="118" y="16"/>
                          <a:pt x="117" y="16"/>
                        </a:cubicBezTo>
                        <a:close/>
                        <a:moveTo>
                          <a:pt x="113" y="18"/>
                        </a:moveTo>
                        <a:cubicBezTo>
                          <a:pt x="111" y="17"/>
                          <a:pt x="109" y="17"/>
                          <a:pt x="109" y="15"/>
                        </a:cubicBezTo>
                        <a:cubicBezTo>
                          <a:pt x="109" y="15"/>
                          <a:pt x="109" y="15"/>
                          <a:pt x="109" y="15"/>
                        </a:cubicBezTo>
                        <a:cubicBezTo>
                          <a:pt x="110" y="14"/>
                          <a:pt x="110" y="13"/>
                          <a:pt x="110" y="13"/>
                        </a:cubicBezTo>
                        <a:cubicBezTo>
                          <a:pt x="111" y="12"/>
                          <a:pt x="112" y="13"/>
                          <a:pt x="113" y="14"/>
                        </a:cubicBezTo>
                        <a:cubicBezTo>
                          <a:pt x="113" y="15"/>
                          <a:pt x="113" y="16"/>
                          <a:pt x="113" y="18"/>
                        </a:cubicBezTo>
                        <a:close/>
                        <a:moveTo>
                          <a:pt x="109" y="14"/>
                        </a:moveTo>
                        <a:cubicBezTo>
                          <a:pt x="109" y="14"/>
                          <a:pt x="109" y="14"/>
                          <a:pt x="109" y="14"/>
                        </a:cubicBezTo>
                        <a:cubicBezTo>
                          <a:pt x="108" y="13"/>
                          <a:pt x="108" y="13"/>
                          <a:pt x="108" y="12"/>
                        </a:cubicBezTo>
                        <a:cubicBezTo>
                          <a:pt x="108" y="12"/>
                          <a:pt x="110" y="12"/>
                          <a:pt x="110" y="13"/>
                        </a:cubicBezTo>
                        <a:cubicBezTo>
                          <a:pt x="110" y="13"/>
                          <a:pt x="110" y="13"/>
                          <a:pt x="110" y="13"/>
                        </a:cubicBezTo>
                        <a:cubicBezTo>
                          <a:pt x="109" y="13"/>
                          <a:pt x="109" y="14"/>
                          <a:pt x="109" y="14"/>
                        </a:cubicBezTo>
                        <a:close/>
                        <a:moveTo>
                          <a:pt x="91" y="28"/>
                        </a:move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1" y="28"/>
                          <a:pt x="91" y="28"/>
                        </a:cubicBezTo>
                        <a:cubicBezTo>
                          <a:pt x="91" y="28"/>
                          <a:pt x="90" y="28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88" y="29"/>
                          <a:pt x="87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30"/>
                          <a:pt x="86" y="30"/>
                          <a:pt x="86" y="30"/>
                        </a:cubicBezTo>
                        <a:cubicBezTo>
                          <a:pt x="86" y="27"/>
                          <a:pt x="89" y="27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4"/>
                          <a:pt x="91" y="23"/>
                          <a:pt x="92" y="22"/>
                        </a:cubicBezTo>
                        <a:cubicBezTo>
                          <a:pt x="92" y="22"/>
                          <a:pt x="92" y="22"/>
                          <a:pt x="93" y="22"/>
                        </a:cubicBezTo>
                        <a:cubicBezTo>
                          <a:pt x="93" y="24"/>
                          <a:pt x="91" y="26"/>
                          <a:pt x="91" y="28"/>
                        </a:cubicBezTo>
                        <a:close/>
                        <a:moveTo>
                          <a:pt x="82" y="52"/>
                        </a:moveTo>
                        <a:cubicBezTo>
                          <a:pt x="80" y="52"/>
                          <a:pt x="79" y="51"/>
                          <a:pt x="76" y="51"/>
                        </a:cubicBezTo>
                        <a:cubicBezTo>
                          <a:pt x="76" y="51"/>
                          <a:pt x="75" y="51"/>
                          <a:pt x="74" y="51"/>
                        </a:cubicBezTo>
                        <a:cubicBezTo>
                          <a:pt x="74" y="51"/>
                          <a:pt x="74" y="51"/>
                          <a:pt x="74" y="51"/>
                        </a:cubicBezTo>
                        <a:cubicBezTo>
                          <a:pt x="74" y="51"/>
                          <a:pt x="74" y="51"/>
                          <a:pt x="73" y="51"/>
                        </a:cubicBezTo>
                        <a:cubicBezTo>
                          <a:pt x="76" y="50"/>
                          <a:pt x="79" y="49"/>
                          <a:pt x="81" y="48"/>
                        </a:cubicBezTo>
                        <a:cubicBezTo>
                          <a:pt x="82" y="49"/>
                          <a:pt x="82" y="51"/>
                          <a:pt x="82" y="52"/>
                        </a:cubicBezTo>
                        <a:close/>
                        <a:moveTo>
                          <a:pt x="75" y="57"/>
                        </a:moveTo>
                        <a:cubicBezTo>
                          <a:pt x="76" y="59"/>
                          <a:pt x="75" y="61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64"/>
                          <a:pt x="75" y="65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4" y="66"/>
                          <a:pt x="74" y="66"/>
                          <a:pt x="74" y="66"/>
                        </a:cubicBezTo>
                        <a:cubicBezTo>
                          <a:pt x="73" y="63"/>
                          <a:pt x="72" y="60"/>
                          <a:pt x="71" y="57"/>
                        </a:cubicBezTo>
                        <a:cubicBezTo>
                          <a:pt x="72" y="57"/>
                          <a:pt x="74" y="58"/>
                          <a:pt x="75" y="57"/>
                        </a:cubicBezTo>
                        <a:close/>
                        <a:moveTo>
                          <a:pt x="74" y="68"/>
                        </a:moveTo>
                        <a:cubicBezTo>
                          <a:pt x="74" y="68"/>
                          <a:pt x="74" y="68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5" y="66"/>
                          <a:pt x="75" y="64"/>
                          <a:pt x="75" y="62"/>
                        </a:cubicBez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6" y="61"/>
                          <a:pt x="76" y="59"/>
                          <a:pt x="77" y="58"/>
                        </a:cubicBezTo>
                        <a:cubicBezTo>
                          <a:pt x="79" y="59"/>
                          <a:pt x="82" y="59"/>
                          <a:pt x="85" y="60"/>
                        </a:cubicBezTo>
                        <a:cubicBezTo>
                          <a:pt x="84" y="60"/>
                          <a:pt x="84" y="60"/>
                          <a:pt x="84" y="60"/>
                        </a:cubicBezTo>
                        <a:cubicBezTo>
                          <a:pt x="85" y="61"/>
                          <a:pt x="85" y="62"/>
                          <a:pt x="85" y="63"/>
                        </a:cubicBezTo>
                        <a:cubicBezTo>
                          <a:pt x="85" y="63"/>
                          <a:pt x="85" y="64"/>
                          <a:pt x="85" y="64"/>
                        </a:cubicBezTo>
                        <a:cubicBezTo>
                          <a:pt x="85" y="65"/>
                          <a:pt x="85" y="65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4" y="66"/>
                          <a:pt x="83" y="66"/>
                          <a:pt x="82" y="66"/>
                        </a:cubicBezTo>
                        <a:cubicBezTo>
                          <a:pt x="82" y="66"/>
                          <a:pt x="82" y="66"/>
                          <a:pt x="82" y="66"/>
                        </a:cubicBezTo>
                        <a:cubicBezTo>
                          <a:pt x="82" y="66"/>
                          <a:pt x="82" y="66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2" y="67"/>
                          <a:pt x="82" y="67"/>
                          <a:pt x="82" y="67"/>
                        </a:cubicBezTo>
                        <a:cubicBezTo>
                          <a:pt x="83" y="67"/>
                          <a:pt x="84" y="66"/>
                          <a:pt x="85" y="66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85" y="66"/>
                          <a:pt x="86" y="66"/>
                          <a:pt x="86" y="66"/>
                        </a:cubicBezTo>
                        <a:cubicBezTo>
                          <a:pt x="88" y="66"/>
                          <a:pt x="89" y="66"/>
                          <a:pt x="91" y="66"/>
                        </a:cubicBezTo>
                        <a:cubicBezTo>
                          <a:pt x="92" y="66"/>
                          <a:pt x="94" y="66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5" y="67"/>
                          <a:pt x="95" y="67"/>
                          <a:pt x="95" y="67"/>
                        </a:cubicBezTo>
                        <a:cubicBezTo>
                          <a:pt x="98" y="69"/>
                          <a:pt x="102" y="70"/>
                          <a:pt x="106" y="71"/>
                        </a:cubicBezTo>
                        <a:cubicBezTo>
                          <a:pt x="106" y="73"/>
                          <a:pt x="107" y="74"/>
                          <a:pt x="106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5" y="76"/>
                          <a:pt x="105" y="76"/>
                        </a:cubicBezTo>
                        <a:cubicBezTo>
                          <a:pt x="105" y="76"/>
                          <a:pt x="104" y="76"/>
                          <a:pt x="104" y="76"/>
                        </a:cubicBezTo>
                        <a:cubicBezTo>
                          <a:pt x="104" y="76"/>
                          <a:pt x="103" y="76"/>
                          <a:pt x="103" y="76"/>
                        </a:cubicBezTo>
                        <a:cubicBezTo>
                          <a:pt x="103" y="76"/>
                          <a:pt x="103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2" y="76"/>
                          <a:pt x="102" y="76"/>
                          <a:pt x="102" y="76"/>
                        </a:cubicBezTo>
                        <a:cubicBezTo>
                          <a:pt x="103" y="76"/>
                          <a:pt x="103" y="76"/>
                          <a:pt x="103" y="76"/>
                        </a:cubicBezTo>
                        <a:cubicBezTo>
                          <a:pt x="103" y="76"/>
                          <a:pt x="104" y="76"/>
                          <a:pt x="104" y="76"/>
                        </a:cubicBezTo>
                        <a:cubicBezTo>
                          <a:pt x="104" y="76"/>
                          <a:pt x="105" y="76"/>
                          <a:pt x="105" y="76"/>
                        </a:cubicBezTo>
                        <a:cubicBezTo>
                          <a:pt x="105" y="76"/>
                          <a:pt x="106" y="76"/>
                          <a:pt x="106" y="76"/>
                        </a:cubicBezTo>
                        <a:cubicBezTo>
                          <a:pt x="106" y="78"/>
                          <a:pt x="106" y="80"/>
                          <a:pt x="106" y="82"/>
                        </a:cubicBezTo>
                        <a:cubicBezTo>
                          <a:pt x="106" y="82"/>
                          <a:pt x="106" y="82"/>
                          <a:pt x="106" y="82"/>
                        </a:cubicBezTo>
                        <a:cubicBezTo>
                          <a:pt x="106" y="83"/>
                          <a:pt x="105" y="84"/>
                          <a:pt x="105" y="85"/>
                        </a:cubicBezTo>
                        <a:cubicBezTo>
                          <a:pt x="105" y="85"/>
                          <a:pt x="105" y="85"/>
                          <a:pt x="105" y="85"/>
                        </a:cubicBezTo>
                        <a:cubicBezTo>
                          <a:pt x="105" y="85"/>
                          <a:pt x="105" y="86"/>
                          <a:pt x="105" y="86"/>
                        </a:cubicBezTo>
                        <a:cubicBezTo>
                          <a:pt x="105" y="87"/>
                          <a:pt x="104" y="87"/>
                          <a:pt x="103" y="87"/>
                        </a:cubicBezTo>
                        <a:cubicBezTo>
                          <a:pt x="103" y="87"/>
                          <a:pt x="103" y="87"/>
                          <a:pt x="103" y="87"/>
                        </a:cubicBezTo>
                        <a:cubicBezTo>
                          <a:pt x="103" y="87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2" y="88"/>
                          <a:pt x="102" y="88"/>
                          <a:pt x="102" y="88"/>
                        </a:cubicBezTo>
                        <a:cubicBezTo>
                          <a:pt x="103" y="88"/>
                          <a:pt x="103" y="88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4" y="87"/>
                          <a:pt x="104" y="87"/>
                          <a:pt x="104" y="87"/>
                        </a:cubicBezTo>
                        <a:cubicBezTo>
                          <a:pt x="103" y="89"/>
                          <a:pt x="101" y="88"/>
                          <a:pt x="100" y="88"/>
                        </a:cubicBezTo>
                        <a:cubicBezTo>
                          <a:pt x="99" y="88"/>
                          <a:pt x="99" y="89"/>
                          <a:pt x="98" y="89"/>
                        </a:cubicBezTo>
                        <a:cubicBezTo>
                          <a:pt x="90" y="89"/>
                          <a:pt x="83" y="87"/>
                          <a:pt x="78" y="86"/>
                        </a:cubicBezTo>
                        <a:cubicBezTo>
                          <a:pt x="77" y="83"/>
                          <a:pt x="77" y="80"/>
                          <a:pt x="76" y="78"/>
                        </a:cubicBezTo>
                        <a:cubicBezTo>
                          <a:pt x="76" y="78"/>
                          <a:pt x="76" y="78"/>
                          <a:pt x="76" y="78"/>
                        </a:cubicBezTo>
                        <a:cubicBezTo>
                          <a:pt x="75" y="76"/>
                          <a:pt x="75" y="75"/>
                          <a:pt x="75" y="73"/>
                        </a:cubicBezTo>
                        <a:cubicBezTo>
                          <a:pt x="75" y="71"/>
                          <a:pt x="75" y="70"/>
                          <a:pt x="74" y="68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lose/>
                        <a:moveTo>
                          <a:pt x="83" y="101"/>
                        </a:moveTo>
                        <a:cubicBezTo>
                          <a:pt x="83" y="99"/>
                          <a:pt x="84" y="98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7" y="95"/>
                          <a:pt x="89" y="93"/>
                          <a:pt x="91" y="91"/>
                        </a:cubicBezTo>
                        <a:cubicBezTo>
                          <a:pt x="92" y="90"/>
                          <a:pt x="96" y="92"/>
                          <a:pt x="98" y="91"/>
                        </a:cubicBezTo>
                        <a:cubicBezTo>
                          <a:pt x="94" y="96"/>
                          <a:pt x="89" y="98"/>
                          <a:pt x="83" y="101"/>
                        </a:cubicBezTo>
                        <a:cubicBezTo>
                          <a:pt x="83" y="101"/>
                          <a:pt x="83" y="101"/>
                          <a:pt x="82" y="101"/>
                        </a:cubicBezTo>
                        <a:cubicBezTo>
                          <a:pt x="83" y="101"/>
                          <a:pt x="83" y="101"/>
                          <a:pt x="83" y="101"/>
                        </a:cubicBezTo>
                        <a:close/>
                        <a:moveTo>
                          <a:pt x="90" y="101"/>
                        </a:moveTo>
                        <a:cubicBezTo>
                          <a:pt x="90" y="101"/>
                          <a:pt x="90" y="101"/>
                          <a:pt x="90" y="101"/>
                        </a:cubicBezTo>
                        <a:cubicBezTo>
                          <a:pt x="89" y="103"/>
                          <a:pt x="89" y="104"/>
                          <a:pt x="88" y="106"/>
                        </a:cubicBezTo>
                        <a:cubicBezTo>
                          <a:pt x="86" y="106"/>
                          <a:pt x="84" y="105"/>
                          <a:pt x="83" y="104"/>
                        </a:cubicBezTo>
                        <a:cubicBezTo>
                          <a:pt x="85" y="103"/>
                          <a:pt x="88" y="102"/>
                          <a:pt x="90" y="101"/>
                        </a:cubicBezTo>
                        <a:close/>
                        <a:moveTo>
                          <a:pt x="90" y="106"/>
                        </a:moveTo>
                        <a:cubicBezTo>
                          <a:pt x="91" y="104"/>
                          <a:pt x="92" y="101"/>
                          <a:pt x="94" y="99"/>
                        </a:cubicBezTo>
                        <a:cubicBezTo>
                          <a:pt x="95" y="97"/>
                          <a:pt x="97" y="96"/>
                          <a:pt x="99" y="95"/>
                        </a:cubicBezTo>
                        <a:cubicBezTo>
                          <a:pt x="101" y="94"/>
                          <a:pt x="103" y="92"/>
                          <a:pt x="105" y="91"/>
                        </a:cubicBezTo>
                        <a:cubicBezTo>
                          <a:pt x="105" y="91"/>
                          <a:pt x="105" y="91"/>
                          <a:pt x="105" y="91"/>
                        </a:cubicBezTo>
                        <a:cubicBezTo>
                          <a:pt x="103" y="94"/>
                          <a:pt x="102" y="97"/>
                          <a:pt x="100" y="99"/>
                        </a:cubicBezTo>
                        <a:cubicBezTo>
                          <a:pt x="99" y="100"/>
                          <a:pt x="98" y="101"/>
                          <a:pt x="97" y="102"/>
                        </a:cubicBezTo>
                        <a:cubicBezTo>
                          <a:pt x="93" y="105"/>
                          <a:pt x="90" y="110"/>
                          <a:pt x="86" y="113"/>
                        </a:cubicBezTo>
                        <a:cubicBezTo>
                          <a:pt x="87" y="110"/>
                          <a:pt x="89" y="109"/>
                          <a:pt x="90" y="106"/>
                        </a:cubicBezTo>
                        <a:close/>
                        <a:moveTo>
                          <a:pt x="90" y="110"/>
                        </a:moveTo>
                        <a:cubicBezTo>
                          <a:pt x="92" y="109"/>
                          <a:pt x="93" y="107"/>
                          <a:pt x="95" y="106"/>
                        </a:cubicBezTo>
                        <a:cubicBezTo>
                          <a:pt x="96" y="108"/>
                          <a:pt x="97" y="109"/>
                          <a:pt x="97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9" y="112"/>
                          <a:pt x="101" y="114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7"/>
                          <a:pt x="101" y="117"/>
                          <a:pt x="101" y="117"/>
                        </a:cubicBezTo>
                        <a:cubicBezTo>
                          <a:pt x="101" y="114"/>
                          <a:pt x="99" y="112"/>
                          <a:pt x="98" y="110"/>
                        </a:cubicBezTo>
                        <a:cubicBezTo>
                          <a:pt x="98" y="110"/>
                          <a:pt x="98" y="110"/>
                          <a:pt x="98" y="110"/>
                        </a:cubicBezTo>
                        <a:cubicBezTo>
                          <a:pt x="98" y="108"/>
                          <a:pt x="97" y="107"/>
                          <a:pt x="96" y="105"/>
                        </a:cubicBezTo>
                        <a:cubicBezTo>
                          <a:pt x="98" y="102"/>
                          <a:pt x="102" y="100"/>
                          <a:pt x="104" y="96"/>
                        </a:cubicBezTo>
                        <a:cubicBezTo>
                          <a:pt x="105" y="98"/>
                          <a:pt x="104" y="100"/>
                          <a:pt x="105" y="101"/>
                        </a:cubicBezTo>
                        <a:cubicBezTo>
                          <a:pt x="105" y="101"/>
                          <a:pt x="105" y="102"/>
                          <a:pt x="105" y="102"/>
                        </a:cubicBezTo>
                        <a:cubicBezTo>
                          <a:pt x="105" y="102"/>
                          <a:pt x="105" y="103"/>
                          <a:pt x="105" y="103"/>
                        </a:cubicBezTo>
                        <a:cubicBezTo>
                          <a:pt x="105" y="103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4"/>
                          <a:pt x="105" y="104"/>
                          <a:pt x="105" y="104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5" y="107"/>
                          <a:pt x="105" y="108"/>
                          <a:pt x="105" y="109"/>
                        </a:cubicBezTo>
                        <a:cubicBezTo>
                          <a:pt x="105" y="110"/>
                          <a:pt x="105" y="110"/>
                          <a:pt x="105" y="111"/>
                        </a:cubicBezTo>
                        <a:cubicBezTo>
                          <a:pt x="104" y="110"/>
                          <a:pt x="102" y="110"/>
                          <a:pt x="101" y="109"/>
                        </a:cubicBezTo>
                        <a:cubicBezTo>
                          <a:pt x="101" y="109"/>
                          <a:pt x="101" y="109"/>
                          <a:pt x="101" y="109"/>
                        </a:cubicBezTo>
                        <a:cubicBezTo>
                          <a:pt x="101" y="109"/>
                          <a:pt x="101" y="110"/>
                          <a:pt x="101" y="110"/>
                        </a:cubicBezTo>
                        <a:cubicBezTo>
                          <a:pt x="101" y="110"/>
                          <a:pt x="101" y="110"/>
                          <a:pt x="101" y="110"/>
                        </a:cubicBezTo>
                        <a:cubicBezTo>
                          <a:pt x="102" y="110"/>
                          <a:pt x="104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1"/>
                          <a:pt x="105" y="111"/>
                          <a:pt x="105" y="111"/>
                        </a:cubicBezTo>
                        <a:cubicBezTo>
                          <a:pt x="105" y="112"/>
                          <a:pt x="105" y="112"/>
                          <a:pt x="105" y="112"/>
                        </a:cubicBezTo>
                        <a:cubicBezTo>
                          <a:pt x="105" y="112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5" y="113"/>
                        </a:cubicBezTo>
                        <a:cubicBezTo>
                          <a:pt x="105" y="113"/>
                          <a:pt x="105" y="113"/>
                          <a:pt x="106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6" y="113"/>
                          <a:pt x="105" y="112"/>
                          <a:pt x="105" y="112"/>
                        </a:cubicBezTo>
                        <a:cubicBezTo>
                          <a:pt x="105" y="112"/>
                          <a:pt x="106" y="112"/>
                          <a:pt x="106" y="112"/>
                        </a:cubicBezTo>
                        <a:cubicBezTo>
                          <a:pt x="106" y="112"/>
                          <a:pt x="106" y="112"/>
                          <a:pt x="106" y="112"/>
                        </a:cubicBezTo>
                        <a:cubicBezTo>
                          <a:pt x="107" y="112"/>
                          <a:pt x="108" y="113"/>
                          <a:pt x="109" y="113"/>
                        </a:cubicBez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9" y="117"/>
                          <a:pt x="105" y="124"/>
                          <a:pt x="100" y="125"/>
                        </a:cubicBezTo>
                        <a:cubicBezTo>
                          <a:pt x="100" y="125"/>
                          <a:pt x="100" y="125"/>
                          <a:pt x="100" y="125"/>
                        </a:cubicBezTo>
                        <a:cubicBezTo>
                          <a:pt x="97" y="124"/>
                          <a:pt x="95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3" y="119"/>
                          <a:pt x="93" y="117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2" y="117"/>
                          <a:pt x="93" y="119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1" y="121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91" y="120"/>
                          <a:pt x="91" y="120"/>
                          <a:pt x="91" y="120"/>
                        </a:cubicBezTo>
                        <a:cubicBezTo>
                          <a:pt x="89" y="119"/>
                          <a:pt x="87" y="119"/>
                          <a:pt x="85" y="118"/>
                        </a:cubicBezTo>
                        <a:cubicBezTo>
                          <a:pt x="86" y="114"/>
                          <a:pt x="88" y="113"/>
                          <a:pt x="90" y="110"/>
                        </a:cubicBezTo>
                        <a:close/>
                        <a:moveTo>
                          <a:pt x="109" y="128"/>
                        </a:moveTo>
                        <a:cubicBezTo>
                          <a:pt x="109" y="128"/>
                          <a:pt x="108" y="128"/>
                          <a:pt x="108" y="128"/>
                        </a:cubicBezTo>
                        <a:cubicBezTo>
                          <a:pt x="108" y="130"/>
                          <a:pt x="105" y="130"/>
                          <a:pt x="103" y="131"/>
                        </a:cubicBezTo>
                        <a:cubicBezTo>
                          <a:pt x="103" y="131"/>
                          <a:pt x="103" y="131"/>
                          <a:pt x="103" y="131"/>
                        </a:cubicBezTo>
                        <a:cubicBezTo>
                          <a:pt x="102" y="131"/>
                          <a:pt x="100" y="132"/>
                          <a:pt x="99" y="132"/>
                        </a:cubicBezTo>
                        <a:cubicBezTo>
                          <a:pt x="100" y="130"/>
                          <a:pt x="102" y="128"/>
                          <a:pt x="104" y="126"/>
                        </a:cubicBezTo>
                        <a:cubicBezTo>
                          <a:pt x="104" y="126"/>
                          <a:pt x="105" y="126"/>
                          <a:pt x="105" y="126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7"/>
                          <a:pt x="105" y="127"/>
                        </a:cubicBezTo>
                        <a:cubicBezTo>
                          <a:pt x="105" y="127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8"/>
                          <a:pt x="105" y="128"/>
                        </a:cubicBezTo>
                        <a:cubicBezTo>
                          <a:pt x="105" y="128"/>
                          <a:pt x="105" y="127"/>
                          <a:pt x="105" y="127"/>
                        </a:cubicBezTo>
                        <a:cubicBezTo>
                          <a:pt x="105" y="127"/>
                          <a:pt x="106" y="127"/>
                          <a:pt x="106" y="127"/>
                        </a:cubicBezTo>
                        <a:cubicBezTo>
                          <a:pt x="106" y="127"/>
                          <a:pt x="107" y="127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8"/>
                          <a:pt x="107" y="128"/>
                          <a:pt x="107" y="128"/>
                        </a:cubicBezTo>
                        <a:cubicBezTo>
                          <a:pt x="107" y="127"/>
                          <a:pt x="106" y="127"/>
                          <a:pt x="106" y="127"/>
                        </a:cubicBezTo>
                        <a:cubicBezTo>
                          <a:pt x="106" y="127"/>
                          <a:pt x="106" y="127"/>
                          <a:pt x="106" y="127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6"/>
                          <a:pt x="106" y="126"/>
                          <a:pt x="106" y="126"/>
                        </a:cubicBezTo>
                        <a:cubicBezTo>
                          <a:pt x="106" y="125"/>
                          <a:pt x="106" y="125"/>
                          <a:pt x="106" y="124"/>
                        </a:cubicBezTo>
                        <a:cubicBezTo>
                          <a:pt x="107" y="122"/>
                          <a:pt x="108" y="121"/>
                          <a:pt x="109" y="120"/>
                        </a:cubicBezTo>
                        <a:cubicBezTo>
                          <a:pt x="109" y="120"/>
                          <a:pt x="108" y="122"/>
                          <a:pt x="109" y="123"/>
                        </a:cubicBezTo>
                        <a:cubicBezTo>
                          <a:pt x="109" y="123"/>
                          <a:pt x="108" y="123"/>
                          <a:pt x="108" y="124"/>
                        </a:cubicBezTo>
                        <a:cubicBezTo>
                          <a:pt x="108" y="124"/>
                          <a:pt x="108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4"/>
                          <a:pt x="109" y="124"/>
                        </a:cubicBezTo>
                        <a:cubicBezTo>
                          <a:pt x="109" y="124"/>
                          <a:pt x="109" y="123"/>
                          <a:pt x="109" y="123"/>
                        </a:cubicBezTo>
                        <a:cubicBezTo>
                          <a:pt x="109" y="123"/>
                          <a:pt x="109" y="123"/>
                          <a:pt x="109" y="123"/>
                        </a:cubicBezTo>
                        <a:cubicBezTo>
                          <a:pt x="109" y="124"/>
                          <a:pt x="109" y="127"/>
                          <a:pt x="109" y="128"/>
                        </a:cubicBezTo>
                        <a:close/>
                        <a:moveTo>
                          <a:pt x="104" y="125"/>
                        </a:moveTo>
                        <a:cubicBezTo>
                          <a:pt x="104" y="125"/>
                          <a:pt x="105" y="124"/>
                          <a:pt x="106" y="124"/>
                        </a:cubicBezTo>
                        <a:cubicBezTo>
                          <a:pt x="106" y="125"/>
                          <a:pt x="105" y="125"/>
                          <a:pt x="105" y="126"/>
                        </a:cubicBezTo>
                        <a:cubicBezTo>
                          <a:pt x="105" y="126"/>
                          <a:pt x="105" y="126"/>
                          <a:pt x="105" y="126"/>
                        </a:cubicBezTo>
                        <a:cubicBezTo>
                          <a:pt x="105" y="126"/>
                          <a:pt x="105" y="126"/>
                          <a:pt x="104" y="125"/>
                        </a:cubicBezTo>
                        <a:close/>
                        <a:moveTo>
                          <a:pt x="90" y="121"/>
                        </a:move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1" y="121"/>
                          <a:pt x="91" y="121"/>
                        </a:cubicBezTo>
                        <a:cubicBezTo>
                          <a:pt x="91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1" y="123"/>
                          <a:pt x="90" y="125"/>
                          <a:pt x="90" y="127"/>
                        </a:cubicBezTo>
                        <a:cubicBezTo>
                          <a:pt x="90" y="127"/>
                          <a:pt x="90" y="127"/>
                          <a:pt x="90" y="127"/>
                        </a:cubicBezTo>
                        <a:cubicBezTo>
                          <a:pt x="87" y="128"/>
                          <a:pt x="84" y="129"/>
                          <a:pt x="82" y="130"/>
                        </a:cubicBezTo>
                        <a:cubicBezTo>
                          <a:pt x="82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0" y="126"/>
                          <a:pt x="83" y="123"/>
                          <a:pt x="85" y="119"/>
                        </a:cubicBezTo>
                        <a:cubicBezTo>
                          <a:pt x="87" y="119"/>
                          <a:pt x="88" y="120"/>
                          <a:pt x="90" y="121"/>
                        </a:cubicBezTo>
                        <a:close/>
                        <a:moveTo>
                          <a:pt x="80" y="130"/>
                        </a:moveTo>
                        <a:cubicBezTo>
                          <a:pt x="80" y="130"/>
                          <a:pt x="80" y="130"/>
                          <a:pt x="80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0"/>
                          <a:pt x="81" y="130"/>
                        </a:cubicBezTo>
                        <a:cubicBezTo>
                          <a:pt x="81" y="130"/>
                          <a:pt x="81" y="131"/>
                          <a:pt x="81" y="131"/>
                        </a:cubicBezTo>
                        <a:cubicBezTo>
                          <a:pt x="81" y="131"/>
                          <a:pt x="81" y="131"/>
                          <a:pt x="81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0"/>
                          <a:pt x="80" y="130"/>
                          <a:pt x="80" y="130"/>
                        </a:cubicBezTo>
                        <a:close/>
                        <a:moveTo>
                          <a:pt x="80" y="131"/>
                        </a:move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80" y="131"/>
                          <a:pt x="80" y="131"/>
                          <a:pt x="80" y="131"/>
                        </a:cubicBezTo>
                        <a:cubicBezTo>
                          <a:pt x="78" y="132"/>
                          <a:pt x="78" y="134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6" y="135"/>
                          <a:pt x="78" y="130"/>
                          <a:pt x="80" y="131"/>
                        </a:cubicBezTo>
                        <a:close/>
                        <a:moveTo>
                          <a:pt x="92" y="127"/>
                        </a:move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1" y="127"/>
                          <a:pt x="91" y="127"/>
                          <a:pt x="90" y="127"/>
                        </a:cubicBezTo>
                        <a:cubicBezTo>
                          <a:pt x="91" y="125"/>
                          <a:pt x="92" y="123"/>
                          <a:pt x="92" y="122"/>
                        </a:cubicBezTo>
                        <a:cubicBezTo>
                          <a:pt x="92" y="122"/>
                          <a:pt x="92" y="122"/>
                          <a:pt x="92" y="121"/>
                        </a:cubicBezTo>
                        <a:cubicBezTo>
                          <a:pt x="92" y="121"/>
                          <a:pt x="92" y="121"/>
                          <a:pt x="92" y="121"/>
                        </a:cubicBezTo>
                        <a:cubicBezTo>
                          <a:pt x="95" y="122"/>
                          <a:pt x="97" y="125"/>
                          <a:pt x="100" y="125"/>
                        </a:cubicBezTo>
                        <a:cubicBezTo>
                          <a:pt x="99" y="127"/>
                          <a:pt x="94" y="126"/>
                          <a:pt x="92" y="127"/>
                        </a:cubicBezTo>
                        <a:close/>
                        <a:moveTo>
                          <a:pt x="110" y="113"/>
                        </a:moveTo>
                        <a:cubicBezTo>
                          <a:pt x="109" y="113"/>
                          <a:pt x="109" y="113"/>
                          <a:pt x="109" y="113"/>
                        </a:cubicBezTo>
                        <a:cubicBezTo>
                          <a:pt x="108" y="112"/>
                          <a:pt x="107" y="112"/>
                          <a:pt x="106" y="111"/>
                        </a:cubicBezTo>
                        <a:cubicBezTo>
                          <a:pt x="106" y="111"/>
                          <a:pt x="106" y="111"/>
                          <a:pt x="105" y="111"/>
                        </a:cubicBezTo>
                        <a:cubicBezTo>
                          <a:pt x="106" y="110"/>
                          <a:pt x="106" y="110"/>
                          <a:pt x="106" y="109"/>
                        </a:cubicBezTo>
                        <a:cubicBezTo>
                          <a:pt x="106" y="108"/>
                          <a:pt x="105" y="107"/>
                          <a:pt x="105" y="105"/>
                        </a:cubicBezTo>
                        <a:cubicBezTo>
                          <a:pt x="105" y="105"/>
                          <a:pt x="105" y="105"/>
                          <a:pt x="105" y="105"/>
                        </a:cubicBezTo>
                        <a:cubicBezTo>
                          <a:pt x="107" y="104"/>
                          <a:pt x="108" y="104"/>
                          <a:pt x="109" y="104"/>
                        </a:cubicBezTo>
                        <a:cubicBezTo>
                          <a:pt x="109" y="104"/>
                          <a:pt x="109" y="104"/>
                          <a:pt x="109" y="104"/>
                        </a:cubicBezTo>
                        <a:cubicBezTo>
                          <a:pt x="111" y="104"/>
                          <a:pt x="111" y="104"/>
                          <a:pt x="111" y="104"/>
                        </a:cubicBezTo>
                        <a:cubicBezTo>
                          <a:pt x="111" y="107"/>
                          <a:pt x="110" y="110"/>
                          <a:pt x="110" y="113"/>
                        </a:cubicBezTo>
                        <a:close/>
                        <a:moveTo>
                          <a:pt x="111" y="115"/>
                        </a:moveTo>
                        <a:cubicBezTo>
                          <a:pt x="111" y="115"/>
                          <a:pt x="111" y="115"/>
                          <a:pt x="111" y="115"/>
                        </a:cubicBezTo>
                        <a:cubicBezTo>
                          <a:pt x="113" y="116"/>
                          <a:pt x="114" y="118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6" y="119"/>
                          <a:pt x="116" y="119"/>
                          <a:pt x="116" y="119"/>
                        </a:cubicBezTo>
                        <a:cubicBezTo>
                          <a:pt x="118" y="120"/>
                          <a:pt x="117" y="123"/>
                          <a:pt x="117" y="125"/>
                        </a:cubicBezTo>
                        <a:cubicBezTo>
                          <a:pt x="116" y="129"/>
                          <a:pt x="116" y="129"/>
                          <a:pt x="114" y="131"/>
                        </a:cubicBezTo>
                        <a:cubicBezTo>
                          <a:pt x="113" y="132"/>
                          <a:pt x="112" y="133"/>
                          <a:pt x="111" y="134"/>
                        </a:cubicBezTo>
                        <a:cubicBezTo>
                          <a:pt x="110" y="133"/>
                          <a:pt x="111" y="130"/>
                          <a:pt x="110" y="129"/>
                        </a:cubicBezTo>
                        <a:cubicBezTo>
                          <a:pt x="110" y="124"/>
                          <a:pt x="111" y="120"/>
                          <a:pt x="111" y="115"/>
                        </a:cubicBezTo>
                        <a:close/>
                        <a:moveTo>
                          <a:pt x="111" y="149"/>
                        </a:moveTo>
                        <a:cubicBezTo>
                          <a:pt x="111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9"/>
                        </a:cubicBezTo>
                        <a:cubicBezTo>
                          <a:pt x="112" y="149"/>
                          <a:pt x="112" y="149"/>
                          <a:pt x="112" y="148"/>
                        </a:cubicBezTo>
                        <a:cubicBezTo>
                          <a:pt x="112" y="148"/>
                          <a:pt x="112" y="149"/>
                          <a:pt x="112" y="150"/>
                        </a:cubicBezTo>
                        <a:cubicBezTo>
                          <a:pt x="112" y="150"/>
                          <a:pt x="111" y="150"/>
                          <a:pt x="111" y="149"/>
                        </a:cubicBezTo>
                        <a:cubicBezTo>
                          <a:pt x="111" y="149"/>
                          <a:pt x="111" y="149"/>
                          <a:pt x="111" y="149"/>
                        </a:cubicBezTo>
                        <a:close/>
                        <a:moveTo>
                          <a:pt x="112" y="144"/>
                        </a:moveTo>
                        <a:cubicBezTo>
                          <a:pt x="112" y="144"/>
                          <a:pt x="112" y="144"/>
                          <a:pt x="111" y="144"/>
                        </a:cubicBezTo>
                        <a:cubicBezTo>
                          <a:pt x="111" y="144"/>
                          <a:pt x="111" y="144"/>
                          <a:pt x="111" y="144"/>
                        </a:cubicBezTo>
                        <a:cubicBezTo>
                          <a:pt x="111" y="143"/>
                          <a:pt x="112" y="143"/>
                          <a:pt x="113" y="143"/>
                        </a:cubicBezTo>
                        <a:cubicBezTo>
                          <a:pt x="113" y="143"/>
                          <a:pt x="113" y="144"/>
                          <a:pt x="112" y="144"/>
                        </a:cubicBezTo>
                        <a:close/>
                        <a:moveTo>
                          <a:pt x="111" y="142"/>
                        </a:moveTo>
                        <a:cubicBezTo>
                          <a:pt x="111" y="141"/>
                          <a:pt x="111" y="140"/>
                          <a:pt x="111" y="139"/>
                        </a:cubicBezTo>
                        <a:cubicBezTo>
                          <a:pt x="112" y="139"/>
                          <a:pt x="113" y="138"/>
                          <a:pt x="114" y="138"/>
                        </a:cubicBezTo>
                        <a:cubicBezTo>
                          <a:pt x="114" y="138"/>
                          <a:pt x="114" y="138"/>
                          <a:pt x="114" y="138"/>
                        </a:cubicBezTo>
                        <a:cubicBezTo>
                          <a:pt x="114" y="139"/>
                          <a:pt x="113" y="140"/>
                          <a:pt x="113" y="141"/>
                        </a:cubicBezTo>
                        <a:cubicBezTo>
                          <a:pt x="112" y="141"/>
                          <a:pt x="112" y="142"/>
                          <a:pt x="111" y="142"/>
                        </a:cubicBezTo>
                        <a:close/>
                        <a:moveTo>
                          <a:pt x="113" y="147"/>
                        </a:move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8"/>
                          <a:pt x="115" y="148"/>
                          <a:pt x="115" y="148"/>
                        </a:cubicBezTo>
                        <a:cubicBezTo>
                          <a:pt x="115" y="149"/>
                          <a:pt x="114" y="150"/>
                          <a:pt x="114" y="151"/>
                        </a:cubicBezTo>
                        <a:cubicBezTo>
                          <a:pt x="113" y="151"/>
                          <a:pt x="113" y="149"/>
                          <a:pt x="113" y="147"/>
                        </a:cubicBezTo>
                        <a:close/>
                        <a:moveTo>
                          <a:pt x="115" y="147"/>
                        </a:moveTo>
                        <a:cubicBezTo>
                          <a:pt x="115" y="147"/>
                          <a:pt x="114" y="147"/>
                          <a:pt x="114" y="147"/>
                        </a:cubicBezTo>
                        <a:cubicBezTo>
                          <a:pt x="114" y="147"/>
                          <a:pt x="114" y="147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7"/>
                          <a:pt x="115" y="147"/>
                          <a:pt x="115" y="147"/>
                        </a:cubicBezTo>
                        <a:close/>
                        <a:moveTo>
                          <a:pt x="115" y="146"/>
                        </a:moveTo>
                        <a:cubicBezTo>
                          <a:pt x="115" y="147"/>
                          <a:pt x="115" y="147"/>
                          <a:pt x="115" y="147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5" y="146"/>
                          <a:pt x="115" y="146"/>
                        </a:cubicBezTo>
                        <a:cubicBezTo>
                          <a:pt x="115" y="146"/>
                          <a:pt x="114" y="146"/>
                          <a:pt x="114" y="146"/>
                        </a:cubicBezTo>
                        <a:cubicBezTo>
                          <a:pt x="114" y="146"/>
                          <a:pt x="114" y="146"/>
                          <a:pt x="114" y="146"/>
                        </a:cubicBezTo>
                        <a:cubicBezTo>
                          <a:pt x="115" y="143"/>
                          <a:pt x="115" y="139"/>
                          <a:pt x="116" y="137"/>
                        </a:cubicBezTo>
                        <a:cubicBezTo>
                          <a:pt x="116" y="137"/>
                          <a:pt x="116" y="137"/>
                          <a:pt x="116" y="137"/>
                        </a:cubicBezTo>
                        <a:cubicBezTo>
                          <a:pt x="116" y="137"/>
                          <a:pt x="116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7"/>
                        </a:cubicBezTo>
                        <a:cubicBezTo>
                          <a:pt x="117" y="137"/>
                          <a:pt x="117" y="137"/>
                          <a:pt x="117" y="136"/>
                        </a:cubicBezTo>
                        <a:cubicBezTo>
                          <a:pt x="118" y="136"/>
                          <a:pt x="118" y="137"/>
                          <a:pt x="119" y="138"/>
                        </a:cubicBezTo>
                        <a:cubicBezTo>
                          <a:pt x="119" y="139"/>
                          <a:pt x="116" y="146"/>
                          <a:pt x="116" y="146"/>
                        </a:cubicBezTo>
                        <a:cubicBezTo>
                          <a:pt x="116" y="147"/>
                          <a:pt x="115" y="146"/>
                          <a:pt x="115" y="146"/>
                        </a:cubicBezTo>
                        <a:close/>
                        <a:moveTo>
                          <a:pt x="136" y="133"/>
                        </a:moveTo>
                        <a:cubicBezTo>
                          <a:pt x="137" y="134"/>
                          <a:pt x="138" y="134"/>
                          <a:pt x="139" y="134"/>
                        </a:cubicBezTo>
                        <a:cubicBezTo>
                          <a:pt x="139" y="134"/>
                          <a:pt x="139" y="134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9" y="135"/>
                          <a:pt x="139" y="135"/>
                          <a:pt x="139" y="135"/>
                        </a:cubicBezTo>
                        <a:cubicBezTo>
                          <a:pt x="137" y="136"/>
                          <a:pt x="136" y="137"/>
                          <a:pt x="135" y="137"/>
                        </a:cubicBezTo>
                        <a:cubicBezTo>
                          <a:pt x="135" y="136"/>
                          <a:pt x="135" y="134"/>
                          <a:pt x="136" y="133"/>
                        </a:cubicBezTo>
                        <a:close/>
                        <a:moveTo>
                          <a:pt x="135" y="138"/>
                        </a:moveTo>
                        <a:cubicBezTo>
                          <a:pt x="136" y="137"/>
                          <a:pt x="137" y="136"/>
                          <a:pt x="139" y="136"/>
                        </a:cubicBezTo>
                        <a:cubicBezTo>
                          <a:pt x="138" y="138"/>
                          <a:pt x="136" y="141"/>
                          <a:pt x="135" y="143"/>
                        </a:cubicBezTo>
                        <a:cubicBezTo>
                          <a:pt x="134" y="142"/>
                          <a:pt x="134" y="140"/>
                          <a:pt x="135" y="138"/>
                        </a:cubicBezTo>
                        <a:close/>
                        <a:moveTo>
                          <a:pt x="142" y="134"/>
                        </a:moveTo>
                        <a:cubicBezTo>
                          <a:pt x="142" y="134"/>
                          <a:pt x="142" y="134"/>
                          <a:pt x="142" y="134"/>
                        </a:cubicBezTo>
                        <a:cubicBezTo>
                          <a:pt x="141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41" y="133"/>
                          <a:pt x="141" y="132"/>
                          <a:pt x="142" y="131"/>
                        </a:cubicBezTo>
                        <a:cubicBezTo>
                          <a:pt x="143" y="132"/>
                          <a:pt x="142" y="133"/>
                          <a:pt x="142" y="134"/>
                        </a:cubicBezTo>
                        <a:close/>
                        <a:moveTo>
                          <a:pt x="143" y="131"/>
                        </a:moveTo>
                        <a:cubicBezTo>
                          <a:pt x="141" y="131"/>
                          <a:pt x="141" y="133"/>
                          <a:pt x="140" y="134"/>
                        </a:cubicBezTo>
                        <a:cubicBezTo>
                          <a:pt x="140" y="134"/>
                          <a:pt x="140" y="134"/>
                          <a:pt x="140" y="134"/>
                        </a:cubicBezTo>
                        <a:cubicBezTo>
                          <a:pt x="139" y="134"/>
                          <a:pt x="139" y="134"/>
                          <a:pt x="139" y="134"/>
                        </a:cubicBezTo>
                        <a:cubicBezTo>
                          <a:pt x="138" y="133"/>
                          <a:pt x="137" y="133"/>
                          <a:pt x="136" y="133"/>
                        </a:cubicBezTo>
                        <a:cubicBezTo>
                          <a:pt x="136" y="132"/>
                          <a:pt x="136" y="131"/>
                          <a:pt x="136" y="130"/>
                        </a:cubicBezTo>
                        <a:cubicBezTo>
                          <a:pt x="136" y="129"/>
                          <a:pt x="136" y="127"/>
                          <a:pt x="135" y="126"/>
                        </a:cubicBezTo>
                        <a:cubicBezTo>
                          <a:pt x="135" y="126"/>
                          <a:pt x="135" y="126"/>
                          <a:pt x="135" y="126"/>
                        </a:cubicBezTo>
                        <a:cubicBezTo>
                          <a:pt x="135" y="123"/>
                          <a:pt x="135" y="121"/>
                          <a:pt x="135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6" y="119"/>
                          <a:pt x="136" y="119"/>
                          <a:pt x="136" y="119"/>
                        </a:cubicBezTo>
                        <a:cubicBezTo>
                          <a:pt x="137" y="119"/>
                          <a:pt x="138" y="120"/>
                          <a:pt x="139" y="120"/>
                        </a:cubicBezTo>
                        <a:cubicBezTo>
                          <a:pt x="139" y="120"/>
                          <a:pt x="140" y="120"/>
                          <a:pt x="141" y="120"/>
                        </a:cubicBezTo>
                        <a:cubicBezTo>
                          <a:pt x="141" y="121"/>
                          <a:pt x="142" y="123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4"/>
                          <a:pt x="143" y="124"/>
                          <a:pt x="143" y="124"/>
                        </a:cubicBezTo>
                        <a:cubicBezTo>
                          <a:pt x="143" y="126"/>
                          <a:pt x="143" y="129"/>
                          <a:pt x="142" y="131"/>
                        </a:cubicBezTo>
                        <a:lnTo>
                          <a:pt x="143" y="131"/>
                        </a:lnTo>
                        <a:close/>
                        <a:moveTo>
                          <a:pt x="143" y="123"/>
                        </a:moveTo>
                        <a:cubicBezTo>
                          <a:pt x="142" y="122"/>
                          <a:pt x="142" y="121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1" y="120"/>
                          <a:pt x="141" y="120"/>
                          <a:pt x="141" y="120"/>
                        </a:cubicBezTo>
                        <a:cubicBezTo>
                          <a:pt x="140" y="119"/>
                          <a:pt x="139" y="119"/>
                          <a:pt x="139" y="119"/>
                        </a:cubicBezTo>
                        <a:cubicBezTo>
                          <a:pt x="138" y="119"/>
                          <a:pt x="137" y="119"/>
                          <a:pt x="137" y="118"/>
                        </a:cubicBezTo>
                        <a:cubicBezTo>
                          <a:pt x="137" y="118"/>
                          <a:pt x="136" y="118"/>
                          <a:pt x="136" y="118"/>
                        </a:cubicBezTo>
                        <a:cubicBezTo>
                          <a:pt x="134" y="117"/>
                          <a:pt x="136" y="115"/>
                          <a:pt x="138" y="114"/>
                        </a:cubicBezTo>
                        <a:cubicBezTo>
                          <a:pt x="139" y="114"/>
                          <a:pt x="139" y="115"/>
                          <a:pt x="141" y="117"/>
                        </a:cubicBezTo>
                        <a:cubicBezTo>
                          <a:pt x="142" y="119"/>
                          <a:pt x="144" y="120"/>
                          <a:pt x="143" y="123"/>
                        </a:cubicBezTo>
                        <a:close/>
                        <a:moveTo>
                          <a:pt x="143" y="113"/>
                        </a:moveTo>
                        <a:cubicBezTo>
                          <a:pt x="142" y="112"/>
                          <a:pt x="141" y="112"/>
                          <a:pt x="141" y="112"/>
                        </a:cubicBezTo>
                        <a:cubicBezTo>
                          <a:pt x="141" y="110"/>
                          <a:pt x="142" y="110"/>
                          <a:pt x="143" y="109"/>
                        </a:cubicBezTo>
                        <a:cubicBezTo>
                          <a:pt x="144" y="110"/>
                          <a:pt x="143" y="112"/>
                          <a:pt x="143" y="113"/>
                        </a:cubicBezTo>
                        <a:close/>
                        <a:moveTo>
                          <a:pt x="143" y="116"/>
                        </a:moveTo>
                        <a:cubicBezTo>
                          <a:pt x="142" y="116"/>
                          <a:pt x="142" y="115"/>
                          <a:pt x="142" y="114"/>
                        </a:cubicBezTo>
                        <a:cubicBezTo>
                          <a:pt x="143" y="114"/>
                          <a:pt x="143" y="114"/>
                          <a:pt x="143" y="116"/>
                        </a:cubicBezTo>
                        <a:close/>
                        <a:moveTo>
                          <a:pt x="139" y="110"/>
                        </a:moveTo>
                        <a:cubicBezTo>
                          <a:pt x="137" y="109"/>
                          <a:pt x="137" y="107"/>
                          <a:pt x="136" y="106"/>
                        </a:cubicBezTo>
                        <a:cubicBezTo>
                          <a:pt x="135" y="105"/>
                          <a:pt x="136" y="106"/>
                          <a:pt x="136" y="105"/>
                        </a:cubicBezTo>
                        <a:cubicBezTo>
                          <a:pt x="134" y="106"/>
                          <a:pt x="133" y="103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2"/>
                          <a:pt x="133" y="102"/>
                          <a:pt x="133" y="102"/>
                        </a:cubicBezTo>
                        <a:cubicBezTo>
                          <a:pt x="133" y="101"/>
                          <a:pt x="134" y="101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4" y="100"/>
                          <a:pt x="134" y="100"/>
                          <a:pt x="134" y="100"/>
                        </a:cubicBezTo>
                        <a:cubicBezTo>
                          <a:pt x="135" y="100"/>
                          <a:pt x="135" y="100"/>
                          <a:pt x="135" y="100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5" y="99"/>
                          <a:pt x="135" y="99"/>
                          <a:pt x="135" y="99"/>
                        </a:cubicBezTo>
                        <a:cubicBezTo>
                          <a:pt x="136" y="101"/>
                          <a:pt x="138" y="101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9" y="103"/>
                          <a:pt x="139" y="103"/>
                        </a:cubicBezTo>
                        <a:cubicBezTo>
                          <a:pt x="139" y="103"/>
                          <a:pt x="138" y="103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8" y="104"/>
                          <a:pt x="138" y="104"/>
                        </a:cubicBezTo>
                        <a:cubicBezTo>
                          <a:pt x="138" y="104"/>
                          <a:pt x="139" y="103"/>
                          <a:pt x="139" y="103"/>
                        </a:cubicBezTo>
                        <a:cubicBezTo>
                          <a:pt x="141" y="103"/>
                          <a:pt x="142" y="102"/>
                          <a:pt x="143" y="102"/>
                        </a:cubicBezTo>
                        <a:cubicBezTo>
                          <a:pt x="144" y="102"/>
                          <a:pt x="144" y="102"/>
                          <a:pt x="144" y="102"/>
                        </a:cubicBezTo>
                        <a:cubicBezTo>
                          <a:pt x="144" y="106"/>
                          <a:pt x="141" y="107"/>
                          <a:pt x="139" y="110"/>
                        </a:cubicBezTo>
                        <a:close/>
                        <a:moveTo>
                          <a:pt x="151" y="133"/>
                        </a:moveTo>
                        <a:cubicBezTo>
                          <a:pt x="151" y="132"/>
                          <a:pt x="151" y="132"/>
                          <a:pt x="151" y="131"/>
                        </a:cubicBezTo>
                        <a:cubicBezTo>
                          <a:pt x="152" y="131"/>
                          <a:pt x="151" y="133"/>
                          <a:pt x="151" y="133"/>
                        </a:cubicBezTo>
                        <a:close/>
                        <a:moveTo>
                          <a:pt x="151" y="115"/>
                        </a:move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1" y="115"/>
                          <a:pt x="151" y="115"/>
                          <a:pt x="151" y="115"/>
                        </a:cubicBezTo>
                        <a:cubicBezTo>
                          <a:pt x="152" y="114"/>
                          <a:pt x="152" y="113"/>
                          <a:pt x="152" y="112"/>
                        </a:cubicBezTo>
                        <a:cubicBezTo>
                          <a:pt x="153" y="112"/>
                          <a:pt x="153" y="113"/>
                          <a:pt x="153" y="113"/>
                        </a:cubicBezTo>
                        <a:cubicBezTo>
                          <a:pt x="153" y="113"/>
                          <a:pt x="153" y="113"/>
                          <a:pt x="153" y="113"/>
                        </a:cubicBezTo>
                        <a:cubicBezTo>
                          <a:pt x="153" y="114"/>
                          <a:pt x="154" y="113"/>
                          <a:pt x="154" y="114"/>
                        </a:cubicBezTo>
                        <a:cubicBezTo>
                          <a:pt x="153" y="114"/>
                          <a:pt x="152" y="115"/>
                          <a:pt x="151" y="115"/>
                        </a:cubicBezTo>
                        <a:close/>
                        <a:moveTo>
                          <a:pt x="152" y="116"/>
                        </a:moveTo>
                        <a:cubicBezTo>
                          <a:pt x="153" y="115"/>
                          <a:pt x="155" y="114"/>
                          <a:pt x="155" y="116"/>
                        </a:cubicBezTo>
                        <a:cubicBezTo>
                          <a:pt x="154" y="117"/>
                          <a:pt x="154" y="116"/>
                          <a:pt x="152" y="116"/>
                        </a:cubicBezTo>
                        <a:close/>
                        <a:moveTo>
                          <a:pt x="155" y="114"/>
                        </a:move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5" y="114"/>
                          <a:pt x="155" y="114"/>
                          <a:pt x="155" y="114"/>
                        </a:cubicBezTo>
                        <a:cubicBezTo>
                          <a:pt x="156" y="112"/>
                          <a:pt x="159" y="111"/>
                          <a:pt x="161" y="111"/>
                        </a:cubicBezTo>
                        <a:cubicBezTo>
                          <a:pt x="161" y="111"/>
                          <a:pt x="161" y="111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60" y="112"/>
                          <a:pt x="160" y="112"/>
                          <a:pt x="160" y="112"/>
                        </a:cubicBezTo>
                        <a:cubicBezTo>
                          <a:pt x="159" y="113"/>
                          <a:pt x="159" y="115"/>
                          <a:pt x="157" y="116"/>
                        </a:cubicBezTo>
                        <a:cubicBezTo>
                          <a:pt x="156" y="117"/>
                          <a:pt x="156" y="115"/>
                          <a:pt x="155" y="114"/>
                        </a:cubicBezTo>
                        <a:close/>
                        <a:moveTo>
                          <a:pt x="172" y="97"/>
                        </a:moveTo>
                        <a:cubicBezTo>
                          <a:pt x="169" y="100"/>
                          <a:pt x="166" y="104"/>
                          <a:pt x="163" y="107"/>
                        </a:cubicBezTo>
                        <a:cubicBezTo>
                          <a:pt x="162" y="107"/>
                          <a:pt x="161" y="106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3"/>
                          <a:pt x="161" y="103"/>
                        </a:cubicBezTo>
                        <a:cubicBezTo>
                          <a:pt x="161" y="103"/>
                          <a:pt x="161" y="102"/>
                          <a:pt x="161" y="102"/>
                        </a:cubicBezTo>
                        <a:cubicBezTo>
                          <a:pt x="161" y="102"/>
                          <a:pt x="161" y="101"/>
                          <a:pt x="161" y="101"/>
                        </a:cubicBezTo>
                        <a:cubicBezTo>
                          <a:pt x="162" y="100"/>
                          <a:pt x="163" y="100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4" y="99"/>
                          <a:pt x="164" y="99"/>
                          <a:pt x="164" y="99"/>
                        </a:cubicBezTo>
                        <a:cubicBezTo>
                          <a:pt x="166" y="98"/>
                          <a:pt x="169" y="98"/>
                          <a:pt x="172" y="96"/>
                        </a:cubicBezTo>
                        <a:cubicBezTo>
                          <a:pt x="172" y="96"/>
                          <a:pt x="172" y="97"/>
                          <a:pt x="172" y="97"/>
                        </a:cubicBezTo>
                        <a:close/>
                        <a:moveTo>
                          <a:pt x="171" y="95"/>
                        </a:moveTo>
                        <a:cubicBezTo>
                          <a:pt x="171" y="94"/>
                          <a:pt x="173" y="93"/>
                          <a:pt x="175" y="93"/>
                        </a:cubicBezTo>
                        <a:cubicBezTo>
                          <a:pt x="174" y="94"/>
                          <a:pt x="172" y="94"/>
                          <a:pt x="171" y="95"/>
                        </a:cubicBezTo>
                        <a:close/>
                        <a:moveTo>
                          <a:pt x="179" y="91"/>
                        </a:moveTo>
                        <a:cubicBezTo>
                          <a:pt x="178" y="92"/>
                          <a:pt x="175" y="92"/>
                          <a:pt x="174" y="91"/>
                        </a:cubicBezTo>
                        <a:cubicBezTo>
                          <a:pt x="174" y="91"/>
                          <a:pt x="174" y="91"/>
                          <a:pt x="174" y="91"/>
                        </a:cubicBezTo>
                        <a:cubicBezTo>
                          <a:pt x="175" y="89"/>
                          <a:pt x="178" y="89"/>
                          <a:pt x="180" y="88"/>
                        </a:cubicBezTo>
                        <a:cubicBezTo>
                          <a:pt x="180" y="88"/>
                          <a:pt x="179" y="90"/>
                          <a:pt x="179" y="91"/>
                        </a:cubicBezTo>
                        <a:close/>
                        <a:moveTo>
                          <a:pt x="184" y="88"/>
                        </a:moveTo>
                        <a:cubicBezTo>
                          <a:pt x="183" y="89"/>
                          <a:pt x="182" y="90"/>
                          <a:pt x="181" y="90"/>
                        </a:cubicBezTo>
                        <a:cubicBezTo>
                          <a:pt x="181" y="87"/>
                          <a:pt x="181" y="83"/>
                          <a:pt x="185" y="83"/>
                        </a:cubicBezTo>
                        <a:cubicBezTo>
                          <a:pt x="186" y="84"/>
                          <a:pt x="184" y="86"/>
                          <a:pt x="184" y="88"/>
                        </a:cubicBezTo>
                        <a:close/>
                        <a:moveTo>
                          <a:pt x="198" y="81"/>
                        </a:move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1"/>
                          <a:pt x="198" y="81"/>
                          <a:pt x="198" y="81"/>
                        </a:cubicBezTo>
                        <a:cubicBezTo>
                          <a:pt x="198" y="83"/>
                          <a:pt x="197" y="85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7" y="87"/>
                          <a:pt x="197" y="87"/>
                          <a:pt x="197" y="87"/>
                        </a:cubicBezTo>
                        <a:cubicBezTo>
                          <a:pt x="196" y="87"/>
                          <a:pt x="195" y="86"/>
                          <a:pt x="194" y="86"/>
                        </a:cubicBezTo>
                        <a:cubicBezTo>
                          <a:pt x="194" y="84"/>
                          <a:pt x="197" y="83"/>
                          <a:pt x="198" y="81"/>
                        </a:cubicBezTo>
                        <a:close/>
                        <a:moveTo>
                          <a:pt x="194" y="82"/>
                        </a:moveTo>
                        <a:cubicBezTo>
                          <a:pt x="193" y="85"/>
                          <a:pt x="189" y="86"/>
                          <a:pt x="186" y="87"/>
                        </a:cubicBezTo>
                        <a:cubicBezTo>
                          <a:pt x="186" y="86"/>
                          <a:pt x="186" y="85"/>
                          <a:pt x="187" y="83"/>
                        </a:cubicBezTo>
                        <a:cubicBezTo>
                          <a:pt x="189" y="83"/>
                          <a:pt x="192" y="82"/>
                          <a:pt x="194" y="82"/>
                        </a:cubicBezTo>
                        <a:close/>
                        <a:moveTo>
                          <a:pt x="188" y="71"/>
                        </a:moveTo>
                        <a:cubicBezTo>
                          <a:pt x="188" y="69"/>
                          <a:pt x="189" y="68"/>
                          <a:pt x="190" y="67"/>
                        </a:cubicBezTo>
                        <a:cubicBezTo>
                          <a:pt x="190" y="68"/>
                          <a:pt x="189" y="70"/>
                          <a:pt x="188" y="71"/>
                        </a:cubicBezTo>
                        <a:close/>
                        <a:moveTo>
                          <a:pt x="186" y="70"/>
                        </a:move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7" y="68"/>
                          <a:pt x="188" y="67"/>
                          <a:pt x="189" y="66"/>
                        </a:cubicBezTo>
                        <a:cubicBezTo>
                          <a:pt x="189" y="67"/>
                          <a:pt x="188" y="69"/>
                          <a:pt x="187" y="70"/>
                        </a:cubicBezTo>
                        <a:cubicBezTo>
                          <a:pt x="187" y="70"/>
                          <a:pt x="187" y="70"/>
                          <a:pt x="186" y="70"/>
                        </a:cubicBezTo>
                        <a:close/>
                        <a:moveTo>
                          <a:pt x="187" y="71"/>
                        </a:move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1"/>
                          <a:pt x="187" y="71"/>
                          <a:pt x="187" y="71"/>
                        </a:cubicBezTo>
                        <a:cubicBezTo>
                          <a:pt x="187" y="74"/>
                          <a:pt x="185" y="75"/>
                          <a:pt x="183" y="77"/>
                        </a:cubicBezTo>
                        <a:cubicBezTo>
                          <a:pt x="184" y="75"/>
                          <a:pt x="185" y="72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0"/>
                          <a:pt x="186" y="70"/>
                          <a:pt x="186" y="70"/>
                        </a:cubicBezTo>
                        <a:cubicBezTo>
                          <a:pt x="186" y="71"/>
                          <a:pt x="187" y="71"/>
                          <a:pt x="187" y="71"/>
                        </a:cubicBezTo>
                        <a:close/>
                        <a:moveTo>
                          <a:pt x="190" y="65"/>
                        </a:move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4"/>
                        </a:cubicBezTo>
                        <a:cubicBezTo>
                          <a:pt x="188" y="64"/>
                          <a:pt x="188" y="64"/>
                          <a:pt x="188" y="64"/>
                        </a:cubicBezTo>
                        <a:cubicBezTo>
                          <a:pt x="188" y="64"/>
                          <a:pt x="190" y="63"/>
                          <a:pt x="190" y="62"/>
                        </a:cubicBezTo>
                        <a:cubicBezTo>
                          <a:pt x="191" y="63"/>
                          <a:pt x="190" y="64"/>
                          <a:pt x="190" y="65"/>
                        </a:cubicBezTo>
                        <a:close/>
                        <a:moveTo>
                          <a:pt x="191" y="62"/>
                        </a:moveTo>
                        <a:cubicBezTo>
                          <a:pt x="191" y="62"/>
                          <a:pt x="191" y="62"/>
                          <a:pt x="191" y="62"/>
                        </a:cubicBezTo>
                        <a:cubicBezTo>
                          <a:pt x="191" y="61"/>
                          <a:pt x="192" y="61"/>
                          <a:pt x="192" y="61"/>
                        </a:cubicBezTo>
                        <a:cubicBezTo>
                          <a:pt x="192" y="61"/>
                          <a:pt x="191" y="62"/>
                          <a:pt x="191" y="62"/>
                        </a:cubicBezTo>
                        <a:close/>
                        <a:moveTo>
                          <a:pt x="192" y="60"/>
                        </a:move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1" y="61"/>
                          <a:pt x="191" y="61"/>
                          <a:pt x="191" y="61"/>
                        </a:cubicBezTo>
                        <a:cubicBezTo>
                          <a:pt x="190" y="61"/>
                          <a:pt x="190" y="62"/>
                          <a:pt x="190" y="62"/>
                        </a:cubicBezTo>
                        <a:cubicBezTo>
                          <a:pt x="189" y="63"/>
                          <a:pt x="188" y="63"/>
                          <a:pt x="188" y="64"/>
                        </a:cubicBezTo>
                        <a:cubicBezTo>
                          <a:pt x="188" y="64"/>
                          <a:pt x="187" y="64"/>
                          <a:pt x="187" y="64"/>
                        </a:cubicBezTo>
                        <a:cubicBezTo>
                          <a:pt x="187" y="64"/>
                          <a:pt x="187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5"/>
                          <a:pt x="185" y="65"/>
                          <a:pt x="185" y="65"/>
                        </a:cubicBezTo>
                        <a:cubicBezTo>
                          <a:pt x="185" y="65"/>
                          <a:pt x="185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5" y="66"/>
                          <a:pt x="184" y="67"/>
                          <a:pt x="183" y="67"/>
                        </a:cubicBezTo>
                        <a:cubicBezTo>
                          <a:pt x="182" y="67"/>
                          <a:pt x="182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1" y="67"/>
                          <a:pt x="181" y="67"/>
                          <a:pt x="181" y="67"/>
                        </a:cubicBezTo>
                        <a:cubicBezTo>
                          <a:pt x="182" y="67"/>
                          <a:pt x="182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3" y="68"/>
                          <a:pt x="183" y="68"/>
                          <a:pt x="183" y="68"/>
                        </a:cubicBezTo>
                        <a:cubicBezTo>
                          <a:pt x="184" y="67"/>
                          <a:pt x="185" y="66"/>
                          <a:pt x="186" y="65"/>
                        </a:cubicBezTo>
                        <a:cubicBezTo>
                          <a:pt x="186" y="65"/>
                          <a:pt x="186" y="65"/>
                          <a:pt x="186" y="65"/>
                        </a:cubicBezTo>
                        <a:cubicBezTo>
                          <a:pt x="186" y="65"/>
                          <a:pt x="187" y="65"/>
                          <a:pt x="187" y="65"/>
                        </a:cubicBezTo>
                        <a:cubicBezTo>
                          <a:pt x="187" y="65"/>
                          <a:pt x="187" y="65"/>
                          <a:pt x="188" y="65"/>
                        </a:cubicBezTo>
                        <a:cubicBezTo>
                          <a:pt x="188" y="65"/>
                          <a:pt x="188" y="65"/>
                          <a:pt x="188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5"/>
                          <a:pt x="189" y="65"/>
                          <a:pt x="189" y="65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9" y="66"/>
                          <a:pt x="189" y="66"/>
                          <a:pt x="189" y="66"/>
                        </a:cubicBezTo>
                        <a:cubicBezTo>
                          <a:pt x="188" y="67"/>
                          <a:pt x="187" y="68"/>
                          <a:pt x="186" y="69"/>
                        </a:cubicBezTo>
                        <a:cubicBezTo>
                          <a:pt x="186" y="69"/>
                          <a:pt x="186" y="69"/>
                          <a:pt x="186" y="69"/>
                        </a:cubicBezTo>
                        <a:cubicBezTo>
                          <a:pt x="186" y="69"/>
                          <a:pt x="185" y="69"/>
                          <a:pt x="185" y="70"/>
                        </a:cubicBezTo>
                        <a:cubicBezTo>
                          <a:pt x="185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69"/>
                          <a:pt x="184" y="69"/>
                          <a:pt x="184" y="69"/>
                        </a:cubicBezTo>
                        <a:cubicBezTo>
                          <a:pt x="184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5" y="70"/>
                          <a:pt x="185" y="70"/>
                          <a:pt x="185" y="70"/>
                        </a:cubicBezTo>
                        <a:cubicBezTo>
                          <a:pt x="184" y="72"/>
                          <a:pt x="184" y="75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3" y="77"/>
                          <a:pt x="183" y="77"/>
                          <a:pt x="183" y="77"/>
                        </a:cubicBezTo>
                        <a:cubicBezTo>
                          <a:pt x="182" y="78"/>
                          <a:pt x="181" y="80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0" y="82"/>
                          <a:pt x="180" y="82"/>
                          <a:pt x="180" y="82"/>
                        </a:cubicBezTo>
                        <a:cubicBezTo>
                          <a:pt x="181" y="82"/>
                          <a:pt x="181" y="82"/>
                          <a:pt x="181" y="82"/>
                        </a:cubicBezTo>
                        <a:cubicBezTo>
                          <a:pt x="182" y="81"/>
                          <a:pt x="182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7"/>
                        </a:cubicBezTo>
                        <a:cubicBezTo>
                          <a:pt x="186" y="76"/>
                          <a:pt x="187" y="74"/>
                          <a:pt x="187" y="72"/>
                        </a:cubicBezTo>
                        <a:cubicBezTo>
                          <a:pt x="189" y="73"/>
                          <a:pt x="186" y="79"/>
                          <a:pt x="186" y="82"/>
                        </a:cubicBezTo>
                        <a:cubicBezTo>
                          <a:pt x="181" y="84"/>
                          <a:pt x="174" y="82"/>
                          <a:pt x="169" y="83"/>
                        </a:cubicBezTo>
                        <a:cubicBezTo>
                          <a:pt x="169" y="83"/>
                          <a:pt x="169" y="83"/>
                          <a:pt x="168" y="83"/>
                        </a:cubicBezTo>
                        <a:cubicBezTo>
                          <a:pt x="168" y="84"/>
                          <a:pt x="167" y="84"/>
                          <a:pt x="167" y="84"/>
                        </a:cubicBezTo>
                        <a:cubicBezTo>
                          <a:pt x="167" y="84"/>
                          <a:pt x="167" y="84"/>
                          <a:pt x="167" y="84"/>
                        </a:cubicBezTo>
                        <a:cubicBezTo>
                          <a:pt x="166" y="84"/>
                          <a:pt x="166" y="84"/>
                          <a:pt x="166" y="84"/>
                        </a:cubicBezTo>
                        <a:cubicBezTo>
                          <a:pt x="167" y="83"/>
                          <a:pt x="168" y="82"/>
                          <a:pt x="170" y="81"/>
                        </a:cubicBezTo>
                        <a:cubicBezTo>
                          <a:pt x="170" y="81"/>
                          <a:pt x="170" y="81"/>
                          <a:pt x="170" y="81"/>
                        </a:cubicBezTo>
                        <a:cubicBezTo>
                          <a:pt x="170" y="81"/>
                          <a:pt x="169" y="81"/>
                          <a:pt x="169" y="81"/>
                        </a:cubicBezTo>
                        <a:cubicBezTo>
                          <a:pt x="168" y="82"/>
                          <a:pt x="167" y="82"/>
                          <a:pt x="166" y="83"/>
                        </a:cubicBezTo>
                        <a:cubicBezTo>
                          <a:pt x="166" y="83"/>
                          <a:pt x="166" y="83"/>
                          <a:pt x="166" y="83"/>
                        </a:cubicBezTo>
                        <a:cubicBezTo>
                          <a:pt x="165" y="83"/>
                          <a:pt x="165" y="83"/>
                          <a:pt x="165" y="84"/>
                        </a:cubicBezTo>
                        <a:cubicBezTo>
                          <a:pt x="165" y="83"/>
                          <a:pt x="165" y="83"/>
                          <a:pt x="165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4" y="83"/>
                          <a:pt x="164" y="83"/>
                        </a:cubicBezTo>
                        <a:cubicBezTo>
                          <a:pt x="164" y="83"/>
                          <a:pt x="165" y="83"/>
                          <a:pt x="165" y="84"/>
                        </a:cubicBezTo>
                        <a:cubicBezTo>
                          <a:pt x="165" y="84"/>
                          <a:pt x="165" y="84"/>
                          <a:pt x="165" y="84"/>
                        </a:cubicBezTo>
                        <a:cubicBezTo>
                          <a:pt x="164" y="84"/>
                          <a:pt x="164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61" y="80"/>
                          <a:pt x="158" y="77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6" y="73"/>
                          <a:pt x="156" y="73"/>
                          <a:pt x="156" y="73"/>
                        </a:cubicBezTo>
                        <a:cubicBezTo>
                          <a:pt x="158" y="77"/>
                          <a:pt x="160" y="81"/>
                          <a:pt x="163" y="84"/>
                        </a:cubicBezTo>
                        <a:cubicBezTo>
                          <a:pt x="163" y="84"/>
                          <a:pt x="163" y="84"/>
                          <a:pt x="163" y="84"/>
                        </a:cubicBezTo>
                        <a:cubicBezTo>
                          <a:pt x="159" y="85"/>
                          <a:pt x="156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2" y="86"/>
                          <a:pt x="152" y="86"/>
                          <a:pt x="152" y="86"/>
                        </a:cubicBezTo>
                        <a:cubicBezTo>
                          <a:pt x="151" y="83"/>
                          <a:pt x="149" y="79"/>
                          <a:pt x="148" y="75"/>
                        </a:cubicBezTo>
                        <a:cubicBezTo>
                          <a:pt x="148" y="72"/>
                          <a:pt x="149" y="68"/>
                          <a:pt x="149" y="64"/>
                        </a:cubicBezTo>
                        <a:cubicBezTo>
                          <a:pt x="149" y="63"/>
                          <a:pt x="149" y="61"/>
                          <a:pt x="148" y="59"/>
                        </a:cubicBezTo>
                        <a:cubicBezTo>
                          <a:pt x="150" y="61"/>
                          <a:pt x="152" y="64"/>
                          <a:pt x="154" y="66"/>
                        </a:cubicBezTo>
                        <a:cubicBezTo>
                          <a:pt x="156" y="72"/>
                          <a:pt x="161" y="76"/>
                          <a:pt x="164" y="81"/>
                        </a:cubicBezTo>
                        <a:cubicBezTo>
                          <a:pt x="164" y="81"/>
                          <a:pt x="164" y="82"/>
                          <a:pt x="164" y="82"/>
                        </a:cubicBezTo>
                        <a:cubicBezTo>
                          <a:pt x="164" y="82"/>
                          <a:pt x="164" y="82"/>
                          <a:pt x="164" y="81"/>
                        </a:cubicBezTo>
                        <a:cubicBezTo>
                          <a:pt x="164" y="81"/>
                          <a:pt x="164" y="81"/>
                          <a:pt x="164" y="81"/>
                        </a:cubicBezTo>
                        <a:cubicBezTo>
                          <a:pt x="162" y="75"/>
                          <a:pt x="156" y="72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4" y="66"/>
                          <a:pt x="154" y="66"/>
                          <a:pt x="154" y="66"/>
                        </a:cubicBezTo>
                        <a:cubicBezTo>
                          <a:pt x="153" y="63"/>
                          <a:pt x="150" y="60"/>
                          <a:pt x="149" y="57"/>
                        </a:cubicBezTo>
                        <a:cubicBezTo>
                          <a:pt x="151" y="56"/>
                          <a:pt x="153" y="56"/>
                          <a:pt x="154" y="55"/>
                        </a:cubicBezTo>
                        <a:cubicBezTo>
                          <a:pt x="157" y="53"/>
                          <a:pt x="158" y="49"/>
                          <a:pt x="161" y="49"/>
                        </a:cubicBezTo>
                        <a:cubicBezTo>
                          <a:pt x="162" y="49"/>
                          <a:pt x="162" y="49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1" y="51"/>
                          <a:pt x="161" y="53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61" y="54"/>
                          <a:pt x="161" y="54"/>
                          <a:pt x="161" y="54"/>
                        </a:cubicBezTo>
                        <a:cubicBezTo>
                          <a:pt x="161" y="53"/>
                          <a:pt x="161" y="51"/>
                          <a:pt x="162" y="50"/>
                        </a:cubicBezTo>
                        <a:cubicBezTo>
                          <a:pt x="162" y="50"/>
                          <a:pt x="162" y="50"/>
                          <a:pt x="162" y="50"/>
                        </a:cubicBezTo>
                        <a:cubicBezTo>
                          <a:pt x="162" y="50"/>
                          <a:pt x="162" y="49"/>
                          <a:pt x="162" y="49"/>
                        </a:cubicBezTo>
                        <a:cubicBezTo>
                          <a:pt x="163" y="49"/>
                          <a:pt x="163" y="48"/>
                          <a:pt x="164" y="48"/>
                        </a:cubicBezTo>
                        <a:cubicBezTo>
                          <a:pt x="164" y="51"/>
                          <a:pt x="162" y="52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7"/>
                          <a:pt x="163" y="59"/>
                          <a:pt x="162" y="62"/>
                        </a:cubicBezTo>
                        <a:cubicBezTo>
                          <a:pt x="162" y="62"/>
                          <a:pt x="162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2"/>
                          <a:pt x="163" y="62"/>
                          <a:pt x="163" y="62"/>
                        </a:cubicBezTo>
                        <a:cubicBezTo>
                          <a:pt x="163" y="60"/>
                          <a:pt x="164" y="57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1"/>
                          <a:pt x="166" y="51"/>
                          <a:pt x="166" y="48"/>
                        </a:cubicBezTo>
                        <a:cubicBezTo>
                          <a:pt x="170" y="46"/>
                          <a:pt x="173" y="43"/>
                          <a:pt x="180" y="44"/>
                        </a:cubicBezTo>
                        <a:cubicBezTo>
                          <a:pt x="180" y="46"/>
                          <a:pt x="179" y="47"/>
                          <a:pt x="178" y="49"/>
                        </a:cubicBezTo>
                        <a:cubicBezTo>
                          <a:pt x="178" y="50"/>
                          <a:pt x="178" y="51"/>
                          <a:pt x="178" y="52"/>
                        </a:cubicBezTo>
                        <a:cubicBezTo>
                          <a:pt x="178" y="54"/>
                          <a:pt x="176" y="56"/>
                          <a:pt x="176" y="58"/>
                        </a:cubicBezTo>
                        <a:cubicBezTo>
                          <a:pt x="176" y="60"/>
                          <a:pt x="175" y="62"/>
                          <a:pt x="174" y="64"/>
                        </a:cubicBezTo>
                        <a:cubicBezTo>
                          <a:pt x="174" y="65"/>
                          <a:pt x="174" y="65"/>
                          <a:pt x="174" y="65"/>
                        </a:cubicBezTo>
                        <a:cubicBezTo>
                          <a:pt x="174" y="65"/>
                          <a:pt x="174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5"/>
                          <a:pt x="175" y="65"/>
                          <a:pt x="175" y="65"/>
                        </a:cubicBezTo>
                        <a:cubicBezTo>
                          <a:pt x="175" y="62"/>
                          <a:pt x="176" y="60"/>
                          <a:pt x="177" y="58"/>
                        </a:cubicBezTo>
                        <a:cubicBezTo>
                          <a:pt x="177" y="58"/>
                          <a:pt x="177" y="58"/>
                          <a:pt x="177" y="58"/>
                        </a:cubicBezTo>
                        <a:cubicBezTo>
                          <a:pt x="177" y="57"/>
                          <a:pt x="177" y="56"/>
                          <a:pt x="178" y="56"/>
                        </a:cubicBezTo>
                        <a:cubicBezTo>
                          <a:pt x="178" y="56"/>
                          <a:pt x="178" y="56"/>
                          <a:pt x="178" y="56"/>
                        </a:cubicBezTo>
                        <a:cubicBezTo>
                          <a:pt x="182" y="53"/>
                          <a:pt x="187" y="51"/>
                          <a:pt x="193" y="50"/>
                        </a:cubicBezTo>
                        <a:cubicBezTo>
                          <a:pt x="193" y="52"/>
                          <a:pt x="194" y="53"/>
                          <a:pt x="195" y="55"/>
                        </a:cubicBezTo>
                        <a:cubicBezTo>
                          <a:pt x="195" y="55"/>
                          <a:pt x="195" y="55"/>
                          <a:pt x="195" y="55"/>
                        </a:cubicBezTo>
                        <a:cubicBezTo>
                          <a:pt x="194" y="58"/>
                          <a:pt x="192" y="58"/>
                          <a:pt x="192" y="60"/>
                        </a:cubicBezTo>
                        <a:close/>
                        <a:moveTo>
                          <a:pt x="195" y="55"/>
                        </a:moveTo>
                        <a:cubicBezTo>
                          <a:pt x="194" y="53"/>
                          <a:pt x="194" y="51"/>
                          <a:pt x="193" y="50"/>
                        </a:cubicBezTo>
                        <a:cubicBezTo>
                          <a:pt x="194" y="49"/>
                          <a:pt x="194" y="49"/>
                          <a:pt x="195" y="49"/>
                        </a:cubicBezTo>
                        <a:cubicBezTo>
                          <a:pt x="195" y="49"/>
                          <a:pt x="195" y="49"/>
                          <a:pt x="195" y="49"/>
                        </a:cubicBezTo>
                        <a:cubicBezTo>
                          <a:pt x="195" y="51"/>
                          <a:pt x="195" y="53"/>
                          <a:pt x="195" y="55"/>
                        </a:cubicBezTo>
                        <a:close/>
                        <a:moveTo>
                          <a:pt x="196" y="48"/>
                        </a:moveTo>
                        <a:cubicBezTo>
                          <a:pt x="198" y="48"/>
                          <a:pt x="198" y="47"/>
                          <a:pt x="199" y="47"/>
                        </a:cubicBezTo>
                        <a:cubicBezTo>
                          <a:pt x="199" y="47"/>
                          <a:pt x="199" y="47"/>
                          <a:pt x="199" y="47"/>
                        </a:cubicBezTo>
                        <a:cubicBezTo>
                          <a:pt x="200" y="47"/>
                          <a:pt x="200" y="47"/>
                          <a:pt x="200" y="47"/>
                        </a:cubicBezTo>
                        <a:cubicBezTo>
                          <a:pt x="200" y="47"/>
                          <a:pt x="199" y="48"/>
                          <a:pt x="199" y="48"/>
                        </a:cubicBezTo>
                        <a:cubicBezTo>
                          <a:pt x="198" y="50"/>
                          <a:pt x="197" y="52"/>
                          <a:pt x="196" y="54"/>
                        </a:cubicBezTo>
                        <a:cubicBezTo>
                          <a:pt x="196" y="53"/>
                          <a:pt x="196" y="50"/>
                          <a:pt x="196" y="48"/>
                        </a:cubicBezTo>
                        <a:cubicBezTo>
                          <a:pt x="196" y="48"/>
                          <a:pt x="196" y="48"/>
                          <a:pt x="196" y="48"/>
                        </a:cubicBezTo>
                        <a:close/>
                        <a:moveTo>
                          <a:pt x="195" y="47"/>
                        </a:moveTo>
                        <a:cubicBezTo>
                          <a:pt x="195" y="47"/>
                          <a:pt x="195" y="47"/>
                          <a:pt x="195" y="48"/>
                        </a:cubicBezTo>
                        <a:cubicBezTo>
                          <a:pt x="195" y="48"/>
                          <a:pt x="195" y="48"/>
                          <a:pt x="195" y="48"/>
                        </a:cubicBezTo>
                        <a:cubicBezTo>
                          <a:pt x="194" y="49"/>
                          <a:pt x="193" y="49"/>
                          <a:pt x="193" y="49"/>
                        </a:cubicBezTo>
                        <a:cubicBezTo>
                          <a:pt x="193" y="49"/>
                          <a:pt x="193" y="49"/>
                          <a:pt x="193" y="49"/>
                        </a:cubicBezTo>
                        <a:cubicBezTo>
                          <a:pt x="187" y="50"/>
                          <a:pt x="182" y="52"/>
                          <a:pt x="178" y="55"/>
                        </a:cubicBezTo>
                        <a:cubicBezTo>
                          <a:pt x="178" y="55"/>
                          <a:pt x="178" y="55"/>
                          <a:pt x="178" y="55"/>
                        </a:cubicBezTo>
                        <a:cubicBezTo>
                          <a:pt x="179" y="54"/>
                          <a:pt x="179" y="51"/>
                          <a:pt x="180" y="48"/>
                        </a:cubicBezTo>
                        <a:cubicBezTo>
                          <a:pt x="180" y="47"/>
                          <a:pt x="182" y="45"/>
                          <a:pt x="182" y="43"/>
                        </a:cubicBezTo>
                        <a:cubicBezTo>
                          <a:pt x="187" y="42"/>
                          <a:pt x="191" y="40"/>
                          <a:pt x="196" y="38"/>
                        </a:cubicBezTo>
                        <a:cubicBezTo>
                          <a:pt x="196" y="41"/>
                          <a:pt x="196" y="45"/>
                          <a:pt x="195" y="47"/>
                        </a:cubicBezTo>
                        <a:close/>
                        <a:moveTo>
                          <a:pt x="197" y="16"/>
                        </a:moveTo>
                        <a:cubicBezTo>
                          <a:pt x="196" y="14"/>
                          <a:pt x="194" y="12"/>
                          <a:pt x="194" y="10"/>
                        </a:cubicBezTo>
                        <a:cubicBezTo>
                          <a:pt x="193" y="10"/>
                          <a:pt x="193" y="9"/>
                          <a:pt x="192" y="8"/>
                        </a:cubicBezTo>
                        <a:cubicBezTo>
                          <a:pt x="192" y="8"/>
                          <a:pt x="192" y="8"/>
                          <a:pt x="192" y="8"/>
                        </a:cubicBezTo>
                        <a:cubicBezTo>
                          <a:pt x="194" y="8"/>
                          <a:pt x="195" y="6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6" y="8"/>
                          <a:pt x="198" y="13"/>
                          <a:pt x="197" y="16"/>
                        </a:cubicBezTo>
                        <a:close/>
                        <a:moveTo>
                          <a:pt x="195" y="3"/>
                        </a:move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6" y="3"/>
                          <a:pt x="196" y="3"/>
                          <a:pt x="196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ubicBezTo>
                          <a:pt x="195" y="3"/>
                          <a:pt x="195" y="3"/>
                          <a:pt x="195" y="3"/>
                        </a:cubicBezTo>
                        <a:close/>
                        <a:moveTo>
                          <a:pt x="195" y="2"/>
                        </a:moveTo>
                        <a:cubicBezTo>
                          <a:pt x="194" y="2"/>
                          <a:pt x="194" y="3"/>
                          <a:pt x="193" y="3"/>
                        </a:cubicBezTo>
                        <a:cubicBezTo>
                          <a:pt x="193" y="3"/>
                          <a:pt x="194" y="1"/>
                          <a:pt x="195" y="2"/>
                        </a:cubicBezTo>
                        <a:close/>
                        <a:moveTo>
                          <a:pt x="196" y="4"/>
                        </a:moveTo>
                        <a:cubicBezTo>
                          <a:pt x="197" y="5"/>
                          <a:pt x="196" y="5"/>
                          <a:pt x="196" y="6"/>
                        </a:cubicBezTo>
                        <a:cubicBezTo>
                          <a:pt x="196" y="6"/>
                          <a:pt x="196" y="6"/>
                          <a:pt x="196" y="6"/>
                        </a:cubicBezTo>
                        <a:cubicBezTo>
                          <a:pt x="194" y="6"/>
                          <a:pt x="193" y="7"/>
                          <a:pt x="192" y="7"/>
                        </a:cubicBezTo>
                        <a:cubicBezTo>
                          <a:pt x="192" y="7"/>
                          <a:pt x="192" y="7"/>
                          <a:pt x="192" y="7"/>
                        </a:cubicBezTo>
                        <a:cubicBezTo>
                          <a:pt x="193" y="6"/>
                          <a:pt x="195" y="4"/>
                          <a:pt x="196" y="4"/>
                        </a:cubicBezTo>
                        <a:close/>
                        <a:moveTo>
                          <a:pt x="191" y="5"/>
                        </a:moveTo>
                        <a:cubicBezTo>
                          <a:pt x="192" y="5"/>
                          <a:pt x="192" y="5"/>
                          <a:pt x="192" y="5"/>
                        </a:cubicBezTo>
                        <a:cubicBezTo>
                          <a:pt x="192" y="6"/>
                          <a:pt x="192" y="6"/>
                          <a:pt x="192" y="6"/>
                        </a:cubicBezTo>
                        <a:cubicBezTo>
                          <a:pt x="191" y="6"/>
                          <a:pt x="191" y="6"/>
                          <a:pt x="191" y="6"/>
                        </a:cubicBezTo>
                        <a:cubicBezTo>
                          <a:pt x="191" y="6"/>
                          <a:pt x="191" y="6"/>
                          <a:pt x="191" y="5"/>
                        </a:cubicBezTo>
                        <a:close/>
                        <a:moveTo>
                          <a:pt x="190" y="27"/>
                        </a:moveTo>
                        <a:cubicBezTo>
                          <a:pt x="192" y="28"/>
                          <a:pt x="192" y="30"/>
                          <a:pt x="194" y="32"/>
                        </a:cubicBezTo>
                        <a:cubicBezTo>
                          <a:pt x="191" y="31"/>
                          <a:pt x="190" y="29"/>
                          <a:pt x="187" y="28"/>
                        </a:cubicBezTo>
                        <a:cubicBezTo>
                          <a:pt x="187" y="28"/>
                          <a:pt x="187" y="28"/>
                          <a:pt x="187" y="28"/>
                        </a:cubicBezTo>
                        <a:cubicBezTo>
                          <a:pt x="186" y="28"/>
                          <a:pt x="185" y="27"/>
                          <a:pt x="184" y="27"/>
                        </a:cubicBezTo>
                        <a:cubicBezTo>
                          <a:pt x="185" y="26"/>
                          <a:pt x="186" y="26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7" y="25"/>
                          <a:pt x="187" y="25"/>
                        </a:cubicBezTo>
                        <a:cubicBezTo>
                          <a:pt x="187" y="25"/>
                          <a:pt x="188" y="25"/>
                          <a:pt x="188" y="24"/>
                        </a:cubicBezTo>
                        <a:cubicBezTo>
                          <a:pt x="189" y="25"/>
                          <a:pt x="190" y="26"/>
                          <a:pt x="190" y="27"/>
                        </a:cubicBezTo>
                        <a:close/>
                        <a:moveTo>
                          <a:pt x="188" y="24"/>
                        </a:moveTo>
                        <a:cubicBezTo>
                          <a:pt x="187" y="24"/>
                          <a:pt x="187" y="24"/>
                          <a:pt x="186" y="25"/>
                        </a:cubicBezTo>
                        <a:cubicBezTo>
                          <a:pt x="186" y="25"/>
                          <a:pt x="186" y="25"/>
                          <a:pt x="186" y="25"/>
                        </a:cubicBezTo>
                        <a:cubicBezTo>
                          <a:pt x="186" y="25"/>
                          <a:pt x="184" y="26"/>
                          <a:pt x="184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2" y="27"/>
                          <a:pt x="182" y="27"/>
                          <a:pt x="182" y="27"/>
                        </a:cubicBezTo>
                        <a:cubicBezTo>
                          <a:pt x="180" y="26"/>
                          <a:pt x="179" y="26"/>
                          <a:pt x="177" y="25"/>
                        </a:cubicBezTo>
                        <a:cubicBezTo>
                          <a:pt x="177" y="25"/>
                          <a:pt x="177" y="25"/>
                          <a:pt x="177" y="25"/>
                        </a:cubicBezTo>
                        <a:cubicBezTo>
                          <a:pt x="177" y="26"/>
                          <a:pt x="177" y="26"/>
                          <a:pt x="177" y="26"/>
                        </a:cubicBezTo>
                        <a:cubicBezTo>
                          <a:pt x="179" y="26"/>
                          <a:pt x="180" y="26"/>
                          <a:pt x="182" y="27"/>
                        </a:cubicBezTo>
                        <a:cubicBezTo>
                          <a:pt x="179" y="28"/>
                          <a:pt x="177" y="28"/>
                          <a:pt x="175" y="30"/>
                        </a:cubicBezTo>
                        <a:cubicBezTo>
                          <a:pt x="175" y="30"/>
                          <a:pt x="175" y="30"/>
                          <a:pt x="175" y="30"/>
                        </a:cubicBezTo>
                        <a:cubicBezTo>
                          <a:pt x="174" y="30"/>
                          <a:pt x="173" y="29"/>
                          <a:pt x="172" y="29"/>
                        </a:cubicBezTo>
                        <a:cubicBezTo>
                          <a:pt x="173" y="26"/>
                          <a:pt x="175" y="25"/>
                          <a:pt x="177" y="23"/>
                        </a:cubicBezTo>
                        <a:cubicBezTo>
                          <a:pt x="179" y="23"/>
                          <a:pt x="181" y="23"/>
                          <a:pt x="183" y="23"/>
                        </a:cubicBezTo>
                        <a:cubicBezTo>
                          <a:pt x="185" y="23"/>
                          <a:pt x="187" y="22"/>
                          <a:pt x="188" y="24"/>
                        </a:cubicBezTo>
                        <a:close/>
                        <a:moveTo>
                          <a:pt x="177" y="9"/>
                        </a:moveTo>
                        <a:cubicBezTo>
                          <a:pt x="178" y="9"/>
                          <a:pt x="178" y="8"/>
                          <a:pt x="178" y="7"/>
                        </a:cubicBezTo>
                        <a:cubicBezTo>
                          <a:pt x="178" y="7"/>
                          <a:pt x="178" y="7"/>
                          <a:pt x="178" y="7"/>
                        </a:cubicBezTo>
                        <a:cubicBezTo>
                          <a:pt x="179" y="7"/>
                          <a:pt x="179" y="7"/>
                          <a:pt x="179" y="7"/>
                        </a:cubicBezTo>
                        <a:cubicBezTo>
                          <a:pt x="180" y="9"/>
                          <a:pt x="181" y="11"/>
                          <a:pt x="182" y="13"/>
                        </a:cubicBezTo>
                        <a:cubicBezTo>
                          <a:pt x="180" y="14"/>
                          <a:pt x="177" y="14"/>
                          <a:pt x="175" y="13"/>
                        </a:cubicBezTo>
                        <a:cubicBezTo>
                          <a:pt x="175" y="13"/>
                          <a:pt x="175" y="13"/>
                          <a:pt x="175" y="13"/>
                        </a:cubicBezTo>
                        <a:cubicBezTo>
                          <a:pt x="176" y="12"/>
                          <a:pt x="177" y="11"/>
                          <a:pt x="177" y="9"/>
                        </a:cubicBezTo>
                        <a:close/>
                        <a:moveTo>
                          <a:pt x="175" y="23"/>
                        </a:moveTo>
                        <a:cubicBezTo>
                          <a:pt x="174" y="25"/>
                          <a:pt x="173" y="26"/>
                          <a:pt x="172" y="28"/>
                        </a:cubicBezTo>
                        <a:cubicBezTo>
                          <a:pt x="170" y="27"/>
                          <a:pt x="167" y="25"/>
                          <a:pt x="166" y="23"/>
                        </a:cubicBezTo>
                        <a:cubicBezTo>
                          <a:pt x="169" y="23"/>
                          <a:pt x="172" y="23"/>
                          <a:pt x="175" y="23"/>
                        </a:cubicBezTo>
                        <a:close/>
                        <a:moveTo>
                          <a:pt x="169" y="30"/>
                        </a:moveTo>
                        <a:cubicBezTo>
                          <a:pt x="164" y="31"/>
                          <a:pt x="159" y="32"/>
                          <a:pt x="154" y="35"/>
                        </a:cubicBezTo>
                        <a:cubicBezTo>
                          <a:pt x="155" y="30"/>
                          <a:pt x="158" y="27"/>
                          <a:pt x="160" y="23"/>
                        </a:cubicBezTo>
                        <a:cubicBezTo>
                          <a:pt x="164" y="23"/>
                          <a:pt x="164" y="23"/>
                          <a:pt x="164" y="23"/>
                        </a:cubicBezTo>
                        <a:cubicBezTo>
                          <a:pt x="165" y="26"/>
                          <a:pt x="167" y="27"/>
                          <a:pt x="169" y="30"/>
                        </a:cubicBezTo>
                        <a:close/>
                        <a:moveTo>
                          <a:pt x="146" y="3"/>
                        </a:moveTo>
                        <a:cubicBezTo>
                          <a:pt x="146" y="3"/>
                          <a:pt x="146" y="3"/>
                          <a:pt x="146" y="3"/>
                        </a:cubicBezTo>
                        <a:cubicBezTo>
                          <a:pt x="147" y="3"/>
                          <a:pt x="148" y="3"/>
                          <a:pt x="149" y="3"/>
                        </a:cubicBezTo>
                        <a:cubicBezTo>
                          <a:pt x="152" y="3"/>
                          <a:pt x="154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57" y="3"/>
                          <a:pt x="157" y="3"/>
                          <a:pt x="157" y="3"/>
                        </a:cubicBezTo>
                        <a:cubicBezTo>
                          <a:pt x="160" y="4"/>
                          <a:pt x="164" y="5"/>
                          <a:pt x="167" y="6"/>
                        </a:cubicBezTo>
                        <a:cubicBezTo>
                          <a:pt x="166" y="9"/>
                          <a:pt x="165" y="12"/>
                          <a:pt x="163" y="15"/>
                        </a:cubicBezTo>
                        <a:cubicBezTo>
                          <a:pt x="160" y="16"/>
                          <a:pt x="158" y="14"/>
                          <a:pt x="156" y="12"/>
                        </a:cubicBezTo>
                        <a:cubicBezTo>
                          <a:pt x="156" y="11"/>
                          <a:pt x="156" y="10"/>
                          <a:pt x="156" y="10"/>
                        </a:cubicBezTo>
                        <a:cubicBezTo>
                          <a:pt x="155" y="10"/>
                          <a:pt x="155" y="10"/>
                          <a:pt x="154" y="10"/>
                        </a:cubicBezTo>
                        <a:cubicBezTo>
                          <a:pt x="152" y="7"/>
                          <a:pt x="148" y="5"/>
                          <a:pt x="145" y="4"/>
                        </a:cubicBezTo>
                        <a:cubicBezTo>
                          <a:pt x="145" y="3"/>
                          <a:pt x="146" y="3"/>
                          <a:pt x="146" y="3"/>
                        </a:cubicBezTo>
                        <a:close/>
                        <a:moveTo>
                          <a:pt x="143" y="4"/>
                        </a:moveTo>
                        <a:cubicBezTo>
                          <a:pt x="145" y="5"/>
                          <a:pt x="146" y="6"/>
                          <a:pt x="148" y="7"/>
                        </a:cubicBezTo>
                        <a:cubicBezTo>
                          <a:pt x="149" y="8"/>
                          <a:pt x="151" y="9"/>
                          <a:pt x="152" y="10"/>
                        </a:cubicBezTo>
                        <a:cubicBezTo>
                          <a:pt x="152" y="11"/>
                          <a:pt x="152" y="11"/>
                          <a:pt x="151" y="11"/>
                        </a:cubicBezTo>
                        <a:cubicBezTo>
                          <a:pt x="153" y="11"/>
                          <a:pt x="152" y="13"/>
                          <a:pt x="152" y="14"/>
                        </a:cubicBezTo>
                        <a:cubicBezTo>
                          <a:pt x="151" y="14"/>
                          <a:pt x="151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50" y="14"/>
                          <a:pt x="150" y="14"/>
                        </a:cubicBezTo>
                        <a:cubicBezTo>
                          <a:pt x="150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9" y="14"/>
                          <a:pt x="149" y="14"/>
                          <a:pt x="149" y="14"/>
                        </a:cubicBezTo>
                        <a:cubicBezTo>
                          <a:pt x="148" y="14"/>
                          <a:pt x="147" y="13"/>
                          <a:pt x="147" y="13"/>
                        </a:cubicBezTo>
                        <a:cubicBezTo>
                          <a:pt x="147" y="13"/>
                          <a:pt x="147" y="13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7" y="12"/>
                          <a:pt x="147" y="12"/>
                          <a:pt x="147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8" y="12"/>
                        </a:cubicBezTo>
                        <a:cubicBezTo>
                          <a:pt x="148" y="12"/>
                          <a:pt x="148" y="12"/>
                          <a:pt x="147" y="12"/>
                        </a:cubicBezTo>
                        <a:cubicBezTo>
                          <a:pt x="147" y="12"/>
                          <a:pt x="147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6" y="12"/>
                          <a:pt x="146" y="12"/>
                          <a:pt x="146" y="12"/>
                        </a:cubicBezTo>
                        <a:cubicBezTo>
                          <a:pt x="145" y="9"/>
                          <a:pt x="144" y="7"/>
                          <a:pt x="143" y="4"/>
                        </a:cubicBezTo>
                        <a:close/>
                        <a:moveTo>
                          <a:pt x="143" y="4"/>
                        </a:move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4" y="7"/>
                          <a:pt x="145" y="9"/>
                          <a:pt x="145" y="12"/>
                        </a:cubicBezTo>
                        <a:cubicBezTo>
                          <a:pt x="145" y="12"/>
                          <a:pt x="145" y="12"/>
                          <a:pt x="145" y="12"/>
                        </a:cubicBezTo>
                        <a:cubicBezTo>
                          <a:pt x="144" y="11"/>
                          <a:pt x="142" y="10"/>
                          <a:pt x="141" y="10"/>
                        </a:cubicBezTo>
                        <a:cubicBezTo>
                          <a:pt x="140" y="10"/>
                          <a:pt x="140" y="9"/>
                          <a:pt x="139" y="10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39" y="9"/>
                          <a:pt x="139" y="9"/>
                          <a:pt x="139" y="9"/>
                        </a:cubicBezTo>
                        <a:cubicBezTo>
                          <a:pt x="140" y="7"/>
                          <a:pt x="140" y="6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cubicBezTo>
                          <a:pt x="141" y="4"/>
                          <a:pt x="141" y="4"/>
                          <a:pt x="141" y="4"/>
                        </a:cubicBezTo>
                        <a:lnTo>
                          <a:pt x="143" y="4"/>
                        </a:lnTo>
                        <a:close/>
                        <a:moveTo>
                          <a:pt x="137" y="2"/>
                        </a:moveTo>
                        <a:cubicBezTo>
                          <a:pt x="138" y="2"/>
                          <a:pt x="140" y="2"/>
                          <a:pt x="141" y="2"/>
                        </a:cubicBezTo>
                        <a:cubicBezTo>
                          <a:pt x="141" y="3"/>
                          <a:pt x="140" y="3"/>
                          <a:pt x="140" y="3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138" y="2"/>
                          <a:pt x="137" y="3"/>
                          <a:pt x="137" y="3"/>
                        </a:cubicBezTo>
                        <a:lnTo>
                          <a:pt x="137" y="2"/>
                        </a:lnTo>
                        <a:close/>
                        <a:moveTo>
                          <a:pt x="137" y="9"/>
                        </a:move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7" y="9"/>
                          <a:pt x="137" y="9"/>
                          <a:pt x="137" y="9"/>
                        </a:cubicBezTo>
                        <a:cubicBezTo>
                          <a:pt x="138" y="9"/>
                          <a:pt x="138" y="9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0"/>
                          <a:pt x="138" y="10"/>
                          <a:pt x="138" y="10"/>
                        </a:cubicBezTo>
                        <a:cubicBezTo>
                          <a:pt x="138" y="11"/>
                          <a:pt x="138" y="11"/>
                          <a:pt x="138" y="12"/>
                        </a:cubicBezTo>
                        <a:cubicBezTo>
                          <a:pt x="138" y="12"/>
                          <a:pt x="137" y="12"/>
                          <a:pt x="137" y="12"/>
                        </a:cubicBezTo>
                        <a:cubicBezTo>
                          <a:pt x="137" y="10"/>
                          <a:pt x="137" y="10"/>
                          <a:pt x="137" y="9"/>
                        </a:cubicBezTo>
                        <a:close/>
                        <a:moveTo>
                          <a:pt x="130" y="2"/>
                        </a:move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0" y="1"/>
                          <a:pt x="130" y="1"/>
                          <a:pt x="130" y="1"/>
                        </a:cubicBezTo>
                        <a:cubicBezTo>
                          <a:pt x="131" y="1"/>
                          <a:pt x="132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1"/>
                          <a:pt x="134" y="1"/>
                          <a:pt x="134" y="1"/>
                        </a:cubicBezTo>
                        <a:cubicBezTo>
                          <a:pt x="134" y="2"/>
                          <a:pt x="136" y="1"/>
                          <a:pt x="136" y="2"/>
                        </a:cubicBezTo>
                        <a:cubicBezTo>
                          <a:pt x="135" y="3"/>
                          <a:pt x="132" y="2"/>
                          <a:pt x="130" y="2"/>
                        </a:cubicBezTo>
                        <a:close/>
                        <a:moveTo>
                          <a:pt x="132" y="3"/>
                        </a:moveTo>
                        <a:cubicBezTo>
                          <a:pt x="133" y="3"/>
                          <a:pt x="135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136" y="4"/>
                          <a:pt x="136" y="4"/>
                          <a:pt x="137" y="4"/>
                        </a:cubicBezTo>
                        <a:cubicBezTo>
                          <a:pt x="137" y="4"/>
                          <a:pt x="137" y="4"/>
                          <a:pt x="137" y="4"/>
                        </a:cubicBezTo>
                        <a:cubicBezTo>
                          <a:pt x="136" y="5"/>
                          <a:pt x="136" y="5"/>
                          <a:pt x="136" y="6"/>
                        </a:cubicBezTo>
                        <a:cubicBezTo>
                          <a:pt x="136" y="6"/>
                          <a:pt x="136" y="7"/>
                          <a:pt x="136" y="7"/>
                        </a:cubicBezTo>
                        <a:cubicBezTo>
                          <a:pt x="136" y="7"/>
                          <a:pt x="136" y="7"/>
                          <a:pt x="136" y="7"/>
                        </a:cubicBezTo>
                        <a:cubicBezTo>
                          <a:pt x="135" y="6"/>
                          <a:pt x="133" y="4"/>
                          <a:pt x="132" y="3"/>
                        </a:cubicBezTo>
                        <a:close/>
                        <a:moveTo>
                          <a:pt x="136" y="18"/>
                        </a:moveTo>
                        <a:cubicBezTo>
                          <a:pt x="137" y="21"/>
                          <a:pt x="137" y="25"/>
                          <a:pt x="137" y="29"/>
                        </a:cubicBezTo>
                        <a:cubicBezTo>
                          <a:pt x="135" y="28"/>
                          <a:pt x="133" y="27"/>
                          <a:pt x="132" y="26"/>
                        </a:cubicBezTo>
                        <a:cubicBezTo>
                          <a:pt x="132" y="26"/>
                          <a:pt x="132" y="26"/>
                          <a:pt x="132" y="26"/>
                        </a:cubicBezTo>
                        <a:cubicBezTo>
                          <a:pt x="132" y="24"/>
                          <a:pt x="131" y="22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21"/>
                          <a:pt x="130" y="21"/>
                          <a:pt x="130" y="21"/>
                        </a:cubicBezTo>
                        <a:cubicBezTo>
                          <a:pt x="130" y="19"/>
                          <a:pt x="129" y="18"/>
                          <a:pt x="128" y="17"/>
                        </a:cubicBezTo>
                        <a:cubicBezTo>
                          <a:pt x="128" y="17"/>
                          <a:pt x="128" y="17"/>
                          <a:pt x="128" y="17"/>
                        </a:cubicBezTo>
                        <a:cubicBezTo>
                          <a:pt x="131" y="17"/>
                          <a:pt x="134" y="18"/>
                          <a:pt x="136" y="18"/>
                        </a:cubicBezTo>
                        <a:close/>
                        <a:moveTo>
                          <a:pt x="127" y="12"/>
                        </a:moveTo>
                        <a:cubicBezTo>
                          <a:pt x="128" y="13"/>
                          <a:pt x="129" y="13"/>
                          <a:pt x="130" y="14"/>
                        </a:cubicBezTo>
                        <a:cubicBezTo>
                          <a:pt x="129" y="14"/>
                          <a:pt x="127" y="14"/>
                          <a:pt x="127" y="14"/>
                        </a:cubicBezTo>
                        <a:cubicBezTo>
                          <a:pt x="127" y="14"/>
                          <a:pt x="127" y="14"/>
                          <a:pt x="127" y="14"/>
                        </a:cubicBezTo>
                        <a:cubicBezTo>
                          <a:pt x="127" y="13"/>
                          <a:pt x="127" y="13"/>
                          <a:pt x="127" y="12"/>
                        </a:cubicBezTo>
                        <a:close/>
                        <a:moveTo>
                          <a:pt x="113" y="4"/>
                        </a:moveTo>
                        <a:cubicBezTo>
                          <a:pt x="117" y="7"/>
                          <a:pt x="122" y="9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2"/>
                          <a:pt x="126" y="12"/>
                          <a:pt x="126" y="12"/>
                        </a:cubicBezTo>
                        <a:cubicBezTo>
                          <a:pt x="126" y="13"/>
                          <a:pt x="126" y="13"/>
                          <a:pt x="126" y="14"/>
                        </a:cubicBezTo>
                        <a:cubicBezTo>
                          <a:pt x="126" y="14"/>
                          <a:pt x="126" y="14"/>
                          <a:pt x="126" y="14"/>
                        </a:cubicBezTo>
                        <a:cubicBezTo>
                          <a:pt x="122" y="15"/>
                          <a:pt x="118" y="13"/>
                          <a:pt x="115" y="12"/>
                        </a:cubicBezTo>
                        <a:cubicBezTo>
                          <a:pt x="114" y="9"/>
                          <a:pt x="114" y="7"/>
                          <a:pt x="112" y="4"/>
                        </a:cubicBezTo>
                        <a:cubicBezTo>
                          <a:pt x="112" y="4"/>
                          <a:pt x="113" y="4"/>
                          <a:pt x="113" y="4"/>
                        </a:cubicBezTo>
                        <a:close/>
                        <a:moveTo>
                          <a:pt x="110" y="3"/>
                        </a:moveTo>
                        <a:cubicBezTo>
                          <a:pt x="111" y="6"/>
                          <a:pt x="113" y="8"/>
                          <a:pt x="114" y="11"/>
                        </a:cubicBezTo>
                        <a:cubicBezTo>
                          <a:pt x="113" y="11"/>
                          <a:pt x="112" y="11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11" y="10"/>
                          <a:pt x="111" y="10"/>
                          <a:pt x="111" y="10"/>
                        </a:cubicBezTo>
                        <a:cubicBezTo>
                          <a:pt x="109" y="10"/>
                          <a:pt x="108" y="10"/>
                          <a:pt x="107" y="10"/>
                        </a:cubicBezTo>
                        <a:cubicBezTo>
                          <a:pt x="107" y="10"/>
                          <a:pt x="107" y="9"/>
                          <a:pt x="106" y="9"/>
                        </a:cubicBezTo>
                        <a:cubicBezTo>
                          <a:pt x="106" y="8"/>
                          <a:pt x="106" y="7"/>
                          <a:pt x="105" y="6"/>
                        </a:cubicBezTo>
                        <a:cubicBezTo>
                          <a:pt x="105" y="6"/>
                          <a:pt x="105" y="6"/>
                          <a:pt x="105" y="6"/>
                        </a:cubicBezTo>
                        <a:cubicBezTo>
                          <a:pt x="105" y="4"/>
                          <a:pt x="107" y="4"/>
                          <a:pt x="107" y="2"/>
                        </a:cubicBezTo>
                        <a:cubicBezTo>
                          <a:pt x="108" y="2"/>
                          <a:pt x="109" y="3"/>
                          <a:pt x="110" y="3"/>
                        </a:cubicBezTo>
                        <a:close/>
                        <a:moveTo>
                          <a:pt x="103" y="1"/>
                        </a:moveTo>
                        <a:cubicBezTo>
                          <a:pt x="105" y="1"/>
                          <a:pt x="105" y="2"/>
                          <a:pt x="106" y="2"/>
                        </a:cubicBezTo>
                        <a:cubicBezTo>
                          <a:pt x="105" y="4"/>
                          <a:pt x="104" y="7"/>
                          <a:pt x="102" y="9"/>
                        </a:cubicBezTo>
                        <a:cubicBezTo>
                          <a:pt x="101" y="6"/>
                          <a:pt x="103" y="4"/>
                          <a:pt x="103" y="1"/>
                        </a:cubicBezTo>
                        <a:close/>
                        <a:moveTo>
                          <a:pt x="100" y="13"/>
                        </a:move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100" y="14"/>
                          <a:pt x="100" y="14"/>
                          <a:pt x="100" y="14"/>
                        </a:cubicBezTo>
                        <a:cubicBezTo>
                          <a:pt x="99" y="14"/>
                          <a:pt x="99" y="15"/>
                          <a:pt x="98" y="15"/>
                        </a:cubicBezTo>
                        <a:cubicBezTo>
                          <a:pt x="100" y="13"/>
                          <a:pt x="99" y="10"/>
                          <a:pt x="102" y="10"/>
                        </a:cubicBezTo>
                        <a:cubicBezTo>
                          <a:pt x="101" y="11"/>
                          <a:pt x="100" y="12"/>
                          <a:pt x="100" y="13"/>
                        </a:cubicBezTo>
                        <a:close/>
                        <a:moveTo>
                          <a:pt x="101" y="6"/>
                        </a:moveTo>
                        <a:cubicBezTo>
                          <a:pt x="100" y="5"/>
                          <a:pt x="101" y="4"/>
                          <a:pt x="101" y="3"/>
                        </a:cubicBezTo>
                        <a:cubicBezTo>
                          <a:pt x="102" y="3"/>
                          <a:pt x="101" y="4"/>
                          <a:pt x="101" y="6"/>
                        </a:cubicBezTo>
                        <a:close/>
                        <a:moveTo>
                          <a:pt x="101" y="1"/>
                        </a:moveTo>
                        <a:cubicBezTo>
                          <a:pt x="101" y="2"/>
                          <a:pt x="101" y="3"/>
                          <a:pt x="100" y="4"/>
                        </a:cubicBezTo>
                        <a:cubicBezTo>
                          <a:pt x="99" y="3"/>
                          <a:pt x="99" y="2"/>
                          <a:pt x="99" y="1"/>
                        </a:cubicBezTo>
                        <a:cubicBezTo>
                          <a:pt x="100" y="1"/>
                          <a:pt x="101" y="1"/>
                          <a:pt x="101" y="1"/>
                        </a:cubicBezTo>
                        <a:close/>
                        <a:moveTo>
                          <a:pt x="96" y="4"/>
                        </a:moveTo>
                        <a:cubicBezTo>
                          <a:pt x="97" y="3"/>
                          <a:pt x="97" y="2"/>
                          <a:pt x="98" y="1"/>
                        </a:cubicBezTo>
                        <a:cubicBezTo>
                          <a:pt x="99" y="2"/>
                          <a:pt x="100" y="5"/>
                          <a:pt x="99" y="7"/>
                        </a:cubicBezTo>
                        <a:cubicBezTo>
                          <a:pt x="99" y="7"/>
                          <a:pt x="99" y="7"/>
                          <a:pt x="99" y="7"/>
                        </a:cubicBezTo>
                        <a:cubicBezTo>
                          <a:pt x="99" y="7"/>
                          <a:pt x="98" y="8"/>
                          <a:pt x="98" y="8"/>
                        </a:cubicBezTo>
                        <a:cubicBezTo>
                          <a:pt x="98" y="8"/>
                          <a:pt x="98" y="8"/>
                          <a:pt x="98" y="8"/>
                        </a:cubicBezTo>
                        <a:cubicBezTo>
                          <a:pt x="98" y="8"/>
                          <a:pt x="98" y="9"/>
                          <a:pt x="97" y="10"/>
                        </a:cubicBezTo>
                        <a:cubicBezTo>
                          <a:pt x="96" y="10"/>
                          <a:pt x="94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10"/>
                          <a:pt x="93" y="10"/>
                          <a:pt x="93" y="10"/>
                        </a:cubicBezTo>
                        <a:cubicBezTo>
                          <a:pt x="93" y="8"/>
                          <a:pt x="95" y="6"/>
                          <a:pt x="96" y="4"/>
                        </a:cubicBezTo>
                        <a:close/>
                        <a:moveTo>
                          <a:pt x="89" y="6"/>
                        </a:move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90" y="6"/>
                          <a:pt x="91" y="6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1" y="5"/>
                          <a:pt x="91" y="5"/>
                          <a:pt x="91" y="5"/>
                        </a:cubicBezTo>
                        <a:cubicBezTo>
                          <a:pt x="93" y="5"/>
                          <a:pt x="94" y="4"/>
                          <a:pt x="95" y="3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4" y="6"/>
                          <a:pt x="93" y="8"/>
                          <a:pt x="92" y="10"/>
                        </a:cubicBezTo>
                        <a:cubicBezTo>
                          <a:pt x="92" y="10"/>
                          <a:pt x="92" y="10"/>
                          <a:pt x="92" y="10"/>
                        </a:cubicBezTo>
                        <a:cubicBezTo>
                          <a:pt x="92" y="11"/>
                          <a:pt x="89" y="11"/>
                          <a:pt x="87" y="12"/>
                        </a:cubicBezTo>
                        <a:cubicBezTo>
                          <a:pt x="85" y="12"/>
                          <a:pt x="83" y="14"/>
                          <a:pt x="83" y="13"/>
                        </a:cubicBezTo>
                        <a:cubicBezTo>
                          <a:pt x="85" y="11"/>
                          <a:pt x="87" y="9"/>
                          <a:pt x="89" y="6"/>
                        </a:cubicBezTo>
                        <a:close/>
                        <a:moveTo>
                          <a:pt x="82" y="10"/>
                        </a:moveTo>
                        <a:cubicBezTo>
                          <a:pt x="82" y="8"/>
                          <a:pt x="83" y="4"/>
                          <a:pt x="84" y="1"/>
                        </a:cubicBezTo>
                        <a:cubicBezTo>
                          <a:pt x="85" y="2"/>
                          <a:pt x="85" y="2"/>
                          <a:pt x="85" y="3"/>
                        </a:cubicBezTo>
                        <a:cubicBezTo>
                          <a:pt x="85" y="3"/>
                          <a:pt x="85" y="3"/>
                          <a:pt x="85" y="3"/>
                        </a:cubicBezTo>
                        <a:cubicBezTo>
                          <a:pt x="85" y="3"/>
                          <a:pt x="85" y="3"/>
                          <a:pt x="85" y="4"/>
                        </a:cubicBezTo>
                        <a:cubicBezTo>
                          <a:pt x="85" y="4"/>
                          <a:pt x="85" y="3"/>
                          <a:pt x="86" y="3"/>
                        </a:cubicBezTo>
                        <a:cubicBezTo>
                          <a:pt x="86" y="3"/>
                          <a:pt x="86" y="3"/>
                          <a:pt x="86" y="3"/>
                        </a:cubicBezTo>
                        <a:cubicBezTo>
                          <a:pt x="87" y="4"/>
                          <a:pt x="87" y="5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9" y="6"/>
                          <a:pt x="89" y="6"/>
                          <a:pt x="89" y="6"/>
                        </a:cubicBezTo>
                        <a:cubicBezTo>
                          <a:pt x="87" y="9"/>
                          <a:pt x="84" y="11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cubicBezTo>
                          <a:pt x="82" y="13"/>
                          <a:pt x="82" y="13"/>
                          <a:pt x="82" y="13"/>
                        </a:cubicBezTo>
                        <a:lnTo>
                          <a:pt x="82" y="10"/>
                        </a:lnTo>
                        <a:close/>
                        <a:moveTo>
                          <a:pt x="81" y="16"/>
                        </a:move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81" y="17"/>
                          <a:pt x="81" y="18"/>
                          <a:pt x="80" y="18"/>
                        </a:cubicBezTo>
                        <a:cubicBezTo>
                          <a:pt x="80" y="18"/>
                          <a:pt x="80" y="18"/>
                          <a:pt x="80" y="19"/>
                        </a:cubicBezTo>
                        <a:cubicBezTo>
                          <a:pt x="81" y="19"/>
                          <a:pt x="81" y="19"/>
                          <a:pt x="81" y="19"/>
                        </a:cubicBezTo>
                        <a:cubicBezTo>
                          <a:pt x="81" y="19"/>
                          <a:pt x="81" y="19"/>
                          <a:pt x="81" y="18"/>
                        </a:cubicBezTo>
                        <a:cubicBezTo>
                          <a:pt x="81" y="18"/>
                          <a:pt x="81" y="17"/>
                          <a:pt x="81" y="16"/>
                        </a:cubicBezTo>
                        <a:cubicBezTo>
                          <a:pt x="81" y="16"/>
                          <a:pt x="81" y="16"/>
                          <a:pt x="81" y="15"/>
                        </a:cubicBezTo>
                        <a:cubicBezTo>
                          <a:pt x="82" y="15"/>
                          <a:pt x="83" y="14"/>
                          <a:pt x="84" y="15"/>
                        </a:cubicBezTo>
                        <a:cubicBezTo>
                          <a:pt x="85" y="15"/>
                          <a:pt x="83" y="15"/>
                          <a:pt x="84" y="14"/>
                        </a:cubicBezTo>
                        <a:cubicBezTo>
                          <a:pt x="85" y="14"/>
                          <a:pt x="86" y="13"/>
                          <a:pt x="86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7" y="13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4"/>
                        </a:cubicBezTo>
                        <a:cubicBezTo>
                          <a:pt x="87" y="14"/>
                          <a:pt x="87" y="14"/>
                          <a:pt x="87" y="13"/>
                        </a:cubicBezTo>
                        <a:cubicBezTo>
                          <a:pt x="87" y="13"/>
                          <a:pt x="87" y="13"/>
                          <a:pt x="87" y="13"/>
                        </a:cubicBezTo>
                        <a:cubicBezTo>
                          <a:pt x="88" y="12"/>
                          <a:pt x="90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2"/>
                          <a:pt x="92" y="12"/>
                          <a:pt x="92" y="12"/>
                        </a:cubicBezTo>
                        <a:cubicBezTo>
                          <a:pt x="92" y="13"/>
                          <a:pt x="92" y="14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2" y="14"/>
                          <a:pt x="92" y="13"/>
                          <a:pt x="92" y="12"/>
                        </a:cubicBezTo>
                        <a:cubicBezTo>
                          <a:pt x="93" y="11"/>
                          <a:pt x="95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7" y="11"/>
                          <a:pt x="97" y="11"/>
                          <a:pt x="97" y="11"/>
                        </a:cubicBezTo>
                        <a:cubicBezTo>
                          <a:pt x="96" y="13"/>
                          <a:pt x="95" y="14"/>
                          <a:pt x="95" y="16"/>
                        </a:cubicBezTo>
                        <a:cubicBezTo>
                          <a:pt x="95" y="16"/>
                          <a:pt x="95" y="16"/>
                          <a:pt x="95" y="16"/>
                        </a:cubicBezTo>
                        <a:cubicBezTo>
                          <a:pt x="95" y="16"/>
                          <a:pt x="95" y="17"/>
                          <a:pt x="95" y="17"/>
                        </a:cubicBezTo>
                        <a:cubicBezTo>
                          <a:pt x="94" y="17"/>
                          <a:pt x="94" y="17"/>
                          <a:pt x="93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2" y="18"/>
                          <a:pt x="91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0" y="18"/>
                          <a:pt x="90" y="18"/>
                          <a:pt x="90" y="18"/>
                        </a:cubicBezTo>
                        <a:cubicBezTo>
                          <a:pt x="91" y="18"/>
                          <a:pt x="92" y="18"/>
                          <a:pt x="93" y="18"/>
                        </a:cubicBezTo>
                        <a:cubicBezTo>
                          <a:pt x="93" y="18"/>
                          <a:pt x="93" y="18"/>
                          <a:pt x="93" y="18"/>
                        </a:cubicBezTo>
                        <a:cubicBezTo>
                          <a:pt x="94" y="18"/>
                          <a:pt x="94" y="18"/>
                          <a:pt x="94" y="18"/>
                        </a:cubicBezTo>
                        <a:cubicBezTo>
                          <a:pt x="95" y="18"/>
                          <a:pt x="94" y="18"/>
                          <a:pt x="94" y="18"/>
                        </a:cubicBezTo>
                        <a:cubicBezTo>
                          <a:pt x="94" y="18"/>
                          <a:pt x="93" y="18"/>
                          <a:pt x="93" y="18"/>
                        </a:cubicBezTo>
                        <a:cubicBezTo>
                          <a:pt x="92" y="19"/>
                          <a:pt x="90" y="19"/>
                          <a:pt x="88" y="19"/>
                        </a:cubicBezTo>
                        <a:cubicBezTo>
                          <a:pt x="88" y="19"/>
                          <a:pt x="88" y="19"/>
                          <a:pt x="89" y="19"/>
                        </a:cubicBezTo>
                        <a:cubicBezTo>
                          <a:pt x="89" y="19"/>
                          <a:pt x="89" y="19"/>
                          <a:pt x="89" y="19"/>
                        </a:cubicBezTo>
                        <a:cubicBezTo>
                          <a:pt x="89" y="18"/>
                          <a:pt x="89" y="18"/>
                          <a:pt x="89" y="18"/>
                        </a:cubicBezTo>
                        <a:cubicBezTo>
                          <a:pt x="88" y="19"/>
                          <a:pt x="88" y="19"/>
                          <a:pt x="88" y="19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6" y="20"/>
                          <a:pt x="84" y="20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2" y="21"/>
                          <a:pt x="82" y="21"/>
                          <a:pt x="82" y="21"/>
                        </a:cubicBezTo>
                        <a:cubicBezTo>
                          <a:pt x="84" y="21"/>
                          <a:pt x="86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88" y="20"/>
                          <a:pt x="88" y="20"/>
                          <a:pt x="88" y="20"/>
                        </a:cubicBezTo>
                        <a:cubicBezTo>
                          <a:pt x="90" y="20"/>
                          <a:pt x="92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4" y="19"/>
                          <a:pt x="94" y="19"/>
                          <a:pt x="94" y="19"/>
                        </a:cubicBezTo>
                        <a:cubicBezTo>
                          <a:pt x="93" y="20"/>
                          <a:pt x="93" y="21"/>
                          <a:pt x="91" y="21"/>
                        </a:cubicBezTo>
                        <a:cubicBezTo>
                          <a:pt x="91" y="22"/>
                          <a:pt x="92" y="21"/>
                          <a:pt x="92" y="22"/>
                        </a:cubicBezTo>
                        <a:cubicBezTo>
                          <a:pt x="92" y="22"/>
                          <a:pt x="92" y="22"/>
                          <a:pt x="92" y="22"/>
                        </a:cubicBezTo>
                        <a:cubicBezTo>
                          <a:pt x="91" y="23"/>
                          <a:pt x="90" y="23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7" y="26"/>
                          <a:pt x="86" y="27"/>
                          <a:pt x="85" y="28"/>
                        </a:cubicBezTo>
                        <a:cubicBezTo>
                          <a:pt x="85" y="28"/>
                          <a:pt x="85" y="28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3" y="29"/>
                          <a:pt x="78" y="22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8" y="20"/>
                          <a:pt x="78" y="20"/>
                          <a:pt x="78" y="20"/>
                        </a:cubicBezTo>
                        <a:cubicBezTo>
                          <a:pt x="79" y="19"/>
                          <a:pt x="80" y="17"/>
                          <a:pt x="81" y="16"/>
                        </a:cubicBezTo>
                        <a:close/>
                        <a:moveTo>
                          <a:pt x="79" y="16"/>
                        </a:move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0" y="16"/>
                          <a:pt x="80" y="16"/>
                          <a:pt x="80" y="16"/>
                        </a:cubicBezTo>
                        <a:cubicBezTo>
                          <a:pt x="81" y="16"/>
                          <a:pt x="81" y="16"/>
                          <a:pt x="81" y="16"/>
                        </a:cubicBezTo>
                        <a:cubicBezTo>
                          <a:pt x="79" y="17"/>
                          <a:pt x="79" y="19"/>
                          <a:pt x="78" y="20"/>
                        </a:cubicBezTo>
                        <a:cubicBezTo>
                          <a:pt x="77" y="19"/>
                          <a:pt x="77" y="18"/>
                          <a:pt x="76" y="17"/>
                        </a:cubicBezTo>
                        <a:cubicBezTo>
                          <a:pt x="76" y="17"/>
                          <a:pt x="76" y="17"/>
                          <a:pt x="76" y="17"/>
                        </a:cubicBezTo>
                        <a:cubicBezTo>
                          <a:pt x="77" y="17"/>
                          <a:pt x="78" y="16"/>
                          <a:pt x="79" y="16"/>
                        </a:cubicBezTo>
                        <a:close/>
                        <a:moveTo>
                          <a:pt x="69" y="6"/>
                        </a:moveTo>
                        <a:cubicBezTo>
                          <a:pt x="71" y="10"/>
                          <a:pt x="73" y="14"/>
                          <a:pt x="74" y="18"/>
                        </a:cubicBezTo>
                        <a:cubicBezTo>
                          <a:pt x="74" y="18"/>
                          <a:pt x="74" y="18"/>
                          <a:pt x="74" y="18"/>
                        </a:cubicBezTo>
                        <a:cubicBezTo>
                          <a:pt x="74" y="18"/>
                          <a:pt x="74" y="18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4" y="19"/>
                          <a:pt x="74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5" y="18"/>
                          <a:pt x="75" y="18"/>
                          <a:pt x="75" y="18"/>
                        </a:cubicBezTo>
                        <a:cubicBezTo>
                          <a:pt x="76" y="19"/>
                          <a:pt x="76" y="21"/>
                          <a:pt x="76" y="23"/>
                        </a:cubicBezTo>
                        <a:cubicBezTo>
                          <a:pt x="77" y="27"/>
                          <a:pt x="79" y="31"/>
                          <a:pt x="77" y="34"/>
                        </a:cubicBezTo>
                        <a:cubicBezTo>
                          <a:pt x="78" y="34"/>
                          <a:pt x="78" y="33"/>
                          <a:pt x="78" y="33"/>
                        </a:cubicBezTo>
                        <a:cubicBezTo>
                          <a:pt x="78" y="35"/>
                          <a:pt x="78" y="36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38"/>
                          <a:pt x="78" y="38"/>
                          <a:pt x="78" y="38"/>
                        </a:cubicBezTo>
                        <a:cubicBezTo>
                          <a:pt x="78" y="42"/>
                          <a:pt x="81" y="44"/>
                          <a:pt x="81" y="47"/>
                        </a:cubicBezTo>
                        <a:cubicBezTo>
                          <a:pt x="78" y="49"/>
                          <a:pt x="75" y="50"/>
                          <a:pt x="73" y="51"/>
                        </a:cubicBezTo>
                        <a:cubicBezTo>
                          <a:pt x="73" y="51"/>
                          <a:pt x="73" y="51"/>
                          <a:pt x="73" y="51"/>
                        </a:cubicBezTo>
                        <a:cubicBezTo>
                          <a:pt x="72" y="51"/>
                          <a:pt x="71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69" y="50"/>
                          <a:pt x="68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7" y="50"/>
                          <a:pt x="67" y="50"/>
                          <a:pt x="67" y="50"/>
                        </a:cubicBezTo>
                        <a:cubicBezTo>
                          <a:pt x="68" y="50"/>
                          <a:pt x="69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70" y="51"/>
                        </a:cubicBezTo>
                        <a:cubicBezTo>
                          <a:pt x="70" y="51"/>
                          <a:pt x="70" y="51"/>
                          <a:pt x="69" y="51"/>
                        </a:cubicBezTo>
                        <a:cubicBezTo>
                          <a:pt x="68" y="51"/>
                          <a:pt x="66" y="52"/>
                          <a:pt x="64" y="52"/>
                        </a:cubicBezTo>
                        <a:cubicBezTo>
                          <a:pt x="64" y="52"/>
                          <a:pt x="64" y="52"/>
                          <a:pt x="64" y="52"/>
                        </a:cubicBezTo>
                        <a:cubicBezTo>
                          <a:pt x="64" y="51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7"/>
                          <a:pt x="63" y="45"/>
                          <a:pt x="63" y="44"/>
                        </a:cubicBezTo>
                        <a:cubicBezTo>
                          <a:pt x="64" y="35"/>
                          <a:pt x="59" y="27"/>
                          <a:pt x="57" y="20"/>
                        </a:cubicBezTo>
                        <a:cubicBezTo>
                          <a:pt x="60" y="14"/>
                          <a:pt x="64" y="9"/>
                          <a:pt x="69" y="6"/>
                        </a:cubicBezTo>
                        <a:close/>
                        <a:moveTo>
                          <a:pt x="52" y="79"/>
                        </a:move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2" y="79"/>
                        </a:cubicBezTo>
                        <a:cubicBezTo>
                          <a:pt x="52" y="79"/>
                          <a:pt x="52" y="79"/>
                          <a:pt x="51" y="79"/>
                        </a:cubicBezTo>
                        <a:cubicBezTo>
                          <a:pt x="51" y="79"/>
                          <a:pt x="51" y="79"/>
                          <a:pt x="51" y="79"/>
                        </a:cubicBezTo>
                        <a:cubicBezTo>
                          <a:pt x="50" y="78"/>
                          <a:pt x="50" y="76"/>
                          <a:pt x="49" y="76"/>
                        </a:cubicBezTo>
                        <a:cubicBezTo>
                          <a:pt x="49" y="76"/>
                          <a:pt x="49" y="76"/>
                          <a:pt x="49" y="76"/>
                        </a:cubicBezTo>
                        <a:cubicBezTo>
                          <a:pt x="46" y="73"/>
                          <a:pt x="42" y="70"/>
                          <a:pt x="38" y="69"/>
                        </a:cubicBezTo>
                        <a:cubicBezTo>
                          <a:pt x="39" y="66"/>
                          <a:pt x="40" y="64"/>
                          <a:pt x="40" y="61"/>
                        </a:cubicBezTo>
                        <a:cubicBezTo>
                          <a:pt x="40" y="61"/>
                          <a:pt x="40" y="61"/>
                          <a:pt x="40" y="61"/>
                        </a:cubicBezTo>
                        <a:cubicBezTo>
                          <a:pt x="42" y="62"/>
                          <a:pt x="42" y="63"/>
                          <a:pt x="43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43" y="62"/>
                          <a:pt x="42" y="61"/>
                          <a:pt x="41" y="61"/>
                        </a:cubicBezTo>
                        <a:cubicBezTo>
                          <a:pt x="42" y="56"/>
                          <a:pt x="44" y="52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5"/>
                          <a:pt x="44" y="44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6" y="39"/>
                          <a:pt x="46" y="35"/>
                          <a:pt x="48" y="31"/>
                        </a:cubicBezTo>
                        <a:cubicBezTo>
                          <a:pt x="49" y="30"/>
                          <a:pt x="51" y="28"/>
                          <a:pt x="52" y="27"/>
                        </a:cubicBezTo>
                        <a:cubicBezTo>
                          <a:pt x="53" y="25"/>
                          <a:pt x="54" y="23"/>
                          <a:pt x="56" y="22"/>
                        </a:cubicBezTo>
                        <a:cubicBezTo>
                          <a:pt x="57" y="24"/>
                          <a:pt x="58" y="26"/>
                          <a:pt x="59" y="29"/>
                        </a:cubicBezTo>
                        <a:cubicBezTo>
                          <a:pt x="60" y="32"/>
                          <a:pt x="61" y="34"/>
                          <a:pt x="62" y="36"/>
                        </a:cubicBezTo>
                        <a:cubicBezTo>
                          <a:pt x="63" y="42"/>
                          <a:pt x="62" y="47"/>
                          <a:pt x="60" y="52"/>
                        </a:cubicBezTo>
                        <a:cubicBezTo>
                          <a:pt x="60" y="52"/>
                          <a:pt x="59" y="52"/>
                          <a:pt x="59" y="52"/>
                        </a:cubicBezTo>
                        <a:cubicBezTo>
                          <a:pt x="60" y="52"/>
                          <a:pt x="60" y="53"/>
                          <a:pt x="60" y="53"/>
                        </a:cubicBezTo>
                        <a:cubicBezTo>
                          <a:pt x="60" y="53"/>
                          <a:pt x="60" y="54"/>
                          <a:pt x="60" y="54"/>
                        </a:cubicBezTo>
                        <a:cubicBezTo>
                          <a:pt x="59" y="55"/>
                          <a:pt x="58" y="57"/>
                          <a:pt x="58" y="5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7" y="59"/>
                          <a:pt x="57" y="59"/>
                          <a:pt x="57" y="59"/>
                        </a:cubicBezTo>
                        <a:cubicBezTo>
                          <a:pt x="52" y="60"/>
                          <a:pt x="48" y="63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9" y="64"/>
                          <a:pt x="52" y="61"/>
                          <a:pt x="57" y="60"/>
                        </a:cubicBezTo>
                        <a:cubicBezTo>
                          <a:pt x="55" y="63"/>
                          <a:pt x="54" y="66"/>
                          <a:pt x="54" y="70"/>
                        </a:cubicBezTo>
                        <a:cubicBezTo>
                          <a:pt x="54" y="72"/>
                          <a:pt x="55" y="74"/>
                          <a:pt x="56" y="76"/>
                        </a:cubicBezTo>
                        <a:cubicBezTo>
                          <a:pt x="56" y="76"/>
                          <a:pt x="56" y="76"/>
                          <a:pt x="56" y="76"/>
                        </a:cubicBezTo>
                        <a:cubicBezTo>
                          <a:pt x="56" y="76"/>
                          <a:pt x="57" y="76"/>
                          <a:pt x="57" y="76"/>
                        </a:cubicBezTo>
                        <a:cubicBezTo>
                          <a:pt x="57" y="76"/>
                          <a:pt x="57" y="76"/>
                          <a:pt x="57" y="76"/>
                        </a:cubicBezTo>
                        <a:cubicBezTo>
                          <a:pt x="55" y="74"/>
                          <a:pt x="55" y="72"/>
                          <a:pt x="55" y="70"/>
                        </a:cubicBezTo>
                        <a:cubicBezTo>
                          <a:pt x="55" y="66"/>
                          <a:pt x="56" y="63"/>
                          <a:pt x="57" y="60"/>
                        </a:cubicBezTo>
                        <a:cubicBezTo>
                          <a:pt x="57" y="60"/>
                          <a:pt x="57" y="60"/>
                          <a:pt x="57" y="60"/>
                        </a:cubicBezTo>
                        <a:cubicBezTo>
                          <a:pt x="57" y="60"/>
                          <a:pt x="58" y="59"/>
                          <a:pt x="58" y="59"/>
                        </a:cubicBezTo>
                        <a:cubicBezTo>
                          <a:pt x="58" y="59"/>
                          <a:pt x="58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59"/>
                        </a:cubicBezTo>
                        <a:cubicBezTo>
                          <a:pt x="59" y="59"/>
                          <a:pt x="59" y="59"/>
                          <a:pt x="59" y="60"/>
                        </a:cubicBezTo>
                        <a:cubicBezTo>
                          <a:pt x="59" y="60"/>
                          <a:pt x="59" y="60"/>
                          <a:pt x="59" y="60"/>
                        </a:cubicBezTo>
                        <a:cubicBezTo>
                          <a:pt x="58" y="63"/>
                          <a:pt x="57" y="67"/>
                          <a:pt x="56" y="71"/>
                        </a:cubicBezTo>
                        <a:cubicBezTo>
                          <a:pt x="56" y="71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2"/>
                        </a:cubicBezTo>
                        <a:cubicBezTo>
                          <a:pt x="56" y="72"/>
                          <a:pt x="56" y="72"/>
                          <a:pt x="56" y="71"/>
                        </a:cubicBezTo>
                        <a:cubicBezTo>
                          <a:pt x="57" y="67"/>
                          <a:pt x="58" y="63"/>
                          <a:pt x="60" y="60"/>
                        </a:cubicBezTo>
                        <a:cubicBezTo>
                          <a:pt x="60" y="60"/>
                          <a:pt x="60" y="60"/>
                          <a:pt x="60" y="60"/>
                        </a:cubicBezTo>
                        <a:cubicBezTo>
                          <a:pt x="61" y="60"/>
                          <a:pt x="62" y="61"/>
                          <a:pt x="63" y="61"/>
                        </a:cubicBezTo>
                        <a:cubicBezTo>
                          <a:pt x="64" y="64"/>
                          <a:pt x="65" y="67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2"/>
                          <a:pt x="67" y="73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4"/>
                          <a:pt x="67" y="74"/>
                          <a:pt x="67" y="74"/>
                        </a:cubicBezTo>
                        <a:cubicBezTo>
                          <a:pt x="67" y="73"/>
                          <a:pt x="66" y="72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2"/>
                          <a:pt x="68" y="73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8" y="74"/>
                          <a:pt x="68" y="74"/>
                          <a:pt x="68" y="74"/>
                        </a:cubicBezTo>
                        <a:cubicBezTo>
                          <a:pt x="69" y="74"/>
                          <a:pt x="69" y="74"/>
                          <a:pt x="68" y="74"/>
                        </a:cubicBezTo>
                        <a:cubicBezTo>
                          <a:pt x="68" y="73"/>
                          <a:pt x="68" y="72"/>
                          <a:pt x="67" y="71"/>
                        </a:cubicBezTo>
                        <a:cubicBezTo>
                          <a:pt x="67" y="71"/>
                          <a:pt x="67" y="71"/>
                          <a:pt x="67" y="71"/>
                        </a:cubicBezTo>
                        <a:cubicBezTo>
                          <a:pt x="67" y="71"/>
                          <a:pt x="67" y="70"/>
                          <a:pt x="66" y="70"/>
                        </a:cubicBezTo>
                        <a:cubicBezTo>
                          <a:pt x="65" y="67"/>
                          <a:pt x="64" y="64"/>
                          <a:pt x="63" y="61"/>
                        </a:cubicBezTo>
                        <a:cubicBezTo>
                          <a:pt x="63" y="61"/>
                          <a:pt x="63" y="61"/>
                          <a:pt x="63" y="61"/>
                        </a:cubicBezTo>
                        <a:cubicBezTo>
                          <a:pt x="63" y="60"/>
                          <a:pt x="63" y="59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8"/>
                          <a:pt x="63" y="58"/>
                        </a:cubicBezTo>
                        <a:cubicBezTo>
                          <a:pt x="63" y="58"/>
                          <a:pt x="63" y="57"/>
                          <a:pt x="64" y="57"/>
                        </a:cubicBezTo>
                        <a:cubicBezTo>
                          <a:pt x="64" y="57"/>
                          <a:pt x="64" y="57"/>
                          <a:pt x="64" y="57"/>
                        </a:cubicBezTo>
                        <a:cubicBezTo>
                          <a:pt x="64" y="57"/>
                          <a:pt x="64" y="57"/>
                          <a:pt x="65" y="57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5" y="57"/>
                          <a:pt x="65" y="58"/>
                          <a:pt x="65" y="58"/>
                        </a:cubicBezTo>
                        <a:cubicBezTo>
                          <a:pt x="65" y="59"/>
                          <a:pt x="65" y="61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2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6" y="63"/>
                          <a:pt x="66" y="63"/>
                        </a:cubicBezTo>
                        <a:cubicBezTo>
                          <a:pt x="66" y="63"/>
                          <a:pt x="67" y="63"/>
                          <a:pt x="67" y="63"/>
                        </a:cubicBezTo>
                        <a:cubicBezTo>
                          <a:pt x="66" y="63"/>
                          <a:pt x="66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8" y="63"/>
                          <a:pt x="69" y="63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70" y="64"/>
                          <a:pt x="70" y="64"/>
                          <a:pt x="70" y="64"/>
                        </a:cubicBezTo>
                        <a:cubicBezTo>
                          <a:pt x="69" y="63"/>
                          <a:pt x="68" y="62"/>
                          <a:pt x="66" y="62"/>
                        </a:cubicBezTo>
                        <a:cubicBezTo>
                          <a:pt x="66" y="62"/>
                          <a:pt x="66" y="62"/>
                          <a:pt x="66" y="62"/>
                        </a:cubicBezTo>
                        <a:cubicBezTo>
                          <a:pt x="66" y="61"/>
                          <a:pt x="66" y="59"/>
                          <a:pt x="65" y="58"/>
                        </a:cubicBezTo>
                        <a:cubicBezTo>
                          <a:pt x="65" y="58"/>
                          <a:pt x="65" y="58"/>
                          <a:pt x="65" y="58"/>
                        </a:cubicBezTo>
                        <a:cubicBezTo>
                          <a:pt x="65" y="57"/>
                          <a:pt x="65" y="57"/>
                          <a:pt x="65" y="57"/>
                        </a:cubicBezTo>
                        <a:cubicBezTo>
                          <a:pt x="67" y="57"/>
                          <a:pt x="69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1" y="57"/>
                          <a:pt x="71" y="57"/>
                          <a:pt x="71" y="57"/>
                        </a:cubicBezTo>
                        <a:cubicBezTo>
                          <a:pt x="72" y="60"/>
                          <a:pt x="72" y="63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6"/>
                          <a:pt x="73" y="66"/>
                          <a:pt x="73" y="66"/>
                        </a:cubicBezTo>
                        <a:cubicBezTo>
                          <a:pt x="73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8"/>
                          <a:pt x="74" y="68"/>
                          <a:pt x="74" y="68"/>
                        </a:cubicBezTo>
                        <a:cubicBezTo>
                          <a:pt x="74" y="68"/>
                          <a:pt x="74" y="68"/>
                          <a:pt x="74" y="69"/>
                        </a:cubicBezTo>
                        <a:cubicBezTo>
                          <a:pt x="73" y="69"/>
                          <a:pt x="73" y="70"/>
                          <a:pt x="73" y="71"/>
                        </a:cubicBezTo>
                        <a:cubicBezTo>
                          <a:pt x="73" y="73"/>
                          <a:pt x="74" y="75"/>
                          <a:pt x="74" y="77"/>
                        </a:cubicBezTo>
                        <a:cubicBezTo>
                          <a:pt x="74" y="77"/>
                          <a:pt x="74" y="77"/>
                          <a:pt x="73" y="78"/>
                        </a:cubicBezTo>
                        <a:cubicBezTo>
                          <a:pt x="73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8"/>
                          <a:pt x="74" y="78"/>
                          <a:pt x="74" y="78"/>
                        </a:cubicBezTo>
                        <a:cubicBezTo>
                          <a:pt x="74" y="77"/>
                          <a:pt x="74" y="77"/>
                          <a:pt x="74" y="77"/>
                        </a:cubicBezTo>
                        <a:cubicBezTo>
                          <a:pt x="74" y="75"/>
                          <a:pt x="73" y="73"/>
                          <a:pt x="73" y="71"/>
                        </a:cubicBezTo>
                        <a:cubicBezTo>
                          <a:pt x="73" y="70"/>
                          <a:pt x="73" y="70"/>
                          <a:pt x="74" y="69"/>
                        </a:cubicBezTo>
                        <a:cubicBezTo>
                          <a:pt x="75" y="70"/>
                          <a:pt x="75" y="71"/>
                          <a:pt x="75" y="73"/>
                        </a:cubicBezTo>
                        <a:cubicBezTo>
                          <a:pt x="75" y="75"/>
                          <a:pt x="75" y="76"/>
                          <a:pt x="75" y="78"/>
                        </a:cubicBezTo>
                        <a:cubicBezTo>
                          <a:pt x="75" y="78"/>
                          <a:pt x="75" y="78"/>
                          <a:pt x="75" y="78"/>
                        </a:cubicBezTo>
                        <a:cubicBezTo>
                          <a:pt x="75" y="81"/>
                          <a:pt x="77" y="83"/>
                          <a:pt x="77" y="86"/>
                        </a:cubicBezTo>
                        <a:cubicBezTo>
                          <a:pt x="74" y="85"/>
                          <a:pt x="72" y="86"/>
                          <a:pt x="69" y="85"/>
                        </a:cubicBezTo>
                        <a:cubicBezTo>
                          <a:pt x="69" y="85"/>
                          <a:pt x="69" y="85"/>
                          <a:pt x="69" y="85"/>
                        </a:cubicBezTo>
                        <a:cubicBezTo>
                          <a:pt x="65" y="84"/>
                          <a:pt x="60" y="86"/>
                          <a:pt x="56" y="85"/>
                        </a:cubicBezTo>
                        <a:cubicBezTo>
                          <a:pt x="56" y="85"/>
                          <a:pt x="56" y="85"/>
                          <a:pt x="56" y="84"/>
                        </a:cubicBezTo>
                        <a:cubicBezTo>
                          <a:pt x="57" y="83"/>
                          <a:pt x="58" y="81"/>
                          <a:pt x="59" y="80"/>
                        </a:cubicBezTo>
                        <a:cubicBezTo>
                          <a:pt x="59" y="80"/>
                          <a:pt x="59" y="81"/>
                          <a:pt x="59" y="81"/>
                        </a:cubicBezTo>
                        <a:cubicBezTo>
                          <a:pt x="59" y="82"/>
                          <a:pt x="58" y="83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8" y="84"/>
                          <a:pt x="58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59" y="83"/>
                          <a:pt x="60" y="82"/>
                          <a:pt x="60" y="81"/>
                        </a:cubicBezTo>
                        <a:cubicBezTo>
                          <a:pt x="60" y="81"/>
                          <a:pt x="60" y="80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60" y="78"/>
                          <a:pt x="61" y="77"/>
                          <a:pt x="63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0" y="78"/>
                          <a:pt x="59" y="80"/>
                        </a:cubicBezTo>
                        <a:cubicBezTo>
                          <a:pt x="59" y="80"/>
                          <a:pt x="59" y="80"/>
                          <a:pt x="59" y="80"/>
                        </a:cubicBezTo>
                        <a:cubicBezTo>
                          <a:pt x="58" y="81"/>
                          <a:pt x="57" y="82"/>
                          <a:pt x="56" y="84"/>
                        </a:cubicBezTo>
                        <a:cubicBezTo>
                          <a:pt x="54" y="84"/>
                          <a:pt x="53" y="81"/>
                          <a:pt x="52" y="79"/>
                        </a:cubicBezTo>
                        <a:close/>
                        <a:moveTo>
                          <a:pt x="66" y="70"/>
                        </a:moveTo>
                        <a:cubicBezTo>
                          <a:pt x="66" y="70"/>
                          <a:pt x="66" y="70"/>
                          <a:pt x="66" y="70"/>
                        </a:cubicBezTo>
                        <a:cubicBezTo>
                          <a:pt x="66" y="70"/>
                          <a:pt x="66" y="71"/>
                          <a:pt x="66" y="71"/>
                        </a:cubicBezTo>
                        <a:cubicBezTo>
                          <a:pt x="66" y="71"/>
                          <a:pt x="66" y="71"/>
                          <a:pt x="66" y="71"/>
                        </a:cubicBezTo>
                        <a:cubicBezTo>
                          <a:pt x="66" y="71"/>
                          <a:pt x="66" y="70"/>
                          <a:pt x="66" y="70"/>
                        </a:cubicBezTo>
                        <a:close/>
                        <a:moveTo>
                          <a:pt x="39" y="93"/>
                        </a:move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3" y="92"/>
                          <a:pt x="47" y="89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48" y="90"/>
                          <a:pt x="47" y="90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7" y="91"/>
                          <a:pt x="47" y="91"/>
                          <a:pt x="47" y="91"/>
                        </a:cubicBezTo>
                        <a:cubicBezTo>
                          <a:pt x="48" y="90"/>
                          <a:pt x="48" y="90"/>
                          <a:pt x="49" y="89"/>
                        </a:cubicBezTo>
                        <a:cubicBezTo>
                          <a:pt x="49" y="89"/>
                          <a:pt x="49" y="89"/>
                          <a:pt x="49" y="89"/>
                        </a:cubicBezTo>
                        <a:cubicBezTo>
                          <a:pt x="51" y="88"/>
                          <a:pt x="53" y="87"/>
                          <a:pt x="56" y="87"/>
                        </a:cubicBezTo>
                        <a:cubicBezTo>
                          <a:pt x="58" y="90"/>
                          <a:pt x="59" y="92"/>
                          <a:pt x="60" y="95"/>
                        </a:cubicBezTo>
                        <a:cubicBezTo>
                          <a:pt x="58" y="95"/>
                          <a:pt x="56" y="94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3" y="95"/>
                          <a:pt x="53" y="95"/>
                          <a:pt x="53" y="95"/>
                        </a:cubicBezTo>
                        <a:cubicBezTo>
                          <a:pt x="49" y="95"/>
                          <a:pt x="46" y="95"/>
                          <a:pt x="43" y="95"/>
                        </a:cubicBezTo>
                        <a:cubicBezTo>
                          <a:pt x="41" y="95"/>
                          <a:pt x="40" y="95"/>
                          <a:pt x="38" y="94"/>
                        </a:cubicBezTo>
                        <a:cubicBezTo>
                          <a:pt x="38" y="94"/>
                          <a:pt x="39" y="93"/>
                          <a:pt x="39" y="93"/>
                        </a:cubicBezTo>
                        <a:close/>
                        <a:moveTo>
                          <a:pt x="30" y="96"/>
                        </a:moveTo>
                        <a:cubicBezTo>
                          <a:pt x="30" y="96"/>
                          <a:pt x="30" y="96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0" y="95"/>
                          <a:pt x="30" y="95"/>
                          <a:pt x="30" y="95"/>
                        </a:cubicBezTo>
                        <a:cubicBezTo>
                          <a:pt x="32" y="95"/>
                          <a:pt x="33" y="96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2" y="97"/>
                          <a:pt x="31" y="97"/>
                          <a:pt x="30" y="96"/>
                        </a:cubicBezTo>
                        <a:close/>
                        <a:moveTo>
                          <a:pt x="34" y="98"/>
                        </a:move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8"/>
                          <a:pt x="34" y="98"/>
                          <a:pt x="34" y="98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4" y="97"/>
                          <a:pt x="34" y="97"/>
                          <a:pt x="34" y="97"/>
                        </a:cubicBezTo>
                        <a:cubicBezTo>
                          <a:pt x="35" y="98"/>
                          <a:pt x="36" y="98"/>
                          <a:pt x="37" y="99"/>
                        </a:cubicBezTo>
                        <a:cubicBezTo>
                          <a:pt x="36" y="98"/>
                          <a:pt x="35" y="98"/>
                          <a:pt x="34" y="98"/>
                        </a:cubicBezTo>
                        <a:close/>
                        <a:moveTo>
                          <a:pt x="49" y="104"/>
                        </a:moveTo>
                        <a:cubicBezTo>
                          <a:pt x="46" y="103"/>
                          <a:pt x="44" y="101"/>
                          <a:pt x="42" y="100"/>
                        </a:cubicBezTo>
                        <a:cubicBezTo>
                          <a:pt x="40" y="99"/>
                          <a:pt x="37" y="98"/>
                          <a:pt x="35" y="97"/>
                        </a:cubicBezTo>
                        <a:cubicBezTo>
                          <a:pt x="35" y="96"/>
                          <a:pt x="35" y="96"/>
                          <a:pt x="35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6"/>
                          <a:pt x="36" y="96"/>
                          <a:pt x="36" y="96"/>
                        </a:cubicBezTo>
                        <a:cubicBezTo>
                          <a:pt x="36" y="95"/>
                          <a:pt x="36" y="95"/>
                          <a:pt x="36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7" y="95"/>
                          <a:pt x="37" y="95"/>
                          <a:pt x="37" y="95"/>
                        </a:cubicBezTo>
                        <a:cubicBezTo>
                          <a:pt x="39" y="95"/>
                          <a:pt x="41" y="95"/>
                          <a:pt x="43" y="95"/>
                        </a:cubicBezTo>
                        <a:cubicBezTo>
                          <a:pt x="46" y="95"/>
                          <a:pt x="49" y="95"/>
                          <a:pt x="53" y="95"/>
                        </a:cubicBezTo>
                        <a:cubicBezTo>
                          <a:pt x="53" y="95"/>
                          <a:pt x="53" y="95"/>
                          <a:pt x="54" y="95"/>
                        </a:cubicBezTo>
                        <a:cubicBezTo>
                          <a:pt x="54" y="95"/>
                          <a:pt x="54" y="95"/>
                          <a:pt x="54" y="95"/>
                        </a:cubicBezTo>
                        <a:cubicBezTo>
                          <a:pt x="56" y="95"/>
                          <a:pt x="58" y="96"/>
                          <a:pt x="61" y="96"/>
                        </a:cubicBezTo>
                        <a:cubicBezTo>
                          <a:pt x="63" y="99"/>
                          <a:pt x="65" y="101"/>
                          <a:pt x="66" y="104"/>
                        </a:cubicBezTo>
                        <a:cubicBezTo>
                          <a:pt x="60" y="104"/>
                          <a:pt x="54" y="105"/>
                          <a:pt x="49" y="104"/>
                        </a:cubicBezTo>
                        <a:close/>
                        <a:moveTo>
                          <a:pt x="55" y="107"/>
                        </a:moveTo>
                        <a:cubicBezTo>
                          <a:pt x="55" y="104"/>
                          <a:pt x="62" y="106"/>
                          <a:pt x="66" y="106"/>
                        </a:cubicBezTo>
                        <a:cubicBezTo>
                          <a:pt x="63" y="107"/>
                          <a:pt x="58" y="107"/>
                          <a:pt x="55" y="107"/>
                        </a:cubicBezTo>
                        <a:close/>
                        <a:moveTo>
                          <a:pt x="72" y="106"/>
                        </a:moveTo>
                        <a:cubicBezTo>
                          <a:pt x="73" y="106"/>
                          <a:pt x="76" y="105"/>
                          <a:pt x="76" y="106"/>
                        </a:cubicBezTo>
                        <a:cubicBezTo>
                          <a:pt x="76" y="107"/>
                          <a:pt x="75" y="107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4" y="108"/>
                          <a:pt x="74" y="108"/>
                          <a:pt x="74" y="108"/>
                        </a:cubicBezTo>
                        <a:cubicBezTo>
                          <a:pt x="75" y="108"/>
                          <a:pt x="76" y="107"/>
                          <a:pt x="76" y="106"/>
                        </a:cubicBezTo>
                        <a:cubicBezTo>
                          <a:pt x="76" y="106"/>
                          <a:pt x="76" y="106"/>
                          <a:pt x="76" y="106"/>
                        </a:cubicBezTo>
                        <a:cubicBezTo>
                          <a:pt x="78" y="105"/>
                          <a:pt x="79" y="104"/>
                          <a:pt x="81" y="104"/>
                        </a:cubicBezTo>
                        <a:cubicBezTo>
                          <a:pt x="83" y="104"/>
                          <a:pt x="85" y="107"/>
                          <a:pt x="87" y="107"/>
                        </a:cubicBezTo>
                        <a:cubicBezTo>
                          <a:pt x="86" y="110"/>
                          <a:pt x="84" y="111"/>
                          <a:pt x="84" y="114"/>
                        </a:cubicBezTo>
                        <a:cubicBezTo>
                          <a:pt x="82" y="114"/>
                          <a:pt x="80" y="113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74" y="112"/>
                          <a:pt x="70" y="112"/>
                          <a:pt x="66" y="110"/>
                        </a:cubicBezTo>
                        <a:cubicBezTo>
                          <a:pt x="66" y="108"/>
                          <a:pt x="69" y="107"/>
                          <a:pt x="72" y="106"/>
                        </a:cubicBezTo>
                        <a:close/>
                        <a:moveTo>
                          <a:pt x="66" y="128"/>
                        </a:moveTo>
                        <a:cubicBezTo>
                          <a:pt x="66" y="127"/>
                          <a:pt x="66" y="126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5"/>
                          <a:pt x="66" y="125"/>
                          <a:pt x="66" y="125"/>
                        </a:cubicBezTo>
                        <a:cubicBezTo>
                          <a:pt x="66" y="126"/>
                          <a:pt x="66" y="127"/>
                          <a:pt x="65" y="127"/>
                        </a:cubicBezTo>
                        <a:cubicBezTo>
                          <a:pt x="63" y="126"/>
                          <a:pt x="61" y="125"/>
                          <a:pt x="58" y="124"/>
                        </a:cubicBezTo>
                        <a:cubicBezTo>
                          <a:pt x="58" y="124"/>
                          <a:pt x="58" y="123"/>
                          <a:pt x="58" y="123"/>
                        </a:cubicBezTo>
                        <a:cubicBezTo>
                          <a:pt x="58" y="123"/>
                          <a:pt x="58" y="123"/>
                          <a:pt x="58" y="123"/>
                        </a:cubicBezTo>
                        <a:cubicBezTo>
                          <a:pt x="60" y="120"/>
                          <a:pt x="62" y="116"/>
                          <a:pt x="64" y="112"/>
                        </a:cubicBezTo>
                        <a:cubicBezTo>
                          <a:pt x="65" y="112"/>
                          <a:pt x="65" y="111"/>
                          <a:pt x="65" y="110"/>
                        </a:cubicBezTo>
                        <a:cubicBezTo>
                          <a:pt x="65" y="110"/>
                          <a:pt x="65" y="110"/>
                          <a:pt x="65" y="110"/>
                        </a:cubicBezTo>
                        <a:cubicBezTo>
                          <a:pt x="65" y="111"/>
                          <a:pt x="66" y="111"/>
                          <a:pt x="66" y="111"/>
                        </a:cubicBezTo>
                        <a:cubicBezTo>
                          <a:pt x="66" y="111"/>
                          <a:pt x="66" y="111"/>
                          <a:pt x="66" y="111"/>
                        </a:cubicBezTo>
                        <a:cubicBezTo>
                          <a:pt x="70" y="112"/>
                          <a:pt x="74" y="112"/>
                          <a:pt x="78" y="113"/>
                        </a:cubicBezTo>
                        <a:cubicBezTo>
                          <a:pt x="78" y="113"/>
                          <a:pt x="78" y="113"/>
                          <a:pt x="78" y="113"/>
                        </a:cubicBezTo>
                        <a:cubicBezTo>
                          <a:pt x="80" y="114"/>
                          <a:pt x="82" y="115"/>
                          <a:pt x="84" y="115"/>
                        </a:cubicBezTo>
                        <a:cubicBezTo>
                          <a:pt x="82" y="122"/>
                          <a:pt x="78" y="126"/>
                          <a:pt x="76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5" y="131"/>
                        </a:cubicBezTo>
                        <a:cubicBezTo>
                          <a:pt x="75" y="131"/>
                          <a:pt x="75" y="131"/>
                          <a:pt x="76" y="131"/>
                        </a:cubicBezTo>
                        <a:cubicBezTo>
                          <a:pt x="75" y="133"/>
                          <a:pt x="74" y="134"/>
                          <a:pt x="74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3" y="135"/>
                          <a:pt x="73" y="135"/>
                          <a:pt x="73" y="135"/>
                        </a:cubicBezTo>
                        <a:cubicBezTo>
                          <a:pt x="71" y="132"/>
                          <a:pt x="68" y="130"/>
                          <a:pt x="66" y="128"/>
                        </a:cubicBezTo>
                        <a:close/>
                        <a:moveTo>
                          <a:pt x="76" y="136"/>
                        </a:move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6" y="136"/>
                          <a:pt x="75" y="137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5" y="136"/>
                          <a:pt x="75" y="136"/>
                          <a:pt x="75" y="136"/>
                        </a:cubicBezTo>
                        <a:cubicBezTo>
                          <a:pt x="74" y="135"/>
                          <a:pt x="76" y="133"/>
                          <a:pt x="76" y="132"/>
                        </a:cubicBezTo>
                        <a:cubicBezTo>
                          <a:pt x="77" y="133"/>
                          <a:pt x="76" y="134"/>
                          <a:pt x="76" y="136"/>
                        </a:cubicBezTo>
                        <a:close/>
                        <a:moveTo>
                          <a:pt x="74" y="137"/>
                        </a:move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5" y="137"/>
                          <a:pt x="75" y="137"/>
                          <a:pt x="75" y="137"/>
                        </a:cubicBezTo>
                        <a:cubicBezTo>
                          <a:pt x="76" y="138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5" y="139"/>
                          <a:pt x="75" y="139"/>
                          <a:pt x="75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8"/>
                          <a:pt x="74" y="138"/>
                        </a:cubicBezTo>
                        <a:cubicBezTo>
                          <a:pt x="74" y="138"/>
                          <a:pt x="74" y="138"/>
                          <a:pt x="74" y="137"/>
                        </a:cubicBezTo>
                        <a:close/>
                        <a:moveTo>
                          <a:pt x="74" y="138"/>
                        </a:moveTo>
                        <a:cubicBezTo>
                          <a:pt x="74" y="138"/>
                          <a:pt x="74" y="138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3" y="139"/>
                          <a:pt x="73" y="139"/>
                          <a:pt x="73" y="138"/>
                        </a:cubicBezTo>
                        <a:cubicBezTo>
                          <a:pt x="73" y="138"/>
                          <a:pt x="73" y="138"/>
                          <a:pt x="73" y="138"/>
                        </a:cubicBezTo>
                        <a:cubicBezTo>
                          <a:pt x="73" y="138"/>
                          <a:pt x="73" y="137"/>
                          <a:pt x="74" y="137"/>
                        </a:cubicBezTo>
                        <a:cubicBezTo>
                          <a:pt x="74" y="137"/>
                          <a:pt x="74" y="137"/>
                          <a:pt x="74" y="137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lose/>
                        <a:moveTo>
                          <a:pt x="69" y="147"/>
                        </a:moveTo>
                        <a:cubicBezTo>
                          <a:pt x="69" y="147"/>
                          <a:pt x="68" y="147"/>
                          <a:pt x="68" y="147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8" y="146"/>
                          <a:pt x="68" y="146"/>
                          <a:pt x="68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6"/>
                          <a:pt x="69" y="146"/>
                        </a:cubicBezTo>
                        <a:cubicBezTo>
                          <a:pt x="69" y="146"/>
                          <a:pt x="69" y="147"/>
                          <a:pt x="69" y="147"/>
                        </a:cubicBezTo>
                        <a:close/>
                        <a:moveTo>
                          <a:pt x="70" y="147"/>
                        </a:moveTo>
                        <a:cubicBezTo>
                          <a:pt x="70" y="147"/>
                          <a:pt x="70" y="147"/>
                          <a:pt x="70" y="147"/>
                        </a:cubicBezTo>
                        <a:cubicBezTo>
                          <a:pt x="70" y="147"/>
                          <a:pt x="70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7"/>
                        </a:cubicBezTo>
                        <a:cubicBezTo>
                          <a:pt x="69" y="147"/>
                          <a:pt x="69" y="147"/>
                          <a:pt x="69" y="146"/>
                        </a:cubicBezTo>
                        <a:cubicBezTo>
                          <a:pt x="70" y="146"/>
                          <a:pt x="71" y="146"/>
                          <a:pt x="72" y="146"/>
                        </a:cubicBezTo>
                        <a:cubicBezTo>
                          <a:pt x="72" y="147"/>
                          <a:pt x="71" y="148"/>
                          <a:pt x="70" y="147"/>
                        </a:cubicBezTo>
                        <a:close/>
                        <a:moveTo>
                          <a:pt x="74" y="145"/>
                        </a:moveTo>
                        <a:cubicBezTo>
                          <a:pt x="72" y="145"/>
                          <a:pt x="71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6"/>
                        </a:cubicBezTo>
                        <a:cubicBezTo>
                          <a:pt x="70" y="146"/>
                          <a:pt x="70" y="146"/>
                          <a:pt x="70" y="145"/>
                        </a:cubicBezTo>
                        <a:cubicBezTo>
                          <a:pt x="71" y="143"/>
                          <a:pt x="71" y="141"/>
                          <a:pt x="72" y="139"/>
                        </a:cubicBezTo>
                        <a:cubicBezTo>
                          <a:pt x="72" y="139"/>
                          <a:pt x="72" y="139"/>
                          <a:pt x="72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3" y="139"/>
                        </a:cubicBezTo>
                        <a:cubicBezTo>
                          <a:pt x="73" y="139"/>
                          <a:pt x="73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39"/>
                          <a:pt x="74" y="139"/>
                          <a:pt x="74" y="139"/>
                        </a:cubicBezTo>
                        <a:cubicBezTo>
                          <a:pt x="74" y="140"/>
                          <a:pt x="73" y="140"/>
                          <a:pt x="73" y="140"/>
                        </a:cubicBezTo>
                        <a:cubicBezTo>
                          <a:pt x="73" y="140"/>
                          <a:pt x="74" y="140"/>
                          <a:pt x="74" y="141"/>
                        </a:cubicBezTo>
                        <a:cubicBezTo>
                          <a:pt x="74" y="141"/>
                          <a:pt x="73" y="141"/>
                          <a:pt x="73" y="141"/>
                        </a:cubicBezTo>
                        <a:cubicBezTo>
                          <a:pt x="73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1"/>
                          <a:pt x="74" y="141"/>
                          <a:pt x="74" y="141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4" y="140"/>
                          <a:pt x="74" y="140"/>
                        </a:cubicBezTo>
                        <a:cubicBezTo>
                          <a:pt x="74" y="140"/>
                          <a:pt x="75" y="140"/>
                          <a:pt x="75" y="140"/>
                        </a:cubicBezTo>
                        <a:cubicBezTo>
                          <a:pt x="75" y="142"/>
                          <a:pt x="74" y="143"/>
                          <a:pt x="74" y="145"/>
                        </a:cubicBezTo>
                        <a:close/>
                        <a:moveTo>
                          <a:pt x="75" y="145"/>
                        </a:moveTo>
                        <a:cubicBezTo>
                          <a:pt x="75" y="143"/>
                          <a:pt x="76" y="140"/>
                          <a:pt x="76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9"/>
                          <a:pt x="77" y="139"/>
                          <a:pt x="78" y="139"/>
                        </a:cubicBez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40"/>
                          <a:pt x="80" y="141"/>
                          <a:pt x="80" y="142"/>
                        </a:cubicBezTo>
                        <a:cubicBezTo>
                          <a:pt x="78" y="142"/>
                          <a:pt x="77" y="144"/>
                          <a:pt x="75" y="145"/>
                        </a:cubicBezTo>
                        <a:close/>
                        <a:moveTo>
                          <a:pt x="78" y="139"/>
                        </a:moveTo>
                        <a:cubicBezTo>
                          <a:pt x="78" y="139"/>
                          <a:pt x="78" y="139"/>
                          <a:pt x="78" y="139"/>
                        </a:cubicBezTo>
                        <a:cubicBezTo>
                          <a:pt x="78" y="139"/>
                          <a:pt x="77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7"/>
                          <a:pt x="77" y="137"/>
                          <a:pt x="77" y="136"/>
                        </a:cubicBezTo>
                        <a:cubicBezTo>
                          <a:pt x="77" y="136"/>
                          <a:pt x="77" y="136"/>
                          <a:pt x="77" y="136"/>
                        </a:cubicBezTo>
                        <a:cubicBezTo>
                          <a:pt x="78" y="136"/>
                          <a:pt x="79" y="136"/>
                          <a:pt x="79" y="137"/>
                        </a:cubicBezTo>
                        <a:cubicBezTo>
                          <a:pt x="80" y="138"/>
                          <a:pt x="81" y="139"/>
                          <a:pt x="82" y="139"/>
                        </a:cubicBezTo>
                        <a:cubicBezTo>
                          <a:pt x="83" y="140"/>
                          <a:pt x="84" y="139"/>
                          <a:pt x="84" y="140"/>
                        </a:cubicBezTo>
                        <a:cubicBezTo>
                          <a:pt x="83" y="141"/>
                          <a:pt x="82" y="141"/>
                          <a:pt x="82" y="141"/>
                        </a:cubicBezTo>
                        <a:cubicBezTo>
                          <a:pt x="80" y="141"/>
                          <a:pt x="79" y="139"/>
                          <a:pt x="78" y="139"/>
                        </a:cubicBezTo>
                        <a:close/>
                        <a:moveTo>
                          <a:pt x="89" y="139"/>
                        </a:moveTo>
                        <a:cubicBezTo>
                          <a:pt x="88" y="140"/>
                          <a:pt x="86" y="141"/>
                          <a:pt x="83" y="142"/>
                        </a:cubicBezTo>
                        <a:cubicBezTo>
                          <a:pt x="87" y="140"/>
                          <a:pt x="90" y="138"/>
                          <a:pt x="93" y="136"/>
                        </a:cubicBezTo>
                        <a:cubicBezTo>
                          <a:pt x="92" y="137"/>
                          <a:pt x="91" y="138"/>
                          <a:pt x="89" y="139"/>
                        </a:cubicBezTo>
                        <a:close/>
                        <a:moveTo>
                          <a:pt x="92" y="153"/>
                        </a:moveTo>
                        <a:cubicBezTo>
                          <a:pt x="92" y="152"/>
                          <a:pt x="91" y="150"/>
                          <a:pt x="91" y="148"/>
                        </a:cubicBezTo>
                        <a:cubicBezTo>
                          <a:pt x="91" y="148"/>
                          <a:pt x="91" y="148"/>
                          <a:pt x="91" y="148"/>
                        </a:cubicBezTo>
                        <a:cubicBezTo>
                          <a:pt x="90" y="145"/>
                          <a:pt x="91" y="142"/>
                          <a:pt x="91" y="139"/>
                        </a:cubicBezTo>
                        <a:cubicBezTo>
                          <a:pt x="95" y="139"/>
                          <a:pt x="95" y="135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8" y="137"/>
                          <a:pt x="99" y="141"/>
                          <a:pt x="99" y="144"/>
                        </a:cubicBezTo>
                        <a:cubicBezTo>
                          <a:pt x="99" y="144"/>
                          <a:pt x="99" y="144"/>
                          <a:pt x="99" y="144"/>
                        </a:cubicBezTo>
                        <a:cubicBezTo>
                          <a:pt x="99" y="143"/>
                          <a:pt x="99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8" y="143"/>
                        </a:cubicBezTo>
                        <a:cubicBezTo>
                          <a:pt x="98" y="143"/>
                          <a:pt x="98" y="143"/>
                          <a:pt x="99" y="144"/>
                        </a:cubicBezTo>
                        <a:cubicBezTo>
                          <a:pt x="99" y="144"/>
                          <a:pt x="99" y="144"/>
                          <a:pt x="99" y="145"/>
                        </a:cubicBezTo>
                        <a:cubicBezTo>
                          <a:pt x="99" y="145"/>
                          <a:pt x="99" y="145"/>
                          <a:pt x="99" y="145"/>
                        </a:cubicBezTo>
                        <a:cubicBezTo>
                          <a:pt x="100" y="145"/>
                          <a:pt x="100" y="146"/>
                          <a:pt x="100" y="146"/>
                        </a:cubicBezTo>
                        <a:cubicBezTo>
                          <a:pt x="100" y="146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97" y="149"/>
                          <a:pt x="94" y="151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4" y="152"/>
                          <a:pt x="97" y="149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7"/>
                          <a:pt x="100" y="147"/>
                          <a:pt x="100" y="147"/>
                        </a:cubicBezTo>
                        <a:cubicBezTo>
                          <a:pt x="100" y="148"/>
                          <a:pt x="100" y="148"/>
                          <a:pt x="100" y="148"/>
                        </a:cubicBezTo>
                        <a:cubicBezTo>
                          <a:pt x="100" y="148"/>
                          <a:pt x="100" y="148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0" y="151"/>
                          <a:pt x="99" y="153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8" y="155"/>
                          <a:pt x="98" y="155"/>
                          <a:pt x="98" y="155"/>
                        </a:cubicBezTo>
                        <a:cubicBezTo>
                          <a:pt x="99" y="153"/>
                          <a:pt x="100" y="151"/>
                          <a:pt x="101" y="149"/>
                        </a:cubicBezTo>
                        <a:cubicBezTo>
                          <a:pt x="101" y="149"/>
                          <a:pt x="101" y="149"/>
                          <a:pt x="101" y="149"/>
                        </a:cubicBezTo>
                        <a:cubicBezTo>
                          <a:pt x="102" y="148"/>
                          <a:pt x="102" y="148"/>
                          <a:pt x="102" y="147"/>
                        </a:cubicBezTo>
                        <a:cubicBezTo>
                          <a:pt x="102" y="147"/>
                          <a:pt x="102" y="147"/>
                          <a:pt x="102" y="147"/>
                        </a:cubicBezTo>
                        <a:cubicBezTo>
                          <a:pt x="103" y="147"/>
                          <a:pt x="103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4" y="146"/>
                          <a:pt x="104" y="146"/>
                          <a:pt x="104" y="146"/>
                        </a:cubicBezTo>
                        <a:cubicBezTo>
                          <a:pt x="105" y="146"/>
                          <a:pt x="106" y="145"/>
                          <a:pt x="107" y="145"/>
                        </a:cubicBezTo>
                        <a:cubicBezTo>
                          <a:pt x="106" y="149"/>
                          <a:pt x="103" y="153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7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2" y="158"/>
                          <a:pt x="102" y="158"/>
                          <a:pt x="102" y="158"/>
                        </a:cubicBezTo>
                        <a:cubicBezTo>
                          <a:pt x="103" y="158"/>
                          <a:pt x="103" y="158"/>
                          <a:pt x="103" y="157"/>
                        </a:cubicBezTo>
                        <a:cubicBezTo>
                          <a:pt x="104" y="158"/>
                          <a:pt x="104" y="159"/>
                          <a:pt x="104" y="160"/>
                        </a:cubicBezTo>
                        <a:cubicBezTo>
                          <a:pt x="105" y="160"/>
                          <a:pt x="105" y="160"/>
                          <a:pt x="105" y="160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3" y="161"/>
                          <a:pt x="103" y="163"/>
                          <a:pt x="102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98" y="162"/>
                          <a:pt x="95" y="159"/>
                          <a:pt x="91" y="157"/>
                        </a:cubicBezTo>
                        <a:cubicBezTo>
                          <a:pt x="92" y="156"/>
                          <a:pt x="92" y="155"/>
                          <a:pt x="92" y="153"/>
                        </a:cubicBezTo>
                        <a:close/>
                        <a:moveTo>
                          <a:pt x="99" y="167"/>
                        </a:moveTo>
                        <a:cubicBezTo>
                          <a:pt x="99" y="167"/>
                          <a:pt x="99" y="167"/>
                          <a:pt x="99" y="167"/>
                        </a:cubicBezTo>
                        <a:cubicBezTo>
                          <a:pt x="96" y="168"/>
                          <a:pt x="94" y="170"/>
                          <a:pt x="91" y="172"/>
                        </a:cubicBezTo>
                        <a:cubicBezTo>
                          <a:pt x="91" y="169"/>
                          <a:pt x="91" y="166"/>
                          <a:pt x="91" y="163"/>
                        </a:cubicBezTo>
                        <a:cubicBezTo>
                          <a:pt x="91" y="161"/>
                          <a:pt x="91" y="159"/>
                          <a:pt x="91" y="157"/>
                        </a:cubicBezTo>
                        <a:cubicBezTo>
                          <a:pt x="95" y="159"/>
                          <a:pt x="98" y="162"/>
                          <a:pt x="102" y="163"/>
                        </a:cubicBezTo>
                        <a:cubicBezTo>
                          <a:pt x="101" y="164"/>
                          <a:pt x="99" y="165"/>
                          <a:pt x="99" y="167"/>
                        </a:cubicBezTo>
                        <a:close/>
                        <a:moveTo>
                          <a:pt x="103" y="170"/>
                        </a:moveTo>
                        <a:cubicBezTo>
                          <a:pt x="103" y="170"/>
                          <a:pt x="103" y="170"/>
                          <a:pt x="103" y="171"/>
                        </a:cubicBezTo>
                        <a:cubicBezTo>
                          <a:pt x="103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2" y="171"/>
                          <a:pt x="102" y="171"/>
                          <a:pt x="102" y="171"/>
                        </a:cubicBezTo>
                        <a:cubicBezTo>
                          <a:pt x="101" y="169"/>
                          <a:pt x="100" y="168"/>
                          <a:pt x="99" y="167"/>
                        </a:cubicBezTo>
                        <a:cubicBezTo>
                          <a:pt x="100" y="166"/>
                          <a:pt x="101" y="165"/>
                          <a:pt x="102" y="164"/>
                        </a:cubicBezTo>
                        <a:cubicBezTo>
                          <a:pt x="102" y="164"/>
                          <a:pt x="102" y="163"/>
                          <a:pt x="102" y="163"/>
                        </a:cubicBezTo>
                        <a:cubicBezTo>
                          <a:pt x="103" y="163"/>
                          <a:pt x="104" y="162"/>
                          <a:pt x="105" y="161"/>
                        </a:cubicBezTo>
                        <a:cubicBezTo>
                          <a:pt x="105" y="161"/>
                          <a:pt x="105" y="162"/>
                          <a:pt x="106" y="162"/>
                        </a:cubicBezTo>
                        <a:cubicBezTo>
                          <a:pt x="105" y="162"/>
                          <a:pt x="105" y="162"/>
                          <a:pt x="105" y="162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3"/>
                          <a:pt x="105" y="163"/>
                          <a:pt x="105" y="163"/>
                        </a:cubicBezTo>
                        <a:cubicBezTo>
                          <a:pt x="105" y="164"/>
                          <a:pt x="105" y="165"/>
                          <a:pt x="104" y="166"/>
                        </a:cubicBezTo>
                        <a:cubicBezTo>
                          <a:pt x="104" y="166"/>
                          <a:pt x="104" y="166"/>
                          <a:pt x="104" y="166"/>
                        </a:cubicBezTo>
                        <a:cubicBezTo>
                          <a:pt x="103" y="166"/>
                          <a:pt x="103" y="167"/>
                          <a:pt x="102" y="167"/>
                        </a:cubicBezTo>
                        <a:cubicBezTo>
                          <a:pt x="102" y="167"/>
                          <a:pt x="102" y="167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2" y="168"/>
                          <a:pt x="102" y="168"/>
                          <a:pt x="102" y="168"/>
                        </a:cubicBezTo>
                        <a:cubicBezTo>
                          <a:pt x="103" y="168"/>
                          <a:pt x="103" y="168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70"/>
                          <a:pt x="103" y="170"/>
                        </a:cubicBezTo>
                        <a:close/>
                        <a:moveTo>
                          <a:pt x="106" y="161"/>
                        </a:moveTo>
                        <a:cubicBezTo>
                          <a:pt x="106" y="161"/>
                          <a:pt x="106" y="161"/>
                          <a:pt x="105" y="161"/>
                        </a:cubicBezTo>
                        <a:cubicBezTo>
                          <a:pt x="105" y="161"/>
                          <a:pt x="105" y="161"/>
                          <a:pt x="105" y="161"/>
                        </a:cubicBezTo>
                        <a:cubicBezTo>
                          <a:pt x="106" y="160"/>
                          <a:pt x="106" y="160"/>
                          <a:pt x="106" y="160"/>
                        </a:cubicBezTo>
                        <a:cubicBezTo>
                          <a:pt x="106" y="160"/>
                          <a:pt x="106" y="161"/>
                          <a:pt x="106" y="161"/>
                        </a:cubicBezTo>
                        <a:close/>
                        <a:moveTo>
                          <a:pt x="103" y="169"/>
                        </a:move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9"/>
                          <a:pt x="103" y="169"/>
                          <a:pt x="103" y="169"/>
                        </a:cubicBezTo>
                        <a:cubicBezTo>
                          <a:pt x="103" y="168"/>
                          <a:pt x="103" y="168"/>
                          <a:pt x="103" y="167"/>
                        </a:cubicBezTo>
                        <a:cubicBezTo>
                          <a:pt x="103" y="167"/>
                          <a:pt x="104" y="166"/>
                          <a:pt x="104" y="166"/>
                        </a:cubicBezTo>
                        <a:cubicBezTo>
                          <a:pt x="104" y="167"/>
                          <a:pt x="104" y="168"/>
                          <a:pt x="103" y="169"/>
                        </a:cubicBezTo>
                        <a:close/>
                        <a:moveTo>
                          <a:pt x="110" y="161"/>
                        </a:moveTo>
                        <a:cubicBezTo>
                          <a:pt x="109" y="162"/>
                          <a:pt x="109" y="162"/>
                          <a:pt x="109" y="163"/>
                        </a:cubicBezTo>
                        <a:cubicBezTo>
                          <a:pt x="109" y="163"/>
                          <a:pt x="108" y="163"/>
                          <a:pt x="108" y="164"/>
                        </a:cubicBezTo>
                        <a:cubicBezTo>
                          <a:pt x="108" y="164"/>
                          <a:pt x="108" y="164"/>
                          <a:pt x="108" y="164"/>
                        </a:cubicBezTo>
                        <a:cubicBezTo>
                          <a:pt x="107" y="165"/>
                          <a:pt x="107" y="166"/>
                          <a:pt x="106" y="167"/>
                        </a:cubicBezTo>
                        <a:cubicBezTo>
                          <a:pt x="106" y="168"/>
                          <a:pt x="105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9"/>
                          <a:pt x="104" y="169"/>
                          <a:pt x="104" y="169"/>
                        </a:cubicBezTo>
                        <a:cubicBezTo>
                          <a:pt x="104" y="168"/>
                          <a:pt x="105" y="167"/>
                          <a:pt x="105" y="166"/>
                        </a:cubicBezTo>
                        <a:cubicBezTo>
                          <a:pt x="105" y="166"/>
                          <a:pt x="105" y="166"/>
                          <a:pt x="105" y="166"/>
                        </a:cubicBezTo>
                        <a:cubicBezTo>
                          <a:pt x="105" y="165"/>
                          <a:pt x="105" y="164"/>
                          <a:pt x="106" y="163"/>
                        </a:cubicBezTo>
                        <a:cubicBezTo>
                          <a:pt x="106" y="163"/>
                          <a:pt x="106" y="163"/>
                          <a:pt x="106" y="163"/>
                        </a:cubicBezTo>
                        <a:cubicBezTo>
                          <a:pt x="106" y="163"/>
                          <a:pt x="106" y="163"/>
                          <a:pt x="106" y="164"/>
                        </a:cubicBezTo>
                        <a:cubicBezTo>
                          <a:pt x="107" y="161"/>
                          <a:pt x="108" y="159"/>
                          <a:pt x="109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8"/>
                          <a:pt x="110" y="158"/>
                          <a:pt x="110" y="159"/>
                        </a:cubicBezTo>
                        <a:cubicBezTo>
                          <a:pt x="110" y="159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0"/>
                          <a:pt x="110" y="160"/>
                          <a:pt x="110" y="160"/>
                        </a:cubicBezTo>
                        <a:cubicBezTo>
                          <a:pt x="110" y="161"/>
                          <a:pt x="110" y="161"/>
                          <a:pt x="110" y="161"/>
                        </a:cubicBezTo>
                        <a:close/>
                        <a:moveTo>
                          <a:pt x="110" y="149"/>
                        </a:move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0"/>
                          <a:pt x="110" y="150"/>
                          <a:pt x="110" y="150"/>
                        </a:cubicBezTo>
                        <a:cubicBezTo>
                          <a:pt x="110" y="155"/>
                          <a:pt x="108" y="158"/>
                          <a:pt x="105" y="160"/>
                        </a:cubicBezTo>
                        <a:cubicBezTo>
                          <a:pt x="105" y="159"/>
                          <a:pt x="104" y="158"/>
                          <a:pt x="103" y="157"/>
                        </a:cubicBezTo>
                        <a:cubicBezTo>
                          <a:pt x="103" y="157"/>
                          <a:pt x="103" y="157"/>
                          <a:pt x="103" y="157"/>
                        </a:cubicBezTo>
                        <a:cubicBezTo>
                          <a:pt x="103" y="153"/>
                          <a:pt x="106" y="149"/>
                          <a:pt x="108" y="145"/>
                        </a:cubicBezTo>
                        <a:cubicBezTo>
                          <a:pt x="108" y="145"/>
                          <a:pt x="108" y="145"/>
                          <a:pt x="108" y="145"/>
                        </a:cubicBezTo>
                        <a:cubicBezTo>
                          <a:pt x="108" y="145"/>
                          <a:pt x="109" y="144"/>
                          <a:pt x="110" y="144"/>
                        </a:cubicBezTo>
                        <a:cubicBezTo>
                          <a:pt x="110" y="146"/>
                          <a:pt x="110" y="147"/>
                          <a:pt x="110" y="149"/>
                        </a:cubicBezTo>
                        <a:close/>
                        <a:moveTo>
                          <a:pt x="107" y="144"/>
                        </a:moveTo>
                        <a:cubicBezTo>
                          <a:pt x="107" y="144"/>
                          <a:pt x="107" y="144"/>
                          <a:pt x="107" y="144"/>
                        </a:cubicBezTo>
                        <a:cubicBezTo>
                          <a:pt x="106" y="144"/>
                          <a:pt x="105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4" y="145"/>
                          <a:pt x="104" y="145"/>
                          <a:pt x="104" y="145"/>
                        </a:cubicBezTo>
                        <a:cubicBezTo>
                          <a:pt x="105" y="142"/>
                          <a:pt x="108" y="140"/>
                          <a:pt x="110" y="137"/>
                        </a:cubicBezTo>
                        <a:cubicBezTo>
                          <a:pt x="110" y="139"/>
                          <a:pt x="110" y="141"/>
                          <a:pt x="109" y="141"/>
                        </a:cubicBezTo>
                        <a:cubicBezTo>
                          <a:pt x="109" y="141"/>
                          <a:pt x="109" y="140"/>
                          <a:pt x="110" y="141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10" y="143"/>
                          <a:pt x="110" y="143"/>
                          <a:pt x="110" y="143"/>
                        </a:cubicBezTo>
                        <a:cubicBezTo>
                          <a:pt x="109" y="143"/>
                          <a:pt x="108" y="144"/>
                          <a:pt x="107" y="144"/>
                        </a:cubicBezTo>
                        <a:close/>
                        <a:moveTo>
                          <a:pt x="110" y="160"/>
                        </a:moveTo>
                        <a:cubicBezTo>
                          <a:pt x="110" y="159"/>
                          <a:pt x="110" y="159"/>
                          <a:pt x="110" y="159"/>
                        </a:cubicBezTo>
                        <a:cubicBezTo>
                          <a:pt x="110" y="158"/>
                          <a:pt x="110" y="158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1" y="157"/>
                          <a:pt x="111" y="157"/>
                          <a:pt x="111" y="157"/>
                        </a:cubicBezTo>
                        <a:cubicBezTo>
                          <a:pt x="111" y="157"/>
                          <a:pt x="111" y="157"/>
                          <a:pt x="111" y="158"/>
                        </a:cubicBezTo>
                        <a:cubicBezTo>
                          <a:pt x="111" y="158"/>
                          <a:pt x="111" y="159"/>
                          <a:pt x="110" y="160"/>
                        </a:cubicBezTo>
                        <a:close/>
                        <a:moveTo>
                          <a:pt x="112" y="157"/>
                        </a:moveTo>
                        <a:cubicBezTo>
                          <a:pt x="112" y="157"/>
                          <a:pt x="112" y="157"/>
                          <a:pt x="112" y="157"/>
                        </a:cubicBezTo>
                        <a:cubicBezTo>
                          <a:pt x="111" y="157"/>
                          <a:pt x="111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7"/>
                          <a:pt x="110" y="157"/>
                          <a:pt x="110" y="157"/>
                        </a:cubicBezTo>
                        <a:cubicBezTo>
                          <a:pt x="110" y="154"/>
                          <a:pt x="111" y="153"/>
                          <a:pt x="112" y="151"/>
                        </a:cubicBezTo>
                        <a:cubicBezTo>
                          <a:pt x="114" y="151"/>
                          <a:pt x="114" y="154"/>
                          <a:pt x="113" y="155"/>
                        </a:cubicBezTo>
                        <a:cubicBezTo>
                          <a:pt x="113" y="155"/>
                          <a:pt x="113" y="155"/>
                          <a:pt x="113" y="155"/>
                        </a:cubicBezTo>
                        <a:cubicBezTo>
                          <a:pt x="112" y="156"/>
                          <a:pt x="112" y="156"/>
                          <a:pt x="112" y="157"/>
                        </a:cubicBezTo>
                        <a:close/>
                        <a:moveTo>
                          <a:pt x="114" y="158"/>
                        </a:moveTo>
                        <a:cubicBezTo>
                          <a:pt x="114" y="158"/>
                          <a:pt x="113" y="158"/>
                          <a:pt x="113" y="157"/>
                        </a:cubicBezTo>
                        <a:cubicBezTo>
                          <a:pt x="113" y="157"/>
                          <a:pt x="113" y="157"/>
                          <a:pt x="113" y="157"/>
                        </a:cubicBezTo>
                        <a:cubicBezTo>
                          <a:pt x="113" y="157"/>
                          <a:pt x="113" y="156"/>
                          <a:pt x="113" y="156"/>
                        </a:cubicBezTo>
                        <a:cubicBezTo>
                          <a:pt x="114" y="155"/>
                          <a:pt x="114" y="155"/>
                          <a:pt x="114" y="155"/>
                        </a:cubicBezTo>
                        <a:cubicBezTo>
                          <a:pt x="114" y="156"/>
                          <a:pt x="115" y="157"/>
                          <a:pt x="115" y="158"/>
                        </a:cubicBezTo>
                        <a:cubicBezTo>
                          <a:pt x="115" y="158"/>
                          <a:pt x="114" y="158"/>
                          <a:pt x="114" y="158"/>
                        </a:cubicBezTo>
                        <a:close/>
                        <a:moveTo>
                          <a:pt x="116" y="158"/>
                        </a:move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6" y="158"/>
                          <a:pt x="116" y="158"/>
                          <a:pt x="116" y="158"/>
                        </a:cubicBezTo>
                        <a:cubicBezTo>
                          <a:pt x="115" y="157"/>
                          <a:pt x="115" y="156"/>
                          <a:pt x="115" y="155"/>
                        </a:cubicBezTo>
                        <a:cubicBezTo>
                          <a:pt x="115" y="154"/>
                          <a:pt x="115" y="155"/>
                          <a:pt x="115" y="156"/>
                        </a:cubicBezTo>
                        <a:cubicBezTo>
                          <a:pt x="116" y="157"/>
                          <a:pt x="117" y="157"/>
                          <a:pt x="117" y="158"/>
                        </a:cubicBezTo>
                        <a:cubicBezTo>
                          <a:pt x="117" y="158"/>
                          <a:pt x="116" y="158"/>
                          <a:pt x="116" y="158"/>
                        </a:cubicBezTo>
                        <a:close/>
                        <a:moveTo>
                          <a:pt x="128" y="163"/>
                        </a:move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3"/>
                          <a:pt x="128" y="163"/>
                          <a:pt x="128" y="163"/>
                        </a:cubicBezTo>
                        <a:cubicBezTo>
                          <a:pt x="128" y="164"/>
                          <a:pt x="128" y="164"/>
                          <a:pt x="128" y="165"/>
                        </a:cubicBezTo>
                        <a:cubicBezTo>
                          <a:pt x="128" y="166"/>
                          <a:pt x="128" y="168"/>
                          <a:pt x="128" y="169"/>
                        </a:cubicBezTo>
                        <a:cubicBezTo>
                          <a:pt x="127" y="169"/>
                          <a:pt x="126" y="169"/>
                          <a:pt x="125" y="170"/>
                        </a:cubicBezTo>
                        <a:cubicBezTo>
                          <a:pt x="122" y="166"/>
                          <a:pt x="120" y="162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8" y="159"/>
                          <a:pt x="118" y="159"/>
                          <a:pt x="118" y="159"/>
                        </a:cubicBezTo>
                        <a:cubicBezTo>
                          <a:pt x="117" y="157"/>
                          <a:pt x="116" y="156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6" y="155"/>
                          <a:pt x="116" y="155"/>
                          <a:pt x="116" y="155"/>
                        </a:cubicBezTo>
                        <a:cubicBezTo>
                          <a:pt x="114" y="153"/>
                          <a:pt x="115" y="151"/>
                          <a:pt x="116" y="149"/>
                        </a:cubicBezTo>
                        <a:cubicBezTo>
                          <a:pt x="116" y="149"/>
                          <a:pt x="117" y="149"/>
                          <a:pt x="117" y="149"/>
                        </a:cubicBezTo>
                        <a:cubicBezTo>
                          <a:pt x="118" y="151"/>
                          <a:pt x="120" y="151"/>
                          <a:pt x="121" y="152"/>
                        </a:cubicBezTo>
                        <a:cubicBezTo>
                          <a:pt x="121" y="152"/>
                          <a:pt x="121" y="152"/>
                          <a:pt x="121" y="152"/>
                        </a:cubicBezTo>
                        <a:cubicBezTo>
                          <a:pt x="121" y="152"/>
                          <a:pt x="122" y="152"/>
                          <a:pt x="122" y="152"/>
                        </a:cubicBezTo>
                        <a:cubicBezTo>
                          <a:pt x="122" y="152"/>
                          <a:pt x="122" y="152"/>
                          <a:pt x="121" y="152"/>
                        </a:cubicBezTo>
                        <a:cubicBezTo>
                          <a:pt x="120" y="151"/>
                          <a:pt x="118" y="150"/>
                          <a:pt x="117" y="149"/>
                        </a:cubicBezTo>
                        <a:cubicBezTo>
                          <a:pt x="117" y="149"/>
                          <a:pt x="117" y="149"/>
                          <a:pt x="117" y="149"/>
                        </a:cubicBezTo>
                        <a:cubicBezTo>
                          <a:pt x="117" y="149"/>
                          <a:pt x="116" y="149"/>
                          <a:pt x="116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9" y="149"/>
                          <a:pt x="120" y="150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2" y="151"/>
                          <a:pt x="122" y="151"/>
                          <a:pt x="122" y="151"/>
                        </a:cubicBezTo>
                        <a:cubicBezTo>
                          <a:pt x="123" y="150"/>
                          <a:pt x="122" y="150"/>
                          <a:pt x="122" y="150"/>
                        </a:cubicBezTo>
                        <a:cubicBezTo>
                          <a:pt x="121" y="150"/>
                          <a:pt x="119" y="149"/>
                          <a:pt x="117" y="148"/>
                        </a:cubicBezTo>
                        <a:cubicBezTo>
                          <a:pt x="117" y="148"/>
                          <a:pt x="117" y="148"/>
                          <a:pt x="117" y="148"/>
                        </a:cubicBezTo>
                        <a:cubicBezTo>
                          <a:pt x="117" y="145"/>
                          <a:pt x="119" y="143"/>
                          <a:pt x="119" y="140"/>
                        </a:cubicBezTo>
                        <a:cubicBezTo>
                          <a:pt x="122" y="143"/>
                          <a:pt x="123" y="146"/>
                          <a:pt x="125" y="150"/>
                        </a:cubicBezTo>
                        <a:cubicBezTo>
                          <a:pt x="125" y="150"/>
                          <a:pt x="125" y="150"/>
                          <a:pt x="125" y="150"/>
                        </a:cubicBezTo>
                        <a:cubicBezTo>
                          <a:pt x="126" y="155"/>
                          <a:pt x="127" y="159"/>
                          <a:pt x="128" y="163"/>
                        </a:cubicBezTo>
                        <a:close/>
                        <a:moveTo>
                          <a:pt x="130" y="155"/>
                        </a:moveTo>
                        <a:cubicBezTo>
                          <a:pt x="130" y="155"/>
                          <a:pt x="130" y="155"/>
                          <a:pt x="130" y="155"/>
                        </a:cubicBezTo>
                        <a:cubicBezTo>
                          <a:pt x="130" y="155"/>
                          <a:pt x="130" y="154"/>
                          <a:pt x="130" y="154"/>
                        </a:cubicBezTo>
                        <a:cubicBezTo>
                          <a:pt x="130" y="154"/>
                          <a:pt x="129" y="154"/>
                          <a:pt x="129" y="154"/>
                        </a:cubicBezTo>
                        <a:cubicBezTo>
                          <a:pt x="129" y="154"/>
                          <a:pt x="129" y="154"/>
                          <a:pt x="129" y="154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9" y="153"/>
                          <a:pt x="129" y="153"/>
                          <a:pt x="129" y="153"/>
                        </a:cubicBezTo>
                        <a:cubicBezTo>
                          <a:pt x="126" y="149"/>
                          <a:pt x="123" y="145"/>
                          <a:pt x="122" y="141"/>
                        </a:cubicBezTo>
                        <a:cubicBezTo>
                          <a:pt x="120" y="140"/>
                          <a:pt x="120" y="138"/>
                          <a:pt x="119" y="136"/>
                        </a:cubicBezTo>
                        <a:cubicBezTo>
                          <a:pt x="119" y="136"/>
                          <a:pt x="119" y="136"/>
                          <a:pt x="119" y="136"/>
                        </a:cubicBezTo>
                        <a:cubicBezTo>
                          <a:pt x="122" y="135"/>
                          <a:pt x="124" y="134"/>
                          <a:pt x="126" y="134"/>
                        </a:cubicBezTo>
                        <a:cubicBezTo>
                          <a:pt x="126" y="134"/>
                          <a:pt x="126" y="134"/>
                          <a:pt x="126" y="133"/>
                        </a:cubicBezTo>
                        <a:cubicBezTo>
                          <a:pt x="128" y="133"/>
                          <a:pt x="130" y="132"/>
                          <a:pt x="132" y="131"/>
                        </a:cubicBezTo>
                        <a:cubicBezTo>
                          <a:pt x="132" y="133"/>
                          <a:pt x="133" y="136"/>
                          <a:pt x="133" y="138"/>
                        </a:cubicBezTo>
                        <a:cubicBezTo>
                          <a:pt x="132" y="139"/>
                          <a:pt x="131" y="139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0" y="140"/>
                        </a:cubicBezTo>
                        <a:cubicBezTo>
                          <a:pt x="130" y="140"/>
                          <a:pt x="130" y="140"/>
                          <a:pt x="131" y="140"/>
                        </a:cubicBezTo>
                        <a:cubicBezTo>
                          <a:pt x="131" y="139"/>
                          <a:pt x="132" y="139"/>
                          <a:pt x="133" y="139"/>
                        </a:cubicBezTo>
                        <a:cubicBezTo>
                          <a:pt x="133" y="139"/>
                          <a:pt x="133" y="139"/>
                          <a:pt x="133" y="139"/>
                        </a:cubicBezTo>
                        <a:cubicBezTo>
                          <a:pt x="135" y="143"/>
                          <a:pt x="134" y="147"/>
                          <a:pt x="134" y="152"/>
                        </a:cubicBezTo>
                        <a:cubicBezTo>
                          <a:pt x="134" y="152"/>
                          <a:pt x="134" y="152"/>
                          <a:pt x="134" y="152"/>
                        </a:cubicBezTo>
                        <a:cubicBezTo>
                          <a:pt x="135" y="154"/>
                          <a:pt x="135" y="155"/>
                          <a:pt x="135" y="157"/>
                        </a:cubicBezTo>
                        <a:cubicBezTo>
                          <a:pt x="134" y="157"/>
                          <a:pt x="134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2" y="156"/>
                          <a:pt x="131" y="156"/>
                          <a:pt x="130" y="155"/>
                        </a:cubicBezTo>
                        <a:close/>
                        <a:moveTo>
                          <a:pt x="135" y="162"/>
                        </a:moveTo>
                        <a:cubicBezTo>
                          <a:pt x="134" y="161"/>
                          <a:pt x="133" y="159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8"/>
                          <a:pt x="132" y="158"/>
                          <a:pt x="132" y="158"/>
                        </a:cubicBezTo>
                        <a:cubicBezTo>
                          <a:pt x="132" y="157"/>
                          <a:pt x="132" y="157"/>
                          <a:pt x="132" y="157"/>
                        </a:cubicBezTo>
                        <a:cubicBezTo>
                          <a:pt x="132" y="157"/>
                          <a:pt x="133" y="157"/>
                          <a:pt x="133" y="157"/>
                        </a:cubicBezTo>
                        <a:cubicBezTo>
                          <a:pt x="133" y="157"/>
                          <a:pt x="133" y="157"/>
                          <a:pt x="133" y="157"/>
                        </a:cubicBezTo>
                        <a:cubicBezTo>
                          <a:pt x="134" y="157"/>
                          <a:pt x="134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8"/>
                          <a:pt x="135" y="158"/>
                          <a:pt x="135" y="158"/>
                        </a:cubicBezTo>
                        <a:cubicBezTo>
                          <a:pt x="135" y="159"/>
                          <a:pt x="135" y="160"/>
                          <a:pt x="135" y="161"/>
                        </a:cubicBezTo>
                        <a:cubicBezTo>
                          <a:pt x="135" y="161"/>
                          <a:pt x="135" y="161"/>
                          <a:pt x="135" y="162"/>
                        </a:cubicBezTo>
                        <a:close/>
                        <a:moveTo>
                          <a:pt x="136" y="163"/>
                        </a:move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3"/>
                          <a:pt x="136" y="163"/>
                        </a:cubicBezTo>
                        <a:cubicBezTo>
                          <a:pt x="136" y="163"/>
                          <a:pt x="136" y="162"/>
                          <a:pt x="136" y="162"/>
                        </a:cubicBezTo>
                        <a:cubicBezTo>
                          <a:pt x="136" y="162"/>
                          <a:pt x="136" y="161"/>
                          <a:pt x="136" y="161"/>
                        </a:cubicBezTo>
                        <a:cubicBezTo>
                          <a:pt x="136" y="160"/>
                          <a:pt x="136" y="159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6" y="158"/>
                          <a:pt x="136" y="158"/>
                          <a:pt x="136" y="158"/>
                        </a:cubicBezTo>
                        <a:cubicBezTo>
                          <a:pt x="137" y="158"/>
                          <a:pt x="137" y="158"/>
                          <a:pt x="138" y="159"/>
                        </a:cubicBezTo>
                        <a:cubicBezTo>
                          <a:pt x="138" y="159"/>
                          <a:pt x="138" y="159"/>
                          <a:pt x="138" y="159"/>
                        </a:cubicBezTo>
                        <a:cubicBezTo>
                          <a:pt x="137" y="160"/>
                          <a:pt x="137" y="162"/>
                          <a:pt x="136" y="163"/>
                        </a:cubicBezTo>
                        <a:close/>
                        <a:moveTo>
                          <a:pt x="138" y="158"/>
                        </a:move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8"/>
                          <a:pt x="137" y="158"/>
                          <a:pt x="136" y="158"/>
                        </a:cubicBezTo>
                        <a:cubicBezTo>
                          <a:pt x="136" y="158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7"/>
                          <a:pt x="136" y="157"/>
                          <a:pt x="136" y="157"/>
                        </a:cubicBezTo>
                        <a:cubicBezTo>
                          <a:pt x="136" y="155"/>
                          <a:pt x="135" y="154"/>
                          <a:pt x="135" y="152"/>
                        </a:cubicBezTo>
                        <a:cubicBezTo>
                          <a:pt x="135" y="152"/>
                          <a:pt x="135" y="152"/>
                          <a:pt x="135" y="152"/>
                        </a:cubicBezTo>
                        <a:cubicBezTo>
                          <a:pt x="135" y="149"/>
                          <a:pt x="135" y="147"/>
                          <a:pt x="135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6" y="145"/>
                          <a:pt x="136" y="145"/>
                          <a:pt x="136" y="145"/>
                        </a:cubicBezTo>
                        <a:cubicBezTo>
                          <a:pt x="137" y="145"/>
                          <a:pt x="139" y="145"/>
                          <a:pt x="141" y="146"/>
                        </a:cubicBezTo>
                        <a:cubicBezTo>
                          <a:pt x="141" y="147"/>
                          <a:pt x="140" y="149"/>
                          <a:pt x="140" y="150"/>
                        </a:cubicBezTo>
                        <a:cubicBezTo>
                          <a:pt x="140" y="150"/>
                          <a:pt x="140" y="150"/>
                          <a:pt x="140" y="150"/>
                        </a:cubicBezTo>
                        <a:cubicBezTo>
                          <a:pt x="140" y="151"/>
                          <a:pt x="139" y="152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3"/>
                          <a:pt x="139" y="153"/>
                          <a:pt x="139" y="153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8" y="154"/>
                          <a:pt x="138" y="154"/>
                          <a:pt x="137" y="154"/>
                        </a:cubicBezTo>
                        <a:cubicBezTo>
                          <a:pt x="137" y="154"/>
                          <a:pt x="137" y="154"/>
                          <a:pt x="137" y="154"/>
                        </a:cubicBezTo>
                        <a:cubicBezTo>
                          <a:pt x="137" y="155"/>
                          <a:pt x="137" y="155"/>
                          <a:pt x="138" y="155"/>
                        </a:cubicBezTo>
                        <a:cubicBezTo>
                          <a:pt x="138" y="155"/>
                          <a:pt x="138" y="155"/>
                          <a:pt x="138" y="155"/>
                        </a:cubicBezTo>
                        <a:cubicBezTo>
                          <a:pt x="138" y="154"/>
                          <a:pt x="138" y="154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39" y="155"/>
                          <a:pt x="138" y="157"/>
                          <a:pt x="138" y="158"/>
                        </a:cubicBezTo>
                        <a:close/>
                        <a:moveTo>
                          <a:pt x="154" y="157"/>
                        </a:moveTo>
                        <a:cubicBezTo>
                          <a:pt x="154" y="158"/>
                          <a:pt x="154" y="158"/>
                          <a:pt x="154" y="158"/>
                        </a:cubicBezTo>
                        <a:cubicBezTo>
                          <a:pt x="154" y="160"/>
                          <a:pt x="154" y="161"/>
                          <a:pt x="154" y="162"/>
                        </a:cubicBezTo>
                        <a:cubicBezTo>
                          <a:pt x="154" y="162"/>
                          <a:pt x="154" y="163"/>
                          <a:pt x="154" y="163"/>
                        </a:cubicBezTo>
                        <a:cubicBezTo>
                          <a:pt x="151" y="162"/>
                          <a:pt x="147" y="160"/>
                          <a:pt x="144" y="160"/>
                        </a:cubicBezTo>
                        <a:cubicBezTo>
                          <a:pt x="144" y="160"/>
                          <a:pt x="144" y="160"/>
                          <a:pt x="144" y="160"/>
                        </a:cubicBezTo>
                        <a:cubicBezTo>
                          <a:pt x="142" y="159"/>
                          <a:pt x="140" y="159"/>
                          <a:pt x="139" y="158"/>
                        </a:cubicBezTo>
                        <a:cubicBezTo>
                          <a:pt x="139" y="158"/>
                          <a:pt x="139" y="158"/>
                          <a:pt x="138" y="158"/>
                        </a:cubicBezTo>
                        <a:cubicBezTo>
                          <a:pt x="139" y="157"/>
                          <a:pt x="139" y="156"/>
                          <a:pt x="139" y="154"/>
                        </a:cubicBezTo>
                        <a:cubicBezTo>
                          <a:pt x="139" y="154"/>
                          <a:pt x="139" y="154"/>
                          <a:pt x="139" y="154"/>
                        </a:cubicBezTo>
                        <a:cubicBezTo>
                          <a:pt x="140" y="154"/>
                          <a:pt x="140" y="153"/>
                          <a:pt x="140" y="153"/>
                        </a:cubicBezTo>
                        <a:cubicBezTo>
                          <a:pt x="140" y="153"/>
                          <a:pt x="141" y="153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4"/>
                          <a:pt x="141" y="156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1" y="157"/>
                          <a:pt x="141" y="157"/>
                          <a:pt x="141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7"/>
                          <a:pt x="142" y="157"/>
                          <a:pt x="142" y="157"/>
                        </a:cubicBezTo>
                        <a:cubicBezTo>
                          <a:pt x="142" y="156"/>
                          <a:pt x="142" y="155"/>
                          <a:pt x="142" y="153"/>
                        </a:cubicBezTo>
                        <a:cubicBezTo>
                          <a:pt x="142" y="153"/>
                          <a:pt x="142" y="153"/>
                          <a:pt x="142" y="153"/>
                        </a:cubicBezTo>
                        <a:cubicBezTo>
                          <a:pt x="142" y="153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2" y="152"/>
                          <a:pt x="142" y="152"/>
                          <a:pt x="142" y="152"/>
                        </a:cubicBezTo>
                        <a:cubicBezTo>
                          <a:pt x="143" y="153"/>
                          <a:pt x="144" y="154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5" y="155"/>
                          <a:pt x="145" y="155"/>
                          <a:pt x="145" y="155"/>
                        </a:cubicBezTo>
                        <a:cubicBezTo>
                          <a:pt x="144" y="154"/>
                          <a:pt x="143" y="153"/>
                          <a:pt x="143" y="152"/>
                        </a:cubicBezTo>
                        <a:cubicBezTo>
                          <a:pt x="143" y="152"/>
                          <a:pt x="143" y="152"/>
                          <a:pt x="143" y="152"/>
                        </a:cubicBezTo>
                        <a:cubicBezTo>
                          <a:pt x="142" y="150"/>
                          <a:pt x="143" y="148"/>
                          <a:pt x="143" y="147"/>
                        </a:cubicBezTo>
                        <a:cubicBezTo>
                          <a:pt x="144" y="147"/>
                          <a:pt x="145" y="147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6" y="148"/>
                          <a:pt x="146" y="148"/>
                          <a:pt x="146" y="148"/>
                        </a:cubicBezTo>
                        <a:cubicBezTo>
                          <a:pt x="145" y="147"/>
                          <a:pt x="144" y="147"/>
                          <a:pt x="143" y="146"/>
                        </a:cubicBezTo>
                        <a:cubicBezTo>
                          <a:pt x="143" y="146"/>
                          <a:pt x="143" y="146"/>
                          <a:pt x="143" y="146"/>
                        </a:cubicBezTo>
                        <a:cubicBezTo>
                          <a:pt x="143" y="144"/>
                          <a:pt x="143" y="142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4" y="141"/>
                          <a:pt x="144" y="141"/>
                          <a:pt x="144" y="141"/>
                        </a:cubicBezTo>
                        <a:cubicBezTo>
                          <a:pt x="146" y="139"/>
                          <a:pt x="149" y="137"/>
                          <a:pt x="150" y="135"/>
                        </a:cubicBezTo>
                        <a:cubicBezTo>
                          <a:pt x="150" y="135"/>
                          <a:pt x="150" y="135"/>
                          <a:pt x="150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8"/>
                          <a:pt x="152" y="141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4"/>
                          <a:pt x="152" y="144"/>
                          <a:pt x="152" y="144"/>
                        </a:cubicBezTo>
                        <a:cubicBezTo>
                          <a:pt x="152" y="141"/>
                          <a:pt x="152" y="138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5"/>
                          <a:pt x="151" y="135"/>
                          <a:pt x="151" y="135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6"/>
                          <a:pt x="153" y="140"/>
                          <a:pt x="153" y="143"/>
                        </a:cubicBezTo>
                        <a:cubicBezTo>
                          <a:pt x="153" y="148"/>
                          <a:pt x="154" y="153"/>
                          <a:pt x="154" y="157"/>
                        </a:cubicBezTo>
                        <a:close/>
                        <a:moveTo>
                          <a:pt x="153" y="125"/>
                        </a:moveTo>
                        <a:cubicBezTo>
                          <a:pt x="153" y="125"/>
                          <a:pt x="152" y="124"/>
                          <a:pt x="152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5"/>
                        </a:cubicBezTo>
                        <a:close/>
                        <a:moveTo>
                          <a:pt x="156" y="129"/>
                        </a:moveTo>
                        <a:cubicBezTo>
                          <a:pt x="155" y="128"/>
                          <a:pt x="155" y="126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5"/>
                          <a:pt x="153" y="125"/>
                          <a:pt x="153" y="125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3" y="124"/>
                          <a:pt x="153" y="124"/>
                          <a:pt x="153" y="124"/>
                        </a:cubicBezTo>
                        <a:cubicBezTo>
                          <a:pt x="152" y="123"/>
                          <a:pt x="152" y="121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3" y="120"/>
                          <a:pt x="153" y="120"/>
                          <a:pt x="153" y="120"/>
                        </a:cubicBezTo>
                        <a:cubicBezTo>
                          <a:pt x="154" y="120"/>
                          <a:pt x="154" y="119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5" y="118"/>
                          <a:pt x="155" y="118"/>
                          <a:pt x="155" y="118"/>
                        </a:cubicBezTo>
                        <a:cubicBezTo>
                          <a:pt x="156" y="117"/>
                          <a:pt x="157" y="118"/>
                          <a:pt x="158" y="119"/>
                        </a:cubicBezTo>
                        <a:cubicBezTo>
                          <a:pt x="158" y="119"/>
                          <a:pt x="158" y="119"/>
                          <a:pt x="158" y="119"/>
                        </a:cubicBezTo>
                        <a:cubicBezTo>
                          <a:pt x="158" y="120"/>
                          <a:pt x="158" y="120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9" y="121"/>
                          <a:pt x="159" y="121"/>
                          <a:pt x="159" y="121"/>
                        </a:cubicBezTo>
                        <a:cubicBezTo>
                          <a:pt x="158" y="122"/>
                          <a:pt x="158" y="122"/>
                          <a:pt x="157" y="122"/>
                        </a:cubicBezTo>
                        <a:cubicBezTo>
                          <a:pt x="157" y="122"/>
                          <a:pt x="157" y="122"/>
                          <a:pt x="157" y="122"/>
                        </a:cubicBezTo>
                        <a:cubicBezTo>
                          <a:pt x="157" y="122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7" y="123"/>
                          <a:pt x="157" y="123"/>
                          <a:pt x="157" y="123"/>
                        </a:cubicBezTo>
                        <a:cubicBezTo>
                          <a:pt x="158" y="122"/>
                          <a:pt x="158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59" y="122"/>
                          <a:pt x="159" y="122"/>
                          <a:pt x="159" y="122"/>
                        </a:cubicBezTo>
                        <a:cubicBezTo>
                          <a:pt x="160" y="123"/>
                          <a:pt x="160" y="124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5"/>
                          <a:pt x="161" y="125"/>
                          <a:pt x="161" y="125"/>
                        </a:cubicBezTo>
                        <a:cubicBezTo>
                          <a:pt x="161" y="124"/>
                          <a:pt x="160" y="123"/>
                          <a:pt x="160" y="122"/>
                        </a:cubicBezTo>
                        <a:cubicBezTo>
                          <a:pt x="160" y="122"/>
                          <a:pt x="160" y="122"/>
                          <a:pt x="160" y="122"/>
                        </a:cubicBezTo>
                        <a:cubicBezTo>
                          <a:pt x="160" y="121"/>
                          <a:pt x="161" y="121"/>
                          <a:pt x="162" y="121"/>
                        </a:cubicBezTo>
                        <a:cubicBezTo>
                          <a:pt x="162" y="121"/>
                          <a:pt x="162" y="121"/>
                          <a:pt x="162" y="121"/>
                        </a:cubicBezTo>
                        <a:cubicBezTo>
                          <a:pt x="163" y="120"/>
                          <a:pt x="164" y="120"/>
                          <a:pt x="165" y="119"/>
                        </a:cubicBezTo>
                        <a:cubicBezTo>
                          <a:pt x="166" y="122"/>
                          <a:pt x="167" y="126"/>
                          <a:pt x="168" y="129"/>
                        </a:cubicBezTo>
                        <a:cubicBezTo>
                          <a:pt x="168" y="129"/>
                          <a:pt x="168" y="129"/>
                          <a:pt x="168" y="129"/>
                        </a:cubicBezTo>
                        <a:cubicBezTo>
                          <a:pt x="166" y="129"/>
                          <a:pt x="165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4" y="129"/>
                          <a:pt x="164" y="129"/>
                          <a:pt x="164" y="129"/>
                        </a:cubicBezTo>
                        <a:cubicBezTo>
                          <a:pt x="161" y="129"/>
                          <a:pt x="159" y="130"/>
                          <a:pt x="156" y="129"/>
                        </a:cubicBezTo>
                        <a:close/>
                        <a:moveTo>
                          <a:pt x="165" y="145"/>
                        </a:moveTo>
                        <a:cubicBezTo>
                          <a:pt x="165" y="145"/>
                          <a:pt x="166" y="145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5" y="146"/>
                          <a:pt x="165" y="145"/>
                          <a:pt x="165" y="145"/>
                        </a:cubicBezTo>
                        <a:close/>
                        <a:moveTo>
                          <a:pt x="170" y="154"/>
                        </a:moveTo>
                        <a:cubicBezTo>
                          <a:pt x="168" y="156"/>
                          <a:pt x="166" y="158"/>
                          <a:pt x="163" y="159"/>
                        </a:cubicBezTo>
                        <a:cubicBezTo>
                          <a:pt x="164" y="156"/>
                          <a:pt x="165" y="152"/>
                          <a:pt x="165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6" y="149"/>
                          <a:pt x="166" y="149"/>
                          <a:pt x="166" y="149"/>
                        </a:cubicBezTo>
                        <a:cubicBezTo>
                          <a:pt x="168" y="150"/>
                          <a:pt x="169" y="152"/>
                          <a:pt x="170" y="154"/>
                        </a:cubicBezTo>
                        <a:cubicBezTo>
                          <a:pt x="170" y="154"/>
                          <a:pt x="170" y="154"/>
                          <a:pt x="170" y="154"/>
                        </a:cubicBezTo>
                        <a:close/>
                        <a:moveTo>
                          <a:pt x="172" y="154"/>
                        </a:move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1" y="154"/>
                          <a:pt x="171" y="154"/>
                        </a:cubicBezTo>
                        <a:cubicBezTo>
                          <a:pt x="171" y="154"/>
                          <a:pt x="171" y="154"/>
                          <a:pt x="171" y="154"/>
                        </a:cubicBezTo>
                        <a:cubicBezTo>
                          <a:pt x="170" y="152"/>
                          <a:pt x="168" y="150"/>
                          <a:pt x="166" y="148"/>
                        </a:cubicBezTo>
                        <a:cubicBezTo>
                          <a:pt x="166" y="148"/>
                          <a:pt x="166" y="148"/>
                          <a:pt x="166" y="148"/>
                        </a:cubicBezTo>
                        <a:cubicBezTo>
                          <a:pt x="166" y="148"/>
                          <a:pt x="166" y="147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6" y="146"/>
                          <a:pt x="166" y="146"/>
                          <a:pt x="166" y="146"/>
                        </a:cubicBezTo>
                        <a:cubicBezTo>
                          <a:pt x="167" y="146"/>
                          <a:pt x="168" y="147"/>
                          <a:pt x="168" y="147"/>
                        </a:cubicBezTo>
                        <a:cubicBezTo>
                          <a:pt x="168" y="148"/>
                          <a:pt x="168" y="148"/>
                          <a:pt x="168" y="148"/>
                        </a:cubicBezTo>
                        <a:cubicBezTo>
                          <a:pt x="169" y="148"/>
                          <a:pt x="170" y="149"/>
                          <a:pt x="170" y="150"/>
                        </a:cubicBezTo>
                        <a:cubicBezTo>
                          <a:pt x="171" y="152"/>
                          <a:pt x="171" y="153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ubicBezTo>
                          <a:pt x="172" y="154"/>
                          <a:pt x="172" y="154"/>
                          <a:pt x="172" y="154"/>
                        </a:cubicBezTo>
                        <a:close/>
                        <a:moveTo>
                          <a:pt x="168" y="144"/>
                        </a:moveTo>
                        <a:cubicBezTo>
                          <a:pt x="168" y="144"/>
                          <a:pt x="168" y="145"/>
                          <a:pt x="168" y="145"/>
                        </a:cubicBezTo>
                        <a:cubicBezTo>
                          <a:pt x="168" y="145"/>
                          <a:pt x="168" y="145"/>
                          <a:pt x="168" y="145"/>
                        </a:cubicBezTo>
                        <a:cubicBezTo>
                          <a:pt x="168" y="145"/>
                          <a:pt x="169" y="145"/>
                          <a:pt x="169" y="146"/>
                        </a:cubicBezTo>
                        <a:cubicBezTo>
                          <a:pt x="169" y="146"/>
                          <a:pt x="169" y="146"/>
                          <a:pt x="169" y="146"/>
                        </a:cubicBezTo>
                        <a:cubicBezTo>
                          <a:pt x="171" y="148"/>
                          <a:pt x="173" y="150"/>
                          <a:pt x="175" y="153"/>
                        </a:cubicBezTo>
                        <a:cubicBezTo>
                          <a:pt x="174" y="153"/>
                          <a:pt x="173" y="153"/>
                          <a:pt x="173" y="153"/>
                        </a:cubicBezTo>
                        <a:cubicBezTo>
                          <a:pt x="173" y="153"/>
                          <a:pt x="172" y="153"/>
                          <a:pt x="172" y="153"/>
                        </a:cubicBezTo>
                        <a:cubicBezTo>
                          <a:pt x="172" y="152"/>
                          <a:pt x="172" y="151"/>
                          <a:pt x="171" y="150"/>
                        </a:cubicBezTo>
                        <a:cubicBezTo>
                          <a:pt x="171" y="149"/>
                          <a:pt x="170" y="148"/>
                          <a:pt x="169" y="147"/>
                        </a:cubicBezTo>
                        <a:cubicBezTo>
                          <a:pt x="169" y="147"/>
                          <a:pt x="169" y="147"/>
                          <a:pt x="169" y="147"/>
                        </a:cubicBezTo>
                        <a:cubicBezTo>
                          <a:pt x="167" y="144"/>
                          <a:pt x="164" y="142"/>
                          <a:pt x="162" y="139"/>
                        </a:cubicBezTo>
                        <a:cubicBezTo>
                          <a:pt x="165" y="140"/>
                          <a:pt x="166" y="143"/>
                          <a:pt x="168" y="144"/>
                        </a:cubicBezTo>
                        <a:close/>
                        <a:moveTo>
                          <a:pt x="167" y="137"/>
                        </a:moveTo>
                        <a:cubicBezTo>
                          <a:pt x="167" y="137"/>
                          <a:pt x="167" y="137"/>
                          <a:pt x="167" y="137"/>
                        </a:cubicBezTo>
                        <a:cubicBezTo>
                          <a:pt x="166" y="137"/>
                          <a:pt x="166" y="137"/>
                          <a:pt x="165" y="138"/>
                        </a:cubicBezTo>
                        <a:cubicBezTo>
                          <a:pt x="165" y="138"/>
                          <a:pt x="165" y="138"/>
                          <a:pt x="165" y="138"/>
                        </a:cubicBezTo>
                        <a:cubicBezTo>
                          <a:pt x="163" y="139"/>
                          <a:pt x="159" y="134"/>
                          <a:pt x="159" y="132"/>
                        </a:cubicBezTo>
                        <a:cubicBezTo>
                          <a:pt x="162" y="133"/>
                          <a:pt x="164" y="135"/>
                          <a:pt x="167" y="136"/>
                        </a:cubicBezTo>
                        <a:lnTo>
                          <a:pt x="167" y="137"/>
                        </a:lnTo>
                        <a:close/>
                        <a:moveTo>
                          <a:pt x="169" y="135"/>
                        </a:moveTo>
                        <a:cubicBezTo>
                          <a:pt x="165" y="134"/>
                          <a:pt x="163" y="131"/>
                          <a:pt x="159" y="130"/>
                        </a:cubicBezTo>
                        <a:cubicBezTo>
                          <a:pt x="160" y="130"/>
                          <a:pt x="163" y="131"/>
                          <a:pt x="164" y="130"/>
                        </a:cubicBezTo>
                        <a:cubicBezTo>
                          <a:pt x="164" y="130"/>
                          <a:pt x="164" y="130"/>
                          <a:pt x="164" y="130"/>
                        </a:cubicBezTo>
                        <a:cubicBezTo>
                          <a:pt x="166" y="130"/>
                          <a:pt x="167" y="130"/>
                          <a:pt x="168" y="130"/>
                        </a:cubicBezTo>
                        <a:cubicBezTo>
                          <a:pt x="168" y="130"/>
                          <a:pt x="168" y="130"/>
                          <a:pt x="168" y="130"/>
                        </a:cubicBezTo>
                        <a:cubicBezTo>
                          <a:pt x="169" y="131"/>
                          <a:pt x="169" y="133"/>
                          <a:pt x="169" y="135"/>
                        </a:cubicBezTo>
                        <a:close/>
                        <a:moveTo>
                          <a:pt x="170" y="134"/>
                        </a:moveTo>
                        <a:cubicBezTo>
                          <a:pt x="170" y="132"/>
                          <a:pt x="169" y="131"/>
                          <a:pt x="169" y="129"/>
                        </a:cubicBezTo>
                        <a:cubicBezTo>
                          <a:pt x="169" y="129"/>
                          <a:pt x="170" y="129"/>
                          <a:pt x="170" y="129"/>
                        </a:cubicBezTo>
                        <a:cubicBezTo>
                          <a:pt x="171" y="129"/>
                          <a:pt x="172" y="129"/>
                          <a:pt x="174" y="129"/>
                        </a:cubicBezTo>
                        <a:cubicBezTo>
                          <a:pt x="175" y="129"/>
                          <a:pt x="177" y="130"/>
                          <a:pt x="178" y="130"/>
                        </a:cubicBezTo>
                        <a:cubicBezTo>
                          <a:pt x="178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9" y="130"/>
                          <a:pt x="179" y="130"/>
                          <a:pt x="179" y="130"/>
                        </a:cubicBezTo>
                        <a:cubicBezTo>
                          <a:pt x="177" y="129"/>
                          <a:pt x="175" y="129"/>
                          <a:pt x="174" y="129"/>
                        </a:cubicBezTo>
                        <a:cubicBezTo>
                          <a:pt x="172" y="129"/>
                          <a:pt x="171" y="129"/>
                          <a:pt x="170" y="129"/>
                        </a:cubicBezTo>
                        <a:cubicBezTo>
                          <a:pt x="170" y="129"/>
                          <a:pt x="169" y="129"/>
                          <a:pt x="169" y="129"/>
                        </a:cubicBezTo>
                        <a:cubicBezTo>
                          <a:pt x="168" y="126"/>
                          <a:pt x="167" y="123"/>
                          <a:pt x="166" y="120"/>
                        </a:cubicBezTo>
                        <a:cubicBezTo>
                          <a:pt x="169" y="121"/>
                          <a:pt x="173" y="121"/>
                          <a:pt x="175" y="123"/>
                        </a:cubicBezTo>
                        <a:cubicBezTo>
                          <a:pt x="175" y="123"/>
                          <a:pt x="175" y="123"/>
                          <a:pt x="175" y="123"/>
                        </a:cubicBezTo>
                        <a:cubicBezTo>
                          <a:pt x="175" y="123"/>
                          <a:pt x="175" y="123"/>
                          <a:pt x="176" y="123"/>
                        </a:cubicBezTo>
                        <a:cubicBezTo>
                          <a:pt x="176" y="124"/>
                          <a:pt x="176" y="124"/>
                          <a:pt x="176" y="124"/>
                        </a:cubicBezTo>
                        <a:cubicBezTo>
                          <a:pt x="176" y="124"/>
                          <a:pt x="176" y="124"/>
                          <a:pt x="176" y="123"/>
                        </a:cubicBezTo>
                        <a:cubicBezTo>
                          <a:pt x="176" y="123"/>
                          <a:pt x="176" y="123"/>
                          <a:pt x="176" y="123"/>
                        </a:cubicBezTo>
                        <a:cubicBezTo>
                          <a:pt x="176" y="123"/>
                          <a:pt x="175" y="123"/>
                          <a:pt x="175" y="123"/>
                        </a:cubicBezTo>
                        <a:cubicBezTo>
                          <a:pt x="175" y="123"/>
                          <a:pt x="176" y="122"/>
                          <a:pt x="176" y="122"/>
                        </a:cubicBezTo>
                        <a:cubicBezTo>
                          <a:pt x="176" y="122"/>
                          <a:pt x="176" y="122"/>
                          <a:pt x="176" y="122"/>
                        </a:cubicBezTo>
                        <a:cubicBezTo>
                          <a:pt x="179" y="123"/>
                          <a:pt x="182" y="125"/>
                          <a:pt x="185" y="126"/>
                        </a:cubicBezTo>
                        <a:cubicBezTo>
                          <a:pt x="186" y="126"/>
                          <a:pt x="186" y="126"/>
                          <a:pt x="187" y="126"/>
                        </a:cubicBezTo>
                        <a:cubicBezTo>
                          <a:pt x="183" y="130"/>
                          <a:pt x="177" y="132"/>
                          <a:pt x="172" y="134"/>
                        </a:cubicBezTo>
                        <a:cubicBezTo>
                          <a:pt x="174" y="133"/>
                          <a:pt x="176" y="132"/>
                          <a:pt x="178" y="131"/>
                        </a:cubicBezTo>
                        <a:cubicBezTo>
                          <a:pt x="178" y="131"/>
                          <a:pt x="178" y="131"/>
                          <a:pt x="178" y="131"/>
                        </a:cubicBezTo>
                        <a:cubicBezTo>
                          <a:pt x="178" y="131"/>
                          <a:pt x="178" y="131"/>
                          <a:pt x="177" y="131"/>
                        </a:cubicBezTo>
                        <a:cubicBezTo>
                          <a:pt x="176" y="132"/>
                          <a:pt x="174" y="132"/>
                          <a:pt x="172" y="133"/>
                        </a:cubicBezTo>
                        <a:cubicBezTo>
                          <a:pt x="172" y="133"/>
                          <a:pt x="172" y="133"/>
                          <a:pt x="172" y="133"/>
                        </a:cubicBezTo>
                        <a:cubicBezTo>
                          <a:pt x="171" y="134"/>
                          <a:pt x="171" y="134"/>
                          <a:pt x="170" y="134"/>
                        </a:cubicBezTo>
                        <a:close/>
                        <a:moveTo>
                          <a:pt x="171" y="136"/>
                        </a:moveTo>
                        <a:cubicBezTo>
                          <a:pt x="174" y="134"/>
                          <a:pt x="178" y="133"/>
                          <a:pt x="181" y="131"/>
                        </a:cubicBezTo>
                        <a:cubicBezTo>
                          <a:pt x="182" y="132"/>
                          <a:pt x="183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4" y="133"/>
                          <a:pt x="184" y="133"/>
                          <a:pt x="184" y="133"/>
                        </a:cubicBezTo>
                        <a:cubicBezTo>
                          <a:pt x="186" y="135"/>
                          <a:pt x="188" y="137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39"/>
                          <a:pt x="190" y="139"/>
                        </a:cubicBezTo>
                        <a:cubicBezTo>
                          <a:pt x="190" y="139"/>
                          <a:pt x="190" y="140"/>
                          <a:pt x="190" y="140"/>
                        </a:cubicBezTo>
                        <a:cubicBezTo>
                          <a:pt x="190" y="140"/>
                          <a:pt x="190" y="140"/>
                          <a:pt x="190" y="140"/>
                        </a:cubicBezTo>
                        <a:cubicBezTo>
                          <a:pt x="190" y="141"/>
                          <a:pt x="190" y="142"/>
                          <a:pt x="190" y="143"/>
                        </a:cubicBezTo>
                        <a:cubicBezTo>
                          <a:pt x="189" y="143"/>
                          <a:pt x="187" y="143"/>
                          <a:pt x="186" y="143"/>
                        </a:cubicBezTo>
                        <a:cubicBezTo>
                          <a:pt x="183" y="143"/>
                          <a:pt x="181" y="141"/>
                          <a:pt x="178" y="140"/>
                        </a:cubicBezTo>
                        <a:cubicBezTo>
                          <a:pt x="175" y="138"/>
                          <a:pt x="173" y="138"/>
                          <a:pt x="171" y="136"/>
                        </a:cubicBezTo>
                        <a:close/>
                        <a:moveTo>
                          <a:pt x="184" y="145"/>
                        </a:moveTo>
                        <a:cubicBezTo>
                          <a:pt x="184" y="145"/>
                          <a:pt x="184" y="145"/>
                          <a:pt x="184" y="145"/>
                        </a:cubicBezTo>
                        <a:cubicBezTo>
                          <a:pt x="183" y="144"/>
                          <a:pt x="182" y="144"/>
                          <a:pt x="182" y="143"/>
                        </a:cubicBezTo>
                        <a:cubicBezTo>
                          <a:pt x="184" y="144"/>
                          <a:pt x="186" y="144"/>
                          <a:pt x="189" y="144"/>
                        </a:cubicBezTo>
                        <a:cubicBezTo>
                          <a:pt x="189" y="144"/>
                          <a:pt x="189" y="144"/>
                          <a:pt x="189" y="144"/>
                        </a:cubicBezTo>
                        <a:cubicBezTo>
                          <a:pt x="190" y="144"/>
                          <a:pt x="192" y="143"/>
                          <a:pt x="192" y="144"/>
                        </a:cubicBezTo>
                        <a:cubicBezTo>
                          <a:pt x="190" y="145"/>
                          <a:pt x="188" y="146"/>
                          <a:pt x="186" y="147"/>
                        </a:cubicBezTo>
                        <a:cubicBezTo>
                          <a:pt x="185" y="147"/>
                          <a:pt x="185" y="146"/>
                          <a:pt x="184" y="14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4985"/>
                  <p:cNvSpPr>
                    <a:spLocks/>
                  </p:cNvSpPr>
                  <p:nvPr/>
                </p:nvSpPr>
                <p:spPr bwMode="auto">
                  <a:xfrm>
                    <a:off x="6998" y="1051"/>
                    <a:ext cx="13" cy="25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" name="Group 4988"/>
                <p:cNvGrpSpPr>
                  <a:grpSpLocks noChangeAspect="1"/>
                </p:cNvGrpSpPr>
                <p:nvPr/>
              </p:nvGrpSpPr>
              <p:grpSpPr bwMode="auto">
                <a:xfrm>
                  <a:off x="20638" y="-42194"/>
                  <a:ext cx="5219019" cy="2532929"/>
                  <a:chOff x="13" y="-22"/>
                  <a:chExt cx="2726" cy="1323"/>
                </a:xfrm>
              </p:grpSpPr>
              <p:sp>
                <p:nvSpPr>
                  <p:cNvPr id="45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" name="Group 4988"/>
                <p:cNvGrpSpPr>
                  <a:grpSpLocks noChangeAspect="1"/>
                </p:cNvGrpSpPr>
                <p:nvPr/>
              </p:nvGrpSpPr>
              <p:grpSpPr bwMode="auto">
                <a:xfrm flipH="1">
                  <a:off x="5198859" y="-34925"/>
                  <a:ext cx="4031231" cy="1577833"/>
                  <a:chOff x="13" y="-22"/>
                  <a:chExt cx="2726" cy="1323"/>
                </a:xfrm>
              </p:grpSpPr>
              <p:sp>
                <p:nvSpPr>
                  <p:cNvPr id="38" name="Freeform 4989"/>
                  <p:cNvSpPr>
                    <a:spLocks/>
                  </p:cNvSpPr>
                  <p:nvPr/>
                </p:nvSpPr>
                <p:spPr bwMode="auto">
                  <a:xfrm>
                    <a:off x="2008" y="0"/>
                    <a:ext cx="144" cy="146"/>
                  </a:xfrm>
                  <a:custGeom>
                    <a:avLst/>
                    <a:gdLst>
                      <a:gd name="T0" fmla="*/ 7 w 13"/>
                      <a:gd name="T1" fmla="*/ 8 h 13"/>
                      <a:gd name="T2" fmla="*/ 4 w 13"/>
                      <a:gd name="T3" fmla="*/ 2 h 13"/>
                      <a:gd name="T4" fmla="*/ 4 w 13"/>
                      <a:gd name="T5" fmla="*/ 2 h 13"/>
                      <a:gd name="T6" fmla="*/ 4 w 13"/>
                      <a:gd name="T7" fmla="*/ 2 h 13"/>
                      <a:gd name="T8" fmla="*/ 2 w 13"/>
                      <a:gd name="T9" fmla="*/ 0 h 13"/>
                      <a:gd name="T10" fmla="*/ 0 w 13"/>
                      <a:gd name="T11" fmla="*/ 0 h 13"/>
                      <a:gd name="T12" fmla="*/ 3 w 13"/>
                      <a:gd name="T13" fmla="*/ 2 h 13"/>
                      <a:gd name="T14" fmla="*/ 3 w 13"/>
                      <a:gd name="T15" fmla="*/ 2 h 13"/>
                      <a:gd name="T16" fmla="*/ 7 w 13"/>
                      <a:gd name="T17" fmla="*/ 9 h 13"/>
                      <a:gd name="T18" fmla="*/ 12 w 13"/>
                      <a:gd name="T19" fmla="*/ 13 h 13"/>
                      <a:gd name="T20" fmla="*/ 12 w 13"/>
                      <a:gd name="T21" fmla="*/ 13 h 13"/>
                      <a:gd name="T22" fmla="*/ 12 w 13"/>
                      <a:gd name="T23" fmla="*/ 12 h 13"/>
                      <a:gd name="T24" fmla="*/ 7 w 13"/>
                      <a:gd name="T25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" h="13">
                        <a:moveTo>
                          <a:pt x="7" y="8"/>
                        </a:moveTo>
                        <a:cubicBezTo>
                          <a:pt x="5" y="7"/>
                          <a:pt x="4" y="5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5"/>
                          <a:pt x="5" y="7"/>
                          <a:pt x="7" y="9"/>
                        </a:cubicBezTo>
                        <a:cubicBezTo>
                          <a:pt x="8" y="10"/>
                          <a:pt x="10" y="11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2"/>
                          <a:pt x="12" y="12"/>
                        </a:cubicBezTo>
                        <a:cubicBezTo>
                          <a:pt x="11" y="11"/>
                          <a:pt x="9" y="10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4990"/>
                  <p:cNvSpPr>
                    <a:spLocks/>
                  </p:cNvSpPr>
                  <p:nvPr/>
                </p:nvSpPr>
                <p:spPr bwMode="auto">
                  <a:xfrm>
                    <a:off x="2063" y="0"/>
                    <a:ext cx="676" cy="258"/>
                  </a:xfrm>
                  <a:custGeom>
                    <a:avLst/>
                    <a:gdLst>
                      <a:gd name="T0" fmla="*/ 61 w 61"/>
                      <a:gd name="T1" fmla="*/ 15 h 23"/>
                      <a:gd name="T2" fmla="*/ 61 w 61"/>
                      <a:gd name="T3" fmla="*/ 15 h 23"/>
                      <a:gd name="T4" fmla="*/ 57 w 61"/>
                      <a:gd name="T5" fmla="*/ 15 h 23"/>
                      <a:gd name="T6" fmla="*/ 57 w 61"/>
                      <a:gd name="T7" fmla="*/ 15 h 23"/>
                      <a:gd name="T8" fmla="*/ 34 w 61"/>
                      <a:gd name="T9" fmla="*/ 13 h 23"/>
                      <a:gd name="T10" fmla="*/ 26 w 61"/>
                      <a:gd name="T11" fmla="*/ 12 h 23"/>
                      <a:gd name="T12" fmla="*/ 8 w 61"/>
                      <a:gd name="T13" fmla="*/ 2 h 23"/>
                      <a:gd name="T14" fmla="*/ 10 w 61"/>
                      <a:gd name="T15" fmla="*/ 0 h 23"/>
                      <a:gd name="T16" fmla="*/ 7 w 61"/>
                      <a:gd name="T17" fmla="*/ 0 h 23"/>
                      <a:gd name="T18" fmla="*/ 6 w 61"/>
                      <a:gd name="T19" fmla="*/ 1 h 23"/>
                      <a:gd name="T20" fmla="*/ 4 w 61"/>
                      <a:gd name="T21" fmla="*/ 0 h 23"/>
                      <a:gd name="T22" fmla="*/ 0 w 61"/>
                      <a:gd name="T23" fmla="*/ 0 h 23"/>
                      <a:gd name="T24" fmla="*/ 5 w 61"/>
                      <a:gd name="T25" fmla="*/ 3 h 23"/>
                      <a:gd name="T26" fmla="*/ 20 w 61"/>
                      <a:gd name="T27" fmla="*/ 10 h 23"/>
                      <a:gd name="T28" fmla="*/ 24 w 61"/>
                      <a:gd name="T29" fmla="*/ 13 h 23"/>
                      <a:gd name="T30" fmla="*/ 25 w 61"/>
                      <a:gd name="T31" fmla="*/ 20 h 23"/>
                      <a:gd name="T32" fmla="*/ 25 w 61"/>
                      <a:gd name="T33" fmla="*/ 20 h 23"/>
                      <a:gd name="T34" fmla="*/ 25 w 61"/>
                      <a:gd name="T35" fmla="*/ 20 h 23"/>
                      <a:gd name="T36" fmla="*/ 26 w 61"/>
                      <a:gd name="T37" fmla="*/ 23 h 23"/>
                      <a:gd name="T38" fmla="*/ 26 w 61"/>
                      <a:gd name="T39" fmla="*/ 23 h 23"/>
                      <a:gd name="T40" fmla="*/ 26 w 61"/>
                      <a:gd name="T41" fmla="*/ 23 h 23"/>
                      <a:gd name="T42" fmla="*/ 26 w 61"/>
                      <a:gd name="T43" fmla="*/ 20 h 23"/>
                      <a:gd name="T44" fmla="*/ 26 w 61"/>
                      <a:gd name="T45" fmla="*/ 20 h 23"/>
                      <a:gd name="T46" fmla="*/ 26 w 61"/>
                      <a:gd name="T47" fmla="*/ 14 h 23"/>
                      <a:gd name="T48" fmla="*/ 58 w 61"/>
                      <a:gd name="T49" fmla="*/ 16 h 23"/>
                      <a:gd name="T50" fmla="*/ 58 w 61"/>
                      <a:gd name="T51" fmla="*/ 16 h 23"/>
                      <a:gd name="T52" fmla="*/ 61 w 61"/>
                      <a:gd name="T53" fmla="*/ 15 h 23"/>
                      <a:gd name="T54" fmla="*/ 61 w 61"/>
                      <a:gd name="T55" fmla="*/ 15 h 23"/>
                      <a:gd name="T56" fmla="*/ 61 w 61"/>
                      <a:gd name="T57" fmla="*/ 1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61" h="23">
                        <a:moveTo>
                          <a:pt x="61" y="15"/>
                        </a:move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0" y="15"/>
                          <a:pt x="59" y="15"/>
                          <a:pt x="57" y="15"/>
                        </a:cubicBezTo>
                        <a:cubicBezTo>
                          <a:pt x="57" y="15"/>
                          <a:pt x="57" y="15"/>
                          <a:pt x="57" y="15"/>
                        </a:cubicBezTo>
                        <a:cubicBezTo>
                          <a:pt x="50" y="15"/>
                          <a:pt x="42" y="14"/>
                          <a:pt x="34" y="13"/>
                        </a:cubicBezTo>
                        <a:cubicBezTo>
                          <a:pt x="31" y="13"/>
                          <a:pt x="28" y="13"/>
                          <a:pt x="26" y="12"/>
                        </a:cubicBezTo>
                        <a:cubicBezTo>
                          <a:pt x="20" y="10"/>
                          <a:pt x="15" y="5"/>
                          <a:pt x="8" y="2"/>
                        </a:cubicBezTo>
                        <a:cubicBezTo>
                          <a:pt x="9" y="1"/>
                          <a:pt x="9" y="1"/>
                          <a:pt x="10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1"/>
                          <a:pt x="3" y="2"/>
                          <a:pt x="5" y="3"/>
                        </a:cubicBezTo>
                        <a:cubicBezTo>
                          <a:pt x="9" y="6"/>
                          <a:pt x="14" y="8"/>
                          <a:pt x="20" y="10"/>
                        </a:cubicBezTo>
                        <a:cubicBezTo>
                          <a:pt x="21" y="11"/>
                          <a:pt x="24" y="12"/>
                          <a:pt x="24" y="13"/>
                        </a:cubicBezTo>
                        <a:cubicBezTo>
                          <a:pt x="26" y="15"/>
                          <a:pt x="24" y="18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0"/>
                          <a:pt x="25" y="20"/>
                          <a:pt x="25" y="20"/>
                        </a:cubicBezTo>
                        <a:cubicBezTo>
                          <a:pt x="25" y="21"/>
                          <a:pt x="25" y="22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3"/>
                          <a:pt x="26" y="23"/>
                          <a:pt x="26" y="23"/>
                        </a:cubicBezTo>
                        <a:cubicBezTo>
                          <a:pt x="26" y="22"/>
                          <a:pt x="26" y="21"/>
                          <a:pt x="26" y="20"/>
                        </a:cubicBezTo>
                        <a:cubicBezTo>
                          <a:pt x="26" y="20"/>
                          <a:pt x="26" y="20"/>
                          <a:pt x="26" y="20"/>
                        </a:cubicBezTo>
                        <a:cubicBezTo>
                          <a:pt x="26" y="18"/>
                          <a:pt x="26" y="16"/>
                          <a:pt x="26" y="14"/>
                        </a:cubicBezTo>
                        <a:cubicBezTo>
                          <a:pt x="37" y="15"/>
                          <a:pt x="48" y="18"/>
                          <a:pt x="58" y="16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59" y="15"/>
                          <a:pt x="60" y="16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ubicBezTo>
                          <a:pt x="61" y="15"/>
                          <a:pt x="61" y="15"/>
                          <a:pt x="61" y="1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4991"/>
                  <p:cNvSpPr>
                    <a:spLocks/>
                  </p:cNvSpPr>
                  <p:nvPr/>
                </p:nvSpPr>
                <p:spPr bwMode="auto">
                  <a:xfrm>
                    <a:off x="157" y="0"/>
                    <a:ext cx="11" cy="45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4 h 4"/>
                      <a:gd name="T4" fmla="*/ 0 w 1"/>
                      <a:gd name="T5" fmla="*/ 4 h 4"/>
                      <a:gd name="T6" fmla="*/ 1 w 1"/>
                      <a:gd name="T7" fmla="*/ 4 h 4"/>
                      <a:gd name="T8" fmla="*/ 1 w 1"/>
                      <a:gd name="T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4992"/>
                  <p:cNvSpPr>
                    <a:spLocks noEditPoints="1"/>
                  </p:cNvSpPr>
                  <p:nvPr/>
                </p:nvSpPr>
                <p:spPr bwMode="auto">
                  <a:xfrm>
                    <a:off x="1709" y="0"/>
                    <a:ext cx="842" cy="594"/>
                  </a:xfrm>
                  <a:custGeom>
                    <a:avLst/>
                    <a:gdLst>
                      <a:gd name="T0" fmla="*/ 63 w 76"/>
                      <a:gd name="T1" fmla="*/ 47 h 53"/>
                      <a:gd name="T2" fmla="*/ 47 w 76"/>
                      <a:gd name="T3" fmla="*/ 32 h 53"/>
                      <a:gd name="T4" fmla="*/ 61 w 76"/>
                      <a:gd name="T5" fmla="*/ 27 h 53"/>
                      <a:gd name="T6" fmla="*/ 61 w 76"/>
                      <a:gd name="T7" fmla="*/ 27 h 53"/>
                      <a:gd name="T8" fmla="*/ 47 w 76"/>
                      <a:gd name="T9" fmla="*/ 32 h 53"/>
                      <a:gd name="T10" fmla="*/ 43 w 76"/>
                      <a:gd name="T11" fmla="*/ 32 h 53"/>
                      <a:gd name="T12" fmla="*/ 12 w 76"/>
                      <a:gd name="T13" fmla="*/ 0 h 53"/>
                      <a:gd name="T14" fmla="*/ 7 w 76"/>
                      <a:gd name="T15" fmla="*/ 0 h 53"/>
                      <a:gd name="T16" fmla="*/ 8 w 76"/>
                      <a:gd name="T17" fmla="*/ 8 h 53"/>
                      <a:gd name="T18" fmla="*/ 8 w 76"/>
                      <a:gd name="T19" fmla="*/ 0 h 53"/>
                      <a:gd name="T20" fmla="*/ 8 w 76"/>
                      <a:gd name="T21" fmla="*/ 0 h 53"/>
                      <a:gd name="T22" fmla="*/ 3 w 76"/>
                      <a:gd name="T23" fmla="*/ 20 h 53"/>
                      <a:gd name="T24" fmla="*/ 3 w 76"/>
                      <a:gd name="T25" fmla="*/ 20 h 53"/>
                      <a:gd name="T26" fmla="*/ 1 w 76"/>
                      <a:gd name="T27" fmla="*/ 16 h 53"/>
                      <a:gd name="T28" fmla="*/ 1 w 76"/>
                      <a:gd name="T29" fmla="*/ 16 h 53"/>
                      <a:gd name="T30" fmla="*/ 3 w 76"/>
                      <a:gd name="T31" fmla="*/ 20 h 53"/>
                      <a:gd name="T32" fmla="*/ 3 w 76"/>
                      <a:gd name="T33" fmla="*/ 20 h 53"/>
                      <a:gd name="T34" fmla="*/ 3 w 76"/>
                      <a:gd name="T35" fmla="*/ 20 h 53"/>
                      <a:gd name="T36" fmla="*/ 7 w 76"/>
                      <a:gd name="T37" fmla="*/ 23 h 53"/>
                      <a:gd name="T38" fmla="*/ 8 w 76"/>
                      <a:gd name="T39" fmla="*/ 39 h 53"/>
                      <a:gd name="T40" fmla="*/ 6 w 76"/>
                      <a:gd name="T41" fmla="*/ 43 h 53"/>
                      <a:gd name="T42" fmla="*/ 2 w 76"/>
                      <a:gd name="T43" fmla="*/ 49 h 53"/>
                      <a:gd name="T44" fmla="*/ 6 w 76"/>
                      <a:gd name="T45" fmla="*/ 44 h 53"/>
                      <a:gd name="T46" fmla="*/ 8 w 76"/>
                      <a:gd name="T47" fmla="*/ 43 h 53"/>
                      <a:gd name="T48" fmla="*/ 8 w 76"/>
                      <a:gd name="T49" fmla="*/ 44 h 53"/>
                      <a:gd name="T50" fmla="*/ 8 w 76"/>
                      <a:gd name="T51" fmla="*/ 47 h 53"/>
                      <a:gd name="T52" fmla="*/ 9 w 76"/>
                      <a:gd name="T53" fmla="*/ 45 h 53"/>
                      <a:gd name="T54" fmla="*/ 14 w 76"/>
                      <a:gd name="T55" fmla="*/ 35 h 53"/>
                      <a:gd name="T56" fmla="*/ 17 w 76"/>
                      <a:gd name="T57" fmla="*/ 33 h 53"/>
                      <a:gd name="T58" fmla="*/ 26 w 76"/>
                      <a:gd name="T59" fmla="*/ 18 h 53"/>
                      <a:gd name="T60" fmla="*/ 63 w 76"/>
                      <a:gd name="T61" fmla="*/ 47 h 53"/>
                      <a:gd name="T62" fmla="*/ 76 w 76"/>
                      <a:gd name="T63" fmla="*/ 52 h 53"/>
                      <a:gd name="T64" fmla="*/ 76 w 76"/>
                      <a:gd name="T65" fmla="*/ 52 h 53"/>
                      <a:gd name="T66" fmla="*/ 7 w 76"/>
                      <a:gd name="T67" fmla="*/ 21 h 53"/>
                      <a:gd name="T68" fmla="*/ 8 w 76"/>
                      <a:gd name="T69" fmla="*/ 22 h 53"/>
                      <a:gd name="T70" fmla="*/ 9 w 76"/>
                      <a:gd name="T71" fmla="*/ 43 h 53"/>
                      <a:gd name="T72" fmla="*/ 10 w 76"/>
                      <a:gd name="T73" fmla="*/ 26 h 53"/>
                      <a:gd name="T74" fmla="*/ 11 w 76"/>
                      <a:gd name="T75" fmla="*/ 27 h 53"/>
                      <a:gd name="T76" fmla="*/ 16 w 76"/>
                      <a:gd name="T77" fmla="*/ 32 h 53"/>
                      <a:gd name="T78" fmla="*/ 16 w 76"/>
                      <a:gd name="T79" fmla="*/ 32 h 53"/>
                      <a:gd name="T80" fmla="*/ 11 w 76"/>
                      <a:gd name="T81" fmla="*/ 26 h 53"/>
                      <a:gd name="T82" fmla="*/ 10 w 76"/>
                      <a:gd name="T83" fmla="*/ 25 h 53"/>
                      <a:gd name="T84" fmla="*/ 25 w 76"/>
                      <a:gd name="T85" fmla="*/ 17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6" h="53">
                        <a:moveTo>
                          <a:pt x="76" y="52"/>
                        </a:moveTo>
                        <a:cubicBezTo>
                          <a:pt x="72" y="50"/>
                          <a:pt x="67" y="49"/>
                          <a:pt x="63" y="47"/>
                        </a:cubicBezTo>
                        <a:cubicBezTo>
                          <a:pt x="58" y="43"/>
                          <a:pt x="51" y="37"/>
                          <a:pt x="45" y="33"/>
                        </a:cubicBezTo>
                        <a:cubicBezTo>
                          <a:pt x="46" y="32"/>
                          <a:pt x="46" y="33"/>
                          <a:pt x="47" y="32"/>
                        </a:cubicBezTo>
                        <a:cubicBezTo>
                          <a:pt x="47" y="32"/>
                          <a:pt x="47" y="32"/>
                          <a:pt x="47" y="32"/>
                        </a:cubicBezTo>
                        <a:cubicBezTo>
                          <a:pt x="52" y="32"/>
                          <a:pt x="57" y="30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61" y="27"/>
                          <a:pt x="61" y="27"/>
                          <a:pt x="61" y="27"/>
                        </a:cubicBezTo>
                        <a:cubicBezTo>
                          <a:pt x="57" y="30"/>
                          <a:pt x="52" y="31"/>
                          <a:pt x="47" y="32"/>
                        </a:cubicBezTo>
                        <a:cubicBezTo>
                          <a:pt x="47" y="31"/>
                          <a:pt x="47" y="31"/>
                          <a:pt x="47" y="31"/>
                        </a:cubicBezTo>
                        <a:cubicBezTo>
                          <a:pt x="46" y="31"/>
                          <a:pt x="45" y="32"/>
                          <a:pt x="43" y="32"/>
                        </a:cubicBezTo>
                        <a:cubicBezTo>
                          <a:pt x="37" y="24"/>
                          <a:pt x="26" y="15"/>
                          <a:pt x="19" y="8"/>
                        </a:cubicBezTo>
                        <a:cubicBezTo>
                          <a:pt x="16" y="5"/>
                          <a:pt x="13" y="2"/>
                          <a:pt x="12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7" y="5"/>
                          <a:pt x="7" y="8"/>
                        </a:cubicBezTo>
                        <a:cubicBezTo>
                          <a:pt x="7" y="8"/>
                          <a:pt x="7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6"/>
                          <a:pt x="8" y="3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9" y="6"/>
                          <a:pt x="9" y="12"/>
                          <a:pt x="9" y="17"/>
                        </a:cubicBezTo>
                        <a:cubicBezTo>
                          <a:pt x="7" y="19"/>
                          <a:pt x="5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2" y="19"/>
                          <a:pt x="1" y="17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1" y="16"/>
                          <a:pt x="1" y="16"/>
                        </a:cubicBezTo>
                        <a:cubicBezTo>
                          <a:pt x="1" y="16"/>
                          <a:pt x="0" y="16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5" y="21"/>
                          <a:pt x="7" y="22"/>
                          <a:pt x="7" y="23"/>
                        </a:cubicBezTo>
                        <a:cubicBezTo>
                          <a:pt x="8" y="25"/>
                          <a:pt x="6" y="26"/>
                          <a:pt x="6" y="28"/>
                        </a:cubicBezTo>
                        <a:cubicBezTo>
                          <a:pt x="6" y="31"/>
                          <a:pt x="8" y="36"/>
                          <a:pt x="8" y="39"/>
                        </a:cubicBezTo>
                        <a:cubicBezTo>
                          <a:pt x="7" y="40"/>
                          <a:pt x="6" y="42"/>
                          <a:pt x="6" y="43"/>
                        </a:cubicBezTo>
                        <a:cubicBezTo>
                          <a:pt x="6" y="43"/>
                          <a:pt x="6" y="43"/>
                          <a:pt x="6" y="43"/>
                        </a:cubicBezTo>
                        <a:cubicBezTo>
                          <a:pt x="4" y="45"/>
                          <a:pt x="3" y="47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49"/>
                          <a:pt x="2" y="49"/>
                        </a:cubicBezTo>
                        <a:cubicBezTo>
                          <a:pt x="4" y="48"/>
                          <a:pt x="5" y="46"/>
                          <a:pt x="6" y="44"/>
                        </a:cubicBezTo>
                        <a:cubicBezTo>
                          <a:pt x="7" y="43"/>
                          <a:pt x="7" y="43"/>
                          <a:pt x="8" y="42"/>
                        </a:cubicBezTo>
                        <a:cubicBezTo>
                          <a:pt x="8" y="41"/>
                          <a:pt x="8" y="43"/>
                          <a:pt x="8" y="43"/>
                        </a:cubicBez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5"/>
                          <a:pt x="8" y="46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9" y="47"/>
                          <a:pt x="9" y="47"/>
                        </a:cubicBezTo>
                        <a:cubicBezTo>
                          <a:pt x="9" y="46"/>
                          <a:pt x="9" y="45"/>
                          <a:pt x="9" y="45"/>
                        </a:cubicBezTo>
                        <a:cubicBezTo>
                          <a:pt x="9" y="45"/>
                          <a:pt x="9" y="44"/>
                          <a:pt x="9" y="44"/>
                        </a:cubicBezTo>
                        <a:cubicBezTo>
                          <a:pt x="11" y="41"/>
                          <a:pt x="12" y="38"/>
                          <a:pt x="14" y="35"/>
                        </a:cubicBezTo>
                        <a:cubicBezTo>
                          <a:pt x="15" y="34"/>
                          <a:pt x="16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17" y="33"/>
                          <a:pt x="17" y="33"/>
                          <a:pt x="17" y="33"/>
                        </a:cubicBezTo>
                        <a:cubicBezTo>
                          <a:pt x="20" y="28"/>
                          <a:pt x="23" y="23"/>
                          <a:pt x="26" y="18"/>
                        </a:cubicBezTo>
                        <a:cubicBezTo>
                          <a:pt x="39" y="26"/>
                          <a:pt x="49" y="40"/>
                          <a:pt x="62" y="47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7" y="49"/>
                          <a:pt x="72" y="51"/>
                          <a:pt x="76" y="52"/>
                        </a:cubicBezTo>
                        <a:cubicBezTo>
                          <a:pt x="76" y="53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lose/>
                        <a:moveTo>
                          <a:pt x="8" y="22"/>
                        </a:moveTo>
                        <a:cubicBezTo>
                          <a:pt x="8" y="22"/>
                          <a:pt x="7" y="21"/>
                          <a:pt x="7" y="21"/>
                        </a:cubicBezTo>
                        <a:cubicBezTo>
                          <a:pt x="7" y="20"/>
                          <a:pt x="8" y="20"/>
                          <a:pt x="9" y="21"/>
                        </a:cubicBezTo>
                        <a:cubicBezTo>
                          <a:pt x="8" y="21"/>
                          <a:pt x="8" y="22"/>
                          <a:pt x="8" y="22"/>
                        </a:cubicBezTo>
                        <a:close/>
                        <a:moveTo>
                          <a:pt x="14" y="35"/>
                        </a:moveTo>
                        <a:cubicBezTo>
                          <a:pt x="11" y="37"/>
                          <a:pt x="10" y="40"/>
                          <a:pt x="9" y="43"/>
                        </a:cubicBezTo>
                        <a:cubicBezTo>
                          <a:pt x="9" y="43"/>
                          <a:pt x="9" y="43"/>
                          <a:pt x="9" y="43"/>
                        </a:cubicBezTo>
                        <a:cubicBezTo>
                          <a:pt x="11" y="37"/>
                          <a:pt x="7" y="32"/>
                          <a:pt x="10" y="26"/>
                        </a:cubicBezTo>
                        <a:cubicBezTo>
                          <a:pt x="10" y="26"/>
                          <a:pt x="10" y="26"/>
                          <a:pt x="11" y="27"/>
                        </a:cubicBezTo>
                        <a:cubicBezTo>
                          <a:pt x="11" y="27"/>
                          <a:pt x="11" y="27"/>
                          <a:pt x="11" y="27"/>
                        </a:cubicBezTo>
                        <a:cubicBezTo>
                          <a:pt x="12" y="28"/>
                          <a:pt x="14" y="30"/>
                          <a:pt x="15" y="32"/>
                        </a:cubicBezTo>
                        <a:cubicBezTo>
                          <a:pt x="16" y="32"/>
                          <a:pt x="16" y="32"/>
                          <a:pt x="16" y="32"/>
                        </a:cubicBezTo>
                        <a:cubicBezTo>
                          <a:pt x="15" y="33"/>
                          <a:pt x="14" y="34"/>
                          <a:pt x="14" y="35"/>
                        </a:cubicBezTo>
                        <a:close/>
                        <a:moveTo>
                          <a:pt x="16" y="32"/>
                        </a:moveTo>
                        <a:cubicBezTo>
                          <a:pt x="16" y="32"/>
                          <a:pt x="16" y="32"/>
                          <a:pt x="16" y="31"/>
                        </a:cubicBezTo>
                        <a:cubicBezTo>
                          <a:pt x="14" y="30"/>
                          <a:pt x="13" y="28"/>
                          <a:pt x="11" y="26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11" y="26"/>
                          <a:pt x="10" y="25"/>
                          <a:pt x="10" y="25"/>
                        </a:cubicBezTo>
                        <a:cubicBezTo>
                          <a:pt x="14" y="18"/>
                          <a:pt x="11" y="12"/>
                          <a:pt x="13" y="5"/>
                        </a:cubicBezTo>
                        <a:cubicBezTo>
                          <a:pt x="17" y="9"/>
                          <a:pt x="21" y="13"/>
                          <a:pt x="25" y="17"/>
                        </a:cubicBezTo>
                        <a:cubicBezTo>
                          <a:pt x="22" y="22"/>
                          <a:pt x="20" y="27"/>
                          <a:pt x="16" y="3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4993"/>
                  <p:cNvSpPr>
                    <a:spLocks noEditPoints="1"/>
                  </p:cNvSpPr>
                  <p:nvPr/>
                </p:nvSpPr>
                <p:spPr bwMode="auto">
                  <a:xfrm>
                    <a:off x="13" y="-22"/>
                    <a:ext cx="1751" cy="1323"/>
                  </a:xfrm>
                  <a:custGeom>
                    <a:avLst/>
                    <a:gdLst>
                      <a:gd name="T0" fmla="*/ 143 w 158"/>
                      <a:gd name="T1" fmla="*/ 3 h 118"/>
                      <a:gd name="T2" fmla="*/ 100 w 158"/>
                      <a:gd name="T3" fmla="*/ 12 h 118"/>
                      <a:gd name="T4" fmla="*/ 104 w 158"/>
                      <a:gd name="T5" fmla="*/ 13 h 118"/>
                      <a:gd name="T6" fmla="*/ 127 w 158"/>
                      <a:gd name="T7" fmla="*/ 16 h 118"/>
                      <a:gd name="T8" fmla="*/ 115 w 158"/>
                      <a:gd name="T9" fmla="*/ 2 h 118"/>
                      <a:gd name="T10" fmla="*/ 77 w 158"/>
                      <a:gd name="T11" fmla="*/ 2 h 118"/>
                      <a:gd name="T12" fmla="*/ 31 w 158"/>
                      <a:gd name="T13" fmla="*/ 5 h 118"/>
                      <a:gd name="T14" fmla="*/ 12 w 158"/>
                      <a:gd name="T15" fmla="*/ 14 h 118"/>
                      <a:gd name="T16" fmla="*/ 29 w 158"/>
                      <a:gd name="T17" fmla="*/ 14 h 118"/>
                      <a:gd name="T18" fmla="*/ 33 w 158"/>
                      <a:gd name="T19" fmla="*/ 13 h 118"/>
                      <a:gd name="T20" fmla="*/ 39 w 158"/>
                      <a:gd name="T21" fmla="*/ 28 h 118"/>
                      <a:gd name="T22" fmla="*/ 24 w 158"/>
                      <a:gd name="T23" fmla="*/ 39 h 118"/>
                      <a:gd name="T24" fmla="*/ 11 w 158"/>
                      <a:gd name="T25" fmla="*/ 66 h 118"/>
                      <a:gd name="T26" fmla="*/ 11 w 158"/>
                      <a:gd name="T27" fmla="*/ 77 h 118"/>
                      <a:gd name="T28" fmla="*/ 24 w 158"/>
                      <a:gd name="T29" fmla="*/ 78 h 118"/>
                      <a:gd name="T30" fmla="*/ 43 w 158"/>
                      <a:gd name="T31" fmla="*/ 41 h 118"/>
                      <a:gd name="T32" fmla="*/ 43 w 158"/>
                      <a:gd name="T33" fmla="*/ 49 h 118"/>
                      <a:gd name="T34" fmla="*/ 58 w 158"/>
                      <a:gd name="T35" fmla="*/ 49 h 118"/>
                      <a:gd name="T36" fmla="*/ 49 w 158"/>
                      <a:gd name="T37" fmla="*/ 79 h 118"/>
                      <a:gd name="T38" fmla="*/ 56 w 158"/>
                      <a:gd name="T39" fmla="*/ 83 h 118"/>
                      <a:gd name="T40" fmla="*/ 48 w 158"/>
                      <a:gd name="T41" fmla="*/ 101 h 118"/>
                      <a:gd name="T42" fmla="*/ 74 w 158"/>
                      <a:gd name="T43" fmla="*/ 118 h 118"/>
                      <a:gd name="T44" fmla="*/ 63 w 158"/>
                      <a:gd name="T45" fmla="*/ 76 h 118"/>
                      <a:gd name="T46" fmla="*/ 72 w 158"/>
                      <a:gd name="T47" fmla="*/ 73 h 118"/>
                      <a:gd name="T48" fmla="*/ 84 w 158"/>
                      <a:gd name="T49" fmla="*/ 97 h 118"/>
                      <a:gd name="T50" fmla="*/ 76 w 158"/>
                      <a:gd name="T51" fmla="*/ 77 h 118"/>
                      <a:gd name="T52" fmla="*/ 85 w 158"/>
                      <a:gd name="T53" fmla="*/ 74 h 118"/>
                      <a:gd name="T54" fmla="*/ 101 w 158"/>
                      <a:gd name="T55" fmla="*/ 67 h 118"/>
                      <a:gd name="T56" fmla="*/ 80 w 158"/>
                      <a:gd name="T57" fmla="*/ 51 h 118"/>
                      <a:gd name="T58" fmla="*/ 84 w 158"/>
                      <a:gd name="T59" fmla="*/ 50 h 118"/>
                      <a:gd name="T60" fmla="*/ 115 w 158"/>
                      <a:gd name="T61" fmla="*/ 71 h 118"/>
                      <a:gd name="T62" fmla="*/ 145 w 158"/>
                      <a:gd name="T63" fmla="*/ 72 h 118"/>
                      <a:gd name="T64" fmla="*/ 143 w 158"/>
                      <a:gd name="T65" fmla="*/ 62 h 118"/>
                      <a:gd name="T66" fmla="*/ 100 w 158"/>
                      <a:gd name="T67" fmla="*/ 9 h 118"/>
                      <a:gd name="T68" fmla="*/ 94 w 158"/>
                      <a:gd name="T69" fmla="*/ 4 h 118"/>
                      <a:gd name="T70" fmla="*/ 89 w 158"/>
                      <a:gd name="T71" fmla="*/ 24 h 118"/>
                      <a:gd name="T72" fmla="*/ 85 w 158"/>
                      <a:gd name="T73" fmla="*/ 16 h 118"/>
                      <a:gd name="T74" fmla="*/ 74 w 158"/>
                      <a:gd name="T75" fmla="*/ 64 h 118"/>
                      <a:gd name="T76" fmla="*/ 64 w 158"/>
                      <a:gd name="T77" fmla="*/ 49 h 118"/>
                      <a:gd name="T78" fmla="*/ 68 w 158"/>
                      <a:gd name="T79" fmla="*/ 47 h 118"/>
                      <a:gd name="T80" fmla="*/ 67 w 158"/>
                      <a:gd name="T81" fmla="*/ 57 h 118"/>
                      <a:gd name="T82" fmla="*/ 71 w 158"/>
                      <a:gd name="T83" fmla="*/ 27 h 118"/>
                      <a:gd name="T84" fmla="*/ 72 w 158"/>
                      <a:gd name="T85" fmla="*/ 46 h 118"/>
                      <a:gd name="T86" fmla="*/ 77 w 158"/>
                      <a:gd name="T87" fmla="*/ 28 h 118"/>
                      <a:gd name="T88" fmla="*/ 77 w 158"/>
                      <a:gd name="T89" fmla="*/ 26 h 118"/>
                      <a:gd name="T90" fmla="*/ 64 w 158"/>
                      <a:gd name="T91" fmla="*/ 41 h 118"/>
                      <a:gd name="T92" fmla="*/ 57 w 158"/>
                      <a:gd name="T93" fmla="*/ 11 h 118"/>
                      <a:gd name="T94" fmla="*/ 56 w 158"/>
                      <a:gd name="T95" fmla="*/ 7 h 118"/>
                      <a:gd name="T96" fmla="*/ 29 w 158"/>
                      <a:gd name="T97" fmla="*/ 38 h 118"/>
                      <a:gd name="T98" fmla="*/ 49 w 158"/>
                      <a:gd name="T99" fmla="*/ 34 h 118"/>
                      <a:gd name="T100" fmla="*/ 59 w 158"/>
                      <a:gd name="T101" fmla="*/ 49 h 118"/>
                      <a:gd name="T102" fmla="*/ 62 w 158"/>
                      <a:gd name="T103" fmla="*/ 75 h 118"/>
                      <a:gd name="T104" fmla="*/ 63 w 158"/>
                      <a:gd name="T105" fmla="*/ 58 h 118"/>
                      <a:gd name="T106" fmla="*/ 72 w 158"/>
                      <a:gd name="T107" fmla="*/ 72 h 118"/>
                      <a:gd name="T108" fmla="*/ 73 w 158"/>
                      <a:gd name="T109" fmla="*/ 70 h 118"/>
                      <a:gd name="T110" fmla="*/ 76 w 158"/>
                      <a:gd name="T111" fmla="*/ 45 h 118"/>
                      <a:gd name="T112" fmla="*/ 110 w 158"/>
                      <a:gd name="T113" fmla="*/ 50 h 118"/>
                      <a:gd name="T114" fmla="*/ 89 w 158"/>
                      <a:gd name="T115" fmla="*/ 25 h 118"/>
                      <a:gd name="T116" fmla="*/ 94 w 158"/>
                      <a:gd name="T117" fmla="*/ 25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58" h="118">
                        <a:moveTo>
                          <a:pt x="158" y="14"/>
                        </a:moveTo>
                        <a:cubicBezTo>
                          <a:pt x="154" y="12"/>
                          <a:pt x="151" y="10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48" y="3"/>
                          <a:pt x="153" y="5"/>
                          <a:pt x="154" y="2"/>
                        </a:cubicBezTo>
                        <a:cubicBezTo>
                          <a:pt x="153" y="2"/>
                          <a:pt x="153" y="2"/>
                          <a:pt x="153" y="2"/>
                        </a:cubicBezTo>
                        <a:cubicBezTo>
                          <a:pt x="152" y="2"/>
                          <a:pt x="151" y="3"/>
                          <a:pt x="151" y="3"/>
                        </a:cubicBezTo>
                        <a:cubicBezTo>
                          <a:pt x="151" y="2"/>
                          <a:pt x="151" y="2"/>
                          <a:pt x="151" y="2"/>
                        </a:cubicBezTo>
                        <a:cubicBezTo>
                          <a:pt x="148" y="2"/>
                          <a:pt x="148" y="2"/>
                          <a:pt x="148" y="2"/>
                        </a:cubicBezTo>
                        <a:cubicBezTo>
                          <a:pt x="147" y="3"/>
                          <a:pt x="146" y="5"/>
                          <a:pt x="145" y="6"/>
                        </a:cubicBezTo>
                        <a:cubicBezTo>
                          <a:pt x="145" y="6"/>
                          <a:pt x="145" y="6"/>
                          <a:pt x="145" y="6"/>
                        </a:cubicBezTo>
                        <a:cubicBezTo>
                          <a:pt x="145" y="6"/>
                          <a:pt x="144" y="5"/>
                          <a:pt x="144" y="5"/>
                        </a:cubicBezTo>
                        <a:cubicBezTo>
                          <a:pt x="144" y="5"/>
                          <a:pt x="144" y="4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3" y="3"/>
                          <a:pt x="143" y="3"/>
                        </a:cubicBezTo>
                        <a:cubicBezTo>
                          <a:pt x="143" y="3"/>
                          <a:pt x="142" y="2"/>
                          <a:pt x="142" y="2"/>
                        </a:cubicBezTo>
                        <a:cubicBezTo>
                          <a:pt x="141" y="2"/>
                          <a:pt x="141" y="2"/>
                          <a:pt x="141" y="2"/>
                        </a:cubicBezTo>
                        <a:cubicBezTo>
                          <a:pt x="142" y="2"/>
                          <a:pt x="142" y="3"/>
                          <a:pt x="142" y="3"/>
                        </a:cubicBezTo>
                        <a:cubicBezTo>
                          <a:pt x="142" y="4"/>
                          <a:pt x="142" y="4"/>
                          <a:pt x="142" y="4"/>
                        </a:cubicBezTo>
                        <a:cubicBezTo>
                          <a:pt x="143" y="4"/>
                          <a:pt x="143" y="5"/>
                          <a:pt x="144" y="6"/>
                        </a:cubicBezTo>
                        <a:cubicBezTo>
                          <a:pt x="144" y="6"/>
                          <a:pt x="144" y="7"/>
                          <a:pt x="145" y="7"/>
                        </a:cubicBezTo>
                        <a:cubicBezTo>
                          <a:pt x="140" y="12"/>
                          <a:pt x="139" y="16"/>
                          <a:pt x="136" y="21"/>
                        </a:cubicBezTo>
                        <a:cubicBezTo>
                          <a:pt x="131" y="22"/>
                          <a:pt x="126" y="21"/>
                          <a:pt x="121" y="22"/>
                        </a:cubicBezTo>
                        <a:cubicBezTo>
                          <a:pt x="121" y="22"/>
                          <a:pt x="121" y="22"/>
                          <a:pt x="121" y="22"/>
                        </a:cubicBezTo>
                        <a:cubicBezTo>
                          <a:pt x="113" y="25"/>
                          <a:pt x="105" y="20"/>
                          <a:pt x="97" y="19"/>
                        </a:cubicBezTo>
                        <a:cubicBezTo>
                          <a:pt x="98" y="16"/>
                          <a:pt x="99" y="14"/>
                          <a:pt x="100" y="11"/>
                        </a:cubicBezTo>
                        <a:cubicBezTo>
                          <a:pt x="100" y="12"/>
                          <a:pt x="100" y="12"/>
                          <a:pt x="100" y="12"/>
                        </a:cubicBezTo>
                        <a:cubicBezTo>
                          <a:pt x="101" y="11"/>
                          <a:pt x="101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3" y="12"/>
                          <a:pt x="103" y="13"/>
                          <a:pt x="104" y="13"/>
                        </a:cubicBezTo>
                        <a:cubicBezTo>
                          <a:pt x="104" y="13"/>
                          <a:pt x="104" y="13"/>
                          <a:pt x="104" y="13"/>
                        </a:cubicBezTo>
                        <a:cubicBezTo>
                          <a:pt x="106" y="15"/>
                          <a:pt x="108" y="16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9" y="18"/>
                          <a:pt x="109" y="18"/>
                          <a:pt x="109" y="18"/>
                        </a:cubicBezTo>
                        <a:cubicBezTo>
                          <a:pt x="108" y="16"/>
                          <a:pt x="106" y="14"/>
                          <a:pt x="104" y="13"/>
                        </a:cubicBezTo>
                        <a:cubicBezTo>
                          <a:pt x="107" y="13"/>
                          <a:pt x="110" y="14"/>
                          <a:pt x="113" y="16"/>
                        </a:cubicBezTo>
                        <a:cubicBezTo>
                          <a:pt x="113" y="16"/>
                          <a:pt x="113" y="16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3" y="15"/>
                          <a:pt x="113" y="15"/>
                          <a:pt x="113" y="15"/>
                        </a:cubicBezTo>
                        <a:cubicBezTo>
                          <a:pt x="110" y="14"/>
                          <a:pt x="107" y="12"/>
                          <a:pt x="104" y="13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4" y="12"/>
                          <a:pt x="104" y="12"/>
                        </a:cubicBezTo>
                        <a:cubicBezTo>
                          <a:pt x="104" y="12"/>
                          <a:pt x="103" y="12"/>
                          <a:pt x="102" y="12"/>
                        </a:cubicBez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2" y="11"/>
                          <a:pt x="101" y="10"/>
                          <a:pt x="100" y="10"/>
                        </a:cubicBezTo>
                        <a:cubicBezTo>
                          <a:pt x="101" y="8"/>
                          <a:pt x="102" y="5"/>
                          <a:pt x="103" y="3"/>
                        </a:cubicBezTo>
                        <a:cubicBezTo>
                          <a:pt x="105" y="4"/>
                          <a:pt x="107" y="8"/>
                          <a:pt x="110" y="8"/>
                        </a:cubicBezTo>
                        <a:cubicBezTo>
                          <a:pt x="110" y="8"/>
                          <a:pt x="110" y="8"/>
                          <a:pt x="110" y="8"/>
                        </a:cubicBezTo>
                        <a:cubicBezTo>
                          <a:pt x="111" y="9"/>
                          <a:pt x="112" y="10"/>
                          <a:pt x="113" y="10"/>
                        </a:cubicBezTo>
                        <a:cubicBezTo>
                          <a:pt x="113" y="10"/>
                          <a:pt x="113" y="10"/>
                          <a:pt x="113" y="10"/>
                        </a:cubicBezTo>
                        <a:cubicBezTo>
                          <a:pt x="117" y="12"/>
                          <a:pt x="121" y="17"/>
                          <a:pt x="127" y="17"/>
                        </a:cubicBezTo>
                        <a:cubicBezTo>
                          <a:pt x="127" y="17"/>
                          <a:pt x="127" y="17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7" y="16"/>
                          <a:pt x="127" y="16"/>
                          <a:pt x="127" y="16"/>
                        </a:cubicBezTo>
                        <a:cubicBezTo>
                          <a:pt x="122" y="16"/>
                          <a:pt x="118" y="12"/>
                          <a:pt x="114" y="9"/>
                        </a:cubicBezTo>
                        <a:cubicBezTo>
                          <a:pt x="119" y="7"/>
                          <a:pt x="124" y="6"/>
                          <a:pt x="129" y="4"/>
                        </a:cubicBezTo>
                        <a:cubicBezTo>
                          <a:pt x="130" y="4"/>
                          <a:pt x="130" y="4"/>
                          <a:pt x="130" y="4"/>
                        </a:cubicBezTo>
                        <a:cubicBezTo>
                          <a:pt x="130" y="4"/>
                          <a:pt x="130" y="4"/>
                          <a:pt x="129" y="4"/>
                        </a:cubicBezTo>
                        <a:cubicBezTo>
                          <a:pt x="129" y="4"/>
                          <a:pt x="129" y="4"/>
                          <a:pt x="129" y="4"/>
                        </a:cubicBezTo>
                        <a:cubicBezTo>
                          <a:pt x="124" y="6"/>
                          <a:pt x="119" y="7"/>
                          <a:pt x="113" y="9"/>
                        </a:cubicBezTo>
                        <a:cubicBezTo>
                          <a:pt x="113" y="9"/>
                          <a:pt x="113" y="9"/>
                          <a:pt x="113" y="9"/>
                        </a:cubicBezTo>
                        <a:cubicBezTo>
                          <a:pt x="112" y="9"/>
                          <a:pt x="112" y="8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11" y="7"/>
                          <a:pt x="111" y="7"/>
                          <a:pt x="111" y="7"/>
                        </a:cubicBezTo>
                        <a:cubicBezTo>
                          <a:pt x="109" y="6"/>
                          <a:pt x="107" y="5"/>
                          <a:pt x="106" y="3"/>
                        </a:cubicBezTo>
                        <a:cubicBezTo>
                          <a:pt x="108" y="2"/>
                          <a:pt x="112" y="3"/>
                          <a:pt x="115" y="2"/>
                        </a:cubicBezTo>
                        <a:cubicBezTo>
                          <a:pt x="110" y="2"/>
                          <a:pt x="110" y="2"/>
                          <a:pt x="110" y="2"/>
                        </a:cubicBezTo>
                        <a:cubicBezTo>
                          <a:pt x="108" y="2"/>
                          <a:pt x="107" y="2"/>
                          <a:pt x="106" y="2"/>
                        </a:cubicBezTo>
                        <a:cubicBezTo>
                          <a:pt x="100" y="2"/>
                          <a:pt x="100" y="2"/>
                          <a:pt x="100" y="2"/>
                        </a:cubicBezTo>
                        <a:cubicBezTo>
                          <a:pt x="99" y="2"/>
                          <a:pt x="96" y="3"/>
                          <a:pt x="94" y="3"/>
                        </a:cubicBezTo>
                        <a:cubicBezTo>
                          <a:pt x="93" y="2"/>
                          <a:pt x="93" y="2"/>
                          <a:pt x="92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2"/>
                          <a:pt x="85" y="2"/>
                          <a:pt x="85" y="2"/>
                        </a:cubicBezTo>
                        <a:cubicBezTo>
                          <a:pt x="85" y="3"/>
                          <a:pt x="84" y="4"/>
                          <a:pt x="84" y="4"/>
                        </a:cubicBezTo>
                        <a:cubicBezTo>
                          <a:pt x="83" y="3"/>
                          <a:pt x="82" y="3"/>
                          <a:pt x="83" y="2"/>
                        </a:cubicBezTo>
                        <a:cubicBezTo>
                          <a:pt x="80" y="2"/>
                          <a:pt x="80" y="2"/>
                          <a:pt x="80" y="2"/>
                        </a:cubicBezTo>
                        <a:cubicBezTo>
                          <a:pt x="81" y="3"/>
                          <a:pt x="81" y="4"/>
                          <a:pt x="81" y="5"/>
                        </a:cubicBezTo>
                        <a:cubicBezTo>
                          <a:pt x="79" y="5"/>
                          <a:pt x="77" y="5"/>
                          <a:pt x="75" y="5"/>
                        </a:cubicBezTo>
                        <a:cubicBezTo>
                          <a:pt x="76" y="4"/>
                          <a:pt x="76" y="3"/>
                          <a:pt x="77" y="2"/>
                        </a:cubicBezTo>
                        <a:cubicBezTo>
                          <a:pt x="66" y="2"/>
                          <a:pt x="66" y="2"/>
                          <a:pt x="66" y="2"/>
                        </a:cubicBezTo>
                        <a:cubicBezTo>
                          <a:pt x="64" y="3"/>
                          <a:pt x="62" y="5"/>
                          <a:pt x="60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0" y="2"/>
                          <a:pt x="60" y="2"/>
                          <a:pt x="60" y="2"/>
                        </a:cubicBezTo>
                        <a:cubicBezTo>
                          <a:pt x="59" y="3"/>
                          <a:pt x="59" y="4"/>
                          <a:pt x="59" y="5"/>
                        </a:cubicBezTo>
                        <a:cubicBezTo>
                          <a:pt x="58" y="4"/>
                          <a:pt x="57" y="3"/>
                          <a:pt x="56" y="2"/>
                        </a:cubicBezTo>
                        <a:cubicBezTo>
                          <a:pt x="47" y="2"/>
                          <a:pt x="47" y="2"/>
                          <a:pt x="47" y="2"/>
                        </a:cubicBezTo>
                        <a:cubicBezTo>
                          <a:pt x="42" y="6"/>
                          <a:pt x="36" y="4"/>
                          <a:pt x="31" y="5"/>
                        </a:cubicBezTo>
                        <a:cubicBezTo>
                          <a:pt x="27" y="4"/>
                          <a:pt x="22" y="4"/>
                          <a:pt x="18" y="3"/>
                        </a:cubicBezTo>
                        <a:cubicBezTo>
                          <a:pt x="18" y="3"/>
                          <a:pt x="18" y="3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2" y="4"/>
                          <a:pt x="27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1" y="5"/>
                          <a:pt x="31" y="5"/>
                          <a:pt x="31" y="5"/>
                        </a:cubicBezTo>
                        <a:cubicBezTo>
                          <a:pt x="32" y="6"/>
                          <a:pt x="34" y="6"/>
                          <a:pt x="35" y="6"/>
                        </a:cubicBezTo>
                        <a:cubicBezTo>
                          <a:pt x="37" y="6"/>
                          <a:pt x="39" y="5"/>
                          <a:pt x="39" y="6"/>
                        </a:cubicBezTo>
                        <a:cubicBezTo>
                          <a:pt x="32" y="11"/>
                          <a:pt x="24" y="12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4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3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2" y="14"/>
                          <a:pt x="12" y="14"/>
                        </a:cubicBezTo>
                        <a:cubicBezTo>
                          <a:pt x="12" y="14"/>
                          <a:pt x="12" y="14"/>
                          <a:pt x="12" y="14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13" y="15"/>
                          <a:pt x="13" y="15"/>
                          <a:pt x="13" y="14"/>
                        </a:cubicBezTo>
                        <a:cubicBezTo>
                          <a:pt x="13" y="14"/>
                          <a:pt x="13" y="15"/>
                          <a:pt x="13" y="15"/>
                        </a:cubicBezTo>
                        <a:cubicBezTo>
                          <a:pt x="15" y="14"/>
                          <a:pt x="16" y="14"/>
                          <a:pt x="17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20" y="14"/>
                          <a:pt x="24" y="14"/>
                          <a:pt x="28" y="13"/>
                        </a:cubicBezTo>
                        <a:cubicBezTo>
                          <a:pt x="28" y="14"/>
                          <a:pt x="28" y="14"/>
                          <a:pt x="29" y="15"/>
                        </a:cubicBezTo>
                        <a:cubicBezTo>
                          <a:pt x="29" y="15"/>
                          <a:pt x="29" y="15"/>
                          <a:pt x="29" y="16"/>
                        </a:cubicBezTo>
                        <a:cubicBezTo>
                          <a:pt x="29" y="16"/>
                          <a:pt x="29" y="16"/>
                          <a:pt x="29" y="16"/>
                        </a:cubicBezTo>
                        <a:cubicBezTo>
                          <a:pt x="30" y="16"/>
                          <a:pt x="30" y="16"/>
                          <a:pt x="30" y="15"/>
                        </a:cubicBezTo>
                        <a:cubicBezTo>
                          <a:pt x="29" y="15"/>
                          <a:pt x="29" y="15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30" y="14"/>
                          <a:pt x="29" y="13"/>
                          <a:pt x="30" y="12"/>
                        </a:cubicBezTo>
                        <a:cubicBezTo>
                          <a:pt x="36" y="10"/>
                          <a:pt x="42" y="7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4"/>
                          <a:pt x="48" y="4"/>
                          <a:pt x="48" y="4"/>
                        </a:cubicBezTo>
                        <a:cubicBezTo>
                          <a:pt x="48" y="5"/>
                          <a:pt x="48" y="5"/>
                          <a:pt x="48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7"/>
                          <a:pt x="48" y="9"/>
                          <a:pt x="48" y="10"/>
                        </a:cubicBezTo>
                        <a:cubicBezTo>
                          <a:pt x="44" y="12"/>
                          <a:pt x="40" y="12"/>
                          <a:pt x="36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35" y="13"/>
                          <a:pt x="34" y="13"/>
                          <a:pt x="33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13"/>
                          <a:pt x="33" y="14"/>
                          <a:pt x="33" y="13"/>
                        </a:cubicBezTo>
                        <a:cubicBezTo>
                          <a:pt x="34" y="13"/>
                          <a:pt x="35" y="13"/>
                          <a:pt x="37" y="13"/>
                        </a:cubicBezTo>
                        <a:cubicBezTo>
                          <a:pt x="37" y="13"/>
                          <a:pt x="37" y="13"/>
                          <a:pt x="37" y="13"/>
                        </a:cubicBezTo>
                        <a:cubicBezTo>
                          <a:pt x="41" y="14"/>
                          <a:pt x="45" y="12"/>
                          <a:pt x="49" y="12"/>
                        </a:cubicBezTo>
                        <a:cubicBezTo>
                          <a:pt x="49" y="14"/>
                          <a:pt x="49" y="15"/>
                          <a:pt x="50" y="17"/>
                        </a:cubicBezTo>
                        <a:cubicBezTo>
                          <a:pt x="46" y="21"/>
                          <a:pt x="43" y="24"/>
                          <a:pt x="39" y="28"/>
                        </a:cubicBezTo>
                        <a:cubicBezTo>
                          <a:pt x="38" y="27"/>
                          <a:pt x="37" y="26"/>
                          <a:pt x="36" y="25"/>
                        </a:cubicBezTo>
                        <a:cubicBezTo>
                          <a:pt x="35" y="24"/>
                          <a:pt x="33" y="23"/>
                          <a:pt x="32" y="22"/>
                        </a:cubicBezTo>
                        <a:cubicBezTo>
                          <a:pt x="32" y="22"/>
                          <a:pt x="31" y="21"/>
                          <a:pt x="31" y="21"/>
                        </a:cubicBezTo>
                        <a:cubicBezTo>
                          <a:pt x="31" y="21"/>
                          <a:pt x="31" y="21"/>
                          <a:pt x="31" y="21"/>
                        </a:cubicBezTo>
                        <a:cubicBezTo>
                          <a:pt x="30" y="21"/>
                          <a:pt x="30" y="21"/>
                          <a:pt x="31" y="21"/>
                        </a:cubicBezTo>
                        <a:cubicBezTo>
                          <a:pt x="31" y="22"/>
                          <a:pt x="31" y="22"/>
                          <a:pt x="32" y="22"/>
                        </a:cubicBezTo>
                        <a:cubicBezTo>
                          <a:pt x="33" y="23"/>
                          <a:pt x="34" y="24"/>
                          <a:pt x="36" y="26"/>
                        </a:cubicBezTo>
                        <a:cubicBezTo>
                          <a:pt x="37" y="26"/>
                          <a:pt x="38" y="27"/>
                          <a:pt x="39" y="28"/>
                        </a:cubicBezTo>
                        <a:cubicBezTo>
                          <a:pt x="34" y="35"/>
                          <a:pt x="27" y="35"/>
                          <a:pt x="21" y="36"/>
                        </a:cubicBezTo>
                        <a:cubicBezTo>
                          <a:pt x="16" y="37"/>
                          <a:pt x="12" y="38"/>
                          <a:pt x="8" y="39"/>
                        </a:cubicBezTo>
                        <a:cubicBezTo>
                          <a:pt x="5" y="35"/>
                          <a:pt x="4" y="31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1" y="24"/>
                          <a:pt x="0" y="21"/>
                          <a:pt x="0" y="18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3"/>
                          <a:pt x="1" y="25"/>
                          <a:pt x="1" y="27"/>
                        </a:cubicBezTo>
                        <a:cubicBezTo>
                          <a:pt x="2" y="31"/>
                          <a:pt x="5" y="35"/>
                          <a:pt x="5" y="39"/>
                        </a:cubicBezTo>
                        <a:cubicBezTo>
                          <a:pt x="3" y="39"/>
                          <a:pt x="1" y="40"/>
                          <a:pt x="0" y="40"/>
                        </a:cubicBezTo>
                        <a:cubicBezTo>
                          <a:pt x="0" y="42"/>
                          <a:pt x="0" y="42"/>
                          <a:pt x="0" y="42"/>
                        </a:cubicBezTo>
                        <a:cubicBezTo>
                          <a:pt x="5" y="41"/>
                          <a:pt x="9" y="40"/>
                          <a:pt x="15" y="39"/>
                        </a:cubicBezTo>
                        <a:cubicBezTo>
                          <a:pt x="18" y="39"/>
                          <a:pt x="21" y="38"/>
                          <a:pt x="24" y="39"/>
                        </a:cubicBezTo>
                        <a:cubicBezTo>
                          <a:pt x="22" y="41"/>
                          <a:pt x="19" y="43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5" y="46"/>
                          <a:pt x="14" y="46"/>
                        </a:cubicBezTo>
                        <a:cubicBezTo>
                          <a:pt x="14" y="46"/>
                          <a:pt x="14" y="46"/>
                          <a:pt x="14" y="47"/>
                        </a:cubicBezTo>
                        <a:cubicBezTo>
                          <a:pt x="14" y="47"/>
                          <a:pt x="14" y="47"/>
                          <a:pt x="15" y="47"/>
                        </a:cubicBezTo>
                        <a:cubicBezTo>
                          <a:pt x="15" y="46"/>
                          <a:pt x="16" y="46"/>
                          <a:pt x="17" y="46"/>
                        </a:cubicBezTo>
                        <a:cubicBezTo>
                          <a:pt x="17" y="46"/>
                          <a:pt x="17" y="46"/>
                          <a:pt x="17" y="46"/>
                        </a:cubicBezTo>
                        <a:cubicBezTo>
                          <a:pt x="20" y="45"/>
                          <a:pt x="23" y="42"/>
                          <a:pt x="26" y="40"/>
                        </a:cubicBezTo>
                        <a:cubicBezTo>
                          <a:pt x="27" y="46"/>
                          <a:pt x="25" y="51"/>
                          <a:pt x="27" y="56"/>
                        </a:cubicBezTo>
                        <a:cubicBezTo>
                          <a:pt x="25" y="61"/>
                          <a:pt x="22" y="64"/>
                          <a:pt x="18" y="64"/>
                        </a:cubicBezTo>
                        <a:cubicBezTo>
                          <a:pt x="18" y="64"/>
                          <a:pt x="18" y="64"/>
                          <a:pt x="18" y="64"/>
                        </a:cubicBezTo>
                        <a:cubicBezTo>
                          <a:pt x="16" y="65"/>
                          <a:pt x="13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13" y="66"/>
                          <a:pt x="16" y="66"/>
                          <a:pt x="18" y="65"/>
                        </a:cubicBezTo>
                        <a:cubicBezTo>
                          <a:pt x="18" y="65"/>
                          <a:pt x="18" y="65"/>
                          <a:pt x="18" y="65"/>
                        </a:cubicBezTo>
                        <a:cubicBezTo>
                          <a:pt x="19" y="65"/>
                          <a:pt x="20" y="64"/>
                          <a:pt x="21" y="65"/>
                        </a:cubicBezTo>
                        <a:cubicBezTo>
                          <a:pt x="18" y="69"/>
                          <a:pt x="13" y="73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1" y="77"/>
                          <a:pt x="11" y="77"/>
                          <a:pt x="10" y="78"/>
                        </a:cubicBezTo>
                        <a:cubicBezTo>
                          <a:pt x="10" y="78"/>
                          <a:pt x="9" y="79"/>
                          <a:pt x="8" y="80"/>
                        </a:cubicBezTo>
                        <a:cubicBezTo>
                          <a:pt x="8" y="80"/>
                          <a:pt x="8" y="80"/>
                          <a:pt x="8" y="80"/>
                        </a:cubicBezTo>
                        <a:cubicBezTo>
                          <a:pt x="8" y="80"/>
                          <a:pt x="9" y="80"/>
                          <a:pt x="9" y="80"/>
                        </a:cubicBezTo>
                        <a:cubicBezTo>
                          <a:pt x="9" y="80"/>
                          <a:pt x="10" y="79"/>
                          <a:pt x="11" y="78"/>
                        </a:cubicBezTo>
                        <a:cubicBezTo>
                          <a:pt x="11" y="78"/>
                          <a:pt x="11" y="78"/>
                          <a:pt x="11" y="77"/>
                        </a:cubicBezTo>
                        <a:cubicBezTo>
                          <a:pt x="11" y="77"/>
                          <a:pt x="11" y="77"/>
                          <a:pt x="11" y="77"/>
                        </a:cubicBezTo>
                        <a:cubicBezTo>
                          <a:pt x="13" y="76"/>
                          <a:pt x="14" y="75"/>
                          <a:pt x="16" y="73"/>
                        </a:cubicBezTo>
                        <a:cubicBezTo>
                          <a:pt x="17" y="75"/>
                          <a:pt x="16" y="77"/>
                          <a:pt x="16" y="79"/>
                        </a:cubicBezTo>
                        <a:cubicBezTo>
                          <a:pt x="16" y="79"/>
                          <a:pt x="16" y="79"/>
                          <a:pt x="16" y="79"/>
                        </a:cubicBezTo>
                        <a:cubicBezTo>
                          <a:pt x="16" y="81"/>
                          <a:pt x="16" y="83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5"/>
                          <a:pt x="16" y="85"/>
                          <a:pt x="16" y="85"/>
                        </a:cubicBezTo>
                        <a:cubicBezTo>
                          <a:pt x="16" y="83"/>
                          <a:pt x="16" y="81"/>
                          <a:pt x="17" y="79"/>
                        </a:cubicBezTo>
                        <a:cubicBezTo>
                          <a:pt x="17" y="79"/>
                          <a:pt x="17" y="79"/>
                          <a:pt x="17" y="79"/>
                        </a:cubicBezTo>
                        <a:cubicBezTo>
                          <a:pt x="18" y="77"/>
                          <a:pt x="16" y="74"/>
                          <a:pt x="18" y="71"/>
                        </a:cubicBezTo>
                        <a:cubicBezTo>
                          <a:pt x="19" y="68"/>
                          <a:pt x="24" y="67"/>
                          <a:pt x="26" y="63"/>
                        </a:cubicBezTo>
                        <a:cubicBezTo>
                          <a:pt x="28" y="67"/>
                          <a:pt x="25" y="70"/>
                          <a:pt x="24" y="74"/>
                        </a:cubicBezTo>
                        <a:cubicBezTo>
                          <a:pt x="24" y="74"/>
                          <a:pt x="24" y="74"/>
                          <a:pt x="24" y="74"/>
                        </a:cubicBezTo>
                        <a:cubicBezTo>
                          <a:pt x="24" y="75"/>
                          <a:pt x="24" y="77"/>
                          <a:pt x="24" y="78"/>
                        </a:cubicBezTo>
                        <a:cubicBezTo>
                          <a:pt x="24" y="78"/>
                          <a:pt x="24" y="78"/>
                          <a:pt x="24" y="78"/>
                        </a:cubicBezTo>
                        <a:cubicBezTo>
                          <a:pt x="25" y="78"/>
                          <a:pt x="25" y="78"/>
                          <a:pt x="25" y="78"/>
                        </a:cubicBezTo>
                        <a:cubicBezTo>
                          <a:pt x="25" y="77"/>
                          <a:pt x="25" y="75"/>
                          <a:pt x="25" y="74"/>
                        </a:cubicBezTo>
                        <a:cubicBezTo>
                          <a:pt x="25" y="74"/>
                          <a:pt x="25" y="74"/>
                          <a:pt x="25" y="74"/>
                        </a:cubicBezTo>
                        <a:cubicBezTo>
                          <a:pt x="28" y="70"/>
                          <a:pt x="27" y="68"/>
                          <a:pt x="28" y="65"/>
                        </a:cubicBezTo>
                        <a:cubicBezTo>
                          <a:pt x="28" y="65"/>
                          <a:pt x="28" y="65"/>
                          <a:pt x="28" y="65"/>
                        </a:cubicBezTo>
                        <a:cubicBezTo>
                          <a:pt x="28" y="67"/>
                          <a:pt x="28" y="68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70"/>
                          <a:pt x="29" y="70"/>
                          <a:pt x="29" y="70"/>
                        </a:cubicBezTo>
                        <a:cubicBezTo>
                          <a:pt x="29" y="68"/>
                          <a:pt x="29" y="66"/>
                          <a:pt x="29" y="65"/>
                        </a:cubicBezTo>
                        <a:cubicBezTo>
                          <a:pt x="29" y="65"/>
                          <a:pt x="29" y="65"/>
                          <a:pt x="29" y="64"/>
                        </a:cubicBezTo>
                        <a:cubicBezTo>
                          <a:pt x="29" y="64"/>
                          <a:pt x="29" y="64"/>
                          <a:pt x="29" y="64"/>
                        </a:cubicBezTo>
                        <a:cubicBezTo>
                          <a:pt x="29" y="57"/>
                          <a:pt x="37" y="49"/>
                          <a:pt x="43" y="41"/>
                        </a:cubicBezTo>
                        <a:cubicBezTo>
                          <a:pt x="44" y="42"/>
                          <a:pt x="43" y="42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3"/>
                          <a:pt x="44" y="43"/>
                          <a:pt x="44" y="43"/>
                        </a:cubicBezTo>
                        <a:cubicBezTo>
                          <a:pt x="44" y="44"/>
                          <a:pt x="45" y="45"/>
                          <a:pt x="45" y="45"/>
                        </a:cubicBezTo>
                        <a:cubicBezTo>
                          <a:pt x="45" y="45"/>
                          <a:pt x="45" y="45"/>
                          <a:pt x="45" y="45"/>
                        </a:cubicBezTo>
                        <a:cubicBezTo>
                          <a:pt x="45" y="46"/>
                          <a:pt x="45" y="46"/>
                          <a:pt x="46" y="46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4" y="48"/>
                          <a:pt x="43" y="48"/>
                        </a:cubicBezTo>
                        <a:cubicBezTo>
                          <a:pt x="43" y="48"/>
                          <a:pt x="43" y="48"/>
                          <a:pt x="43" y="48"/>
                        </a:cubicBezTo>
                        <a:cubicBezTo>
                          <a:pt x="43" y="48"/>
                          <a:pt x="43" y="48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3" y="49"/>
                          <a:pt x="43" y="49"/>
                          <a:pt x="43" y="49"/>
                        </a:cubicBezTo>
                        <a:cubicBezTo>
                          <a:pt x="44" y="49"/>
                          <a:pt x="44" y="49"/>
                          <a:pt x="44" y="49"/>
                        </a:cubicBezTo>
                        <a:cubicBezTo>
                          <a:pt x="44" y="48"/>
                          <a:pt x="45" y="48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6" y="48"/>
                          <a:pt x="46" y="48"/>
                          <a:pt x="46" y="48"/>
                        </a:cubicBezTo>
                        <a:cubicBezTo>
                          <a:pt x="48" y="53"/>
                          <a:pt x="51" y="58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5" y="62"/>
                          <a:pt x="55" y="62"/>
                          <a:pt x="55" y="62"/>
                        </a:cubicBezTo>
                        <a:cubicBezTo>
                          <a:pt x="52" y="58"/>
                          <a:pt x="49" y="53"/>
                          <a:pt x="47" y="48"/>
                        </a:cubicBezTo>
                        <a:cubicBezTo>
                          <a:pt x="47" y="47"/>
                          <a:pt x="47" y="47"/>
                          <a:pt x="46" y="47"/>
                        </a:cubicBezTo>
                        <a:cubicBezTo>
                          <a:pt x="50" y="40"/>
                          <a:pt x="55" y="42"/>
                          <a:pt x="59" y="39"/>
                        </a:cubicBezTo>
                        <a:cubicBezTo>
                          <a:pt x="60" y="42"/>
                          <a:pt x="58" y="46"/>
                          <a:pt x="58" y="49"/>
                        </a:cubicBezTo>
                        <a:cubicBezTo>
                          <a:pt x="58" y="49"/>
                          <a:pt x="58" y="49"/>
                          <a:pt x="58" y="49"/>
                        </a:cubicBezTo>
                        <a:cubicBezTo>
                          <a:pt x="58" y="51"/>
                          <a:pt x="58" y="52"/>
                          <a:pt x="59" y="54"/>
                        </a:cubicBezTo>
                        <a:cubicBezTo>
                          <a:pt x="59" y="55"/>
                          <a:pt x="58" y="56"/>
                          <a:pt x="58" y="56"/>
                        </a:cubicBezTo>
                        <a:cubicBezTo>
                          <a:pt x="58" y="56"/>
                          <a:pt x="58" y="56"/>
                          <a:pt x="58" y="57"/>
                        </a:cubicBezTo>
                        <a:cubicBezTo>
                          <a:pt x="58" y="58"/>
                          <a:pt x="57" y="60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7" y="62"/>
                          <a:pt x="57" y="62"/>
                          <a:pt x="57" y="62"/>
                        </a:cubicBezTo>
                        <a:cubicBezTo>
                          <a:pt x="58" y="60"/>
                          <a:pt x="58" y="59"/>
                          <a:pt x="59" y="57"/>
                        </a:cubicBezTo>
                        <a:cubicBezTo>
                          <a:pt x="59" y="57"/>
                          <a:pt x="59" y="57"/>
                          <a:pt x="59" y="57"/>
                        </a:cubicBezTo>
                        <a:cubicBezTo>
                          <a:pt x="59" y="56"/>
                          <a:pt x="59" y="56"/>
                          <a:pt x="59" y="55"/>
                        </a:cubicBezTo>
                        <a:cubicBezTo>
                          <a:pt x="61" y="56"/>
                          <a:pt x="60" y="59"/>
                          <a:pt x="60" y="60"/>
                        </a:cubicBezTo>
                        <a:cubicBezTo>
                          <a:pt x="60" y="65"/>
                          <a:pt x="59" y="71"/>
                          <a:pt x="59" y="76"/>
                        </a:cubicBezTo>
                        <a:cubicBezTo>
                          <a:pt x="55" y="77"/>
                          <a:pt x="52" y="78"/>
                          <a:pt x="49" y="79"/>
                        </a:cubicBezTo>
                        <a:cubicBezTo>
                          <a:pt x="49" y="79"/>
                          <a:pt x="49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8" y="79"/>
                          <a:pt x="48" y="79"/>
                          <a:pt x="48" y="79"/>
                        </a:cubicBezTo>
                        <a:cubicBezTo>
                          <a:pt x="45" y="81"/>
                          <a:pt x="42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38" y="80"/>
                          <a:pt x="38" y="80"/>
                          <a:pt x="38" y="80"/>
                        </a:cubicBezTo>
                        <a:cubicBezTo>
                          <a:pt x="42" y="81"/>
                          <a:pt x="45" y="82"/>
                          <a:pt x="49" y="80"/>
                        </a:cubicBezTo>
                        <a:cubicBezTo>
                          <a:pt x="49" y="80"/>
                          <a:pt x="49" y="80"/>
                          <a:pt x="49" y="80"/>
                        </a:cubicBezTo>
                        <a:cubicBezTo>
                          <a:pt x="52" y="79"/>
                          <a:pt x="55" y="79"/>
                          <a:pt x="58" y="78"/>
                        </a:cubicBezTo>
                        <a:cubicBezTo>
                          <a:pt x="59" y="80"/>
                          <a:pt x="59" y="83"/>
                          <a:pt x="57" y="83"/>
                        </a:cubicBezTo>
                        <a:cubicBezTo>
                          <a:pt x="57" y="83"/>
                          <a:pt x="57" y="83"/>
                          <a:pt x="57" y="83"/>
                        </a:cubicBezTo>
                        <a:cubicBezTo>
                          <a:pt x="57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6" y="83"/>
                          <a:pt x="56" y="83"/>
                          <a:pt x="56" y="83"/>
                        </a:cubicBezTo>
                        <a:cubicBezTo>
                          <a:pt x="54" y="83"/>
                          <a:pt x="52" y="83"/>
                          <a:pt x="50" y="81"/>
                        </a:cubicBezTo>
                        <a:cubicBezTo>
                          <a:pt x="50" y="81"/>
                          <a:pt x="49" y="81"/>
                          <a:pt x="49" y="81"/>
                        </a:cubicBezTo>
                        <a:cubicBezTo>
                          <a:pt x="49" y="82"/>
                          <a:pt x="49" y="82"/>
                          <a:pt x="49" y="82"/>
                        </a:cubicBezTo>
                        <a:cubicBezTo>
                          <a:pt x="52" y="83"/>
                          <a:pt x="54" y="84"/>
                          <a:pt x="56" y="84"/>
                        </a:cubicBezTo>
                        <a:cubicBezTo>
                          <a:pt x="56" y="84"/>
                          <a:pt x="56" y="84"/>
                          <a:pt x="56" y="84"/>
                        </a:cubicBezTo>
                        <a:cubicBezTo>
                          <a:pt x="57" y="84"/>
                          <a:pt x="57" y="84"/>
                          <a:pt x="58" y="84"/>
                        </a:cubicBezTo>
                        <a:cubicBezTo>
                          <a:pt x="58" y="84"/>
                          <a:pt x="58" y="84"/>
                          <a:pt x="58" y="84"/>
                        </a:cubicBezTo>
                        <a:cubicBezTo>
                          <a:pt x="55" y="90"/>
                          <a:pt x="53" y="96"/>
                          <a:pt x="49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8" y="101"/>
                          <a:pt x="48" y="101"/>
                          <a:pt x="48" y="101"/>
                        </a:cubicBezTo>
                        <a:cubicBezTo>
                          <a:pt x="49" y="102"/>
                          <a:pt x="49" y="101"/>
                          <a:pt x="49" y="101"/>
                        </a:cubicBezTo>
                        <a:cubicBezTo>
                          <a:pt x="49" y="104"/>
                          <a:pt x="48" y="106"/>
                          <a:pt x="47" y="109"/>
                        </a:cubicBezTo>
                        <a:cubicBezTo>
                          <a:pt x="47" y="109"/>
                          <a:pt x="48" y="109"/>
                          <a:pt x="48" y="109"/>
                        </a:cubicBezTo>
                        <a:cubicBezTo>
                          <a:pt x="48" y="109"/>
                          <a:pt x="48" y="109"/>
                          <a:pt x="48" y="109"/>
                        </a:cubicBezTo>
                        <a:cubicBezTo>
                          <a:pt x="48" y="106"/>
                          <a:pt x="50" y="104"/>
                          <a:pt x="50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3" y="96"/>
                          <a:pt x="55" y="90"/>
                          <a:pt x="58" y="85"/>
                        </a:cubicBezTo>
                        <a:cubicBezTo>
                          <a:pt x="59" y="84"/>
                          <a:pt x="59" y="84"/>
                          <a:pt x="59" y="84"/>
                        </a:cubicBezTo>
                        <a:cubicBezTo>
                          <a:pt x="60" y="93"/>
                          <a:pt x="65" y="103"/>
                          <a:pt x="70" y="112"/>
                        </a:cubicBezTo>
                        <a:cubicBezTo>
                          <a:pt x="70" y="112"/>
                          <a:pt x="70" y="112"/>
                          <a:pt x="70" y="112"/>
                        </a:cubicBezTo>
                        <a:cubicBezTo>
                          <a:pt x="71" y="114"/>
                          <a:pt x="73" y="116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4" y="118"/>
                          <a:pt x="74" y="118"/>
                          <a:pt x="74" y="118"/>
                        </a:cubicBezTo>
                        <a:cubicBezTo>
                          <a:pt x="73" y="116"/>
                          <a:pt x="72" y="114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71" y="112"/>
                          <a:pt x="71" y="112"/>
                          <a:pt x="71" y="112"/>
                        </a:cubicBezTo>
                        <a:cubicBezTo>
                          <a:pt x="68" y="105"/>
                          <a:pt x="63" y="96"/>
                          <a:pt x="61" y="88"/>
                        </a:cubicBezTo>
                        <a:cubicBezTo>
                          <a:pt x="61" y="85"/>
                          <a:pt x="60" y="81"/>
                          <a:pt x="61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8"/>
                          <a:pt x="62" y="78"/>
                          <a:pt x="62" y="78"/>
                        </a:cubicBezTo>
                        <a:cubicBezTo>
                          <a:pt x="62" y="77"/>
                          <a:pt x="62" y="76"/>
                          <a:pt x="62" y="76"/>
                        </a:cubicBezTo>
                        <a:cubicBezTo>
                          <a:pt x="62" y="76"/>
                          <a:pt x="63" y="76"/>
                          <a:pt x="63" y="76"/>
                        </a:cubicBezTo>
                        <a:cubicBezTo>
                          <a:pt x="63" y="76"/>
                          <a:pt x="63" y="76"/>
                          <a:pt x="63" y="76"/>
                        </a:cubicBezTo>
                        <a:cubicBezTo>
                          <a:pt x="63" y="76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7"/>
                          <a:pt x="63" y="77"/>
                        </a:cubicBezTo>
                        <a:cubicBezTo>
                          <a:pt x="63" y="77"/>
                          <a:pt x="63" y="76"/>
                          <a:pt x="63" y="76"/>
                        </a:cubicBezTo>
                        <a:cubicBezTo>
                          <a:pt x="63" y="74"/>
                          <a:pt x="66" y="71"/>
                          <a:pt x="67" y="69"/>
                        </a:cubicBezTo>
                        <a:cubicBezTo>
                          <a:pt x="69" y="69"/>
                          <a:pt x="70" y="71"/>
                          <a:pt x="71" y="73"/>
                        </a:cubicBezTo>
                        <a:cubicBezTo>
                          <a:pt x="71" y="73"/>
                          <a:pt x="71" y="73"/>
                          <a:pt x="71" y="73"/>
                        </a:cubicBezTo>
                        <a:cubicBezTo>
                          <a:pt x="69" y="76"/>
                          <a:pt x="67" y="79"/>
                          <a:pt x="65" y="81"/>
                        </a:cubicBezTo>
                        <a:cubicBezTo>
                          <a:pt x="65" y="81"/>
                          <a:pt x="65" y="82"/>
                          <a:pt x="65" y="82"/>
                        </a:cubicBezTo>
                        <a:cubicBezTo>
                          <a:pt x="66" y="82"/>
                          <a:pt x="66" y="82"/>
                          <a:pt x="66" y="82"/>
                        </a:cubicBezTo>
                        <a:cubicBezTo>
                          <a:pt x="68" y="79"/>
                          <a:pt x="70" y="76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74"/>
                          <a:pt x="73" y="74"/>
                          <a:pt x="73" y="75"/>
                        </a:cubicBezTo>
                        <a:cubicBezTo>
                          <a:pt x="73" y="75"/>
                          <a:pt x="73" y="75"/>
                          <a:pt x="73" y="75"/>
                        </a:cubicBezTo>
                        <a:cubicBezTo>
                          <a:pt x="74" y="79"/>
                          <a:pt x="74" y="83"/>
                          <a:pt x="74" y="88"/>
                        </a:cubicBezTo>
                        <a:cubicBezTo>
                          <a:pt x="74" y="88"/>
                          <a:pt x="74" y="88"/>
                          <a:pt x="74" y="88"/>
                        </a:cubicBezTo>
                        <a:cubicBezTo>
                          <a:pt x="74" y="89"/>
                          <a:pt x="73" y="91"/>
                          <a:pt x="73" y="93"/>
                        </a:cubicBezTo>
                        <a:cubicBezTo>
                          <a:pt x="73" y="93"/>
                          <a:pt x="73" y="93"/>
                          <a:pt x="73" y="93"/>
                        </a:cubicBezTo>
                        <a:cubicBezTo>
                          <a:pt x="73" y="93"/>
                          <a:pt x="74" y="93"/>
                          <a:pt x="74" y="93"/>
                        </a:cubicBezTo>
                        <a:cubicBezTo>
                          <a:pt x="74" y="91"/>
                          <a:pt x="74" y="89"/>
                          <a:pt x="74" y="87"/>
                        </a:cubicBezTo>
                        <a:cubicBezTo>
                          <a:pt x="74" y="87"/>
                          <a:pt x="74" y="87"/>
                          <a:pt x="74" y="87"/>
                        </a:cubicBezTo>
                        <a:cubicBezTo>
                          <a:pt x="75" y="87"/>
                          <a:pt x="75" y="87"/>
                          <a:pt x="75" y="87"/>
                        </a:cubicBezTo>
                        <a:cubicBezTo>
                          <a:pt x="75" y="87"/>
                          <a:pt x="75" y="86"/>
                          <a:pt x="75" y="86"/>
                        </a:cubicBezTo>
                        <a:cubicBezTo>
                          <a:pt x="78" y="90"/>
                          <a:pt x="81" y="93"/>
                          <a:pt x="84" y="97"/>
                        </a:cubicBezTo>
                        <a:cubicBezTo>
                          <a:pt x="84" y="97"/>
                          <a:pt x="85" y="97"/>
                          <a:pt x="85" y="97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82" y="93"/>
                          <a:pt x="79" y="89"/>
                          <a:pt x="76" y="85"/>
                        </a:cubicBezTo>
                        <a:cubicBezTo>
                          <a:pt x="76" y="85"/>
                          <a:pt x="76" y="85"/>
                          <a:pt x="76" y="85"/>
                        </a:cubicBezTo>
                        <a:cubicBezTo>
                          <a:pt x="75" y="83"/>
                          <a:pt x="75" y="79"/>
                          <a:pt x="76" y="77"/>
                        </a:cubicBezTo>
                        <a:cubicBezTo>
                          <a:pt x="79" y="79"/>
                          <a:pt x="81" y="80"/>
                          <a:pt x="84" y="82"/>
                        </a:cubicBezTo>
                        <a:cubicBezTo>
                          <a:pt x="84" y="82"/>
                          <a:pt x="84" y="83"/>
                          <a:pt x="84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3"/>
                          <a:pt x="85" y="83"/>
                          <a:pt x="85" y="83"/>
                        </a:cubicBezTo>
                        <a:cubicBezTo>
                          <a:pt x="85" y="82"/>
                          <a:pt x="84" y="82"/>
                          <a:pt x="84" y="82"/>
                        </a:cubicBezTo>
                        <a:cubicBezTo>
                          <a:pt x="81" y="80"/>
                          <a:pt x="79" y="78"/>
                          <a:pt x="76" y="77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75" y="75"/>
                          <a:pt x="76" y="72"/>
                          <a:pt x="76" y="70"/>
                        </a:cubicBezTo>
                        <a:cubicBezTo>
                          <a:pt x="80" y="74"/>
                          <a:pt x="83" y="79"/>
                          <a:pt x="87" y="83"/>
                        </a:cubicBezTo>
                        <a:cubicBezTo>
                          <a:pt x="87" y="83"/>
                          <a:pt x="87" y="83"/>
                          <a:pt x="87" y="83"/>
                        </a:cubicBezTo>
                        <a:cubicBezTo>
                          <a:pt x="89" y="85"/>
                          <a:pt x="90" y="87"/>
                          <a:pt x="92" y="88"/>
                        </a:cubicBezTo>
                        <a:cubicBezTo>
                          <a:pt x="95" y="91"/>
                          <a:pt x="98" y="92"/>
                          <a:pt x="101" y="94"/>
                        </a:cubicBezTo>
                        <a:cubicBezTo>
                          <a:pt x="101" y="94"/>
                          <a:pt x="101" y="94"/>
                          <a:pt x="102" y="94"/>
                        </a:cubicBezTo>
                        <a:cubicBezTo>
                          <a:pt x="102" y="94"/>
                          <a:pt x="102" y="93"/>
                          <a:pt x="101" y="93"/>
                        </a:cubicBezTo>
                        <a:cubicBezTo>
                          <a:pt x="101" y="93"/>
                          <a:pt x="101" y="93"/>
                          <a:pt x="101" y="93"/>
                        </a:cubicBezTo>
                        <a:cubicBezTo>
                          <a:pt x="98" y="92"/>
                          <a:pt x="95" y="90"/>
                          <a:pt x="93" y="88"/>
                        </a:cubicBezTo>
                        <a:cubicBezTo>
                          <a:pt x="91" y="86"/>
                          <a:pt x="89" y="84"/>
                          <a:pt x="88" y="82"/>
                        </a:cubicBezTo>
                        <a:cubicBezTo>
                          <a:pt x="88" y="82"/>
                          <a:pt x="88" y="82"/>
                          <a:pt x="88" y="82"/>
                        </a:cubicBezTo>
                        <a:cubicBezTo>
                          <a:pt x="86" y="80"/>
                          <a:pt x="84" y="78"/>
                          <a:pt x="82" y="76"/>
                        </a:cubicBezTo>
                        <a:cubicBezTo>
                          <a:pt x="83" y="75"/>
                          <a:pt x="84" y="75"/>
                          <a:pt x="85" y="74"/>
                        </a:cubicBezTo>
                        <a:cubicBezTo>
                          <a:pt x="85" y="74"/>
                          <a:pt x="85" y="74"/>
                          <a:pt x="85" y="74"/>
                        </a:cubicBezTo>
                        <a:cubicBezTo>
                          <a:pt x="86" y="73"/>
                          <a:pt x="88" y="73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2"/>
                        </a:cubicBezTo>
                        <a:cubicBezTo>
                          <a:pt x="87" y="72"/>
                          <a:pt x="86" y="73"/>
                          <a:pt x="84" y="74"/>
                        </a:cubicBezTo>
                        <a:cubicBezTo>
                          <a:pt x="84" y="74"/>
                          <a:pt x="84" y="74"/>
                          <a:pt x="84" y="74"/>
                        </a:cubicBezTo>
                        <a:cubicBezTo>
                          <a:pt x="83" y="74"/>
                          <a:pt x="82" y="74"/>
                          <a:pt x="82" y="75"/>
                        </a:cubicBezTo>
                        <a:cubicBezTo>
                          <a:pt x="80" y="73"/>
                          <a:pt x="78" y="71"/>
                          <a:pt x="77" y="69"/>
                        </a:cubicBezTo>
                        <a:cubicBezTo>
                          <a:pt x="77" y="67"/>
                          <a:pt x="76" y="65"/>
                          <a:pt x="76" y="63"/>
                        </a:cubicBezTo>
                        <a:cubicBezTo>
                          <a:pt x="80" y="63"/>
                          <a:pt x="84" y="65"/>
                          <a:pt x="88" y="65"/>
                        </a:cubicBezTo>
                        <a:cubicBezTo>
                          <a:pt x="88" y="65"/>
                          <a:pt x="88" y="65"/>
                          <a:pt x="88" y="65"/>
                        </a:cubicBezTo>
                        <a:cubicBezTo>
                          <a:pt x="92" y="66"/>
                          <a:pt x="96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101" y="67"/>
                          <a:pt x="101" y="67"/>
                          <a:pt x="101" y="67"/>
                        </a:cubicBezTo>
                        <a:cubicBezTo>
                          <a:pt x="96" y="66"/>
                          <a:pt x="92" y="66"/>
                          <a:pt x="88" y="64"/>
                        </a:cubicBezTo>
                        <a:cubicBezTo>
                          <a:pt x="88" y="64"/>
                          <a:pt x="88" y="64"/>
                          <a:pt x="88" y="64"/>
                        </a:cubicBezTo>
                        <a:cubicBezTo>
                          <a:pt x="86" y="64"/>
                          <a:pt x="84" y="63"/>
                          <a:pt x="82" y="63"/>
                        </a:cubicBezTo>
                        <a:cubicBezTo>
                          <a:pt x="80" y="62"/>
                          <a:pt x="77" y="62"/>
                          <a:pt x="77" y="61"/>
                        </a:cubicBezTo>
                        <a:cubicBezTo>
                          <a:pt x="75" y="59"/>
                          <a:pt x="76" y="56"/>
                          <a:pt x="76" y="54"/>
                        </a:cubicBezTo>
                        <a:cubicBezTo>
                          <a:pt x="76" y="52"/>
                          <a:pt x="75" y="49"/>
                          <a:pt x="76" y="47"/>
                        </a:cubicBezTo>
                        <a:cubicBezTo>
                          <a:pt x="76" y="47"/>
                          <a:pt x="76" y="48"/>
                          <a:pt x="76" y="48"/>
                        </a:cubicBezTo>
                        <a:cubicBezTo>
                          <a:pt x="78" y="49"/>
                          <a:pt x="79" y="49"/>
                          <a:pt x="80" y="50"/>
                        </a:cubicBezTo>
                        <a:cubicBezTo>
                          <a:pt x="80" y="50"/>
                          <a:pt x="80" y="51"/>
                          <a:pt x="80" y="51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79" y="52"/>
                          <a:pt x="79" y="53"/>
                          <a:pt x="79" y="54"/>
                        </a:cubicBezTo>
                        <a:cubicBezTo>
                          <a:pt x="79" y="54"/>
                          <a:pt x="79" y="55"/>
                          <a:pt x="79" y="55"/>
                        </a:cubicBezTo>
                        <a:cubicBezTo>
                          <a:pt x="79" y="55"/>
                          <a:pt x="79" y="55"/>
                          <a:pt x="80" y="54"/>
                        </a:cubicBezTo>
                        <a:cubicBezTo>
                          <a:pt x="80" y="53"/>
                          <a:pt x="80" y="52"/>
                          <a:pt x="80" y="52"/>
                        </a:cubicBezTo>
                        <a:cubicBezTo>
                          <a:pt x="80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1" y="51"/>
                        </a:cubicBezTo>
                        <a:cubicBezTo>
                          <a:pt x="81" y="51"/>
                          <a:pt x="81" y="51"/>
                          <a:pt x="82" y="51"/>
                        </a:cubicBezTo>
                        <a:cubicBezTo>
                          <a:pt x="82" y="51"/>
                          <a:pt x="82" y="52"/>
                          <a:pt x="82" y="52"/>
                        </a:cubicBezTo>
                        <a:cubicBezTo>
                          <a:pt x="82" y="52"/>
                          <a:pt x="82" y="52"/>
                          <a:pt x="82" y="52"/>
                        </a:cubicBezTo>
                        <a:cubicBezTo>
                          <a:pt x="83" y="52"/>
                          <a:pt x="83" y="52"/>
                          <a:pt x="82" y="52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1"/>
                          <a:pt x="82" y="51"/>
                          <a:pt x="82" y="51"/>
                        </a:cubicBezTo>
                        <a:cubicBezTo>
                          <a:pt x="82" y="50"/>
                          <a:pt x="83" y="50"/>
                          <a:pt x="84" y="50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4" y="49"/>
                          <a:pt x="84" y="49"/>
                          <a:pt x="84" y="49"/>
                        </a:cubicBezTo>
                        <a:cubicBezTo>
                          <a:pt x="85" y="48"/>
                          <a:pt x="86" y="47"/>
                          <a:pt x="87" y="45"/>
                        </a:cubicBezTo>
                        <a:cubicBezTo>
                          <a:pt x="93" y="46"/>
                          <a:pt x="98" y="54"/>
                          <a:pt x="106" y="59"/>
                        </a:cubicBezTo>
                        <a:cubicBezTo>
                          <a:pt x="108" y="61"/>
                          <a:pt x="113" y="64"/>
                          <a:pt x="114" y="66"/>
                        </a:cubicBezTo>
                        <a:cubicBezTo>
                          <a:pt x="115" y="68"/>
                          <a:pt x="114" y="71"/>
                          <a:pt x="114" y="72"/>
                        </a:cubicBezTo>
                        <a:cubicBezTo>
                          <a:pt x="114" y="73"/>
                          <a:pt x="114" y="74"/>
                          <a:pt x="113" y="75"/>
                        </a:cubicBezTo>
                        <a:cubicBezTo>
                          <a:pt x="113" y="75"/>
                          <a:pt x="113" y="75"/>
                          <a:pt x="114" y="75"/>
                        </a:cubicBezTo>
                        <a:cubicBezTo>
                          <a:pt x="114" y="75"/>
                          <a:pt x="114" y="75"/>
                          <a:pt x="114" y="75"/>
                        </a:cubicBezTo>
                        <a:cubicBezTo>
                          <a:pt x="114" y="74"/>
                          <a:pt x="114" y="73"/>
                          <a:pt x="114" y="72"/>
                        </a:cubicBezTo>
                        <a:cubicBezTo>
                          <a:pt x="114" y="72"/>
                          <a:pt x="114" y="72"/>
                          <a:pt x="114" y="72"/>
                        </a:cubicBezTo>
                        <a:cubicBezTo>
                          <a:pt x="114" y="72"/>
                          <a:pt x="115" y="72"/>
                          <a:pt x="115" y="72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5"/>
                          <a:pt x="115" y="78"/>
                          <a:pt x="117" y="81"/>
                        </a:cubicBezTo>
                        <a:cubicBezTo>
                          <a:pt x="117" y="81"/>
                          <a:pt x="117" y="81"/>
                          <a:pt x="117" y="81"/>
                        </a:cubicBezTo>
                        <a:cubicBezTo>
                          <a:pt x="118" y="81"/>
                          <a:pt x="118" y="81"/>
                          <a:pt x="117" y="81"/>
                        </a:cubicBezTo>
                        <a:cubicBezTo>
                          <a:pt x="116" y="78"/>
                          <a:pt x="116" y="75"/>
                          <a:pt x="115" y="71"/>
                        </a:cubicBezTo>
                        <a:cubicBezTo>
                          <a:pt x="115" y="71"/>
                          <a:pt x="115" y="71"/>
                          <a:pt x="115" y="71"/>
                        </a:cubicBezTo>
                        <a:cubicBezTo>
                          <a:pt x="116" y="70"/>
                          <a:pt x="114" y="68"/>
                          <a:pt x="116" y="67"/>
                        </a:cubicBezTo>
                        <a:cubicBezTo>
                          <a:pt x="121" y="69"/>
                          <a:pt x="126" y="71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1" y="73"/>
                          <a:pt x="131" y="73"/>
                          <a:pt x="131" y="73"/>
                        </a:cubicBezTo>
                        <a:cubicBezTo>
                          <a:pt x="135" y="72"/>
                          <a:pt x="140" y="71"/>
                          <a:pt x="144" y="73"/>
                        </a:cubicBezTo>
                        <a:cubicBezTo>
                          <a:pt x="145" y="73"/>
                          <a:pt x="145" y="73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5" y="72"/>
                          <a:pt x="145" y="72"/>
                          <a:pt x="145" y="72"/>
                        </a:cubicBezTo>
                        <a:cubicBezTo>
                          <a:pt x="140" y="71"/>
                          <a:pt x="135" y="72"/>
                          <a:pt x="131" y="72"/>
                        </a:cubicBezTo>
                        <a:cubicBezTo>
                          <a:pt x="126" y="70"/>
                          <a:pt x="121" y="68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6" y="66"/>
                          <a:pt x="116" y="66"/>
                          <a:pt x="116" y="66"/>
                        </a:cubicBezTo>
                        <a:cubicBezTo>
                          <a:pt x="118" y="59"/>
                          <a:pt x="123" y="51"/>
                          <a:pt x="127" y="44"/>
                        </a:cubicBezTo>
                        <a:cubicBezTo>
                          <a:pt x="129" y="45"/>
                          <a:pt x="131" y="49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7" y="54"/>
                          <a:pt x="139" y="59"/>
                          <a:pt x="142" y="62"/>
                        </a:cubicBezTo>
                        <a:cubicBezTo>
                          <a:pt x="143" y="63"/>
                          <a:pt x="144" y="63"/>
                          <a:pt x="145" y="64"/>
                        </a:cubicBezTo>
                        <a:cubicBezTo>
                          <a:pt x="145" y="64"/>
                          <a:pt x="145" y="64"/>
                          <a:pt x="145" y="64"/>
                        </a:cubicBezTo>
                        <a:cubicBezTo>
                          <a:pt x="145" y="64"/>
                          <a:pt x="145" y="63"/>
                          <a:pt x="145" y="63"/>
                        </a:cubicBezTo>
                        <a:cubicBezTo>
                          <a:pt x="144" y="63"/>
                          <a:pt x="143" y="62"/>
                          <a:pt x="143" y="62"/>
                        </a:cubicBezTo>
                        <a:cubicBezTo>
                          <a:pt x="139" y="59"/>
                          <a:pt x="137" y="54"/>
                          <a:pt x="134" y="51"/>
                        </a:cubicBezTo>
                        <a:cubicBezTo>
                          <a:pt x="134" y="51"/>
                          <a:pt x="134" y="51"/>
                          <a:pt x="134" y="51"/>
                        </a:cubicBezTo>
                        <a:cubicBezTo>
                          <a:pt x="132" y="48"/>
                          <a:pt x="130" y="45"/>
                          <a:pt x="128" y="42"/>
                        </a:cubicBezTo>
                        <a:cubicBezTo>
                          <a:pt x="130" y="36"/>
                          <a:pt x="134" y="30"/>
                          <a:pt x="137" y="23"/>
                        </a:cubicBezTo>
                        <a:cubicBezTo>
                          <a:pt x="139" y="19"/>
                          <a:pt x="141" y="15"/>
                          <a:pt x="143" y="12"/>
                        </a:cubicBezTo>
                        <a:cubicBezTo>
                          <a:pt x="144" y="11"/>
                          <a:pt x="146" y="8"/>
                          <a:pt x="147" y="8"/>
                        </a:cubicBezTo>
                        <a:cubicBezTo>
                          <a:pt x="147" y="8"/>
                          <a:pt x="147" y="8"/>
                          <a:pt x="147" y="8"/>
                        </a:cubicBezTo>
                        <a:cubicBezTo>
                          <a:pt x="150" y="10"/>
                          <a:pt x="154" y="12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close/>
                        <a:moveTo>
                          <a:pt x="101" y="4"/>
                        </a:moveTo>
                        <a:cubicBezTo>
                          <a:pt x="100" y="5"/>
                          <a:pt x="101" y="7"/>
                          <a:pt x="100" y="9"/>
                        </a:cubicBezTo>
                        <a:cubicBezTo>
                          <a:pt x="99" y="8"/>
                          <a:pt x="99" y="8"/>
                          <a:pt x="99" y="8"/>
                        </a:cubicBezTo>
                        <a:cubicBezTo>
                          <a:pt x="98" y="7"/>
                          <a:pt x="96" y="5"/>
                          <a:pt x="95" y="4"/>
                        </a:cubicBezTo>
                        <a:cubicBezTo>
                          <a:pt x="97" y="3"/>
                          <a:pt x="99" y="3"/>
                          <a:pt x="101" y="4"/>
                        </a:cubicBezTo>
                        <a:close/>
                        <a:moveTo>
                          <a:pt x="94" y="4"/>
                        </a:moveTo>
                        <a:cubicBezTo>
                          <a:pt x="94" y="4"/>
                          <a:pt x="94" y="4"/>
                          <a:pt x="94" y="4"/>
                        </a:cubicBezTo>
                        <a:cubicBezTo>
                          <a:pt x="95" y="6"/>
                          <a:pt x="97" y="7"/>
                          <a:pt x="99" y="9"/>
                        </a:cubicBezTo>
                        <a:cubicBezTo>
                          <a:pt x="99" y="9"/>
                          <a:pt x="99" y="9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100" y="10"/>
                          <a:pt x="100" y="10"/>
                          <a:pt x="100" y="10"/>
                        </a:cubicBezTo>
                        <a:cubicBezTo>
                          <a:pt x="99" y="10"/>
                          <a:pt x="99" y="10"/>
                          <a:pt x="99" y="11"/>
                        </a:cubicBezTo>
                        <a:cubicBezTo>
                          <a:pt x="98" y="11"/>
                          <a:pt x="98" y="10"/>
                          <a:pt x="97" y="10"/>
                        </a:cubicBezTo>
                        <a:cubicBezTo>
                          <a:pt x="95" y="8"/>
                          <a:pt x="94" y="6"/>
                          <a:pt x="92" y="4"/>
                        </a:cubicBezTo>
                        <a:cubicBezTo>
                          <a:pt x="93" y="3"/>
                          <a:pt x="94" y="4"/>
                          <a:pt x="94" y="4"/>
                        </a:cubicBezTo>
                        <a:close/>
                        <a:moveTo>
                          <a:pt x="92" y="4"/>
                        </a:moveTo>
                        <a:cubicBezTo>
                          <a:pt x="92" y="4"/>
                          <a:pt x="92" y="4"/>
                          <a:pt x="92" y="4"/>
                        </a:cubicBezTo>
                        <a:cubicBezTo>
                          <a:pt x="94" y="6"/>
                          <a:pt x="95" y="8"/>
                          <a:pt x="97" y="10"/>
                        </a:cubicBezTo>
                        <a:cubicBezTo>
                          <a:pt x="98" y="11"/>
                          <a:pt x="98" y="11"/>
                          <a:pt x="99" y="11"/>
                        </a:cubicBezTo>
                        <a:cubicBezTo>
                          <a:pt x="98" y="14"/>
                          <a:pt x="98" y="17"/>
                          <a:pt x="96" y="19"/>
                        </a:cubicBezTo>
                        <a:cubicBezTo>
                          <a:pt x="96" y="19"/>
                          <a:pt x="96" y="19"/>
                          <a:pt x="96" y="19"/>
                        </a:cubicBezTo>
                        <a:cubicBezTo>
                          <a:pt x="96" y="21"/>
                          <a:pt x="95" y="22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4" y="24"/>
                          <a:pt x="94" y="24"/>
                          <a:pt x="94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90" y="24"/>
                          <a:pt x="90" y="24"/>
                          <a:pt x="90" y="24"/>
                        </a:cubicBezTo>
                        <a:cubicBezTo>
                          <a:pt x="90" y="24"/>
                          <a:pt x="89" y="24"/>
                          <a:pt x="89" y="24"/>
                        </a:cubicBez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9" y="23"/>
                          <a:pt x="88" y="22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8" y="21"/>
                          <a:pt x="88" y="21"/>
                          <a:pt x="88" y="21"/>
                        </a:cubicBezTo>
                        <a:cubicBezTo>
                          <a:pt x="87" y="18"/>
                          <a:pt x="86" y="16"/>
                          <a:pt x="86" y="14"/>
                        </a:cubicBezTo>
                        <a:cubicBezTo>
                          <a:pt x="89" y="10"/>
                          <a:pt x="89" y="7"/>
                          <a:pt x="91" y="3"/>
                        </a:cubicBezTo>
                        <a:cubicBezTo>
                          <a:pt x="91" y="3"/>
                          <a:pt x="91" y="4"/>
                          <a:pt x="92" y="4"/>
                        </a:cubicBezTo>
                        <a:close/>
                        <a:moveTo>
                          <a:pt x="89" y="24"/>
                        </a:moveTo>
                        <a:cubicBezTo>
                          <a:pt x="89" y="24"/>
                          <a:pt x="89" y="24"/>
                          <a:pt x="89" y="24"/>
                        </a:cubicBezTo>
                        <a:cubicBezTo>
                          <a:pt x="86" y="24"/>
                          <a:pt x="84" y="23"/>
                          <a:pt x="82" y="23"/>
                        </a:cubicBezTo>
                        <a:cubicBezTo>
                          <a:pt x="82" y="23"/>
                          <a:pt x="82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1" y="23"/>
                          <a:pt x="81" y="23"/>
                          <a:pt x="81" y="23"/>
                        </a:cubicBezTo>
                        <a:cubicBezTo>
                          <a:pt x="82" y="20"/>
                          <a:pt x="83" y="18"/>
                          <a:pt x="85" y="16"/>
                        </a:cubicBezTo>
                        <a:cubicBezTo>
                          <a:pt x="86" y="18"/>
                          <a:pt x="86" y="19"/>
                          <a:pt x="88" y="21"/>
                        </a:cubicBezTo>
                        <a:cubicBezTo>
                          <a:pt x="88" y="22"/>
                          <a:pt x="89" y="23"/>
                          <a:pt x="89" y="24"/>
                        </a:cubicBezTo>
                        <a:close/>
                        <a:moveTo>
                          <a:pt x="84" y="6"/>
                        </a:moveTo>
                        <a:cubicBezTo>
                          <a:pt x="86" y="5"/>
                          <a:pt x="87" y="3"/>
                          <a:pt x="88" y="2"/>
                        </a:cubicBezTo>
                        <a:cubicBezTo>
                          <a:pt x="88" y="5"/>
                          <a:pt x="87" y="8"/>
                          <a:pt x="85" y="11"/>
                        </a:cubicBezTo>
                        <a:cubicBezTo>
                          <a:pt x="86" y="11"/>
                          <a:pt x="85" y="11"/>
                          <a:pt x="85" y="11"/>
                        </a:cubicBezTo>
                        <a:cubicBezTo>
                          <a:pt x="85" y="9"/>
                          <a:pt x="84" y="8"/>
                          <a:pt x="84" y="6"/>
                        </a:cubicBezTo>
                        <a:close/>
                        <a:moveTo>
                          <a:pt x="83" y="9"/>
                        </a:moveTo>
                        <a:cubicBezTo>
                          <a:pt x="84" y="10"/>
                          <a:pt x="84" y="12"/>
                          <a:pt x="84" y="13"/>
                        </a:cubicBezTo>
                        <a:cubicBezTo>
                          <a:pt x="82" y="17"/>
                          <a:pt x="79" y="26"/>
                          <a:pt x="74" y="23"/>
                        </a:cubicBezTo>
                        <a:cubicBezTo>
                          <a:pt x="76" y="19"/>
                          <a:pt x="80" y="14"/>
                          <a:pt x="83" y="9"/>
                        </a:cubicBezTo>
                        <a:close/>
                        <a:moveTo>
                          <a:pt x="74" y="61"/>
                        </a:moveTo>
                        <a:cubicBezTo>
                          <a:pt x="75" y="62"/>
                          <a:pt x="75" y="64"/>
                          <a:pt x="74" y="64"/>
                        </a:cubicBezTo>
                        <a:cubicBezTo>
                          <a:pt x="74" y="63"/>
                          <a:pt x="73" y="62"/>
                          <a:pt x="74" y="61"/>
                        </a:cubicBezTo>
                        <a:close/>
                        <a:moveTo>
                          <a:pt x="74" y="60"/>
                        </a:moveTo>
                        <a:cubicBezTo>
                          <a:pt x="73" y="59"/>
                          <a:pt x="73" y="59"/>
                          <a:pt x="72" y="59"/>
                        </a:cubicBezTo>
                        <a:cubicBezTo>
                          <a:pt x="73" y="58"/>
                          <a:pt x="73" y="57"/>
                          <a:pt x="74" y="56"/>
                        </a:cubicBezTo>
                        <a:cubicBezTo>
                          <a:pt x="74" y="57"/>
                          <a:pt x="74" y="59"/>
                          <a:pt x="74" y="60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4" y="48"/>
                          <a:pt x="74" y="52"/>
                          <a:pt x="72" y="55"/>
                        </a:cubicBezTo>
                        <a:cubicBezTo>
                          <a:pt x="72" y="56"/>
                          <a:pt x="72" y="56"/>
                          <a:pt x="71" y="55"/>
                        </a:cubicBezTo>
                        <a:cubicBezTo>
                          <a:pt x="72" y="52"/>
                          <a:pt x="69" y="49"/>
                          <a:pt x="72" y="46"/>
                        </a:cubicBezTo>
                        <a:close/>
                        <a:moveTo>
                          <a:pt x="63" y="50"/>
                        </a:moveTo>
                        <a:cubicBezTo>
                          <a:pt x="63" y="49"/>
                          <a:pt x="64" y="50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5" y="49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5" y="48"/>
                          <a:pt x="65" y="48"/>
                        </a:cubicBezTo>
                        <a:cubicBezTo>
                          <a:pt x="65" y="48"/>
                          <a:pt x="66" y="48"/>
                          <a:pt x="66" y="48"/>
                        </a:cubicBezTo>
                        <a:cubicBezTo>
                          <a:pt x="66" y="51"/>
                          <a:pt x="65" y="53"/>
                          <a:pt x="65" y="56"/>
                        </a:cubicBezTo>
                        <a:cubicBezTo>
                          <a:pt x="62" y="56"/>
                          <a:pt x="64" y="51"/>
                          <a:pt x="63" y="50"/>
                        </a:cubicBezTo>
                        <a:close/>
                        <a:moveTo>
                          <a:pt x="66" y="56"/>
                        </a:moveTo>
                        <a:cubicBezTo>
                          <a:pt x="66" y="53"/>
                          <a:pt x="67" y="51"/>
                          <a:pt x="66" y="48"/>
                        </a:cubicBezTo>
                        <a:cubicBezTo>
                          <a:pt x="66" y="48"/>
                          <a:pt x="66" y="48"/>
                          <a:pt x="66" y="48"/>
                        </a:cubicBezTo>
                        <a:cubicBezTo>
                          <a:pt x="66" y="47"/>
                          <a:pt x="66" y="47"/>
                          <a:pt x="67" y="47"/>
                        </a:cubicBezTo>
                        <a:cubicBezTo>
                          <a:pt x="67" y="47"/>
                          <a:pt x="67" y="47"/>
                          <a:pt x="67" y="47"/>
                        </a:cubicBezTo>
                        <a:cubicBezTo>
                          <a:pt x="67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68" y="47"/>
                          <a:pt x="68" y="47"/>
                          <a:pt x="68" y="47"/>
                        </a:cubicBezTo>
                        <a:cubicBezTo>
                          <a:pt x="70" y="50"/>
                          <a:pt x="68" y="53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ubicBezTo>
                          <a:pt x="66" y="56"/>
                          <a:pt x="66" y="56"/>
                          <a:pt x="66" y="56"/>
                        </a:cubicBezTo>
                        <a:close/>
                        <a:moveTo>
                          <a:pt x="67" y="45"/>
                        </a:move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6"/>
                        </a:cubicBezTo>
                        <a:cubicBezTo>
                          <a:pt x="67" y="46"/>
                          <a:pt x="67" y="46"/>
                          <a:pt x="67" y="45"/>
                        </a:cubicBezTo>
                        <a:close/>
                        <a:moveTo>
                          <a:pt x="69" y="52"/>
                        </a:moveTo>
                        <a:cubicBezTo>
                          <a:pt x="70" y="54"/>
                          <a:pt x="71" y="56"/>
                          <a:pt x="70" y="58"/>
                        </a:cubicBezTo>
                        <a:cubicBezTo>
                          <a:pt x="69" y="58"/>
                          <a:pt x="68" y="58"/>
                          <a:pt x="67" y="57"/>
                        </a:cubicBezTo>
                        <a:cubicBezTo>
                          <a:pt x="68" y="55"/>
                          <a:pt x="68" y="54"/>
                          <a:pt x="69" y="52"/>
                        </a:cubicBezTo>
                        <a:close/>
                        <a:moveTo>
                          <a:pt x="71" y="28"/>
                        </a:moveTo>
                        <a:cubicBezTo>
                          <a:pt x="71" y="28"/>
                          <a:pt x="71" y="28"/>
                          <a:pt x="71" y="28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2" y="27"/>
                          <a:pt x="72" y="26"/>
                          <a:pt x="72" y="25"/>
                        </a:cubicBezTo>
                        <a:cubicBezTo>
                          <a:pt x="72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5"/>
                          <a:pt x="73" y="25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8"/>
                          <a:pt x="73" y="29"/>
                          <a:pt x="73" y="31"/>
                        </a:cubicBez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2" y="31"/>
                          <a:pt x="71" y="29"/>
                          <a:pt x="71" y="28"/>
                        </a:cubicBezTo>
                        <a:close/>
                        <a:moveTo>
                          <a:pt x="71" y="27"/>
                        </a:moveTo>
                        <a:cubicBezTo>
                          <a:pt x="70" y="26"/>
                          <a:pt x="71" y="26"/>
                          <a:pt x="70" y="25"/>
                        </a:cubicBezTo>
                        <a:cubicBezTo>
                          <a:pt x="71" y="25"/>
                          <a:pt x="71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5"/>
                          <a:pt x="72" y="25"/>
                          <a:pt x="72" y="25"/>
                        </a:cubicBezTo>
                        <a:cubicBezTo>
                          <a:pt x="72" y="26"/>
                          <a:pt x="71" y="27"/>
                          <a:pt x="71" y="27"/>
                        </a:cubicBezTo>
                        <a:close/>
                        <a:moveTo>
                          <a:pt x="72" y="46"/>
                        </a:move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1" y="45"/>
                          <a:pt x="71" y="45"/>
                        </a:cubicBezTo>
                        <a:cubicBezTo>
                          <a:pt x="72" y="45"/>
                          <a:pt x="71" y="45"/>
                          <a:pt x="71" y="45"/>
                        </a:cubicBezTo>
                        <a:cubicBezTo>
                          <a:pt x="71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5"/>
                        </a:cubicBezTo>
                        <a:cubicBezTo>
                          <a:pt x="72" y="45"/>
                          <a:pt x="72" y="45"/>
                          <a:pt x="72" y="46"/>
                        </a:cubicBezTo>
                        <a:close/>
                        <a:moveTo>
                          <a:pt x="73" y="31"/>
                        </a:moveTo>
                        <a:cubicBezTo>
                          <a:pt x="73" y="31"/>
                          <a:pt x="73" y="31"/>
                          <a:pt x="73" y="31"/>
                        </a:cubicBezTo>
                        <a:cubicBezTo>
                          <a:pt x="73" y="30"/>
                          <a:pt x="74" y="28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4" y="25"/>
                          <a:pt x="75" y="24"/>
                          <a:pt x="77" y="25"/>
                        </a:cubicBezTo>
                        <a:cubicBezTo>
                          <a:pt x="77" y="25"/>
                          <a:pt x="77" y="26"/>
                          <a:pt x="77" y="26"/>
                        </a:cubicBezTo>
                        <a:cubicBezTo>
                          <a:pt x="77" y="26"/>
                          <a:pt x="77" y="27"/>
                          <a:pt x="77" y="27"/>
                        </a:cubicBezTo>
                        <a:cubicBezTo>
                          <a:pt x="77" y="27"/>
                          <a:pt x="77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5" y="27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5" y="28"/>
                          <a:pt x="75" y="28"/>
                        </a:cubicBezTo>
                        <a:cubicBezTo>
                          <a:pt x="75" y="28"/>
                          <a:pt x="76" y="28"/>
                          <a:pt x="77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7" y="28"/>
                          <a:pt x="77" y="28"/>
                          <a:pt x="77" y="28"/>
                        </a:cubicBezTo>
                        <a:cubicBezTo>
                          <a:pt x="76" y="30"/>
                          <a:pt x="76" y="32"/>
                          <a:pt x="75" y="34"/>
                        </a:cubicBezTo>
                        <a:cubicBezTo>
                          <a:pt x="73" y="34"/>
                          <a:pt x="73" y="32"/>
                          <a:pt x="73" y="31"/>
                        </a:cubicBezTo>
                        <a:close/>
                        <a:moveTo>
                          <a:pt x="77" y="26"/>
                        </a:moveTo>
                        <a:cubicBezTo>
                          <a:pt x="77" y="26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5"/>
                        </a:cubicBezTo>
                        <a:cubicBezTo>
                          <a:pt x="77" y="25"/>
                          <a:pt x="77" y="25"/>
                          <a:pt x="77" y="24"/>
                        </a:cubicBezTo>
                        <a:cubicBezTo>
                          <a:pt x="78" y="25"/>
                          <a:pt x="78" y="24"/>
                          <a:pt x="79" y="25"/>
                        </a:cubicBezTo>
                        <a:cubicBezTo>
                          <a:pt x="78" y="26"/>
                          <a:pt x="78" y="26"/>
                          <a:pt x="78" y="27"/>
                        </a:cubicBezTo>
                        <a:cubicBezTo>
                          <a:pt x="78" y="27"/>
                          <a:pt x="78" y="27"/>
                          <a:pt x="77" y="2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7" y="26"/>
                          <a:pt x="77" y="26"/>
                          <a:pt x="77" y="26"/>
                        </a:cubicBezTo>
                        <a:close/>
                        <a:moveTo>
                          <a:pt x="73" y="7"/>
                        </a:moveTo>
                        <a:cubicBezTo>
                          <a:pt x="75" y="5"/>
                          <a:pt x="80" y="7"/>
                          <a:pt x="82" y="7"/>
                        </a:cubicBezTo>
                        <a:cubicBezTo>
                          <a:pt x="79" y="12"/>
                          <a:pt x="76" y="18"/>
                          <a:pt x="73" y="23"/>
                        </a:cubicBezTo>
                        <a:cubicBezTo>
                          <a:pt x="71" y="23"/>
                          <a:pt x="70" y="23"/>
                          <a:pt x="69" y="23"/>
                        </a:cubicBezTo>
                        <a:cubicBezTo>
                          <a:pt x="68" y="22"/>
                          <a:pt x="66" y="18"/>
                          <a:pt x="66" y="17"/>
                        </a:cubicBezTo>
                        <a:cubicBezTo>
                          <a:pt x="66" y="15"/>
                          <a:pt x="72" y="8"/>
                          <a:pt x="73" y="7"/>
                        </a:cubicBezTo>
                        <a:close/>
                        <a:moveTo>
                          <a:pt x="66" y="25"/>
                        </a:moveTo>
                        <a:cubicBezTo>
                          <a:pt x="70" y="32"/>
                          <a:pt x="75" y="39"/>
                          <a:pt x="70" y="46"/>
                        </a:cubicBezTo>
                        <a:cubicBezTo>
                          <a:pt x="68" y="39"/>
                          <a:pt x="63" y="32"/>
                          <a:pt x="66" y="25"/>
                        </a:cubicBezTo>
                        <a:close/>
                        <a:moveTo>
                          <a:pt x="66" y="40"/>
                        </a:moveTo>
                        <a:cubicBezTo>
                          <a:pt x="67" y="41"/>
                          <a:pt x="67" y="44"/>
                          <a:pt x="66" y="45"/>
                        </a:cubicBezTo>
                        <a:cubicBezTo>
                          <a:pt x="66" y="43"/>
                          <a:pt x="64" y="40"/>
                          <a:pt x="66" y="40"/>
                        </a:cubicBezTo>
                        <a:close/>
                        <a:moveTo>
                          <a:pt x="64" y="41"/>
                        </a:moveTo>
                        <a:cubicBezTo>
                          <a:pt x="64" y="43"/>
                          <a:pt x="65" y="45"/>
                          <a:pt x="65" y="47"/>
                        </a:cubicBezTo>
                        <a:cubicBezTo>
                          <a:pt x="62" y="47"/>
                          <a:pt x="64" y="43"/>
                          <a:pt x="64" y="41"/>
                        </a:cubicBezTo>
                        <a:close/>
                        <a:moveTo>
                          <a:pt x="65" y="48"/>
                        </a:moveTo>
                        <a:cubicBezTo>
                          <a:pt x="64" y="48"/>
                          <a:pt x="64" y="48"/>
                          <a:pt x="64" y="48"/>
                        </a:cubicBezTo>
                        <a:cubicBezTo>
                          <a:pt x="64" y="48"/>
                          <a:pt x="64" y="49"/>
                          <a:pt x="64" y="49"/>
                        </a:cubicBezTo>
                        <a:cubicBezTo>
                          <a:pt x="64" y="49"/>
                          <a:pt x="64" y="49"/>
                          <a:pt x="64" y="49"/>
                        </a:cubicBezTo>
                        <a:cubicBezTo>
                          <a:pt x="63" y="49"/>
                          <a:pt x="63" y="49"/>
                          <a:pt x="63" y="49"/>
                        </a:cubicBezTo>
                        <a:cubicBezTo>
                          <a:pt x="63" y="48"/>
                          <a:pt x="64" y="47"/>
                          <a:pt x="65" y="48"/>
                        </a:cubicBezTo>
                        <a:close/>
                        <a:moveTo>
                          <a:pt x="57" y="11"/>
                        </a:moveTo>
                        <a:cubicBezTo>
                          <a:pt x="57" y="11"/>
                          <a:pt x="57" y="11"/>
                          <a:pt x="57" y="11"/>
                        </a:cubicBezTo>
                        <a:cubicBezTo>
                          <a:pt x="57" y="11"/>
                          <a:pt x="58" y="12"/>
                          <a:pt x="57" y="12"/>
                        </a:cubicBezTo>
                        <a:cubicBezTo>
                          <a:pt x="57" y="12"/>
                          <a:pt x="57" y="12"/>
                          <a:pt x="57" y="12"/>
                        </a:cubicBezTo>
                        <a:cubicBezTo>
                          <a:pt x="57" y="12"/>
                          <a:pt x="57" y="12"/>
                          <a:pt x="57" y="11"/>
                        </a:cubicBezTo>
                        <a:close/>
                        <a:moveTo>
                          <a:pt x="56" y="11"/>
                        </a:move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56" y="14"/>
                          <a:pt x="53" y="15"/>
                          <a:pt x="52" y="15"/>
                        </a:cubicBezTo>
                        <a:cubicBezTo>
                          <a:pt x="52" y="14"/>
                          <a:pt x="51" y="13"/>
                          <a:pt x="50" y="12"/>
                        </a:cubicBezTo>
                        <a:cubicBezTo>
                          <a:pt x="52" y="11"/>
                          <a:pt x="55" y="9"/>
                          <a:pt x="56" y="11"/>
                        </a:cubicBezTo>
                        <a:close/>
                        <a:moveTo>
                          <a:pt x="49" y="9"/>
                        </a:moveTo>
                        <a:cubicBezTo>
                          <a:pt x="50" y="8"/>
                          <a:pt x="50" y="7"/>
                          <a:pt x="49" y="6"/>
                        </a:cubicBezTo>
                        <a:cubicBezTo>
                          <a:pt x="49" y="6"/>
                          <a:pt x="49" y="6"/>
                          <a:pt x="49" y="6"/>
                        </a:cubicBezTo>
                        <a:cubicBezTo>
                          <a:pt x="49" y="6"/>
                          <a:pt x="49" y="6"/>
                          <a:pt x="49" y="5"/>
                        </a:cubicBezTo>
                        <a:cubicBezTo>
                          <a:pt x="49" y="5"/>
                          <a:pt x="49" y="4"/>
                          <a:pt x="49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51" y="0"/>
                          <a:pt x="54" y="5"/>
                          <a:pt x="56" y="7"/>
                        </a:cubicBezTo>
                        <a:cubicBezTo>
                          <a:pt x="54" y="8"/>
                          <a:pt x="52" y="9"/>
                          <a:pt x="49" y="9"/>
                        </a:cubicBezTo>
                        <a:close/>
                        <a:moveTo>
                          <a:pt x="42" y="29"/>
                        </a:moveTo>
                        <a:cubicBezTo>
                          <a:pt x="47" y="25"/>
                          <a:pt x="51" y="18"/>
                          <a:pt x="56" y="17"/>
                        </a:cubicBezTo>
                        <a:cubicBezTo>
                          <a:pt x="53" y="22"/>
                          <a:pt x="50" y="26"/>
                          <a:pt x="46" y="30"/>
                        </a:cubicBezTo>
                        <a:cubicBezTo>
                          <a:pt x="46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5" y="30"/>
                          <a:pt x="45" y="30"/>
                          <a:pt x="45" y="30"/>
                        </a:cubicBezTo>
                        <a:cubicBezTo>
                          <a:pt x="44" y="29"/>
                          <a:pt x="43" y="29"/>
                          <a:pt x="42" y="29"/>
                        </a:cubicBezTo>
                        <a:close/>
                        <a:moveTo>
                          <a:pt x="29" y="54"/>
                        </a:moveTo>
                        <a:cubicBezTo>
                          <a:pt x="29" y="55"/>
                          <a:pt x="28" y="55"/>
                          <a:pt x="28" y="54"/>
                        </a:cubicBezTo>
                        <a:cubicBezTo>
                          <a:pt x="27" y="51"/>
                          <a:pt x="28" y="48"/>
                          <a:pt x="28" y="45"/>
                        </a:cubicBezTo>
                        <a:cubicBezTo>
                          <a:pt x="28" y="42"/>
                          <a:pt x="28" y="39"/>
                          <a:pt x="29" y="38"/>
                        </a:cubicBezTo>
                        <a:cubicBezTo>
                          <a:pt x="32" y="35"/>
                          <a:pt x="39" y="37"/>
                          <a:pt x="41" y="36"/>
                        </a:cubicBezTo>
                        <a:cubicBezTo>
                          <a:pt x="38" y="42"/>
                          <a:pt x="32" y="48"/>
                          <a:pt x="29" y="54"/>
                        </a:cubicBezTo>
                        <a:close/>
                        <a:moveTo>
                          <a:pt x="41" y="30"/>
                        </a:moveTo>
                        <a:cubicBezTo>
                          <a:pt x="41" y="29"/>
                          <a:pt x="42" y="29"/>
                          <a:pt x="42" y="29"/>
                        </a:cubicBezTo>
                        <a:cubicBezTo>
                          <a:pt x="43" y="30"/>
                          <a:pt x="44" y="30"/>
                          <a:pt x="45" y="30"/>
                        </a:cubicBezTo>
                        <a:cubicBezTo>
                          <a:pt x="44" y="31"/>
                          <a:pt x="41" y="32"/>
                          <a:pt x="41" y="30"/>
                        </a:cubicBezTo>
                        <a:close/>
                        <a:moveTo>
                          <a:pt x="46" y="46"/>
                        </a:move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6" y="45"/>
                          <a:pt x="46" y="45"/>
                          <a:pt x="46" y="45"/>
                        </a:cubicBezTo>
                        <a:cubicBezTo>
                          <a:pt x="45" y="44"/>
                          <a:pt x="45" y="44"/>
                          <a:pt x="45" y="43"/>
                        </a:cubicBezTo>
                        <a:cubicBezTo>
                          <a:pt x="45" y="42"/>
                          <a:pt x="44" y="41"/>
                          <a:pt x="44" y="40"/>
                        </a:cubicBezTo>
                        <a:cubicBezTo>
                          <a:pt x="46" y="38"/>
                          <a:pt x="48" y="36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49" y="34"/>
                          <a:pt x="49" y="34"/>
                          <a:pt x="49" y="34"/>
                        </a:cubicBezTo>
                        <a:cubicBezTo>
                          <a:pt x="50" y="35"/>
                          <a:pt x="52" y="35"/>
                          <a:pt x="53" y="36"/>
                        </a:cubicBezTo>
                        <a:cubicBezTo>
                          <a:pt x="53" y="36"/>
                          <a:pt x="53" y="36"/>
                          <a:pt x="53" y="36"/>
                        </a:cubicBezTo>
                        <a:cubicBezTo>
                          <a:pt x="54" y="37"/>
                          <a:pt x="55" y="37"/>
                          <a:pt x="57" y="38"/>
                        </a:cubicBezTo>
                        <a:cubicBezTo>
                          <a:pt x="53" y="42"/>
                          <a:pt x="48" y="39"/>
                          <a:pt x="46" y="46"/>
                        </a:cubicBezTo>
                        <a:close/>
                        <a:moveTo>
                          <a:pt x="60" y="55"/>
                        </a:moveTo>
                        <a:cubicBezTo>
                          <a:pt x="60" y="55"/>
                          <a:pt x="60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4"/>
                          <a:pt x="59" y="54"/>
                          <a:pt x="59" y="54"/>
                        </a:cubicBezTo>
                        <a:cubicBezTo>
                          <a:pt x="59" y="53"/>
                          <a:pt x="59" y="51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59" y="49"/>
                          <a:pt x="59" y="49"/>
                        </a:cubicBezTo>
                        <a:cubicBezTo>
                          <a:pt x="59" y="49"/>
                          <a:pt x="60" y="48"/>
                          <a:pt x="60" y="48"/>
                        </a:cubicBezTo>
                        <a:cubicBezTo>
                          <a:pt x="60" y="50"/>
                          <a:pt x="60" y="53"/>
                          <a:pt x="60" y="55"/>
                        </a:cubicBezTo>
                        <a:close/>
                        <a:moveTo>
                          <a:pt x="58" y="37"/>
                        </a:moveTo>
                        <a:cubicBezTo>
                          <a:pt x="56" y="37"/>
                          <a:pt x="55" y="35"/>
                          <a:pt x="53" y="35"/>
                        </a:cubicBezTo>
                        <a:cubicBezTo>
                          <a:pt x="53" y="35"/>
                          <a:pt x="53" y="35"/>
                          <a:pt x="53" y="35"/>
                        </a:cubicBezTo>
                        <a:cubicBezTo>
                          <a:pt x="52" y="34"/>
                          <a:pt x="51" y="34"/>
                          <a:pt x="50" y="34"/>
                        </a:cubicBezTo>
                        <a:cubicBezTo>
                          <a:pt x="50" y="34"/>
                          <a:pt x="50" y="34"/>
                          <a:pt x="50" y="34"/>
                        </a:cubicBezTo>
                        <a:cubicBezTo>
                          <a:pt x="50" y="33"/>
                          <a:pt x="50" y="33"/>
                          <a:pt x="50" y="33"/>
                        </a:cubicBezTo>
                        <a:cubicBezTo>
                          <a:pt x="53" y="29"/>
                          <a:pt x="57" y="26"/>
                          <a:pt x="61" y="22"/>
                        </a:cubicBezTo>
                        <a:cubicBezTo>
                          <a:pt x="60" y="27"/>
                          <a:pt x="64" y="32"/>
                          <a:pt x="58" y="37"/>
                        </a:cubicBezTo>
                        <a:close/>
                        <a:moveTo>
                          <a:pt x="62" y="75"/>
                        </a:move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2" y="75"/>
                          <a:pt x="62" y="75"/>
                          <a:pt x="62" y="75"/>
                        </a:cubicBezTo>
                        <a:cubicBezTo>
                          <a:pt x="61" y="76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1" y="77"/>
                        </a:cubicBezTo>
                        <a:cubicBezTo>
                          <a:pt x="61" y="77"/>
                          <a:pt x="61" y="77"/>
                          <a:pt x="60" y="77"/>
                        </a:cubicBezTo>
                        <a:cubicBezTo>
                          <a:pt x="61" y="76"/>
                          <a:pt x="60" y="75"/>
                          <a:pt x="61" y="74"/>
                        </a:cubicBezTo>
                        <a:cubicBezTo>
                          <a:pt x="62" y="74"/>
                          <a:pt x="62" y="74"/>
                          <a:pt x="62" y="74"/>
                        </a:cubicBezTo>
                        <a:cubicBezTo>
                          <a:pt x="62" y="73"/>
                          <a:pt x="62" y="73"/>
                          <a:pt x="62" y="73"/>
                        </a:cubicBezTo>
                        <a:cubicBezTo>
                          <a:pt x="63" y="74"/>
                          <a:pt x="62" y="75"/>
                          <a:pt x="62" y="75"/>
                        </a:cubicBezTo>
                        <a:close/>
                        <a:moveTo>
                          <a:pt x="63" y="70"/>
                        </a:moveTo>
                        <a:cubicBezTo>
                          <a:pt x="63" y="71"/>
                          <a:pt x="63" y="71"/>
                          <a:pt x="62" y="72"/>
                        </a:cubicBezTo>
                        <a:cubicBezTo>
                          <a:pt x="63" y="72"/>
                          <a:pt x="63" y="72"/>
                          <a:pt x="63" y="72"/>
                        </a:cubicBezTo>
                        <a:cubicBezTo>
                          <a:pt x="62" y="73"/>
                          <a:pt x="62" y="73"/>
                          <a:pt x="61" y="73"/>
                        </a:cubicBezTo>
                        <a:cubicBezTo>
                          <a:pt x="61" y="73"/>
                          <a:pt x="61" y="73"/>
                          <a:pt x="61" y="73"/>
                        </a:cubicBezTo>
                        <a:cubicBezTo>
                          <a:pt x="62" y="68"/>
                          <a:pt x="62" y="63"/>
                          <a:pt x="63" y="58"/>
                        </a:cubicBezTo>
                        <a:cubicBezTo>
                          <a:pt x="64" y="59"/>
                          <a:pt x="65" y="58"/>
                          <a:pt x="66" y="59"/>
                        </a:cubicBezTo>
                        <a:cubicBezTo>
                          <a:pt x="66" y="60"/>
                          <a:pt x="65" y="60"/>
                          <a:pt x="65" y="61"/>
                        </a:cubicBezTo>
                        <a:cubicBezTo>
                          <a:pt x="64" y="64"/>
                          <a:pt x="63" y="67"/>
                          <a:pt x="63" y="70"/>
                        </a:cubicBezTo>
                        <a:close/>
                        <a:moveTo>
                          <a:pt x="64" y="70"/>
                        </a:moveTo>
                        <a:cubicBezTo>
                          <a:pt x="63" y="67"/>
                          <a:pt x="64" y="64"/>
                          <a:pt x="66" y="61"/>
                        </a:cubicBezTo>
                        <a:cubicBezTo>
                          <a:pt x="67" y="61"/>
                          <a:pt x="66" y="60"/>
                          <a:pt x="67" y="59"/>
                        </a:cubicBezTo>
                        <a:cubicBezTo>
                          <a:pt x="68" y="60"/>
                          <a:pt x="69" y="60"/>
                          <a:pt x="70" y="60"/>
                        </a:cubicBezTo>
                        <a:cubicBezTo>
                          <a:pt x="68" y="64"/>
                          <a:pt x="66" y="67"/>
                          <a:pt x="64" y="70"/>
                        </a:cubicBezTo>
                        <a:close/>
                        <a:moveTo>
                          <a:pt x="74" y="74"/>
                        </a:moveTo>
                        <a:cubicBezTo>
                          <a:pt x="74" y="74"/>
                          <a:pt x="74" y="74"/>
                          <a:pt x="74" y="74"/>
                        </a:cubicBezTo>
                        <a:cubicBezTo>
                          <a:pt x="73" y="74"/>
                          <a:pt x="73" y="73"/>
                          <a:pt x="72" y="73"/>
                        </a:cubicBezTo>
                        <a:cubicBezTo>
                          <a:pt x="72" y="73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3" y="71"/>
                          <a:pt x="73" y="71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0"/>
                          <a:pt x="74" y="70"/>
                          <a:pt x="74" y="70"/>
                        </a:cubicBezTo>
                        <a:cubicBezTo>
                          <a:pt x="74" y="71"/>
                          <a:pt x="74" y="73"/>
                          <a:pt x="74" y="74"/>
                        </a:cubicBezTo>
                        <a:close/>
                        <a:moveTo>
                          <a:pt x="73" y="70"/>
                        </a:moveTo>
                        <a:cubicBezTo>
                          <a:pt x="73" y="70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2" y="72"/>
                          <a:pt x="72" y="72"/>
                          <a:pt x="72" y="72"/>
                        </a:cubicBezTo>
                        <a:cubicBezTo>
                          <a:pt x="70" y="70"/>
                          <a:pt x="70" y="69"/>
                          <a:pt x="68" y="67"/>
                        </a:cubicBezTo>
                        <a:cubicBezTo>
                          <a:pt x="70" y="65"/>
                          <a:pt x="70" y="63"/>
                          <a:pt x="72" y="61"/>
                        </a:cubicBezTo>
                        <a:cubicBezTo>
                          <a:pt x="73" y="63"/>
                          <a:pt x="73" y="65"/>
                          <a:pt x="75" y="68"/>
                        </a:cubicBezTo>
                        <a:cubicBezTo>
                          <a:pt x="74" y="68"/>
                          <a:pt x="73" y="69"/>
                          <a:pt x="73" y="70"/>
                        </a:cubicBezTo>
                        <a:close/>
                        <a:moveTo>
                          <a:pt x="83" y="49"/>
                        </a:moveTo>
                        <a:cubicBezTo>
                          <a:pt x="83" y="49"/>
                          <a:pt x="83" y="49"/>
                          <a:pt x="83" y="49"/>
                        </a:cubicBezTo>
                        <a:cubicBezTo>
                          <a:pt x="83" y="50"/>
                          <a:pt x="82" y="50"/>
                          <a:pt x="81" y="50"/>
                        </a:cubicBezTo>
                        <a:cubicBezTo>
                          <a:pt x="81" y="50"/>
                          <a:pt x="81" y="50"/>
                          <a:pt x="81" y="50"/>
                        </a:cubicBezTo>
                        <a:cubicBezTo>
                          <a:pt x="81" y="50"/>
                          <a:pt x="81" y="50"/>
                          <a:pt x="80" y="50"/>
                        </a:cubicBezTo>
                        <a:cubicBezTo>
                          <a:pt x="79" y="49"/>
                          <a:pt x="78" y="48"/>
                          <a:pt x="77" y="47"/>
                        </a:cubicBezTo>
                        <a:cubicBezTo>
                          <a:pt x="77" y="47"/>
                          <a:pt x="76" y="47"/>
                          <a:pt x="76" y="47"/>
                        </a:cubicBezTo>
                        <a:cubicBezTo>
                          <a:pt x="76" y="47"/>
                          <a:pt x="76" y="47"/>
                          <a:pt x="76" y="47"/>
                        </a:cubicBezTo>
                        <a:cubicBezTo>
                          <a:pt x="76" y="46"/>
                          <a:pt x="75" y="46"/>
                          <a:pt x="75" y="46"/>
                        </a:cubicBezTo>
                        <a:cubicBezTo>
                          <a:pt x="75" y="46"/>
                          <a:pt x="75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5"/>
                          <a:pt x="76" y="45"/>
                          <a:pt x="75" y="45"/>
                        </a:cubicBezTo>
                        <a:cubicBezTo>
                          <a:pt x="75" y="45"/>
                          <a:pt x="75" y="45"/>
                          <a:pt x="75" y="45"/>
                        </a:cubicBezTo>
                        <a:cubicBezTo>
                          <a:pt x="74" y="42"/>
                          <a:pt x="74" y="40"/>
                          <a:pt x="75" y="38"/>
                        </a:cubicBezTo>
                        <a:cubicBezTo>
                          <a:pt x="78" y="40"/>
                          <a:pt x="83" y="43"/>
                          <a:pt x="85" y="44"/>
                        </a:cubicBezTo>
                        <a:cubicBezTo>
                          <a:pt x="84" y="46"/>
                          <a:pt x="84" y="47"/>
                          <a:pt x="83" y="49"/>
                        </a:cubicBezTo>
                        <a:close/>
                        <a:moveTo>
                          <a:pt x="117" y="58"/>
                        </a:moveTo>
                        <a:cubicBezTo>
                          <a:pt x="117" y="61"/>
                          <a:pt x="116" y="63"/>
                          <a:pt x="115" y="66"/>
                        </a:cubicBezTo>
                        <a:cubicBezTo>
                          <a:pt x="111" y="62"/>
                          <a:pt x="107" y="59"/>
                          <a:pt x="102" y="55"/>
                        </a:cubicBezTo>
                        <a:cubicBezTo>
                          <a:pt x="105" y="53"/>
                          <a:pt x="107" y="52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0" y="50"/>
                          <a:pt x="110" y="50"/>
                          <a:pt x="110" y="50"/>
                        </a:cubicBezTo>
                        <a:cubicBezTo>
                          <a:pt x="115" y="47"/>
                          <a:pt x="121" y="43"/>
                          <a:pt x="126" y="39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6" y="38"/>
                          <a:pt x="126" y="38"/>
                          <a:pt x="126" y="38"/>
                        </a:cubicBezTo>
                        <a:cubicBezTo>
                          <a:pt x="125" y="38"/>
                          <a:pt x="125" y="38"/>
                          <a:pt x="125" y="38"/>
                        </a:cubicBezTo>
                        <a:cubicBezTo>
                          <a:pt x="121" y="43"/>
                          <a:pt x="115" y="47"/>
                          <a:pt x="109" y="50"/>
                        </a:cubicBezTo>
                        <a:cubicBezTo>
                          <a:pt x="109" y="50"/>
                          <a:pt x="109" y="50"/>
                          <a:pt x="109" y="50"/>
                        </a:cubicBezTo>
                        <a:cubicBezTo>
                          <a:pt x="107" y="51"/>
                          <a:pt x="104" y="53"/>
                          <a:pt x="102" y="54"/>
                        </a:cubicBezTo>
                        <a:cubicBezTo>
                          <a:pt x="94" y="45"/>
                          <a:pt x="85" y="43"/>
                          <a:pt x="76" y="35"/>
                        </a:cubicBezTo>
                        <a:cubicBezTo>
                          <a:pt x="78" y="31"/>
                          <a:pt x="78" y="26"/>
                          <a:pt x="82" y="24"/>
                        </a:cubicBezTo>
                        <a:cubicBezTo>
                          <a:pt x="84" y="24"/>
                          <a:pt x="86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0" y="25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6"/>
                        </a:cubicBezTo>
                        <a:cubicBezTo>
                          <a:pt x="90" y="26"/>
                          <a:pt x="90" y="26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0" y="25"/>
                          <a:pt x="90" y="25"/>
                          <a:pt x="90" y="25"/>
                        </a:cubicBezTo>
                        <a:cubicBezTo>
                          <a:pt x="91" y="25"/>
                          <a:pt x="92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6"/>
                          <a:pt x="92" y="26"/>
                          <a:pt x="93" y="28"/>
                        </a:cubicBezTo>
                        <a:cubicBezTo>
                          <a:pt x="93" y="28"/>
                          <a:pt x="93" y="28"/>
                          <a:pt x="93" y="28"/>
                        </a:cubicBezTo>
                        <a:cubicBezTo>
                          <a:pt x="93" y="28"/>
                          <a:pt x="93" y="27"/>
                          <a:pt x="93" y="27"/>
                        </a:cubicBezTo>
                        <a:cubicBezTo>
                          <a:pt x="93" y="27"/>
                          <a:pt x="94" y="26"/>
                          <a:pt x="94" y="25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4" y="25"/>
                          <a:pt x="94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6" y="24"/>
                          <a:pt x="96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4"/>
                          <a:pt x="95" y="24"/>
                          <a:pt x="95" y="24"/>
                        </a:cubicBezTo>
                        <a:cubicBezTo>
                          <a:pt x="95" y="22"/>
                          <a:pt x="96" y="21"/>
                          <a:pt x="97" y="19"/>
                        </a:cubicBezTo>
                        <a:cubicBezTo>
                          <a:pt x="105" y="21"/>
                          <a:pt x="113" y="25"/>
                          <a:pt x="122" y="22"/>
                        </a:cubicBezTo>
                        <a:cubicBezTo>
                          <a:pt x="122" y="22"/>
                          <a:pt x="122" y="22"/>
                          <a:pt x="122" y="22"/>
                        </a:cubicBezTo>
                        <a:cubicBezTo>
                          <a:pt x="126" y="23"/>
                          <a:pt x="131" y="22"/>
                          <a:pt x="135" y="24"/>
                        </a:cubicBezTo>
                        <a:cubicBezTo>
                          <a:pt x="129" y="35"/>
                          <a:pt x="124" y="48"/>
                          <a:pt x="117" y="5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4994"/>
                  <p:cNvSpPr>
                    <a:spLocks/>
                  </p:cNvSpPr>
                  <p:nvPr/>
                </p:nvSpPr>
                <p:spPr bwMode="auto">
                  <a:xfrm>
                    <a:off x="13" y="1177"/>
                    <a:ext cx="22" cy="23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0 w 2"/>
                      <a:gd name="T5" fmla="*/ 0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1 h 2"/>
                      <a:gd name="T12" fmla="*/ 1 w 2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4995"/>
                  <p:cNvSpPr>
                    <a:spLocks/>
                  </p:cNvSpPr>
                  <p:nvPr/>
                </p:nvSpPr>
                <p:spPr bwMode="auto">
                  <a:xfrm>
                    <a:off x="13" y="673"/>
                    <a:ext cx="44" cy="22"/>
                  </a:xfrm>
                  <a:custGeom>
                    <a:avLst/>
                    <a:gdLst>
                      <a:gd name="T0" fmla="*/ 4 w 4"/>
                      <a:gd name="T1" fmla="*/ 1 h 2"/>
                      <a:gd name="T2" fmla="*/ 4 w 4"/>
                      <a:gd name="T3" fmla="*/ 1 h 2"/>
                      <a:gd name="T4" fmla="*/ 3 w 4"/>
                      <a:gd name="T5" fmla="*/ 1 h 2"/>
                      <a:gd name="T6" fmla="*/ 0 w 4"/>
                      <a:gd name="T7" fmla="*/ 2 h 2"/>
                      <a:gd name="T8" fmla="*/ 0 w 4"/>
                      <a:gd name="T9" fmla="*/ 2 h 2"/>
                      <a:gd name="T10" fmla="*/ 4 w 4"/>
                      <a:gd name="T11" fmla="*/ 1 h 2"/>
                      <a:gd name="T12" fmla="*/ 4 w 4"/>
                      <a:gd name="T13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2"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2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20638" y="-42194"/>
              <a:ext cx="12171363" cy="3471194"/>
              <a:chOff x="20638" y="-42194"/>
              <a:chExt cx="12171363" cy="3471194"/>
            </a:xfrm>
          </p:grpSpPr>
          <p:grpSp>
            <p:nvGrpSpPr>
              <p:cNvPr id="10" name="Group 4979"/>
              <p:cNvGrpSpPr>
                <a:grpSpLocks noChangeAspect="1"/>
              </p:cNvGrpSpPr>
              <p:nvPr/>
            </p:nvGrpSpPr>
            <p:grpSpPr bwMode="auto">
              <a:xfrm>
                <a:off x="8044995" y="0"/>
                <a:ext cx="4147006" cy="3429000"/>
                <a:chOff x="5164" y="0"/>
                <a:chExt cx="2516" cy="2548"/>
              </a:xfrm>
            </p:grpSpPr>
            <p:sp>
              <p:nvSpPr>
                <p:cNvPr id="27" name="Freeform 4980"/>
                <p:cNvSpPr>
                  <a:spLocks/>
                </p:cNvSpPr>
                <p:nvPr/>
              </p:nvSpPr>
              <p:spPr bwMode="auto">
                <a:xfrm>
                  <a:off x="5821" y="0"/>
                  <a:ext cx="62" cy="25"/>
                </a:xfrm>
                <a:custGeom>
                  <a:avLst/>
                  <a:gdLst>
                    <a:gd name="T0" fmla="*/ 5 w 5"/>
                    <a:gd name="T1" fmla="*/ 1 h 2"/>
                    <a:gd name="T2" fmla="*/ 5 w 5"/>
                    <a:gd name="T3" fmla="*/ 1 h 2"/>
                    <a:gd name="T4" fmla="*/ 1 w 5"/>
                    <a:gd name="T5" fmla="*/ 0 h 2"/>
                    <a:gd name="T6" fmla="*/ 0 w 5"/>
                    <a:gd name="T7" fmla="*/ 0 h 2"/>
                    <a:gd name="T8" fmla="*/ 1 w 5"/>
                    <a:gd name="T9" fmla="*/ 0 h 2"/>
                    <a:gd name="T10" fmla="*/ 5 w 5"/>
                    <a:gd name="T11" fmla="*/ 1 h 2"/>
                    <a:gd name="T12" fmla="*/ 5 w 5"/>
                    <a:gd name="T13" fmla="*/ 2 h 2"/>
                    <a:gd name="T14" fmla="*/ 5 w 5"/>
                    <a:gd name="T15" fmla="*/ 2 h 2"/>
                    <a:gd name="T16" fmla="*/ 5 w 5"/>
                    <a:gd name="T17" fmla="*/ 2 h 2"/>
                    <a:gd name="T18" fmla="*/ 5 w 5"/>
                    <a:gd name="T19" fmla="*/ 2 h 2"/>
                    <a:gd name="T20" fmla="*/ 5 w 5"/>
                    <a:gd name="T21" fmla="*/ 2 h 2"/>
                    <a:gd name="T22" fmla="*/ 5 w 5"/>
                    <a:gd name="T23" fmla="*/ 2 h 2"/>
                    <a:gd name="T24" fmla="*/ 5 w 5"/>
                    <a:gd name="T2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2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4" y="0"/>
                        <a:pt x="5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4981"/>
                <p:cNvSpPr>
                  <a:spLocks/>
                </p:cNvSpPr>
                <p:nvPr/>
              </p:nvSpPr>
              <p:spPr bwMode="auto">
                <a:xfrm>
                  <a:off x="5462" y="0"/>
                  <a:ext cx="347" cy="334"/>
                </a:xfrm>
                <a:custGeom>
                  <a:avLst/>
                  <a:gdLst>
                    <a:gd name="T0" fmla="*/ 26 w 28"/>
                    <a:gd name="T1" fmla="*/ 2 h 27"/>
                    <a:gd name="T2" fmla="*/ 27 w 28"/>
                    <a:gd name="T3" fmla="*/ 0 h 27"/>
                    <a:gd name="T4" fmla="*/ 25 w 28"/>
                    <a:gd name="T5" fmla="*/ 0 h 27"/>
                    <a:gd name="T6" fmla="*/ 22 w 28"/>
                    <a:gd name="T7" fmla="*/ 2 h 27"/>
                    <a:gd name="T8" fmla="*/ 21 w 28"/>
                    <a:gd name="T9" fmla="*/ 1 h 27"/>
                    <a:gd name="T10" fmla="*/ 21 w 28"/>
                    <a:gd name="T11" fmla="*/ 0 h 27"/>
                    <a:gd name="T12" fmla="*/ 21 w 28"/>
                    <a:gd name="T13" fmla="*/ 2 h 27"/>
                    <a:gd name="T14" fmla="*/ 18 w 28"/>
                    <a:gd name="T15" fmla="*/ 4 h 27"/>
                    <a:gd name="T16" fmla="*/ 18 w 28"/>
                    <a:gd name="T17" fmla="*/ 5 h 27"/>
                    <a:gd name="T18" fmla="*/ 21 w 28"/>
                    <a:gd name="T19" fmla="*/ 3 h 27"/>
                    <a:gd name="T20" fmla="*/ 23 w 28"/>
                    <a:gd name="T21" fmla="*/ 2 h 27"/>
                    <a:gd name="T22" fmla="*/ 14 w 28"/>
                    <a:gd name="T23" fmla="*/ 9 h 27"/>
                    <a:gd name="T24" fmla="*/ 5 w 28"/>
                    <a:gd name="T25" fmla="*/ 17 h 27"/>
                    <a:gd name="T26" fmla="*/ 5 w 28"/>
                    <a:gd name="T27" fmla="*/ 17 h 27"/>
                    <a:gd name="T28" fmla="*/ 5 w 28"/>
                    <a:gd name="T29" fmla="*/ 17 h 27"/>
                    <a:gd name="T30" fmla="*/ 0 w 28"/>
                    <a:gd name="T31" fmla="*/ 27 h 27"/>
                    <a:gd name="T32" fmla="*/ 0 w 28"/>
                    <a:gd name="T33" fmla="*/ 27 h 27"/>
                    <a:gd name="T34" fmla="*/ 6 w 28"/>
                    <a:gd name="T35" fmla="*/ 17 h 27"/>
                    <a:gd name="T36" fmla="*/ 15 w 28"/>
                    <a:gd name="T37" fmla="*/ 9 h 27"/>
                    <a:gd name="T38" fmla="*/ 15 w 28"/>
                    <a:gd name="T39" fmla="*/ 10 h 27"/>
                    <a:gd name="T40" fmla="*/ 12 w 28"/>
                    <a:gd name="T41" fmla="*/ 20 h 27"/>
                    <a:gd name="T42" fmla="*/ 12 w 28"/>
                    <a:gd name="T43" fmla="*/ 20 h 27"/>
                    <a:gd name="T44" fmla="*/ 12 w 28"/>
                    <a:gd name="T45" fmla="*/ 20 h 27"/>
                    <a:gd name="T46" fmla="*/ 16 w 28"/>
                    <a:gd name="T47" fmla="*/ 10 h 27"/>
                    <a:gd name="T48" fmla="*/ 22 w 28"/>
                    <a:gd name="T49" fmla="*/ 5 h 27"/>
                    <a:gd name="T50" fmla="*/ 16 w 28"/>
                    <a:gd name="T51" fmla="*/ 16 h 27"/>
                    <a:gd name="T52" fmla="*/ 16 w 28"/>
                    <a:gd name="T53" fmla="*/ 17 h 27"/>
                    <a:gd name="T54" fmla="*/ 22 w 28"/>
                    <a:gd name="T55" fmla="*/ 5 h 27"/>
                    <a:gd name="T56" fmla="*/ 22 w 28"/>
                    <a:gd name="T57" fmla="*/ 5 h 27"/>
                    <a:gd name="T58" fmla="*/ 26 w 28"/>
                    <a:gd name="T59" fmla="*/ 2 h 27"/>
                    <a:gd name="T60" fmla="*/ 28 w 28"/>
                    <a:gd name="T61" fmla="*/ 9 h 27"/>
                    <a:gd name="T62" fmla="*/ 28 w 28"/>
                    <a:gd name="T63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8" h="27">
                      <a:moveTo>
                        <a:pt x="26" y="2"/>
                      </a:move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1"/>
                        <a:pt x="23" y="1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1"/>
                      </a:cubicBezTo>
                      <a:cubicBezTo>
                        <a:pt x="21" y="1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3"/>
                        <a:pt x="19" y="4"/>
                        <a:pt x="18" y="4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5"/>
                        <a:pt x="19" y="5"/>
                      </a:cubicBezTo>
                      <a:cubicBezTo>
                        <a:pt x="19" y="4"/>
                        <a:pt x="21" y="4"/>
                        <a:pt x="21" y="3"/>
                      </a:cubicBezTo>
                      <a:cubicBezTo>
                        <a:pt x="22" y="3"/>
                        <a:pt x="22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1" y="5"/>
                        <a:pt x="17" y="6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1" y="11"/>
                        <a:pt x="8" y="14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4" y="20"/>
                        <a:pt x="2" y="23"/>
                        <a:pt x="0" y="26"/>
                      </a:cubicBezTo>
                      <a:cubicBezTo>
                        <a:pt x="0" y="26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" y="24"/>
                        <a:pt x="4" y="20"/>
                        <a:pt x="5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9" y="15"/>
                        <a:pt x="12" y="12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5" y="9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4" y="13"/>
                        <a:pt x="14" y="17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4" y="17"/>
                        <a:pt x="15" y="13"/>
                        <a:pt x="15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6" y="9"/>
                        <a:pt x="16" y="9"/>
                        <a:pt x="16" y="8"/>
                      </a:cubicBezTo>
                      <a:cubicBezTo>
                        <a:pt x="18" y="7"/>
                        <a:pt x="19" y="6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9" y="9"/>
                        <a:pt x="17" y="12"/>
                        <a:pt x="16" y="16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7" y="13"/>
                        <a:pt x="20" y="9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3" y="4"/>
                        <a:pt x="24" y="2"/>
                        <a:pt x="25" y="2"/>
                      </a:cubicBez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7" y="4"/>
                        <a:pt x="27" y="7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7" y="7"/>
                        <a:pt x="27" y="4"/>
                        <a:pt x="26" y="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4982"/>
                <p:cNvSpPr>
                  <a:spLocks/>
                </p:cNvSpPr>
                <p:nvPr/>
              </p:nvSpPr>
              <p:spPr bwMode="auto">
                <a:xfrm>
                  <a:off x="7184" y="0"/>
                  <a:ext cx="13" cy="37"/>
                </a:xfrm>
                <a:custGeom>
                  <a:avLst/>
                  <a:gdLst>
                    <a:gd name="T0" fmla="*/ 1 w 1"/>
                    <a:gd name="T1" fmla="*/ 0 h 3"/>
                    <a:gd name="T2" fmla="*/ 0 w 1"/>
                    <a:gd name="T3" fmla="*/ 3 h 3"/>
                    <a:gd name="T4" fmla="*/ 0 w 1"/>
                    <a:gd name="T5" fmla="*/ 3 h 3"/>
                    <a:gd name="T6" fmla="*/ 0 w 1"/>
                    <a:gd name="T7" fmla="*/ 3 h 3"/>
                    <a:gd name="T8" fmla="*/ 0 w 1"/>
                    <a:gd name="T9" fmla="*/ 3 h 3"/>
                    <a:gd name="T10" fmla="*/ 1 w 1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4983"/>
                <p:cNvSpPr>
                  <a:spLocks/>
                </p:cNvSpPr>
                <p:nvPr/>
              </p:nvSpPr>
              <p:spPr bwMode="auto">
                <a:xfrm>
                  <a:off x="7618" y="829"/>
                  <a:ext cx="62" cy="37"/>
                </a:xfrm>
                <a:custGeom>
                  <a:avLst/>
                  <a:gdLst>
                    <a:gd name="T0" fmla="*/ 0 w 5"/>
                    <a:gd name="T1" fmla="*/ 3 h 3"/>
                    <a:gd name="T2" fmla="*/ 0 w 5"/>
                    <a:gd name="T3" fmla="*/ 3 h 3"/>
                    <a:gd name="T4" fmla="*/ 0 w 5"/>
                    <a:gd name="T5" fmla="*/ 3 h 3"/>
                    <a:gd name="T6" fmla="*/ 5 w 5"/>
                    <a:gd name="T7" fmla="*/ 1 h 3"/>
                    <a:gd name="T8" fmla="*/ 5 w 5"/>
                    <a:gd name="T9" fmla="*/ 0 h 3"/>
                    <a:gd name="T10" fmla="*/ 0 w 5"/>
                    <a:gd name="T11" fmla="*/ 2 h 3"/>
                    <a:gd name="T12" fmla="*/ 0 w 5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3"/>
                        <a:pt x="3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4984"/>
                <p:cNvSpPr>
                  <a:spLocks noEditPoints="1"/>
                </p:cNvSpPr>
                <p:nvPr/>
              </p:nvSpPr>
              <p:spPr bwMode="auto">
                <a:xfrm>
                  <a:off x="5164" y="0"/>
                  <a:ext cx="2516" cy="2548"/>
                </a:xfrm>
                <a:custGeom>
                  <a:avLst/>
                  <a:gdLst>
                    <a:gd name="T0" fmla="*/ 193 w 203"/>
                    <a:gd name="T1" fmla="*/ 120 h 206"/>
                    <a:gd name="T2" fmla="*/ 197 w 203"/>
                    <a:gd name="T3" fmla="*/ 88 h 206"/>
                    <a:gd name="T4" fmla="*/ 199 w 203"/>
                    <a:gd name="T5" fmla="*/ 19 h 206"/>
                    <a:gd name="T6" fmla="*/ 159 w 203"/>
                    <a:gd name="T7" fmla="*/ 1 h 206"/>
                    <a:gd name="T8" fmla="*/ 56 w 203"/>
                    <a:gd name="T9" fmla="*/ 20 h 206"/>
                    <a:gd name="T10" fmla="*/ 36 w 203"/>
                    <a:gd name="T11" fmla="*/ 76 h 206"/>
                    <a:gd name="T12" fmla="*/ 43 w 203"/>
                    <a:gd name="T13" fmla="*/ 108 h 206"/>
                    <a:gd name="T14" fmla="*/ 64 w 203"/>
                    <a:gd name="T15" fmla="*/ 112 h 206"/>
                    <a:gd name="T16" fmla="*/ 53 w 203"/>
                    <a:gd name="T17" fmla="*/ 161 h 206"/>
                    <a:gd name="T18" fmla="*/ 104 w 203"/>
                    <a:gd name="T19" fmla="*/ 171 h 206"/>
                    <a:gd name="T20" fmla="*/ 128 w 203"/>
                    <a:gd name="T21" fmla="*/ 164 h 206"/>
                    <a:gd name="T22" fmla="*/ 144 w 203"/>
                    <a:gd name="T23" fmla="*/ 166 h 206"/>
                    <a:gd name="T24" fmla="*/ 188 w 203"/>
                    <a:gd name="T25" fmla="*/ 189 h 206"/>
                    <a:gd name="T26" fmla="*/ 199 w 203"/>
                    <a:gd name="T27" fmla="*/ 0 h 206"/>
                    <a:gd name="T28" fmla="*/ 158 w 203"/>
                    <a:gd name="T29" fmla="*/ 119 h 206"/>
                    <a:gd name="T30" fmla="*/ 110 w 203"/>
                    <a:gd name="T31" fmla="*/ 150 h 206"/>
                    <a:gd name="T32" fmla="*/ 67 w 203"/>
                    <a:gd name="T33" fmla="*/ 88 h 206"/>
                    <a:gd name="T34" fmla="*/ 62 w 203"/>
                    <a:gd name="T35" fmla="*/ 53 h 206"/>
                    <a:gd name="T36" fmla="*/ 79 w 203"/>
                    <a:gd name="T37" fmla="*/ 35 h 206"/>
                    <a:gd name="T38" fmla="*/ 85 w 203"/>
                    <a:gd name="T39" fmla="*/ 30 h 206"/>
                    <a:gd name="T40" fmla="*/ 102 w 203"/>
                    <a:gd name="T41" fmla="*/ 32 h 206"/>
                    <a:gd name="T42" fmla="*/ 139 w 203"/>
                    <a:gd name="T43" fmla="*/ 9 h 206"/>
                    <a:gd name="T44" fmla="*/ 182 w 203"/>
                    <a:gd name="T45" fmla="*/ 27 h 206"/>
                    <a:gd name="T46" fmla="*/ 173 w 203"/>
                    <a:gd name="T47" fmla="*/ 93 h 206"/>
                    <a:gd name="T48" fmla="*/ 135 w 203"/>
                    <a:gd name="T49" fmla="*/ 98 h 206"/>
                    <a:gd name="T50" fmla="*/ 116 w 203"/>
                    <a:gd name="T51" fmla="*/ 133 h 206"/>
                    <a:gd name="T52" fmla="*/ 106 w 203"/>
                    <a:gd name="T53" fmla="*/ 82 h 206"/>
                    <a:gd name="T54" fmla="*/ 100 w 203"/>
                    <a:gd name="T55" fmla="*/ 42 h 206"/>
                    <a:gd name="T56" fmla="*/ 111 w 203"/>
                    <a:gd name="T57" fmla="*/ 31 h 206"/>
                    <a:gd name="T58" fmla="*/ 131 w 203"/>
                    <a:gd name="T59" fmla="*/ 34 h 206"/>
                    <a:gd name="T60" fmla="*/ 115 w 203"/>
                    <a:gd name="T61" fmla="*/ 49 h 206"/>
                    <a:gd name="T62" fmla="*/ 113 w 203"/>
                    <a:gd name="T63" fmla="*/ 38 h 206"/>
                    <a:gd name="T64" fmla="*/ 115 w 203"/>
                    <a:gd name="T65" fmla="*/ 83 h 206"/>
                    <a:gd name="T66" fmla="*/ 131 w 203"/>
                    <a:gd name="T67" fmla="*/ 71 h 206"/>
                    <a:gd name="T68" fmla="*/ 105 w 203"/>
                    <a:gd name="T69" fmla="*/ 43 h 206"/>
                    <a:gd name="T70" fmla="*/ 144 w 203"/>
                    <a:gd name="T71" fmla="*/ 93 h 206"/>
                    <a:gd name="T72" fmla="*/ 151 w 203"/>
                    <a:gd name="T73" fmla="*/ 89 h 206"/>
                    <a:gd name="T74" fmla="*/ 117 w 203"/>
                    <a:gd name="T75" fmla="*/ 28 h 206"/>
                    <a:gd name="T76" fmla="*/ 117 w 203"/>
                    <a:gd name="T77" fmla="*/ 24 h 206"/>
                    <a:gd name="T78" fmla="*/ 85 w 203"/>
                    <a:gd name="T79" fmla="*/ 66 h 206"/>
                    <a:gd name="T80" fmla="*/ 98 w 203"/>
                    <a:gd name="T81" fmla="*/ 110 h 206"/>
                    <a:gd name="T82" fmla="*/ 109 w 203"/>
                    <a:gd name="T83" fmla="*/ 124 h 206"/>
                    <a:gd name="T84" fmla="*/ 112 w 203"/>
                    <a:gd name="T85" fmla="*/ 149 h 206"/>
                    <a:gd name="T86" fmla="*/ 135 w 203"/>
                    <a:gd name="T87" fmla="*/ 126 h 206"/>
                    <a:gd name="T88" fmla="*/ 172 w 203"/>
                    <a:gd name="T89" fmla="*/ 97 h 206"/>
                    <a:gd name="T90" fmla="*/ 186 w 203"/>
                    <a:gd name="T91" fmla="*/ 65 h 206"/>
                    <a:gd name="T92" fmla="*/ 164 w 203"/>
                    <a:gd name="T93" fmla="*/ 82 h 206"/>
                    <a:gd name="T94" fmla="*/ 196 w 203"/>
                    <a:gd name="T95" fmla="*/ 3 h 206"/>
                    <a:gd name="T96" fmla="*/ 150 w 203"/>
                    <a:gd name="T97" fmla="*/ 14 h 206"/>
                    <a:gd name="T98" fmla="*/ 136 w 203"/>
                    <a:gd name="T99" fmla="*/ 18 h 206"/>
                    <a:gd name="T100" fmla="*/ 86 w 203"/>
                    <a:gd name="T101" fmla="*/ 3 h 206"/>
                    <a:gd name="T102" fmla="*/ 84 w 203"/>
                    <a:gd name="T103" fmla="*/ 28 h 206"/>
                    <a:gd name="T104" fmla="*/ 58 w 203"/>
                    <a:gd name="T105" fmla="*/ 58 h 206"/>
                    <a:gd name="T106" fmla="*/ 65 w 203"/>
                    <a:gd name="T107" fmla="*/ 58 h 206"/>
                    <a:gd name="T108" fmla="*/ 30 w 203"/>
                    <a:gd name="T109" fmla="*/ 95 h 206"/>
                    <a:gd name="T110" fmla="*/ 76 w 203"/>
                    <a:gd name="T111" fmla="*/ 132 h 206"/>
                    <a:gd name="T112" fmla="*/ 82 w 203"/>
                    <a:gd name="T113" fmla="*/ 141 h 206"/>
                    <a:gd name="T114" fmla="*/ 102 w 203"/>
                    <a:gd name="T115" fmla="*/ 163 h 206"/>
                    <a:gd name="T116" fmla="*/ 111 w 203"/>
                    <a:gd name="T117" fmla="*/ 157 h 206"/>
                    <a:gd name="T118" fmla="*/ 131 w 203"/>
                    <a:gd name="T119" fmla="*/ 140 h 206"/>
                    <a:gd name="T120" fmla="*/ 142 w 203"/>
                    <a:gd name="T121" fmla="*/ 153 h 206"/>
                    <a:gd name="T122" fmla="*/ 162 w 203"/>
                    <a:gd name="T123" fmla="*/ 121 h 206"/>
                    <a:gd name="T124" fmla="*/ 176 w 203"/>
                    <a:gd name="T125" fmla="*/ 12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03" h="206">
                      <a:moveTo>
                        <a:pt x="191" y="156"/>
                      </a:move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1" y="152"/>
                        <a:pt x="188" y="150"/>
                        <a:pt x="186" y="148"/>
                      </a:cubicBezTo>
                      <a:cubicBezTo>
                        <a:pt x="188" y="146"/>
                        <a:pt x="191" y="145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3" y="144"/>
                        <a:pt x="193" y="144"/>
                        <a:pt x="193" y="144"/>
                      </a:cubicBezTo>
                      <a:cubicBezTo>
                        <a:pt x="194" y="144"/>
                        <a:pt x="194" y="145"/>
                        <a:pt x="195" y="145"/>
                      </a:cubicBezTo>
                      <a:cubicBezTo>
                        <a:pt x="198" y="146"/>
                        <a:pt x="200" y="147"/>
                        <a:pt x="203" y="148"/>
                      </a:cubicBezTo>
                      <a:cubicBezTo>
                        <a:pt x="203" y="148"/>
                        <a:pt x="203" y="148"/>
                        <a:pt x="203" y="148"/>
                      </a:cubicBezTo>
                      <a:cubicBezTo>
                        <a:pt x="200" y="146"/>
                        <a:pt x="198" y="146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5" y="144"/>
                        <a:pt x="195" y="144"/>
                        <a:pt x="195" y="144"/>
                      </a:cubicBezTo>
                      <a:cubicBezTo>
                        <a:pt x="199" y="144"/>
                        <a:pt x="199" y="144"/>
                        <a:pt x="199" y="144"/>
                      </a:cubicBezTo>
                      <a:cubicBezTo>
                        <a:pt x="199" y="144"/>
                        <a:pt x="200" y="144"/>
                        <a:pt x="200" y="144"/>
                      </a:cubicBezTo>
                      <a:cubicBezTo>
                        <a:pt x="200" y="144"/>
                        <a:pt x="200" y="144"/>
                        <a:pt x="200" y="144"/>
                      </a:cubicBezTo>
                      <a:cubicBezTo>
                        <a:pt x="201" y="144"/>
                        <a:pt x="202" y="144"/>
                        <a:pt x="203" y="144"/>
                      </a:cubicBezTo>
                      <a:cubicBezTo>
                        <a:pt x="203" y="143"/>
                        <a:pt x="203" y="143"/>
                        <a:pt x="203" y="143"/>
                      </a:cubicBezTo>
                      <a:cubicBezTo>
                        <a:pt x="202" y="143"/>
                        <a:pt x="201" y="143"/>
                        <a:pt x="200" y="143"/>
                      </a:cubicBezTo>
                      <a:cubicBezTo>
                        <a:pt x="200" y="143"/>
                        <a:pt x="200" y="143"/>
                        <a:pt x="200" y="143"/>
                      </a:cubicBezTo>
                      <a:cubicBezTo>
                        <a:pt x="200" y="143"/>
                        <a:pt x="199" y="143"/>
                        <a:pt x="199" y="143"/>
                      </a:cubicBezTo>
                      <a:cubicBezTo>
                        <a:pt x="196" y="143"/>
                        <a:pt x="193" y="142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3"/>
                        <a:pt x="190" y="143"/>
                        <a:pt x="190" y="143"/>
                      </a:cubicBezTo>
                      <a:cubicBezTo>
                        <a:pt x="190" y="142"/>
                        <a:pt x="190" y="141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1" y="140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1"/>
                        <a:pt x="191" y="141"/>
                      </a:cubicBezTo>
                      <a:cubicBezTo>
                        <a:pt x="191" y="141"/>
                        <a:pt x="191" y="140"/>
                        <a:pt x="191" y="140"/>
                      </a:cubicBezTo>
                      <a:cubicBezTo>
                        <a:pt x="191" y="140"/>
                        <a:pt x="191" y="140"/>
                        <a:pt x="191" y="140"/>
                      </a:cubicBezTo>
                      <a:cubicBezTo>
                        <a:pt x="190" y="140"/>
                        <a:pt x="191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1" y="137"/>
                        <a:pt x="191" y="135"/>
                        <a:pt x="192" y="134"/>
                      </a:cubicBezTo>
                      <a:cubicBezTo>
                        <a:pt x="192" y="134"/>
                        <a:pt x="192" y="134"/>
                        <a:pt x="192" y="134"/>
                      </a:cubicBezTo>
                      <a:cubicBezTo>
                        <a:pt x="192" y="133"/>
                        <a:pt x="192" y="132"/>
                        <a:pt x="193" y="131"/>
                      </a:cubicBezTo>
                      <a:cubicBezTo>
                        <a:pt x="193" y="131"/>
                        <a:pt x="193" y="131"/>
                        <a:pt x="193" y="131"/>
                      </a:cubicBezTo>
                      <a:cubicBezTo>
                        <a:pt x="196" y="134"/>
                        <a:pt x="200" y="137"/>
                        <a:pt x="203" y="140"/>
                      </a:cubicBezTo>
                      <a:cubicBezTo>
                        <a:pt x="203" y="139"/>
                        <a:pt x="203" y="139"/>
                        <a:pt x="203" y="139"/>
                      </a:cubicBezTo>
                      <a:cubicBezTo>
                        <a:pt x="200" y="136"/>
                        <a:pt x="196" y="134"/>
                        <a:pt x="193" y="131"/>
                      </a:cubicBezTo>
                      <a:cubicBezTo>
                        <a:pt x="193" y="131"/>
                        <a:pt x="193" y="131"/>
                        <a:pt x="193" y="130"/>
                      </a:cubicBezTo>
                      <a:cubicBezTo>
                        <a:pt x="193" y="130"/>
                        <a:pt x="193" y="130"/>
                        <a:pt x="193" y="130"/>
                      </a:cubicBezTo>
                      <a:cubicBezTo>
                        <a:pt x="193" y="129"/>
                        <a:pt x="193" y="127"/>
                        <a:pt x="193" y="125"/>
                      </a:cubicBezTo>
                      <a:cubicBezTo>
                        <a:pt x="193" y="125"/>
                        <a:pt x="193" y="124"/>
                        <a:pt x="193" y="124"/>
                      </a:cubicBezTo>
                      <a:cubicBezTo>
                        <a:pt x="193" y="124"/>
                        <a:pt x="194" y="124"/>
                        <a:pt x="194" y="124"/>
                      </a:cubicBezTo>
                      <a:cubicBezTo>
                        <a:pt x="194" y="124"/>
                        <a:pt x="194" y="124"/>
                        <a:pt x="194" y="124"/>
                      </a:cubicBezTo>
                      <a:cubicBezTo>
                        <a:pt x="194" y="124"/>
                        <a:pt x="195" y="124"/>
                        <a:pt x="195" y="123"/>
                      </a:cubicBezTo>
                      <a:cubicBezTo>
                        <a:pt x="195" y="123"/>
                        <a:pt x="195" y="123"/>
                        <a:pt x="195" y="123"/>
                      </a:cubicBezTo>
                      <a:cubicBezTo>
                        <a:pt x="198" y="122"/>
                        <a:pt x="200" y="121"/>
                        <a:pt x="203" y="120"/>
                      </a:cubicBezTo>
                      <a:cubicBezTo>
                        <a:pt x="203" y="119"/>
                        <a:pt x="203" y="119"/>
                        <a:pt x="203" y="119"/>
                      </a:cubicBezTo>
                      <a:cubicBezTo>
                        <a:pt x="200" y="121"/>
                        <a:pt x="198" y="122"/>
                        <a:pt x="195" y="123"/>
                      </a:cubicBezTo>
                      <a:cubicBezTo>
                        <a:pt x="194" y="123"/>
                        <a:pt x="194" y="123"/>
                        <a:pt x="194" y="123"/>
                      </a:cubicBezTo>
                      <a:cubicBezTo>
                        <a:pt x="194" y="122"/>
                        <a:pt x="194" y="121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4" y="119"/>
                        <a:pt x="194" y="119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6" y="117"/>
                        <a:pt x="196" y="114"/>
                        <a:pt x="196" y="113"/>
                      </a:cubicBezTo>
                      <a:cubicBezTo>
                        <a:pt x="196" y="113"/>
                        <a:pt x="196" y="113"/>
                        <a:pt x="196" y="113"/>
                      </a:cubicBezTo>
                      <a:cubicBezTo>
                        <a:pt x="198" y="110"/>
                        <a:pt x="198" y="108"/>
                        <a:pt x="199" y="105"/>
                      </a:cubicBezTo>
                      <a:cubicBezTo>
                        <a:pt x="201" y="106"/>
                        <a:pt x="202" y="107"/>
                        <a:pt x="203" y="107"/>
                      </a:cubicBezTo>
                      <a:cubicBezTo>
                        <a:pt x="203" y="106"/>
                        <a:pt x="203" y="106"/>
                        <a:pt x="203" y="106"/>
                      </a:cubicBezTo>
                      <a:cubicBezTo>
                        <a:pt x="202" y="106"/>
                        <a:pt x="201" y="105"/>
                        <a:pt x="200" y="104"/>
                      </a:cubicBezTo>
                      <a:cubicBezTo>
                        <a:pt x="200" y="102"/>
                        <a:pt x="202" y="100"/>
                        <a:pt x="203" y="98"/>
                      </a:cubicBezTo>
                      <a:cubicBezTo>
                        <a:pt x="203" y="94"/>
                        <a:pt x="203" y="94"/>
                        <a:pt x="203" y="94"/>
                      </a:cubicBezTo>
                      <a:cubicBezTo>
                        <a:pt x="202" y="98"/>
                        <a:pt x="200" y="101"/>
                        <a:pt x="199" y="104"/>
                      </a:cubicBezTo>
                      <a:cubicBezTo>
                        <a:pt x="198" y="107"/>
                        <a:pt x="197" y="109"/>
                        <a:pt x="196" y="112"/>
                      </a:cubicBezTo>
                      <a:cubicBezTo>
                        <a:pt x="196" y="112"/>
                        <a:pt x="196" y="113"/>
                        <a:pt x="196" y="113"/>
                      </a:cubicBezTo>
                      <a:cubicBezTo>
                        <a:pt x="195" y="114"/>
                        <a:pt x="195" y="116"/>
                        <a:pt x="194" y="118"/>
                      </a:cubicBezTo>
                      <a:cubicBezTo>
                        <a:pt x="194" y="116"/>
                        <a:pt x="194" y="113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3" y="111"/>
                        <a:pt x="193" y="111"/>
                        <a:pt x="193" y="111"/>
                      </a:cubicBezTo>
                      <a:cubicBezTo>
                        <a:pt x="194" y="113"/>
                        <a:pt x="193" y="116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9"/>
                        <a:pt x="194" y="119"/>
                        <a:pt x="194" y="120"/>
                      </a:cubicBezTo>
                      <a:cubicBezTo>
                        <a:pt x="194" y="120"/>
                        <a:pt x="194" y="120"/>
                        <a:pt x="194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3" y="120"/>
                        <a:pt x="193" y="120"/>
                        <a:pt x="193" y="120"/>
                      </a:cubicBezTo>
                      <a:cubicBezTo>
                        <a:pt x="191" y="120"/>
                        <a:pt x="189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1"/>
                        <a:pt x="188" y="121"/>
                      </a:cubicBezTo>
                      <a:cubicBezTo>
                        <a:pt x="188" y="121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88" y="122"/>
                        <a:pt x="188" y="122"/>
                        <a:pt x="188" y="122"/>
                      </a:cubicBezTo>
                      <a:cubicBezTo>
                        <a:pt x="190" y="121"/>
                        <a:pt x="191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1"/>
                        <a:pt x="193" y="121"/>
                      </a:cubicBezTo>
                      <a:cubicBezTo>
                        <a:pt x="193" y="121"/>
                        <a:pt x="193" y="123"/>
                        <a:pt x="193" y="123"/>
                      </a:cubicBezTo>
                      <a:cubicBezTo>
                        <a:pt x="193" y="124"/>
                        <a:pt x="193" y="124"/>
                        <a:pt x="193" y="124"/>
                      </a:cubicBezTo>
                      <a:cubicBezTo>
                        <a:pt x="191" y="124"/>
                        <a:pt x="189" y="125"/>
                        <a:pt x="188" y="126"/>
                      </a:cubicBezTo>
                      <a:cubicBezTo>
                        <a:pt x="188" y="126"/>
                        <a:pt x="188" y="126"/>
                        <a:pt x="188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5"/>
                        <a:pt x="187" y="125"/>
                      </a:cubicBezTo>
                      <a:cubicBezTo>
                        <a:pt x="187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6" y="125"/>
                        <a:pt x="186" y="125"/>
                        <a:pt x="186" y="125"/>
                      </a:cubicBezTo>
                      <a:cubicBezTo>
                        <a:pt x="183" y="124"/>
                        <a:pt x="179" y="122"/>
                        <a:pt x="176" y="122"/>
                      </a:cubicBezTo>
                      <a:cubicBezTo>
                        <a:pt x="175" y="121"/>
                        <a:pt x="175" y="121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3" y="119"/>
                        <a:pt x="172" y="116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4"/>
                      </a:cubicBezTo>
                      <a:cubicBezTo>
                        <a:pt x="170" y="114"/>
                        <a:pt x="170" y="114"/>
                        <a:pt x="170" y="113"/>
                      </a:cubicBezTo>
                      <a:cubicBezTo>
                        <a:pt x="172" y="110"/>
                        <a:pt x="173" y="107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5" y="104"/>
                        <a:pt x="175" y="104"/>
                        <a:pt x="175" y="104"/>
                      </a:cubicBezTo>
                      <a:cubicBezTo>
                        <a:pt x="173" y="107"/>
                        <a:pt x="171" y="110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9" y="113"/>
                        <a:pt x="169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7" y="111"/>
                        <a:pt x="165" y="110"/>
                        <a:pt x="164" y="108"/>
                      </a:cubicBezTo>
                      <a:cubicBezTo>
                        <a:pt x="169" y="103"/>
                        <a:pt x="172" y="96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5"/>
                        <a:pt x="179" y="96"/>
                        <a:pt x="179" y="97"/>
                      </a:cubicBezTo>
                      <a:cubicBezTo>
                        <a:pt x="179" y="98"/>
                        <a:pt x="179" y="100"/>
                        <a:pt x="179" y="101"/>
                      </a:cubicBezTo>
                      <a:cubicBezTo>
                        <a:pt x="179" y="102"/>
                        <a:pt x="179" y="104"/>
                        <a:pt x="178" y="106"/>
                      </a:cubicBezTo>
                      <a:cubicBezTo>
                        <a:pt x="177" y="108"/>
                        <a:pt x="176" y="109"/>
                        <a:pt x="176" y="111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6" y="112"/>
                        <a:pt x="176" y="112"/>
                        <a:pt x="176" y="112"/>
                      </a:cubicBezTo>
                      <a:cubicBezTo>
                        <a:pt x="177" y="109"/>
                        <a:pt x="178" y="108"/>
                        <a:pt x="178" y="106"/>
                      </a:cubicBezTo>
                      <a:cubicBezTo>
                        <a:pt x="179" y="104"/>
                        <a:pt x="179" y="102"/>
                        <a:pt x="179" y="101"/>
                      </a:cubicBezTo>
                      <a:cubicBezTo>
                        <a:pt x="179" y="99"/>
                        <a:pt x="179" y="98"/>
                        <a:pt x="179" y="97"/>
                      </a:cubicBezTo>
                      <a:cubicBezTo>
                        <a:pt x="179" y="96"/>
                        <a:pt x="179" y="95"/>
                        <a:pt x="179" y="94"/>
                      </a:cubicBezTo>
                      <a:cubicBezTo>
                        <a:pt x="179" y="94"/>
                        <a:pt x="179" y="94"/>
                        <a:pt x="179" y="94"/>
                      </a:cubicBezTo>
                      <a:cubicBezTo>
                        <a:pt x="179" y="93"/>
                        <a:pt x="184" y="91"/>
                        <a:pt x="184" y="91"/>
                      </a:cubicBezTo>
                      <a:cubicBezTo>
                        <a:pt x="183" y="92"/>
                        <a:pt x="183" y="94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3" y="95"/>
                        <a:pt x="183" y="95"/>
                        <a:pt x="183" y="95"/>
                      </a:cubicBezTo>
                      <a:cubicBezTo>
                        <a:pt x="184" y="94"/>
                        <a:pt x="184" y="92"/>
                        <a:pt x="184" y="91"/>
                      </a:cubicBezTo>
                      <a:cubicBezTo>
                        <a:pt x="184" y="91"/>
                        <a:pt x="184" y="91"/>
                        <a:pt x="184" y="91"/>
                      </a:cubicBezTo>
                      <a:cubicBezTo>
                        <a:pt x="186" y="89"/>
                        <a:pt x="190" y="88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2" y="87"/>
                        <a:pt x="192" y="87"/>
                        <a:pt x="192" y="87"/>
                      </a:cubicBezTo>
                      <a:cubicBezTo>
                        <a:pt x="192" y="87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8"/>
                        <a:pt x="192" y="88"/>
                        <a:pt x="192" y="88"/>
                      </a:cubicBezTo>
                      <a:cubicBezTo>
                        <a:pt x="192" y="87"/>
                        <a:pt x="193" y="87"/>
                        <a:pt x="193" y="87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3" y="87"/>
                        <a:pt x="193" y="86"/>
                        <a:pt x="193" y="87"/>
                      </a:cubicBezTo>
                      <a:cubicBezTo>
                        <a:pt x="193" y="86"/>
                        <a:pt x="193" y="86"/>
                        <a:pt x="193" y="86"/>
                      </a:cubicBezTo>
                      <a:cubicBezTo>
                        <a:pt x="194" y="87"/>
                        <a:pt x="195" y="87"/>
                        <a:pt x="196" y="87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6" y="88"/>
                        <a:pt x="196" y="88"/>
                        <a:pt x="196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6" y="91"/>
                        <a:pt x="195" y="93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4" y="96"/>
                        <a:pt x="194" y="96"/>
                        <a:pt x="194" y="96"/>
                      </a:cubicBezTo>
                      <a:cubicBezTo>
                        <a:pt x="195" y="94"/>
                        <a:pt x="196" y="91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7" y="88"/>
                        <a:pt x="197" y="88"/>
                        <a:pt x="197" y="88"/>
                      </a:cubicBezTo>
                      <a:cubicBezTo>
                        <a:pt x="199" y="88"/>
                        <a:pt x="201" y="88"/>
                        <a:pt x="203" y="88"/>
                      </a:cubicBezTo>
                      <a:cubicBezTo>
                        <a:pt x="203" y="86"/>
                        <a:pt x="203" y="86"/>
                        <a:pt x="203" y="86"/>
                      </a:cubicBezTo>
                      <a:cubicBezTo>
                        <a:pt x="201" y="87"/>
                        <a:pt x="199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8" y="85"/>
                        <a:pt x="198" y="83"/>
                        <a:pt x="199" y="81"/>
                      </a:cubicBezTo>
                      <a:cubicBezTo>
                        <a:pt x="199" y="81"/>
                        <a:pt x="199" y="81"/>
                        <a:pt x="199" y="81"/>
                      </a:cubicBezTo>
                      <a:cubicBezTo>
                        <a:pt x="200" y="80"/>
                        <a:pt x="201" y="79"/>
                        <a:pt x="203" y="78"/>
                      </a:cubicBezTo>
                      <a:cubicBezTo>
                        <a:pt x="203" y="76"/>
                        <a:pt x="203" y="76"/>
                        <a:pt x="203" y="76"/>
                      </a:cubicBezTo>
                      <a:cubicBezTo>
                        <a:pt x="202" y="76"/>
                        <a:pt x="201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1" y="75"/>
                        <a:pt x="202" y="73"/>
                        <a:pt x="203" y="71"/>
                      </a:cubicBezTo>
                      <a:cubicBezTo>
                        <a:pt x="203" y="70"/>
                        <a:pt x="203" y="70"/>
                        <a:pt x="203" y="70"/>
                      </a:cubicBezTo>
                      <a:cubicBezTo>
                        <a:pt x="202" y="72"/>
                        <a:pt x="201" y="75"/>
                        <a:pt x="200" y="77"/>
                      </a:cubicBezTo>
                      <a:cubicBezTo>
                        <a:pt x="200" y="77"/>
                        <a:pt x="200" y="77"/>
                        <a:pt x="200" y="77"/>
                      </a:cubicBezTo>
                      <a:cubicBezTo>
                        <a:pt x="200" y="78"/>
                        <a:pt x="198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6" y="79"/>
                        <a:pt x="196" y="79"/>
                        <a:pt x="196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7" y="79"/>
                        <a:pt x="197" y="79"/>
                        <a:pt x="197" y="79"/>
                      </a:cubicBezTo>
                      <a:cubicBezTo>
                        <a:pt x="194" y="81"/>
                        <a:pt x="190" y="81"/>
                        <a:pt x="187" y="82"/>
                      </a:cubicBezTo>
                      <a:cubicBezTo>
                        <a:pt x="189" y="73"/>
                        <a:pt x="192" y="66"/>
                        <a:pt x="195" y="59"/>
                      </a:cubicBezTo>
                      <a:cubicBezTo>
                        <a:pt x="195" y="59"/>
                        <a:pt x="195" y="59"/>
                        <a:pt x="195" y="59"/>
                      </a:cubicBezTo>
                      <a:cubicBezTo>
                        <a:pt x="195" y="59"/>
                        <a:pt x="195" y="60"/>
                        <a:pt x="195" y="60"/>
                      </a:cubicBezTo>
                      <a:cubicBezTo>
                        <a:pt x="195" y="62"/>
                        <a:pt x="195" y="65"/>
                        <a:pt x="195" y="67"/>
                      </a:cubicBezTo>
                      <a:cubicBezTo>
                        <a:pt x="195" y="67"/>
                        <a:pt x="195" y="67"/>
                        <a:pt x="195" y="67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5" y="68"/>
                        <a:pt x="195" y="68"/>
                        <a:pt x="195" y="68"/>
                      </a:cubicBezTo>
                      <a:cubicBezTo>
                        <a:pt x="196" y="68"/>
                        <a:pt x="196" y="68"/>
                        <a:pt x="196" y="67"/>
                      </a:cubicBezTo>
                      <a:cubicBezTo>
                        <a:pt x="196" y="67"/>
                        <a:pt x="196" y="67"/>
                        <a:pt x="196" y="67"/>
                      </a:cubicBezTo>
                      <a:cubicBezTo>
                        <a:pt x="196" y="65"/>
                        <a:pt x="195" y="62"/>
                        <a:pt x="195" y="60"/>
                      </a:cubicBezTo>
                      <a:cubicBezTo>
                        <a:pt x="195" y="60"/>
                        <a:pt x="195" y="59"/>
                        <a:pt x="195" y="59"/>
                      </a:cubicBezTo>
                      <a:cubicBezTo>
                        <a:pt x="196" y="59"/>
                        <a:pt x="196" y="59"/>
                        <a:pt x="196" y="59"/>
                      </a:cubicBezTo>
                      <a:cubicBezTo>
                        <a:pt x="196" y="58"/>
                        <a:pt x="196" y="58"/>
                        <a:pt x="196" y="57"/>
                      </a:cubicBezTo>
                      <a:cubicBezTo>
                        <a:pt x="197" y="56"/>
                        <a:pt x="197" y="54"/>
                        <a:pt x="199" y="53"/>
                      </a:cubicBezTo>
                      <a:cubicBezTo>
                        <a:pt x="199" y="52"/>
                        <a:pt x="200" y="50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2"/>
                        <a:pt x="200" y="52"/>
                      </a:cubicBezTo>
                      <a:cubicBezTo>
                        <a:pt x="200" y="52"/>
                        <a:pt x="200" y="53"/>
                        <a:pt x="200" y="53"/>
                      </a:cubicBezTo>
                      <a:cubicBezTo>
                        <a:pt x="200" y="53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0" y="54"/>
                        <a:pt x="200" y="54"/>
                        <a:pt x="200" y="54"/>
                      </a:cubicBezTo>
                      <a:cubicBezTo>
                        <a:pt x="201" y="53"/>
                        <a:pt x="201" y="52"/>
                        <a:pt x="201" y="52"/>
                      </a:cubicBezTo>
                      <a:cubicBezTo>
                        <a:pt x="201" y="52"/>
                        <a:pt x="201" y="52"/>
                        <a:pt x="201" y="52"/>
                      </a:cubicBezTo>
                      <a:cubicBezTo>
                        <a:pt x="201" y="52"/>
                        <a:pt x="202" y="52"/>
                        <a:pt x="203" y="51"/>
                      </a:cubicBezTo>
                      <a:cubicBezTo>
                        <a:pt x="203" y="49"/>
                        <a:pt x="203" y="49"/>
                        <a:pt x="203" y="49"/>
                      </a:cubicBezTo>
                      <a:cubicBezTo>
                        <a:pt x="202" y="49"/>
                        <a:pt x="202" y="49"/>
                        <a:pt x="201" y="49"/>
                      </a:cubicBezTo>
                      <a:cubicBezTo>
                        <a:pt x="202" y="48"/>
                        <a:pt x="202" y="47"/>
                        <a:pt x="203" y="47"/>
                      </a:cubicBezTo>
                      <a:cubicBezTo>
                        <a:pt x="203" y="42"/>
                        <a:pt x="203" y="42"/>
                        <a:pt x="203" y="42"/>
                      </a:cubicBezTo>
                      <a:cubicBezTo>
                        <a:pt x="202" y="44"/>
                        <a:pt x="201" y="46"/>
                        <a:pt x="199" y="46"/>
                      </a:cubicBezTo>
                      <a:cubicBezTo>
                        <a:pt x="199" y="46"/>
                        <a:pt x="199" y="46"/>
                        <a:pt x="199" y="46"/>
                      </a:cubicBezTo>
                      <a:cubicBezTo>
                        <a:pt x="198" y="47"/>
                        <a:pt x="197" y="47"/>
                        <a:pt x="196" y="47"/>
                      </a:cubicBezTo>
                      <a:cubicBezTo>
                        <a:pt x="196" y="47"/>
                        <a:pt x="196" y="48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ubicBezTo>
                        <a:pt x="196" y="44"/>
                        <a:pt x="197" y="41"/>
                        <a:pt x="197" y="38"/>
                      </a:cubicBezTo>
                      <a:cubicBezTo>
                        <a:pt x="199" y="36"/>
                        <a:pt x="201" y="39"/>
                        <a:pt x="203" y="39"/>
                      </a:cubicBezTo>
                      <a:cubicBezTo>
                        <a:pt x="203" y="25"/>
                        <a:pt x="203" y="25"/>
                        <a:pt x="203" y="25"/>
                      </a:cubicBezTo>
                      <a:cubicBezTo>
                        <a:pt x="202" y="24"/>
                        <a:pt x="202" y="24"/>
                        <a:pt x="202" y="24"/>
                      </a:cubicBezTo>
                      <a:cubicBezTo>
                        <a:pt x="201" y="22"/>
                        <a:pt x="199" y="21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199" y="19"/>
                        <a:pt x="199" y="19"/>
                        <a:pt x="199" y="19"/>
                      </a:cubicBezTo>
                      <a:cubicBezTo>
                        <a:pt x="200" y="17"/>
                        <a:pt x="201" y="17"/>
                        <a:pt x="203" y="16"/>
                      </a:cubicBezTo>
                      <a:cubicBezTo>
                        <a:pt x="203" y="16"/>
                        <a:pt x="203" y="16"/>
                        <a:pt x="203" y="16"/>
                      </a:cubicBezTo>
                      <a:cubicBezTo>
                        <a:pt x="201" y="16"/>
                        <a:pt x="200" y="17"/>
                        <a:pt x="198" y="18"/>
                      </a:cubicBezTo>
                      <a:cubicBezTo>
                        <a:pt x="198" y="18"/>
                        <a:pt x="198" y="19"/>
                        <a:pt x="198" y="18"/>
                      </a:cubicBezTo>
                      <a:cubicBezTo>
                        <a:pt x="198" y="15"/>
                        <a:pt x="199" y="12"/>
                        <a:pt x="199" y="8"/>
                      </a:cubicBezTo>
                      <a:cubicBezTo>
                        <a:pt x="200" y="8"/>
                        <a:pt x="201" y="7"/>
                        <a:pt x="201" y="8"/>
                      </a:cubicBezTo>
                      <a:cubicBezTo>
                        <a:pt x="202" y="8"/>
                        <a:pt x="200" y="8"/>
                        <a:pt x="201" y="7"/>
                      </a:cubicBezTo>
                      <a:cubicBezTo>
                        <a:pt x="201" y="7"/>
                        <a:pt x="201" y="7"/>
                        <a:pt x="201" y="7"/>
                      </a:cubicBezTo>
                      <a:cubicBezTo>
                        <a:pt x="201" y="7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7"/>
                        <a:pt x="202" y="7"/>
                        <a:pt x="203" y="8"/>
                      </a:cubicBezTo>
                      <a:cubicBezTo>
                        <a:pt x="203" y="7"/>
                        <a:pt x="203" y="7"/>
                        <a:pt x="203" y="7"/>
                      </a:cubicBezTo>
                      <a:cubicBezTo>
                        <a:pt x="203" y="7"/>
                        <a:pt x="202" y="6"/>
                        <a:pt x="202" y="6"/>
                      </a:cubicBezTo>
                      <a:cubicBezTo>
                        <a:pt x="203" y="5"/>
                        <a:pt x="202" y="5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6"/>
                        <a:pt x="200" y="6"/>
                        <a:pt x="200" y="6"/>
                      </a:cubicBezTo>
                      <a:cubicBezTo>
                        <a:pt x="200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4"/>
                        <a:pt x="200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1" y="3"/>
                        <a:pt x="201" y="3"/>
                        <a:pt x="201" y="3"/>
                      </a:cubicBezTo>
                      <a:cubicBezTo>
                        <a:pt x="202" y="3"/>
                        <a:pt x="202" y="4"/>
                        <a:pt x="202" y="4"/>
                      </a:cubicBezTo>
                      <a:cubicBezTo>
                        <a:pt x="202" y="4"/>
                        <a:pt x="202" y="4"/>
                        <a:pt x="202" y="4"/>
                      </a:cubicBezTo>
                      <a:cubicBezTo>
                        <a:pt x="202" y="3"/>
                        <a:pt x="202" y="3"/>
                        <a:pt x="202" y="3"/>
                      </a:cubicBezTo>
                      <a:cubicBezTo>
                        <a:pt x="202" y="3"/>
                        <a:pt x="201" y="3"/>
                        <a:pt x="201" y="3"/>
                      </a:cubicBezTo>
                      <a:cubicBezTo>
                        <a:pt x="201" y="2"/>
                        <a:pt x="201" y="2"/>
                        <a:pt x="201" y="2"/>
                      </a:cubicBezTo>
                      <a:cubicBezTo>
                        <a:pt x="202" y="2"/>
                        <a:pt x="202" y="3"/>
                        <a:pt x="203" y="4"/>
                      </a:cubicBez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97" y="1"/>
                        <a:pt x="196" y="2"/>
                        <a:pt x="195" y="1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0"/>
                        <a:pt x="193" y="0"/>
                        <a:pt x="193" y="0"/>
                      </a:cubicBezTo>
                      <a:cubicBezTo>
                        <a:pt x="192" y="1"/>
                        <a:pt x="191" y="3"/>
                        <a:pt x="190" y="3"/>
                      </a:cubicBezTo>
                      <a:cubicBezTo>
                        <a:pt x="189" y="2"/>
                        <a:pt x="188" y="1"/>
                        <a:pt x="188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5" y="0"/>
                        <a:pt x="175" y="0"/>
                        <a:pt x="174" y="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74" y="0"/>
                        <a:pt x="175" y="1"/>
                        <a:pt x="175" y="1"/>
                      </a:cubicBezTo>
                      <a:cubicBezTo>
                        <a:pt x="175" y="1"/>
                        <a:pt x="176" y="1"/>
                        <a:pt x="176" y="1"/>
                      </a:cubicBezTo>
                      <a:cubicBezTo>
                        <a:pt x="176" y="1"/>
                        <a:pt x="176" y="1"/>
                        <a:pt x="176" y="1"/>
                      </a:cubicBezTo>
                      <a:cubicBezTo>
                        <a:pt x="177" y="2"/>
                        <a:pt x="177" y="4"/>
                        <a:pt x="179" y="6"/>
                      </a:cubicBezTo>
                      <a:cubicBezTo>
                        <a:pt x="179" y="7"/>
                        <a:pt x="178" y="7"/>
                        <a:pt x="178" y="7"/>
                      </a:cubicBezTo>
                      <a:cubicBezTo>
                        <a:pt x="178" y="8"/>
                        <a:pt x="177" y="9"/>
                        <a:pt x="177" y="9"/>
                      </a:cubicBezTo>
                      <a:cubicBezTo>
                        <a:pt x="175" y="8"/>
                        <a:pt x="174" y="7"/>
                        <a:pt x="173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4" y="7"/>
                        <a:pt x="175" y="8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7" y="9"/>
                        <a:pt x="177" y="9"/>
                        <a:pt x="177" y="9"/>
                      </a:cubicBezTo>
                      <a:cubicBezTo>
                        <a:pt x="176" y="11"/>
                        <a:pt x="175" y="12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5" y="14"/>
                        <a:pt x="175" y="14"/>
                        <a:pt x="175" y="14"/>
                      </a:cubicBezTo>
                      <a:cubicBezTo>
                        <a:pt x="171" y="14"/>
                        <a:pt x="168" y="15"/>
                        <a:pt x="165" y="15"/>
                      </a:cubicBezTo>
                      <a:cubicBezTo>
                        <a:pt x="166" y="12"/>
                        <a:pt x="166" y="8"/>
                        <a:pt x="168" y="6"/>
                      </a:cubicBezTo>
                      <a:cubicBezTo>
                        <a:pt x="169" y="6"/>
                        <a:pt x="170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1" y="7"/>
                        <a:pt x="171" y="7"/>
                        <a:pt x="171" y="7"/>
                      </a:cubicBezTo>
                      <a:cubicBezTo>
                        <a:pt x="170" y="7"/>
                        <a:pt x="170" y="6"/>
                        <a:pt x="168" y="6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70" y="4"/>
                        <a:pt x="171" y="2"/>
                        <a:pt x="172" y="0"/>
                      </a:cubicBezTo>
                      <a:cubicBezTo>
                        <a:pt x="171" y="0"/>
                        <a:pt x="171" y="0"/>
                        <a:pt x="171" y="0"/>
                      </a:cubicBezTo>
                      <a:cubicBezTo>
                        <a:pt x="170" y="2"/>
                        <a:pt x="169" y="3"/>
                        <a:pt x="168" y="5"/>
                      </a:cubicBezTo>
                      <a:cubicBezTo>
                        <a:pt x="168" y="5"/>
                        <a:pt x="168" y="5"/>
                        <a:pt x="168" y="5"/>
                      </a:cubicBezTo>
                      <a:cubicBezTo>
                        <a:pt x="168" y="5"/>
                        <a:pt x="168" y="6"/>
                        <a:pt x="167" y="6"/>
                      </a:cubicBezTo>
                      <a:cubicBezTo>
                        <a:pt x="167" y="6"/>
                        <a:pt x="167" y="6"/>
                        <a:pt x="167" y="6"/>
                      </a:cubicBezTo>
                      <a:cubicBezTo>
                        <a:pt x="164" y="5"/>
                        <a:pt x="161" y="4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8" y="2"/>
                        <a:pt x="158" y="2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9" y="1"/>
                        <a:pt x="159" y="1"/>
                        <a:pt x="159" y="1"/>
                      </a:cubicBezTo>
                      <a:cubicBezTo>
                        <a:pt x="158" y="2"/>
                        <a:pt x="157" y="2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4" y="3"/>
                        <a:pt x="152" y="2"/>
                        <a:pt x="149" y="2"/>
                      </a:cubicBezTo>
                      <a:cubicBezTo>
                        <a:pt x="148" y="2"/>
                        <a:pt x="147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4" y="2"/>
                        <a:pt x="144" y="4"/>
                        <a:pt x="144" y="2"/>
                      </a:cubicBezTo>
                      <a:cubicBezTo>
                        <a:pt x="144" y="2"/>
                        <a:pt x="144" y="2"/>
                        <a:pt x="144" y="2"/>
                      </a:cubicBezTo>
                      <a:cubicBezTo>
                        <a:pt x="145" y="2"/>
                        <a:pt x="146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6" y="1"/>
                        <a:pt x="145" y="2"/>
                        <a:pt x="143" y="2"/>
                      </a:cubicBezTo>
                      <a:cubicBezTo>
                        <a:pt x="143" y="2"/>
                        <a:pt x="143" y="2"/>
                        <a:pt x="143" y="2"/>
                      </a:cubicBezTo>
                      <a:cubicBezTo>
                        <a:pt x="142" y="2"/>
                        <a:pt x="142" y="1"/>
                        <a:pt x="141" y="1"/>
                      </a:cubicBezTo>
                      <a:cubicBezTo>
                        <a:pt x="141" y="1"/>
                        <a:pt x="141" y="1"/>
                        <a:pt x="141" y="1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140" y="0"/>
                        <a:pt x="140" y="0"/>
                        <a:pt x="141" y="1"/>
                      </a:cubicBezTo>
                      <a:cubicBezTo>
                        <a:pt x="139" y="1"/>
                        <a:pt x="138" y="0"/>
                        <a:pt x="137" y="0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33" y="0"/>
                        <a:pt x="134" y="0"/>
                        <a:pt x="135" y="1"/>
                      </a:cubicBezTo>
                      <a:cubicBezTo>
                        <a:pt x="135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2" y="1"/>
                        <a:pt x="131" y="0"/>
                        <a:pt x="130" y="0"/>
                      </a:cubicBezTo>
                      <a:cubicBezTo>
                        <a:pt x="130" y="0"/>
                        <a:pt x="130" y="0"/>
                        <a:pt x="129" y="0"/>
                      </a:cubicBezTo>
                      <a:cubicBezTo>
                        <a:pt x="129" y="0"/>
                        <a:pt x="129" y="0"/>
                        <a:pt x="129" y="1"/>
                      </a:cubicBezTo>
                      <a:cubicBezTo>
                        <a:pt x="129" y="0"/>
                        <a:pt x="128" y="0"/>
                        <a:pt x="128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8" y="0"/>
                        <a:pt x="129" y="2"/>
                        <a:pt x="131" y="4"/>
                      </a:cubicBezTo>
                      <a:cubicBezTo>
                        <a:pt x="133" y="5"/>
                        <a:pt x="135" y="7"/>
                        <a:pt x="136" y="8"/>
                      </a:cubicBezTo>
                      <a:cubicBezTo>
                        <a:pt x="136" y="9"/>
                        <a:pt x="136" y="10"/>
                        <a:pt x="136" y="11"/>
                      </a:cubicBezTo>
                      <a:cubicBezTo>
                        <a:pt x="133" y="10"/>
                        <a:pt x="131" y="8"/>
                        <a:pt x="128" y="7"/>
                      </a:cubicBezTo>
                      <a:cubicBezTo>
                        <a:pt x="127" y="5"/>
                        <a:pt x="125" y="3"/>
                        <a:pt x="124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0" y="0"/>
                        <a:pt x="120" y="1"/>
                        <a:pt x="119" y="1"/>
                      </a:cubicBezTo>
                      <a:cubicBezTo>
                        <a:pt x="119" y="1"/>
                        <a:pt x="120" y="1"/>
                        <a:pt x="121" y="1"/>
                      </a:cubicBezTo>
                      <a:cubicBezTo>
                        <a:pt x="121" y="2"/>
                        <a:pt x="121" y="2"/>
                        <a:pt x="121" y="4"/>
                      </a:cubicBezTo>
                      <a:cubicBezTo>
                        <a:pt x="119" y="3"/>
                        <a:pt x="116" y="1"/>
                        <a:pt x="113" y="0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96" y="2"/>
                        <a:pt x="93" y="3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0" y="5"/>
                        <a:pt x="90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8" y="5"/>
                        <a:pt x="87" y="4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6" y="2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7" y="1"/>
                        <a:pt x="87" y="1"/>
                        <a:pt x="87" y="1"/>
                      </a:cubicBezTo>
                      <a:cubicBezTo>
                        <a:pt x="86" y="1"/>
                        <a:pt x="86" y="2"/>
                        <a:pt x="86" y="2"/>
                      </a:cubicBez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4" y="1"/>
                        <a:pt x="84" y="0"/>
                        <a:pt x="84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3" y="3"/>
                        <a:pt x="81" y="7"/>
                        <a:pt x="81" y="10"/>
                      </a:cubicBezTo>
                      <a:cubicBezTo>
                        <a:pt x="81" y="10"/>
                        <a:pt x="81" y="10"/>
                        <a:pt x="81" y="10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5"/>
                        <a:pt x="80" y="15"/>
                        <a:pt x="79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8" y="16"/>
                        <a:pt x="77" y="16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5" y="15"/>
                        <a:pt x="74" y="13"/>
                        <a:pt x="73" y="11"/>
                      </a:cubicBezTo>
                      <a:cubicBezTo>
                        <a:pt x="72" y="9"/>
                        <a:pt x="71" y="7"/>
                        <a:pt x="70" y="5"/>
                      </a:cubicBezTo>
                      <a:cubicBezTo>
                        <a:pt x="70" y="3"/>
                        <a:pt x="70" y="2"/>
                        <a:pt x="70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1"/>
                        <a:pt x="68" y="2"/>
                        <a:pt x="68" y="4"/>
                      </a:cubicBezTo>
                      <a:cubicBezTo>
                        <a:pt x="66" y="6"/>
                        <a:pt x="62" y="8"/>
                        <a:pt x="60" y="10"/>
                      </a:cubicBezTo>
                      <a:cubicBezTo>
                        <a:pt x="58" y="13"/>
                        <a:pt x="57" y="17"/>
                        <a:pt x="56" y="20"/>
                      </a:cubicBezTo>
                      <a:cubicBezTo>
                        <a:pt x="55" y="22"/>
                        <a:pt x="53" y="24"/>
                        <a:pt x="51" y="26"/>
                      </a:cubicBezTo>
                      <a:cubicBezTo>
                        <a:pt x="48" y="30"/>
                        <a:pt x="46" y="33"/>
                        <a:pt x="42" y="36"/>
                      </a:cubicBezTo>
                      <a:cubicBezTo>
                        <a:pt x="38" y="39"/>
                        <a:pt x="35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23" y="40"/>
                        <a:pt x="20" y="40"/>
                        <a:pt x="18" y="40"/>
                      </a:cubicBezTo>
                      <a:cubicBezTo>
                        <a:pt x="13" y="40"/>
                        <a:pt x="8" y="42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3" y="43"/>
                        <a:pt x="3" y="43"/>
                        <a:pt x="3" y="43"/>
                      </a:cubicBezTo>
                      <a:cubicBezTo>
                        <a:pt x="8" y="42"/>
                        <a:pt x="13" y="40"/>
                        <a:pt x="18" y="40"/>
                      </a:cubicBezTo>
                      <a:cubicBezTo>
                        <a:pt x="20" y="40"/>
                        <a:pt x="22" y="41"/>
                        <a:pt x="25" y="41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3"/>
                        <a:pt x="24" y="45"/>
                        <a:pt x="24" y="47"/>
                      </a:cubicBezTo>
                      <a:cubicBezTo>
                        <a:pt x="21" y="49"/>
                        <a:pt x="17" y="49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2" y="51"/>
                        <a:pt x="10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8" y="52"/>
                        <a:pt x="8" y="52"/>
                        <a:pt x="7" y="51"/>
                      </a:cubicBezTo>
                      <a:cubicBezTo>
                        <a:pt x="7" y="51"/>
                        <a:pt x="7" y="51"/>
                        <a:pt x="7" y="52"/>
                      </a:cubicBezTo>
                      <a:cubicBezTo>
                        <a:pt x="7" y="52"/>
                        <a:pt x="7" y="52"/>
                        <a:pt x="7" y="52"/>
                      </a:cubicBezTo>
                      <a:cubicBezTo>
                        <a:pt x="8" y="52"/>
                        <a:pt x="8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6" y="54"/>
                        <a:pt x="3" y="53"/>
                        <a:pt x="1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3" y="54"/>
                        <a:pt x="6" y="54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11" y="52"/>
                        <a:pt x="12" y="52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4" y="51"/>
                        <a:pt x="14" y="51"/>
                        <a:pt x="14" y="51"/>
                      </a:cubicBezTo>
                      <a:cubicBezTo>
                        <a:pt x="13" y="52"/>
                        <a:pt x="11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7" y="54"/>
                        <a:pt x="5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3" y="55"/>
                        <a:pt x="3" y="55"/>
                        <a:pt x="3" y="55"/>
                      </a:cubicBezTo>
                      <a:cubicBezTo>
                        <a:pt x="5" y="55"/>
                        <a:pt x="8" y="54"/>
                        <a:pt x="10" y="54"/>
                      </a:cubicBezTo>
                      <a:cubicBezTo>
                        <a:pt x="9" y="56"/>
                        <a:pt x="7" y="58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8" y="58"/>
                        <a:pt x="9" y="56"/>
                        <a:pt x="10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12" y="53"/>
                        <a:pt x="13" y="53"/>
                        <a:pt x="14" y="52"/>
                      </a:cubicBezTo>
                      <a:cubicBezTo>
                        <a:pt x="14" y="52"/>
                        <a:pt x="14" y="52"/>
                        <a:pt x="14" y="52"/>
                      </a:cubicBezTo>
                      <a:cubicBezTo>
                        <a:pt x="18" y="51"/>
                        <a:pt x="20" y="49"/>
                        <a:pt x="23" y="48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3" y="49"/>
                        <a:pt x="23" y="49"/>
                        <a:pt x="23" y="49"/>
                      </a:cubicBezTo>
                      <a:cubicBezTo>
                        <a:pt x="24" y="49"/>
                        <a:pt x="24" y="49"/>
                        <a:pt x="24" y="48"/>
                      </a:cubicBezTo>
                      <a:cubicBezTo>
                        <a:pt x="32" y="44"/>
                        <a:pt x="40" y="39"/>
                        <a:pt x="46" y="34"/>
                      </a:cubicBezTo>
                      <a:cubicBezTo>
                        <a:pt x="46" y="37"/>
                        <a:pt x="45" y="40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3" y="45"/>
                        <a:pt x="43" y="45"/>
                      </a:cubicBezTo>
                      <a:cubicBezTo>
                        <a:pt x="39" y="46"/>
                        <a:pt x="36" y="47"/>
                        <a:pt x="32" y="47"/>
                      </a:cubicBezTo>
                      <a:cubicBezTo>
                        <a:pt x="32" y="47"/>
                        <a:pt x="32" y="47"/>
                        <a:pt x="32" y="47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6" y="48"/>
                        <a:pt x="39" y="46"/>
                        <a:pt x="43" y="46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3" y="51"/>
                        <a:pt x="42" y="56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39" y="63"/>
                        <a:pt x="39" y="66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8" y="68"/>
                        <a:pt x="37" y="68"/>
                        <a:pt x="37" y="68"/>
                      </a:cubicBezTo>
                      <a:cubicBezTo>
                        <a:pt x="37" y="68"/>
                        <a:pt x="37" y="68"/>
                        <a:pt x="36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9"/>
                        <a:pt x="36" y="69"/>
                        <a:pt x="36" y="69"/>
                      </a:cubicBezTo>
                      <a:cubicBezTo>
                        <a:pt x="37" y="69"/>
                        <a:pt x="37" y="69"/>
                        <a:pt x="37" y="69"/>
                      </a:cubicBezTo>
                      <a:cubicBezTo>
                        <a:pt x="37" y="69"/>
                        <a:pt x="38" y="69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37" y="71"/>
                        <a:pt x="37" y="74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4"/>
                        <a:pt x="38" y="71"/>
                        <a:pt x="38" y="69"/>
                      </a:cubicBezTo>
                      <a:cubicBezTo>
                        <a:pt x="38" y="69"/>
                        <a:pt x="38" y="69"/>
                        <a:pt x="38" y="69"/>
                      </a:cubicBezTo>
                      <a:cubicBezTo>
                        <a:pt x="42" y="70"/>
                        <a:pt x="45" y="73"/>
                        <a:pt x="48" y="76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8" y="78"/>
                        <a:pt x="48" y="79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8" y="79"/>
                        <a:pt x="48" y="78"/>
                        <a:pt x="49" y="76"/>
                      </a:cubicBezTo>
                      <a:cubicBezTo>
                        <a:pt x="49" y="77"/>
                        <a:pt x="50" y="78"/>
                        <a:pt x="51" y="79"/>
                      </a:cubicBezTo>
                      <a:cubicBezTo>
                        <a:pt x="51" y="79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0"/>
                        <a:pt x="51" y="80"/>
                        <a:pt x="52" y="80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3" y="82"/>
                        <a:pt x="54" y="83"/>
                        <a:pt x="55" y="86"/>
                      </a:cubicBezTo>
                      <a:cubicBezTo>
                        <a:pt x="50" y="87"/>
                        <a:pt x="45" y="89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39" y="92"/>
                      </a:cubicBezTo>
                      <a:cubicBezTo>
                        <a:pt x="39" y="92"/>
                        <a:pt x="39" y="92"/>
                        <a:pt x="39" y="93"/>
                      </a:cubicBezTo>
                      <a:cubicBezTo>
                        <a:pt x="39" y="93"/>
                        <a:pt x="39" y="93"/>
                        <a:pt x="39" y="93"/>
                      </a:cubicBezTo>
                      <a:cubicBezTo>
                        <a:pt x="38" y="93"/>
                        <a:pt x="38" y="94"/>
                        <a:pt x="37" y="94"/>
                      </a:cubicBezTo>
                      <a:cubicBezTo>
                        <a:pt x="37" y="95"/>
                        <a:pt x="36" y="95"/>
                        <a:pt x="36" y="95"/>
                      </a:cubicBezTo>
                      <a:cubicBezTo>
                        <a:pt x="35" y="95"/>
                        <a:pt x="35" y="95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33" y="96"/>
                        <a:pt x="32" y="95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2"/>
                        <a:pt x="30" y="92"/>
                      </a:cubicBezTo>
                      <a:cubicBezTo>
                        <a:pt x="30" y="92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3"/>
                        <a:pt x="30" y="93"/>
                      </a:cubicBezTo>
                      <a:cubicBezTo>
                        <a:pt x="30" y="93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27" y="93"/>
                        <a:pt x="25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2" y="91"/>
                        <a:pt x="22" y="91"/>
                        <a:pt x="22" y="91"/>
                      </a:cubicBezTo>
                      <a:cubicBezTo>
                        <a:pt x="25" y="92"/>
                        <a:pt x="27" y="93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30" y="94"/>
                        <a:pt x="30" y="95"/>
                        <a:pt x="30" y="95"/>
                      </a:cubicBezTo>
                      <a:cubicBezTo>
                        <a:pt x="30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7" y="94"/>
                      </a:cubicBezTo>
                      <a:cubicBezTo>
                        <a:pt x="27" y="94"/>
                        <a:pt x="27" y="94"/>
                        <a:pt x="27" y="94"/>
                      </a:cubicBezTo>
                      <a:cubicBezTo>
                        <a:pt x="27" y="94"/>
                        <a:pt x="27" y="95"/>
                        <a:pt x="27" y="95"/>
                      </a:cubicBezTo>
                      <a:cubicBezTo>
                        <a:pt x="27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8" y="95"/>
                        <a:pt x="28" y="95"/>
                        <a:pt x="28" y="95"/>
                      </a:cubicBezTo>
                      <a:cubicBezTo>
                        <a:pt x="27" y="96"/>
                        <a:pt x="26" y="96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7"/>
                        <a:pt x="27" y="96"/>
                        <a:pt x="28" y="96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28" y="96"/>
                        <a:pt x="29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ubicBezTo>
                        <a:pt x="31" y="97"/>
                        <a:pt x="32" y="98"/>
                        <a:pt x="33" y="98"/>
                      </a:cubicBezTo>
                      <a:cubicBezTo>
                        <a:pt x="33" y="98"/>
                        <a:pt x="33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41" y="101"/>
                        <a:pt x="46" y="105"/>
                        <a:pt x="54" y="106"/>
                      </a:cubicBezTo>
                      <a:cubicBezTo>
                        <a:pt x="52" y="109"/>
                        <a:pt x="46" y="109"/>
                        <a:pt x="43" y="108"/>
                      </a:cubicBezTo>
                      <a:cubicBezTo>
                        <a:pt x="43" y="108"/>
                        <a:pt x="43" y="108"/>
                        <a:pt x="43" y="108"/>
                      </a:cubicBezTo>
                      <a:cubicBezTo>
                        <a:pt x="42" y="107"/>
                        <a:pt x="41" y="105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cubicBezTo>
                        <a:pt x="41" y="105"/>
                        <a:pt x="42" y="107"/>
                        <a:pt x="43" y="108"/>
                      </a:cubicBezTo>
                      <a:cubicBezTo>
                        <a:pt x="43" y="109"/>
                        <a:pt x="43" y="109"/>
                        <a:pt x="43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1" y="109"/>
                        <a:pt x="39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5" y="105"/>
                        <a:pt x="31" y="102"/>
                        <a:pt x="28" y="99"/>
                      </a:cubicBezTo>
                      <a:cubicBezTo>
                        <a:pt x="28" y="99"/>
                        <a:pt x="28" y="99"/>
                        <a:pt x="28" y="99"/>
                      </a:cubicBezTo>
                      <a:cubicBezTo>
                        <a:pt x="27" y="99"/>
                        <a:pt x="27" y="99"/>
                        <a:pt x="28" y="99"/>
                      </a:cubicBezTo>
                      <a:cubicBezTo>
                        <a:pt x="31" y="103"/>
                        <a:pt x="35" y="106"/>
                        <a:pt x="37" y="109"/>
                      </a:cubicBezTo>
                      <a:cubicBezTo>
                        <a:pt x="37" y="109"/>
                        <a:pt x="37" y="109"/>
                        <a:pt x="37" y="109"/>
                      </a:cubicBezTo>
                      <a:cubicBezTo>
                        <a:pt x="33" y="112"/>
                        <a:pt x="28" y="113"/>
                        <a:pt x="24" y="115"/>
                      </a:cubicBezTo>
                      <a:cubicBezTo>
                        <a:pt x="24" y="115"/>
                        <a:pt x="24" y="115"/>
                        <a:pt x="24" y="116"/>
                      </a:cubicBezTo>
                      <a:cubicBezTo>
                        <a:pt x="20" y="120"/>
                        <a:pt x="14" y="123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0" y="128"/>
                        <a:pt x="10" y="128"/>
                        <a:pt x="10" y="128"/>
                      </a:cubicBezTo>
                      <a:cubicBezTo>
                        <a:pt x="14" y="123"/>
                        <a:pt x="20" y="121"/>
                        <a:pt x="24" y="116"/>
                      </a:cubicBezTo>
                      <a:cubicBezTo>
                        <a:pt x="25" y="117"/>
                        <a:pt x="25" y="118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9"/>
                        <a:pt x="25" y="119"/>
                        <a:pt x="25" y="119"/>
                      </a:cubicBezTo>
                      <a:cubicBezTo>
                        <a:pt x="25" y="118"/>
                        <a:pt x="25" y="117"/>
                        <a:pt x="25" y="116"/>
                      </a:cubicBezTo>
                      <a:cubicBezTo>
                        <a:pt x="29" y="113"/>
                        <a:pt x="34" y="112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38" y="110"/>
                        <a:pt x="38" y="110"/>
                        <a:pt x="38" y="110"/>
                      </a:cubicBezTo>
                      <a:cubicBezTo>
                        <a:pt x="40" y="110"/>
                        <a:pt x="41" y="110"/>
                        <a:pt x="42" y="110"/>
                      </a:cubicBezTo>
                      <a:cubicBezTo>
                        <a:pt x="42" y="110"/>
                        <a:pt x="42" y="110"/>
                        <a:pt x="42" y="110"/>
                      </a:cubicBezTo>
                      <a:cubicBezTo>
                        <a:pt x="43" y="110"/>
                        <a:pt x="44" y="110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11"/>
                        <a:pt x="45" y="112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6" y="113"/>
                        <a:pt x="46" y="113"/>
                        <a:pt x="46" y="113"/>
                      </a:cubicBezTo>
                      <a:cubicBezTo>
                        <a:pt x="44" y="115"/>
                        <a:pt x="42" y="116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0" y="120"/>
                        <a:pt x="38" y="121"/>
                        <a:pt x="37" y="124"/>
                      </a:cubicBezTo>
                      <a:cubicBezTo>
                        <a:pt x="37" y="124"/>
                        <a:pt x="37" y="124"/>
                        <a:pt x="37" y="124"/>
                      </a:cubicBezTo>
                      <a:cubicBezTo>
                        <a:pt x="33" y="128"/>
                        <a:pt x="27" y="133"/>
                        <a:pt x="25" y="139"/>
                      </a:cubicBezTo>
                      <a:cubicBezTo>
                        <a:pt x="25" y="139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8" y="133"/>
                        <a:pt x="33" y="129"/>
                        <a:pt x="38" y="124"/>
                      </a:cubicBezTo>
                      <a:cubicBezTo>
                        <a:pt x="39" y="126"/>
                        <a:pt x="41" y="128"/>
                        <a:pt x="42" y="131"/>
                      </a:cubicBezTo>
                      <a:cubicBezTo>
                        <a:pt x="42" y="131"/>
                        <a:pt x="42" y="131"/>
                        <a:pt x="42" y="131"/>
                      </a:cubicBezTo>
                      <a:cubicBezTo>
                        <a:pt x="42" y="131"/>
                        <a:pt x="42" y="131"/>
                        <a:pt x="43" y="131"/>
                      </a:cubicBezTo>
                      <a:cubicBezTo>
                        <a:pt x="43" y="131"/>
                        <a:pt x="43" y="130"/>
                        <a:pt x="43" y="130"/>
                      </a:cubicBezTo>
                      <a:cubicBezTo>
                        <a:pt x="41" y="128"/>
                        <a:pt x="39" y="126"/>
                        <a:pt x="38" y="124"/>
                      </a:cubicBezTo>
                      <a:cubicBezTo>
                        <a:pt x="39" y="122"/>
                        <a:pt x="40" y="120"/>
                        <a:pt x="42" y="118"/>
                      </a:cubicBezTo>
                      <a:cubicBezTo>
                        <a:pt x="42" y="118"/>
                        <a:pt x="42" y="118"/>
                        <a:pt x="42" y="118"/>
                      </a:cubicBezTo>
                      <a:cubicBezTo>
                        <a:pt x="45" y="116"/>
                        <a:pt x="48" y="113"/>
                        <a:pt x="52" y="110"/>
                      </a:cubicBezTo>
                      <a:cubicBezTo>
                        <a:pt x="52" y="110"/>
                        <a:pt x="52" y="111"/>
                        <a:pt x="52" y="111"/>
                      </a:cubicBezTo>
                      <a:cubicBezTo>
                        <a:pt x="52" y="111"/>
                        <a:pt x="53" y="112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3" y="112"/>
                        <a:pt x="53" y="111"/>
                        <a:pt x="52" y="110"/>
                      </a:cubicBezTo>
                      <a:cubicBezTo>
                        <a:pt x="52" y="110"/>
                        <a:pt x="52" y="110"/>
                        <a:pt x="52" y="110"/>
                      </a:cubicBezTo>
                      <a:cubicBezTo>
                        <a:pt x="53" y="110"/>
                        <a:pt x="52" y="109"/>
                        <a:pt x="53" y="109"/>
                      </a:cubicBezTo>
                      <a:cubicBezTo>
                        <a:pt x="57" y="108"/>
                        <a:pt x="62" y="108"/>
                        <a:pt x="66" y="107"/>
                      </a:cubicBezTo>
                      <a:cubicBezTo>
                        <a:pt x="66" y="108"/>
                        <a:pt x="65" y="109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4" y="110"/>
                        <a:pt x="63" y="110"/>
                        <a:pt x="63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2" y="110"/>
                      </a:cubicBezTo>
                      <a:cubicBezTo>
                        <a:pt x="62" y="110"/>
                        <a:pt x="62" y="110"/>
                        <a:pt x="63" y="110"/>
                      </a:cubicBezTo>
                      <a:cubicBezTo>
                        <a:pt x="63" y="110"/>
                        <a:pt x="64" y="110"/>
                        <a:pt x="64" y="110"/>
                      </a:cubicBezTo>
                      <a:cubicBezTo>
                        <a:pt x="64" y="110"/>
                        <a:pt x="64" y="110"/>
                        <a:pt x="64" y="110"/>
                      </a:cubicBezTo>
                      <a:cubicBezTo>
                        <a:pt x="64" y="111"/>
                        <a:pt x="64" y="111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62" y="115"/>
                        <a:pt x="60" y="120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57" y="123"/>
                        <a:pt x="56" y="122"/>
                        <a:pt x="55" y="122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5" y="122"/>
                        <a:pt x="54" y="122"/>
                        <a:pt x="54" y="122"/>
                      </a:cubicBezTo>
                      <a:cubicBezTo>
                        <a:pt x="54" y="122"/>
                        <a:pt x="55" y="123"/>
                        <a:pt x="55" y="123"/>
                      </a:cubicBezTo>
                      <a:cubicBezTo>
                        <a:pt x="55" y="122"/>
                        <a:pt x="55" y="122"/>
                        <a:pt x="55" y="122"/>
                      </a:cubicBezTo>
                      <a:cubicBezTo>
                        <a:pt x="56" y="122"/>
                        <a:pt x="57" y="123"/>
                        <a:pt x="57" y="123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4"/>
                        <a:pt x="57" y="124"/>
                        <a:pt x="57" y="124"/>
                      </a:cubicBezTo>
                      <a:cubicBezTo>
                        <a:pt x="57" y="125"/>
                        <a:pt x="57" y="125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56" y="126"/>
                        <a:pt x="57" y="126"/>
                        <a:pt x="57" y="126"/>
                      </a:cubicBezTo>
                      <a:cubicBezTo>
                        <a:pt x="57" y="125"/>
                        <a:pt x="57" y="125"/>
                        <a:pt x="58" y="124"/>
                      </a:cubicBezTo>
                      <a:cubicBezTo>
                        <a:pt x="58" y="124"/>
                        <a:pt x="58" y="124"/>
                        <a:pt x="58" y="124"/>
                      </a:cubicBezTo>
                      <a:cubicBezTo>
                        <a:pt x="60" y="125"/>
                        <a:pt x="63" y="127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5" y="128"/>
                        <a:pt x="65" y="128"/>
                        <a:pt x="65" y="128"/>
                      </a:cubicBezTo>
                      <a:cubicBezTo>
                        <a:pt x="68" y="130"/>
                        <a:pt x="70" y="132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6"/>
                        <a:pt x="72" y="137"/>
                        <a:pt x="71" y="138"/>
                      </a:cubicBezTo>
                      <a:cubicBezTo>
                        <a:pt x="71" y="138"/>
                        <a:pt x="71" y="137"/>
                        <a:pt x="70" y="137"/>
                      </a:cubicBezTo>
                      <a:cubicBezTo>
                        <a:pt x="71" y="138"/>
                        <a:pt x="72" y="138"/>
                        <a:pt x="71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0"/>
                        <a:pt x="69" y="141"/>
                        <a:pt x="67" y="142"/>
                      </a:cubicBezTo>
                      <a:cubicBezTo>
                        <a:pt x="67" y="142"/>
                        <a:pt x="67" y="142"/>
                        <a:pt x="67" y="142"/>
                      </a:cubicBezTo>
                      <a:cubicBezTo>
                        <a:pt x="67" y="143"/>
                        <a:pt x="67" y="143"/>
                        <a:pt x="67" y="143"/>
                      </a:cubicBezTo>
                      <a:cubicBezTo>
                        <a:pt x="67" y="143"/>
                        <a:pt x="68" y="143"/>
                        <a:pt x="68" y="143"/>
                      </a:cubicBezTo>
                      <a:cubicBezTo>
                        <a:pt x="68" y="143"/>
                        <a:pt x="68" y="143"/>
                        <a:pt x="68" y="143"/>
                      </a:cubicBezTo>
                      <a:cubicBezTo>
                        <a:pt x="69" y="142"/>
                        <a:pt x="71" y="140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1" y="141"/>
                        <a:pt x="70" y="143"/>
                        <a:pt x="69" y="145"/>
                      </a:cubicBezTo>
                      <a:cubicBezTo>
                        <a:pt x="69" y="145"/>
                        <a:pt x="69" y="145"/>
                        <a:pt x="69" y="145"/>
                      </a:cubicBezTo>
                      <a:cubicBezTo>
                        <a:pt x="69" y="146"/>
                        <a:pt x="69" y="145"/>
                        <a:pt x="69" y="146"/>
                      </a:cubicBezTo>
                      <a:cubicBezTo>
                        <a:pt x="69" y="146"/>
                        <a:pt x="69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7" y="146"/>
                        <a:pt x="67" y="146"/>
                        <a:pt x="66" y="146"/>
                      </a:cubicBezTo>
                      <a:cubicBezTo>
                        <a:pt x="65" y="146"/>
                        <a:pt x="64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3" y="146"/>
                        <a:pt x="63" y="146"/>
                        <a:pt x="63" y="146"/>
                      </a:cubicBezTo>
                      <a:cubicBezTo>
                        <a:pt x="64" y="146"/>
                        <a:pt x="65" y="147"/>
                        <a:pt x="66" y="147"/>
                      </a:cubicBezTo>
                      <a:cubicBezTo>
                        <a:pt x="67" y="147"/>
                        <a:pt x="67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8" y="147"/>
                        <a:pt x="68" y="147"/>
                      </a:cubicBezTo>
                      <a:cubicBezTo>
                        <a:pt x="68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70" y="148"/>
                        <a:pt x="70" y="148"/>
                      </a:cubicBezTo>
                      <a:cubicBezTo>
                        <a:pt x="69" y="149"/>
                        <a:pt x="68" y="149"/>
                        <a:pt x="66" y="15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65" y="151"/>
                        <a:pt x="64" y="152"/>
                        <a:pt x="62" y="153"/>
                      </a:cubicBezTo>
                      <a:cubicBezTo>
                        <a:pt x="61" y="152"/>
                        <a:pt x="60" y="151"/>
                        <a:pt x="60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59" y="151"/>
                        <a:pt x="59" y="151"/>
                        <a:pt x="59" y="151"/>
                      </a:cubicBezTo>
                      <a:cubicBezTo>
                        <a:pt x="60" y="152"/>
                        <a:pt x="61" y="152"/>
                        <a:pt x="62" y="153"/>
                      </a:cubicBezTo>
                      <a:cubicBezTo>
                        <a:pt x="61" y="154"/>
                        <a:pt x="59" y="155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8" y="156"/>
                        <a:pt x="58" y="156"/>
                        <a:pt x="58" y="156"/>
                      </a:cubicBezTo>
                      <a:cubicBezTo>
                        <a:pt x="59" y="155"/>
                        <a:pt x="61" y="154"/>
                        <a:pt x="62" y="153"/>
                      </a:cubicBezTo>
                      <a:cubicBezTo>
                        <a:pt x="62" y="153"/>
                        <a:pt x="62" y="153"/>
                        <a:pt x="62" y="153"/>
                      </a:cubicBezTo>
                      <a:cubicBezTo>
                        <a:pt x="64" y="152"/>
                        <a:pt x="65" y="152"/>
                        <a:pt x="66" y="151"/>
                      </a:cubicBezTo>
                      <a:cubicBezTo>
                        <a:pt x="66" y="151"/>
                        <a:pt x="66" y="151"/>
                        <a:pt x="66" y="151"/>
                      </a:cubicBezTo>
                      <a:cubicBezTo>
                        <a:pt x="67" y="151"/>
                        <a:pt x="66" y="151"/>
                        <a:pt x="66" y="151"/>
                      </a:cubicBezTo>
                      <a:cubicBezTo>
                        <a:pt x="64" y="153"/>
                        <a:pt x="62" y="154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58" y="157"/>
                        <a:pt x="56" y="159"/>
                        <a:pt x="54" y="160"/>
                      </a:cubicBezTo>
                      <a:cubicBezTo>
                        <a:pt x="54" y="160"/>
                        <a:pt x="54" y="160"/>
                        <a:pt x="54" y="160"/>
                      </a:cubicBezTo>
                      <a:cubicBezTo>
                        <a:pt x="54" y="160"/>
                        <a:pt x="54" y="160"/>
                        <a:pt x="53" y="160"/>
                      </a:cubicBezTo>
                      <a:cubicBezTo>
                        <a:pt x="53" y="160"/>
                        <a:pt x="53" y="160"/>
                        <a:pt x="53" y="160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3" y="161"/>
                        <a:pt x="53" y="161"/>
                        <a:pt x="53" y="161"/>
                      </a:cubicBezTo>
                      <a:cubicBezTo>
                        <a:pt x="54" y="161"/>
                        <a:pt x="54" y="161"/>
                        <a:pt x="54" y="161"/>
                      </a:cubicBezTo>
                      <a:cubicBezTo>
                        <a:pt x="52" y="164"/>
                        <a:pt x="49" y="167"/>
                        <a:pt x="47" y="170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7" y="171"/>
                        <a:pt x="47" y="171"/>
                        <a:pt x="47" y="171"/>
                      </a:cubicBezTo>
                      <a:cubicBezTo>
                        <a:pt x="49" y="167"/>
                        <a:pt x="52" y="164"/>
                        <a:pt x="54" y="161"/>
                      </a:cubicBezTo>
                      <a:cubicBezTo>
                        <a:pt x="54" y="161"/>
                        <a:pt x="54" y="160"/>
                        <a:pt x="54" y="160"/>
                      </a:cubicBezTo>
                      <a:cubicBezTo>
                        <a:pt x="56" y="159"/>
                        <a:pt x="58" y="157"/>
                        <a:pt x="60" y="156"/>
                      </a:cubicBezTo>
                      <a:cubicBezTo>
                        <a:pt x="61" y="158"/>
                        <a:pt x="62" y="160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3"/>
                        <a:pt x="63" y="163"/>
                      </a:cubicBezTo>
                      <a:cubicBezTo>
                        <a:pt x="63" y="163"/>
                        <a:pt x="63" y="162"/>
                        <a:pt x="63" y="162"/>
                      </a:cubicBezTo>
                      <a:cubicBezTo>
                        <a:pt x="63" y="160"/>
                        <a:pt x="62" y="158"/>
                        <a:pt x="60" y="156"/>
                      </a:cubicBezTo>
                      <a:cubicBezTo>
                        <a:pt x="62" y="154"/>
                        <a:pt x="64" y="153"/>
                        <a:pt x="66" y="152"/>
                      </a:cubicBezTo>
                      <a:cubicBezTo>
                        <a:pt x="66" y="152"/>
                        <a:pt x="66" y="152"/>
                        <a:pt x="66" y="152"/>
                      </a:cubicBezTo>
                      <a:cubicBezTo>
                        <a:pt x="69" y="150"/>
                        <a:pt x="71" y="148"/>
                        <a:pt x="74" y="147"/>
                      </a:cubicBezTo>
                      <a:cubicBezTo>
                        <a:pt x="73" y="150"/>
                        <a:pt x="72" y="152"/>
                        <a:pt x="72" y="154"/>
                      </a:cubicBezTo>
                      <a:cubicBezTo>
                        <a:pt x="72" y="154"/>
                        <a:pt x="72" y="154"/>
                        <a:pt x="72" y="154"/>
                      </a:cubicBezTo>
                      <a:cubicBezTo>
                        <a:pt x="72" y="157"/>
                        <a:pt x="71" y="160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0" y="163"/>
                        <a:pt x="70" y="163"/>
                        <a:pt x="70" y="163"/>
                      </a:cubicBezTo>
                      <a:cubicBezTo>
                        <a:pt x="71" y="163"/>
                        <a:pt x="71" y="163"/>
                        <a:pt x="71" y="163"/>
                      </a:cubicBezTo>
                      <a:cubicBezTo>
                        <a:pt x="71" y="160"/>
                        <a:pt x="72" y="157"/>
                        <a:pt x="73" y="155"/>
                      </a:cubicBezTo>
                      <a:cubicBezTo>
                        <a:pt x="73" y="155"/>
                        <a:pt x="73" y="155"/>
                        <a:pt x="73" y="155"/>
                      </a:cubicBezTo>
                      <a:cubicBezTo>
                        <a:pt x="74" y="152"/>
                        <a:pt x="74" y="149"/>
                        <a:pt x="74" y="146"/>
                      </a:cubicBezTo>
                      <a:cubicBezTo>
                        <a:pt x="79" y="144"/>
                        <a:pt x="86" y="142"/>
                        <a:pt x="90" y="140"/>
                      </a:cubicBezTo>
                      <a:cubicBezTo>
                        <a:pt x="90" y="148"/>
                        <a:pt x="90" y="148"/>
                        <a:pt x="90" y="148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5" y="151"/>
                        <a:pt x="81" y="153"/>
                        <a:pt x="76" y="154"/>
                      </a:cubicBezTo>
                      <a:cubicBezTo>
                        <a:pt x="76" y="154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76" y="155"/>
                        <a:pt x="76" y="155"/>
                        <a:pt x="76" y="155"/>
                      </a:cubicBezTo>
                      <a:cubicBezTo>
                        <a:pt x="81" y="154"/>
                        <a:pt x="85" y="151"/>
                        <a:pt x="89" y="149"/>
                      </a:cubicBezTo>
                      <a:cubicBezTo>
                        <a:pt x="89" y="149"/>
                        <a:pt x="89" y="149"/>
                        <a:pt x="89" y="149"/>
                      </a:cubicBezTo>
                      <a:cubicBezTo>
                        <a:pt x="90" y="149"/>
                        <a:pt x="90" y="149"/>
                        <a:pt x="90" y="149"/>
                      </a:cubicBezTo>
                      <a:cubicBezTo>
                        <a:pt x="91" y="150"/>
                        <a:pt x="91" y="152"/>
                        <a:pt x="91" y="153"/>
                      </a:cubicBezTo>
                      <a:cubicBezTo>
                        <a:pt x="91" y="155"/>
                        <a:pt x="91" y="156"/>
                        <a:pt x="91" y="157"/>
                      </a:cubicBezTo>
                      <a:cubicBezTo>
                        <a:pt x="91" y="157"/>
                        <a:pt x="91" y="157"/>
                        <a:pt x="91" y="157"/>
                      </a:cubicBezTo>
                      <a:cubicBezTo>
                        <a:pt x="91" y="159"/>
                        <a:pt x="90" y="161"/>
                        <a:pt x="90" y="163"/>
                      </a:cubicBezTo>
                      <a:cubicBezTo>
                        <a:pt x="90" y="166"/>
                        <a:pt x="91" y="169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1" y="174"/>
                        <a:pt x="91" y="176"/>
                        <a:pt x="90" y="177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0" y="178"/>
                        <a:pt x="90" y="178"/>
                        <a:pt x="90" y="178"/>
                      </a:cubicBezTo>
                      <a:cubicBezTo>
                        <a:pt x="91" y="178"/>
                        <a:pt x="91" y="178"/>
                        <a:pt x="91" y="177"/>
                      </a:cubicBezTo>
                      <a:cubicBezTo>
                        <a:pt x="91" y="177"/>
                        <a:pt x="91" y="177"/>
                        <a:pt x="91" y="177"/>
                      </a:cubicBezTo>
                      <a:cubicBezTo>
                        <a:pt x="91" y="176"/>
                        <a:pt x="91" y="174"/>
                        <a:pt x="91" y="172"/>
                      </a:cubicBezTo>
                      <a:cubicBezTo>
                        <a:pt x="91" y="172"/>
                        <a:pt x="91" y="172"/>
                        <a:pt x="91" y="172"/>
                      </a:cubicBezTo>
                      <a:cubicBezTo>
                        <a:pt x="94" y="171"/>
                        <a:pt x="96" y="168"/>
                        <a:pt x="99" y="167"/>
                      </a:cubicBez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100" y="168"/>
                        <a:pt x="101" y="170"/>
                        <a:pt x="102" y="171"/>
                      </a:cubicBezTo>
                      <a:cubicBezTo>
                        <a:pt x="102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0" y="172"/>
                        <a:pt x="100" y="172"/>
                      </a:cubicBezTo>
                      <a:cubicBezTo>
                        <a:pt x="100" y="172"/>
                        <a:pt x="99" y="172"/>
                        <a:pt x="99" y="172"/>
                      </a:cubicBezTo>
                      <a:cubicBezTo>
                        <a:pt x="99" y="172"/>
                        <a:pt x="100" y="172"/>
                        <a:pt x="100" y="172"/>
                      </a:cubicBezTo>
                      <a:cubicBezTo>
                        <a:pt x="100" y="172"/>
                        <a:pt x="100" y="172"/>
                        <a:pt x="100" y="172"/>
                      </a:cubicBezTo>
                      <a:cubicBezTo>
                        <a:pt x="100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1" y="172"/>
                        <a:pt x="101" y="172"/>
                      </a:cubicBezTo>
                      <a:cubicBezTo>
                        <a:pt x="101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2" y="172"/>
                        <a:pt x="102" y="172"/>
                        <a:pt x="102" y="172"/>
                      </a:cubicBezTo>
                      <a:cubicBezTo>
                        <a:pt x="101" y="175"/>
                        <a:pt x="101" y="178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1" y="181"/>
                        <a:pt x="101" y="181"/>
                        <a:pt x="101" y="181"/>
                      </a:cubicBezTo>
                      <a:cubicBezTo>
                        <a:pt x="102" y="178"/>
                        <a:pt x="102" y="175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2"/>
                        <a:pt x="103" y="172"/>
                        <a:pt x="103" y="172"/>
                      </a:cubicBezTo>
                      <a:cubicBezTo>
                        <a:pt x="103" y="171"/>
                        <a:pt x="103" y="171"/>
                        <a:pt x="103" y="171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103" y="170"/>
                        <a:pt x="103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1"/>
                        <a:pt x="104" y="171"/>
                      </a:cubicBezTo>
                      <a:cubicBezTo>
                        <a:pt x="104" y="171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70"/>
                        <a:pt x="104" y="170"/>
                      </a:cubicBezTo>
                      <a:cubicBezTo>
                        <a:pt x="104" y="170"/>
                        <a:pt x="104" y="169"/>
                        <a:pt x="104" y="169"/>
                      </a:cubicBezTo>
                      <a:cubicBezTo>
                        <a:pt x="105" y="169"/>
                        <a:pt x="106" y="168"/>
                        <a:pt x="107" y="167"/>
                      </a:cubicBezTo>
                      <a:cubicBezTo>
                        <a:pt x="107" y="166"/>
                        <a:pt x="108" y="165"/>
                        <a:pt x="108" y="164"/>
                      </a:cubicBezTo>
                      <a:cubicBezTo>
                        <a:pt x="108" y="165"/>
                        <a:pt x="108" y="165"/>
                        <a:pt x="108" y="165"/>
                      </a:cubicBezTo>
                      <a:cubicBezTo>
                        <a:pt x="108" y="168"/>
                        <a:pt x="108" y="172"/>
                        <a:pt x="107" y="175"/>
                      </a:cubicBezTo>
                      <a:cubicBezTo>
                        <a:pt x="107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5"/>
                        <a:pt x="108" y="175"/>
                        <a:pt x="108" y="175"/>
                      </a:cubicBezTo>
                      <a:cubicBezTo>
                        <a:pt x="108" y="172"/>
                        <a:pt x="109" y="168"/>
                        <a:pt x="109" y="165"/>
                      </a:cubicBezTo>
                      <a:cubicBezTo>
                        <a:pt x="109" y="165"/>
                        <a:pt x="109" y="165"/>
                        <a:pt x="109" y="164"/>
                      </a:cubicBezTo>
                      <a:cubicBezTo>
                        <a:pt x="109" y="164"/>
                        <a:pt x="109" y="164"/>
                        <a:pt x="109" y="164"/>
                      </a:cubicBezTo>
                      <a:cubicBezTo>
                        <a:pt x="109" y="164"/>
                        <a:pt x="109" y="163"/>
                        <a:pt x="109" y="163"/>
                      </a:cubicBezTo>
                      <a:cubicBezTo>
                        <a:pt x="109" y="163"/>
                        <a:pt x="109" y="162"/>
                        <a:pt x="110" y="162"/>
                      </a:cubicBezTo>
                      <a:cubicBezTo>
                        <a:pt x="110" y="163"/>
                        <a:pt x="110" y="163"/>
                        <a:pt x="110" y="164"/>
                      </a:cubicBezTo>
                      <a:cubicBezTo>
                        <a:pt x="110" y="167"/>
                        <a:pt x="109" y="169"/>
                        <a:pt x="109" y="172"/>
                      </a:cubicBezTo>
                      <a:cubicBezTo>
                        <a:pt x="109" y="173"/>
                        <a:pt x="109" y="174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5"/>
                        <a:pt x="110" y="175"/>
                        <a:pt x="110" y="175"/>
                      </a:cubicBezTo>
                      <a:cubicBezTo>
                        <a:pt x="110" y="174"/>
                        <a:pt x="110" y="173"/>
                        <a:pt x="110" y="172"/>
                      </a:cubicBezTo>
                      <a:cubicBezTo>
                        <a:pt x="110" y="169"/>
                        <a:pt x="110" y="167"/>
                        <a:pt x="110" y="164"/>
                      </a:cubicBezTo>
                      <a:cubicBezTo>
                        <a:pt x="110" y="163"/>
                        <a:pt x="110" y="163"/>
                        <a:pt x="110" y="162"/>
                      </a:cubicBezTo>
                      <a:cubicBezTo>
                        <a:pt x="110" y="162"/>
                        <a:pt x="110" y="162"/>
                        <a:pt x="110" y="162"/>
                      </a:cubicBezTo>
                      <a:cubicBezTo>
                        <a:pt x="110" y="161"/>
                        <a:pt x="110" y="161"/>
                        <a:pt x="111" y="160"/>
                      </a:cubicBezTo>
                      <a:cubicBezTo>
                        <a:pt x="111" y="159"/>
                        <a:pt x="112" y="159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12" y="158"/>
                        <a:pt x="112" y="158"/>
                        <a:pt x="112" y="157"/>
                      </a:cubicBezTo>
                      <a:cubicBezTo>
                        <a:pt x="113" y="158"/>
                        <a:pt x="114" y="158"/>
                        <a:pt x="114" y="158"/>
                      </a:cubicBezTo>
                      <a:cubicBezTo>
                        <a:pt x="115" y="158"/>
                        <a:pt x="115" y="158"/>
                        <a:pt x="115" y="158"/>
                      </a:cubicBezTo>
                      <a:cubicBezTo>
                        <a:pt x="115" y="158"/>
                        <a:pt x="115" y="159"/>
                        <a:pt x="115" y="159"/>
                      </a:cubicBezTo>
                      <a:cubicBezTo>
                        <a:pt x="115" y="159"/>
                        <a:pt x="115" y="159"/>
                        <a:pt x="115" y="159"/>
                      </a:cubicBezTo>
                      <a:cubicBezTo>
                        <a:pt x="116" y="163"/>
                        <a:pt x="119" y="167"/>
                        <a:pt x="119" y="170"/>
                      </a:cubicBezTo>
                      <a:cubicBezTo>
                        <a:pt x="119" y="170"/>
                        <a:pt x="119" y="170"/>
                        <a:pt x="119" y="170"/>
                      </a:cubicBezTo>
                      <a:cubicBezTo>
                        <a:pt x="119" y="173"/>
                        <a:pt x="117" y="180"/>
                        <a:pt x="117" y="183"/>
                      </a:cubicBezTo>
                      <a:cubicBezTo>
                        <a:pt x="116" y="188"/>
                        <a:pt x="115" y="192"/>
                        <a:pt x="115" y="196"/>
                      </a:cubicBezTo>
                      <a:cubicBezTo>
                        <a:pt x="115" y="198"/>
                        <a:pt x="115" y="199"/>
                        <a:pt x="115" y="200"/>
                      </a:cubicBezTo>
                      <a:cubicBezTo>
                        <a:pt x="116" y="202"/>
                        <a:pt x="116" y="204"/>
                        <a:pt x="117" y="205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6"/>
                        <a:pt x="117" y="206"/>
                      </a:cubicBezTo>
                      <a:cubicBezTo>
                        <a:pt x="117" y="206"/>
                        <a:pt x="117" y="205"/>
                        <a:pt x="117" y="205"/>
                      </a:cubicBezTo>
                      <a:cubicBezTo>
                        <a:pt x="117" y="203"/>
                        <a:pt x="116" y="202"/>
                        <a:pt x="116" y="200"/>
                      </a:cubicBezTo>
                      <a:cubicBezTo>
                        <a:pt x="116" y="199"/>
                        <a:pt x="116" y="197"/>
                        <a:pt x="116" y="196"/>
                      </a:cubicBezTo>
                      <a:cubicBezTo>
                        <a:pt x="116" y="192"/>
                        <a:pt x="117" y="188"/>
                        <a:pt x="117" y="183"/>
                      </a:cubicBezTo>
                      <a:cubicBezTo>
                        <a:pt x="118" y="180"/>
                        <a:pt x="120" y="173"/>
                        <a:pt x="120" y="170"/>
                      </a:cubicBezTo>
                      <a:cubicBezTo>
                        <a:pt x="120" y="170"/>
                        <a:pt x="120" y="170"/>
                        <a:pt x="120" y="170"/>
                      </a:cubicBezTo>
                      <a:cubicBezTo>
                        <a:pt x="119" y="167"/>
                        <a:pt x="117" y="163"/>
                        <a:pt x="116" y="159"/>
                      </a:cubicBez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6" y="159"/>
                        <a:pt x="117" y="159"/>
                        <a:pt x="117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20" y="162"/>
                        <a:pt x="122" y="166"/>
                        <a:pt x="125" y="170"/>
                      </a:cubicBezTo>
                      <a:cubicBezTo>
                        <a:pt x="125" y="170"/>
                        <a:pt x="125" y="170"/>
                        <a:pt x="125" y="170"/>
                      </a:cubicBezTo>
                      <a:cubicBezTo>
                        <a:pt x="127" y="176"/>
                        <a:pt x="130" y="181"/>
                        <a:pt x="131" y="187"/>
                      </a:cubicBezTo>
                      <a:cubicBezTo>
                        <a:pt x="131" y="187"/>
                        <a:pt x="131" y="188"/>
                        <a:pt x="132" y="188"/>
                      </a:cubicBezTo>
                      <a:cubicBezTo>
                        <a:pt x="132" y="188"/>
                        <a:pt x="132" y="188"/>
                        <a:pt x="132" y="188"/>
                      </a:cubicBezTo>
                      <a:cubicBezTo>
                        <a:pt x="132" y="187"/>
                        <a:pt x="132" y="187"/>
                        <a:pt x="132" y="187"/>
                      </a:cubicBezTo>
                      <a:cubicBezTo>
                        <a:pt x="130" y="181"/>
                        <a:pt x="127" y="176"/>
                        <a:pt x="125" y="170"/>
                      </a:cubicBezTo>
                      <a:cubicBezTo>
                        <a:pt x="126" y="170"/>
                        <a:pt x="127" y="170"/>
                        <a:pt x="128" y="169"/>
                      </a:cubicBezTo>
                      <a:cubicBezTo>
                        <a:pt x="129" y="170"/>
                        <a:pt x="129" y="170"/>
                        <a:pt x="129" y="170"/>
                      </a:cubicBezTo>
                      <a:cubicBezTo>
                        <a:pt x="129" y="171"/>
                        <a:pt x="130" y="173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1" y="175"/>
                        <a:pt x="131" y="175"/>
                        <a:pt x="131" y="175"/>
                      </a:cubicBezTo>
                      <a:cubicBezTo>
                        <a:pt x="130" y="173"/>
                        <a:pt x="129" y="171"/>
                        <a:pt x="129" y="170"/>
                      </a:cubicBezTo>
                      <a:cubicBezTo>
                        <a:pt x="131" y="170"/>
                        <a:pt x="131" y="170"/>
                        <a:pt x="131" y="170"/>
                      </a:cubicBezTo>
                      <a:cubicBezTo>
                        <a:pt x="131" y="170"/>
                        <a:pt x="131" y="169"/>
                        <a:pt x="131" y="169"/>
                      </a:cubicBezTo>
                      <a:cubicBezTo>
                        <a:pt x="131" y="169"/>
                        <a:pt x="131" y="169"/>
                        <a:pt x="131" y="169"/>
                      </a:cubicBezTo>
                      <a:cubicBezTo>
                        <a:pt x="131" y="169"/>
                        <a:pt x="130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9" y="169"/>
                        <a:pt x="129" y="169"/>
                        <a:pt x="129" y="169"/>
                      </a:cubicBezTo>
                      <a:cubicBezTo>
                        <a:pt x="128" y="168"/>
                        <a:pt x="128" y="166"/>
                        <a:pt x="128" y="165"/>
                      </a:cubicBezTo>
                      <a:cubicBezTo>
                        <a:pt x="128" y="165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8" y="164"/>
                        <a:pt x="128" y="164"/>
                        <a:pt x="128" y="164"/>
                      </a:cubicBezTo>
                      <a:cubicBezTo>
                        <a:pt x="129" y="164"/>
                        <a:pt x="129" y="164"/>
                        <a:pt x="129" y="164"/>
                      </a:cubicBezTo>
                      <a:cubicBezTo>
                        <a:pt x="129" y="163"/>
                        <a:pt x="128" y="163"/>
                        <a:pt x="128" y="163"/>
                      </a:cubicBezTo>
                      <a:cubicBezTo>
                        <a:pt x="128" y="159"/>
                        <a:pt x="126" y="154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7" y="151"/>
                        <a:pt x="127" y="153"/>
                        <a:pt x="128" y="153"/>
                      </a:cubicBezTo>
                      <a:cubicBezTo>
                        <a:pt x="128" y="153"/>
                        <a:pt x="128" y="154"/>
                        <a:pt x="128" y="154"/>
                      </a:cubicBezTo>
                      <a:cubicBezTo>
                        <a:pt x="128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5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5"/>
                        <a:pt x="129" y="155"/>
                        <a:pt x="130" y="155"/>
                      </a:cubicBez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6"/>
                        <a:pt x="131" y="157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3" y="159"/>
                        <a:pt x="134" y="161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2"/>
                        <a:pt x="135" y="162"/>
                        <a:pt x="135" y="162"/>
                      </a:cubicBezTo>
                      <a:cubicBezTo>
                        <a:pt x="135" y="163"/>
                        <a:pt x="136" y="163"/>
                        <a:pt x="136" y="163"/>
                      </a:cubicBezTo>
                      <a:cubicBezTo>
                        <a:pt x="136" y="163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4"/>
                      </a:cubicBezTo>
                      <a:cubicBezTo>
                        <a:pt x="136" y="164"/>
                        <a:pt x="136" y="164"/>
                        <a:pt x="136" y="165"/>
                      </a:cubicBezTo>
                      <a:cubicBezTo>
                        <a:pt x="136" y="165"/>
                        <a:pt x="136" y="166"/>
                        <a:pt x="136" y="166"/>
                      </a:cubicBezTo>
                      <a:cubicBezTo>
                        <a:pt x="136" y="168"/>
                        <a:pt x="136" y="170"/>
                        <a:pt x="136" y="171"/>
                      </a:cubicBezTo>
                      <a:cubicBezTo>
                        <a:pt x="136" y="172"/>
                        <a:pt x="136" y="172"/>
                        <a:pt x="136" y="172"/>
                      </a:cubicBezTo>
                      <a:cubicBezTo>
                        <a:pt x="136" y="172"/>
                        <a:pt x="136" y="173"/>
                        <a:pt x="136" y="173"/>
                      </a:cubicBezTo>
                      <a:cubicBezTo>
                        <a:pt x="136" y="173"/>
                        <a:pt x="136" y="173"/>
                        <a:pt x="136" y="173"/>
                      </a:cubicBezTo>
                      <a:cubicBezTo>
                        <a:pt x="136" y="173"/>
                        <a:pt x="137" y="173"/>
                        <a:pt x="137" y="172"/>
                      </a:cubicBezTo>
                      <a:cubicBezTo>
                        <a:pt x="137" y="172"/>
                        <a:pt x="137" y="172"/>
                        <a:pt x="137" y="171"/>
                      </a:cubicBezTo>
                      <a:cubicBezTo>
                        <a:pt x="137" y="170"/>
                        <a:pt x="136" y="168"/>
                        <a:pt x="136" y="166"/>
                      </a:cubicBezTo>
                      <a:cubicBezTo>
                        <a:pt x="136" y="166"/>
                        <a:pt x="136" y="165"/>
                        <a:pt x="136" y="165"/>
                      </a:cubicBezTo>
                      <a:cubicBezTo>
                        <a:pt x="136" y="165"/>
                        <a:pt x="136" y="165"/>
                        <a:pt x="137" y="165"/>
                      </a:cubicBezTo>
                      <a:cubicBezTo>
                        <a:pt x="137" y="165"/>
                        <a:pt x="137" y="165"/>
                        <a:pt x="137" y="166"/>
                      </a:cubicBezTo>
                      <a:cubicBezTo>
                        <a:pt x="137" y="166"/>
                        <a:pt x="137" y="166"/>
                        <a:pt x="137" y="166"/>
                      </a:cubicBezTo>
                      <a:cubicBezTo>
                        <a:pt x="138" y="168"/>
                        <a:pt x="139" y="170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2"/>
                        <a:pt x="139" y="172"/>
                        <a:pt x="139" y="172"/>
                      </a:cubicBezTo>
                      <a:cubicBezTo>
                        <a:pt x="139" y="170"/>
                        <a:pt x="138" y="168"/>
                        <a:pt x="138" y="166"/>
                      </a:cubicBezTo>
                      <a:cubicBezTo>
                        <a:pt x="140" y="168"/>
                        <a:pt x="143" y="170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5" y="173"/>
                        <a:pt x="145" y="173"/>
                        <a:pt x="145" y="173"/>
                      </a:cubicBezTo>
                      <a:cubicBezTo>
                        <a:pt x="145" y="173"/>
                        <a:pt x="144" y="173"/>
                        <a:pt x="144" y="173"/>
                      </a:cubicBezTo>
                      <a:cubicBezTo>
                        <a:pt x="143" y="173"/>
                        <a:pt x="143" y="173"/>
                        <a:pt x="142" y="173"/>
                      </a:cubicBezTo>
                      <a:cubicBezTo>
                        <a:pt x="142" y="173"/>
                        <a:pt x="142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1" y="173"/>
                        <a:pt x="141" y="173"/>
                        <a:pt x="141" y="173"/>
                      </a:cubicBezTo>
                      <a:cubicBezTo>
                        <a:pt x="142" y="173"/>
                        <a:pt x="142" y="173"/>
                        <a:pt x="142" y="173"/>
                      </a:cubicBezTo>
                      <a:cubicBezTo>
                        <a:pt x="143" y="173"/>
                        <a:pt x="143" y="173"/>
                        <a:pt x="144" y="173"/>
                      </a:cubicBezTo>
                      <a:cubicBezTo>
                        <a:pt x="145" y="173"/>
                        <a:pt x="145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4"/>
                        <a:pt x="146" y="174"/>
                      </a:cubicBezTo>
                      <a:cubicBezTo>
                        <a:pt x="146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7" y="174"/>
                      </a:cubicBezTo>
                      <a:cubicBezTo>
                        <a:pt x="147" y="174"/>
                        <a:pt x="147" y="174"/>
                        <a:pt x="146" y="174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6" y="173"/>
                        <a:pt x="146" y="173"/>
                        <a:pt x="146" y="172"/>
                      </a:cubicBezTo>
                      <a:cubicBezTo>
                        <a:pt x="146" y="173"/>
                        <a:pt x="147" y="173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4"/>
                        <a:pt x="148" y="174"/>
                      </a:cubicBezTo>
                      <a:cubicBezTo>
                        <a:pt x="148" y="174"/>
                        <a:pt x="148" y="173"/>
                        <a:pt x="148" y="173"/>
                      </a:cubicBezTo>
                      <a:cubicBezTo>
                        <a:pt x="147" y="173"/>
                        <a:pt x="147" y="172"/>
                        <a:pt x="145" y="172"/>
                      </a:cubicBezTo>
                      <a:cubicBezTo>
                        <a:pt x="145" y="172"/>
                        <a:pt x="145" y="172"/>
                        <a:pt x="145" y="172"/>
                      </a:cubicBezTo>
                      <a:cubicBezTo>
                        <a:pt x="143" y="170"/>
                        <a:pt x="140" y="168"/>
                        <a:pt x="138" y="165"/>
                      </a:cubicBezTo>
                      <a:cubicBezTo>
                        <a:pt x="138" y="165"/>
                        <a:pt x="138" y="165"/>
                        <a:pt x="138" y="165"/>
                      </a:cubicBezTo>
                      <a:cubicBezTo>
                        <a:pt x="138" y="165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7" y="164"/>
                        <a:pt x="137" y="164"/>
                        <a:pt x="137" y="164"/>
                      </a:cubicBezTo>
                      <a:cubicBezTo>
                        <a:pt x="138" y="162"/>
                        <a:pt x="138" y="160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40" y="159"/>
                        <a:pt x="142" y="160"/>
                        <a:pt x="144" y="160"/>
                      </a:cubicBezTo>
                      <a:cubicBezTo>
                        <a:pt x="144" y="162"/>
                        <a:pt x="144" y="164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4" y="166"/>
                        <a:pt x="144" y="166"/>
                        <a:pt x="144" y="166"/>
                      </a:cubicBezTo>
                      <a:cubicBezTo>
                        <a:pt x="145" y="166"/>
                        <a:pt x="145" y="166"/>
                        <a:pt x="145" y="165"/>
                      </a:cubicBezTo>
                      <a:cubicBezTo>
                        <a:pt x="144" y="164"/>
                        <a:pt x="144" y="162"/>
                        <a:pt x="144" y="160"/>
                      </a:cubicBezTo>
                      <a:cubicBezTo>
                        <a:pt x="147" y="161"/>
                        <a:pt x="151" y="162"/>
                        <a:pt x="154" y="163"/>
                      </a:cubicBezTo>
                      <a:cubicBezTo>
                        <a:pt x="154" y="163"/>
                        <a:pt x="154" y="163"/>
                        <a:pt x="155" y="163"/>
                      </a:cubicBezTo>
                      <a:cubicBezTo>
                        <a:pt x="155" y="163"/>
                        <a:pt x="155" y="163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5"/>
                        <a:pt x="155" y="165"/>
                      </a:cubicBezTo>
                      <a:cubicBezTo>
                        <a:pt x="155" y="165"/>
                        <a:pt x="155" y="164"/>
                        <a:pt x="155" y="164"/>
                      </a:cubicBezTo>
                      <a:cubicBezTo>
                        <a:pt x="155" y="164"/>
                        <a:pt x="155" y="164"/>
                        <a:pt x="155" y="164"/>
                      </a:cubicBezTo>
                      <a:cubicBezTo>
                        <a:pt x="156" y="164"/>
                        <a:pt x="156" y="164"/>
                        <a:pt x="157" y="165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7" y="164"/>
                        <a:pt x="157" y="164"/>
                        <a:pt x="157" y="164"/>
                      </a:cubicBezTo>
                      <a:cubicBezTo>
                        <a:pt x="158" y="164"/>
                        <a:pt x="158" y="164"/>
                        <a:pt x="159" y="163"/>
                      </a:cubicBezTo>
                      <a:cubicBezTo>
                        <a:pt x="159" y="163"/>
                        <a:pt x="159" y="163"/>
                        <a:pt x="158" y="163"/>
                      </a:cubicBezTo>
                      <a:cubicBezTo>
                        <a:pt x="158" y="163"/>
                        <a:pt x="158" y="163"/>
                        <a:pt x="158" y="163"/>
                      </a:cubicBezTo>
                      <a:cubicBezTo>
                        <a:pt x="158" y="164"/>
                        <a:pt x="158" y="164"/>
                        <a:pt x="157" y="164"/>
                      </a:cubicBezTo>
                      <a:cubicBezTo>
                        <a:pt x="157" y="164"/>
                        <a:pt x="156" y="164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3"/>
                        <a:pt x="155" y="163"/>
                      </a:cubicBezTo>
                      <a:cubicBezTo>
                        <a:pt x="155" y="163"/>
                        <a:pt x="155" y="162"/>
                        <a:pt x="155" y="162"/>
                      </a:cubicBezTo>
                      <a:cubicBezTo>
                        <a:pt x="155" y="161"/>
                        <a:pt x="155" y="159"/>
                        <a:pt x="155" y="158"/>
                      </a:cubicBezTo>
                      <a:cubicBezTo>
                        <a:pt x="155" y="158"/>
                        <a:pt x="155" y="158"/>
                        <a:pt x="155" y="157"/>
                      </a:cubicBezTo>
                      <a:cubicBezTo>
                        <a:pt x="155" y="157"/>
                        <a:pt x="155" y="157"/>
                        <a:pt x="155" y="157"/>
                      </a:cubicBezTo>
                      <a:cubicBezTo>
                        <a:pt x="155" y="152"/>
                        <a:pt x="154" y="147"/>
                        <a:pt x="154" y="143"/>
                      </a:cubicBezTo>
                      <a:cubicBezTo>
                        <a:pt x="155" y="143"/>
                        <a:pt x="155" y="143"/>
                        <a:pt x="156" y="143"/>
                      </a:cubicBezTo>
                      <a:cubicBezTo>
                        <a:pt x="157" y="144"/>
                        <a:pt x="158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9" y="145"/>
                        <a:pt x="159" y="145"/>
                        <a:pt x="159" y="145"/>
                      </a:cubicBezTo>
                      <a:cubicBezTo>
                        <a:pt x="158" y="145"/>
                        <a:pt x="157" y="144"/>
                        <a:pt x="156" y="143"/>
                      </a:cubicBezTo>
                      <a:cubicBezTo>
                        <a:pt x="156" y="143"/>
                        <a:pt x="156" y="143"/>
                        <a:pt x="156" y="143"/>
                      </a:cubicBezTo>
                      <a:cubicBezTo>
                        <a:pt x="153" y="142"/>
                        <a:pt x="154" y="135"/>
                        <a:pt x="153" y="132"/>
                      </a:cubicBezTo>
                      <a:cubicBezTo>
                        <a:pt x="157" y="133"/>
                        <a:pt x="159" y="136"/>
                        <a:pt x="161" y="139"/>
                      </a:cubicBezTo>
                      <a:cubicBezTo>
                        <a:pt x="163" y="142"/>
                        <a:pt x="165" y="146"/>
                        <a:pt x="165" y="149"/>
                      </a:cubicBezTo>
                      <a:cubicBezTo>
                        <a:pt x="165" y="149"/>
                        <a:pt x="165" y="149"/>
                        <a:pt x="165" y="149"/>
                      </a:cubicBezTo>
                      <a:cubicBezTo>
                        <a:pt x="165" y="152"/>
                        <a:pt x="163" y="156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2" y="160"/>
                      </a:cubicBezTo>
                      <a:cubicBezTo>
                        <a:pt x="161" y="161"/>
                        <a:pt x="160" y="161"/>
                        <a:pt x="160" y="162"/>
                      </a:cubicBezTo>
                      <a:cubicBezTo>
                        <a:pt x="160" y="162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0" y="163"/>
                        <a:pt x="160" y="163"/>
                        <a:pt x="160" y="163"/>
                      </a:cubicBezTo>
                      <a:cubicBezTo>
                        <a:pt x="161" y="162"/>
                        <a:pt x="162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3" y="162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3" y="160"/>
                        <a:pt x="163" y="160"/>
                        <a:pt x="163" y="160"/>
                      </a:cubicBezTo>
                      <a:cubicBezTo>
                        <a:pt x="166" y="159"/>
                        <a:pt x="168" y="156"/>
                        <a:pt x="171" y="154"/>
                      </a:cubicBezTo>
                      <a:cubicBezTo>
                        <a:pt x="171" y="155"/>
                        <a:pt x="171" y="155"/>
                        <a:pt x="172" y="155"/>
                      </a:cubicBezTo>
                      <a:cubicBezTo>
                        <a:pt x="172" y="156"/>
                        <a:pt x="173" y="157"/>
                        <a:pt x="174" y="159"/>
                      </a:cubicBezTo>
                      <a:cubicBezTo>
                        <a:pt x="174" y="159"/>
                        <a:pt x="174" y="159"/>
                        <a:pt x="174" y="159"/>
                      </a:cubicBezTo>
                      <a:cubicBezTo>
                        <a:pt x="174" y="162"/>
                        <a:pt x="176" y="164"/>
                        <a:pt x="176" y="167"/>
                      </a:cubicBezTo>
                      <a:cubicBezTo>
                        <a:pt x="176" y="167"/>
                        <a:pt x="176" y="168"/>
                        <a:pt x="176" y="168"/>
                      </a:cubicBezTo>
                      <a:cubicBezTo>
                        <a:pt x="176" y="168"/>
                        <a:pt x="176" y="168"/>
                        <a:pt x="176" y="168"/>
                      </a:cubicBezTo>
                      <a:cubicBezTo>
                        <a:pt x="176" y="167"/>
                        <a:pt x="177" y="167"/>
                        <a:pt x="177" y="167"/>
                      </a:cubicBezTo>
                      <a:cubicBezTo>
                        <a:pt x="176" y="164"/>
                        <a:pt x="174" y="162"/>
                        <a:pt x="174" y="159"/>
                      </a:cubicBezTo>
                      <a:cubicBezTo>
                        <a:pt x="176" y="161"/>
                        <a:pt x="177" y="163"/>
                        <a:pt x="179" y="165"/>
                      </a:cubicBezTo>
                      <a:cubicBezTo>
                        <a:pt x="180" y="169"/>
                        <a:pt x="183" y="173"/>
                        <a:pt x="184" y="178"/>
                      </a:cubicBezTo>
                      <a:cubicBezTo>
                        <a:pt x="185" y="180"/>
                        <a:pt x="185" y="183"/>
                        <a:pt x="186" y="185"/>
                      </a:cubicBezTo>
                      <a:cubicBezTo>
                        <a:pt x="186" y="187"/>
                        <a:pt x="187" y="187"/>
                        <a:pt x="187" y="189"/>
                      </a:cubicBezTo>
                      <a:cubicBezTo>
                        <a:pt x="187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8" y="189"/>
                        <a:pt x="188" y="189"/>
                        <a:pt x="188" y="188"/>
                      </a:cubicBezTo>
                      <a:cubicBezTo>
                        <a:pt x="187" y="187"/>
                        <a:pt x="187" y="186"/>
                        <a:pt x="186" y="185"/>
                      </a:cubicBezTo>
                      <a:cubicBezTo>
                        <a:pt x="185" y="183"/>
                        <a:pt x="186" y="180"/>
                        <a:pt x="185" y="177"/>
                      </a:cubicBezTo>
                      <a:cubicBezTo>
                        <a:pt x="183" y="173"/>
                        <a:pt x="180" y="169"/>
                        <a:pt x="179" y="165"/>
                      </a:cubicBezTo>
                      <a:cubicBezTo>
                        <a:pt x="183" y="164"/>
                        <a:pt x="186" y="163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90" y="162"/>
                        <a:pt x="190" y="162"/>
                        <a:pt x="190" y="162"/>
                      </a:cubicBezTo>
                      <a:cubicBezTo>
                        <a:pt x="186" y="162"/>
                        <a:pt x="183" y="164"/>
                        <a:pt x="179" y="164"/>
                      </a:cubicBezTo>
                      <a:cubicBezTo>
                        <a:pt x="177" y="163"/>
                        <a:pt x="176" y="160"/>
                        <a:pt x="174" y="158"/>
                      </a:cubicBezTo>
                      <a:cubicBezTo>
                        <a:pt x="174" y="158"/>
                        <a:pt x="174" y="158"/>
                        <a:pt x="174" y="158"/>
                      </a:cubicBezTo>
                      <a:cubicBezTo>
                        <a:pt x="174" y="157"/>
                        <a:pt x="173" y="156"/>
                        <a:pt x="172" y="155"/>
                      </a:cubicBezTo>
                      <a:cubicBezTo>
                        <a:pt x="172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5"/>
                        <a:pt x="173" y="155"/>
                      </a:cubicBezTo>
                      <a:cubicBezTo>
                        <a:pt x="173" y="155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3" y="154"/>
                        <a:pt x="173" y="154"/>
                      </a:cubicBezTo>
                      <a:cubicBezTo>
                        <a:pt x="173" y="154"/>
                        <a:pt x="174" y="154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6" y="155"/>
                        <a:pt x="177" y="156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8" y="158"/>
                        <a:pt x="178" y="158"/>
                        <a:pt x="178" y="158"/>
                      </a:cubicBezTo>
                      <a:cubicBezTo>
                        <a:pt x="177" y="156"/>
                        <a:pt x="176" y="155"/>
                        <a:pt x="175" y="153"/>
                      </a:cubicBezTo>
                      <a:cubicBezTo>
                        <a:pt x="175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6" y="153"/>
                      </a:cubicBezTo>
                      <a:cubicBezTo>
                        <a:pt x="176" y="153"/>
                        <a:pt x="176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5" y="153"/>
                        <a:pt x="175" y="153"/>
                        <a:pt x="175" y="153"/>
                      </a:cubicBezTo>
                      <a:cubicBezTo>
                        <a:pt x="174" y="150"/>
                        <a:pt x="171" y="148"/>
                        <a:pt x="169" y="145"/>
                      </a:cubicBezTo>
                      <a:cubicBezTo>
                        <a:pt x="170" y="145"/>
                        <a:pt x="170" y="145"/>
                        <a:pt x="170" y="145"/>
                      </a:cubicBezTo>
                      <a:cubicBezTo>
                        <a:pt x="169" y="145"/>
                        <a:pt x="169" y="145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8" y="144"/>
                        <a:pt x="168" y="144"/>
                      </a:cubicBezTo>
                      <a:cubicBezTo>
                        <a:pt x="168" y="144"/>
                        <a:pt x="168" y="144"/>
                        <a:pt x="168" y="144"/>
                      </a:cubicBezTo>
                      <a:cubicBezTo>
                        <a:pt x="167" y="142"/>
                        <a:pt x="165" y="141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5" y="139"/>
                        <a:pt x="165" y="139"/>
                        <a:pt x="165" y="139"/>
                      </a:cubicBezTo>
                      <a:cubicBezTo>
                        <a:pt x="166" y="138"/>
                        <a:pt x="167" y="138"/>
                        <a:pt x="167" y="137"/>
                      </a:cubicBezTo>
                      <a:cubicBezTo>
                        <a:pt x="168" y="137"/>
                        <a:pt x="170" y="137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0" y="139"/>
                        <a:pt x="170" y="140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1"/>
                        <a:pt x="171" y="141"/>
                        <a:pt x="171" y="141"/>
                      </a:cubicBezTo>
                      <a:cubicBezTo>
                        <a:pt x="171" y="140"/>
                        <a:pt x="171" y="139"/>
                        <a:pt x="170" y="13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6" y="140"/>
                        <a:pt x="180" y="142"/>
                        <a:pt x="183" y="145"/>
                      </a:cubicBezTo>
                      <a:cubicBezTo>
                        <a:pt x="183" y="145"/>
                        <a:pt x="183" y="145"/>
                        <a:pt x="183" y="145"/>
                      </a:cubicBezTo>
                      <a:cubicBezTo>
                        <a:pt x="184" y="146"/>
                        <a:pt x="185" y="147"/>
                        <a:pt x="186" y="148"/>
                      </a:cubicBezTo>
                      <a:cubicBezTo>
                        <a:pt x="186" y="148"/>
                        <a:pt x="186" y="148"/>
                        <a:pt x="186" y="148"/>
                      </a:cubicBezTo>
                      <a:cubicBezTo>
                        <a:pt x="188" y="150"/>
                        <a:pt x="190" y="153"/>
                        <a:pt x="191" y="156"/>
                      </a:cubicBezTo>
                      <a:cubicBezTo>
                        <a:pt x="190" y="156"/>
                        <a:pt x="189" y="156"/>
                        <a:pt x="188" y="156"/>
                      </a:cubicBezTo>
                      <a:cubicBezTo>
                        <a:pt x="188" y="156"/>
                        <a:pt x="188" y="156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8" y="157"/>
                        <a:pt x="188" y="157"/>
                        <a:pt x="188" y="157"/>
                      </a:cubicBezTo>
                      <a:cubicBezTo>
                        <a:pt x="189" y="156"/>
                        <a:pt x="190" y="156"/>
                        <a:pt x="191" y="156"/>
                      </a:cubicBezTo>
                      <a:cubicBezTo>
                        <a:pt x="191" y="156"/>
                        <a:pt x="191" y="156"/>
                        <a:pt x="191" y="156"/>
                      </a:cubicBezTo>
                      <a:cubicBezTo>
                        <a:pt x="193" y="159"/>
                        <a:pt x="195" y="162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7" y="165"/>
                        <a:pt x="197" y="165"/>
                        <a:pt x="197" y="165"/>
                      </a:cubicBezTo>
                      <a:cubicBezTo>
                        <a:pt x="195" y="162"/>
                        <a:pt x="194" y="159"/>
                        <a:pt x="191" y="156"/>
                      </a:cubicBezTo>
                      <a:close/>
                      <a:moveTo>
                        <a:pt x="201" y="51"/>
                      </a:moveTo>
                      <a:cubicBezTo>
                        <a:pt x="201" y="51"/>
                        <a:pt x="201" y="51"/>
                        <a:pt x="201" y="50"/>
                      </a:cubicBezTo>
                      <a:cubicBezTo>
                        <a:pt x="202" y="50"/>
                        <a:pt x="202" y="50"/>
                        <a:pt x="203" y="51"/>
                      </a:cubicBezTo>
                      <a:cubicBezTo>
                        <a:pt x="202" y="51"/>
                        <a:pt x="202" y="51"/>
                        <a:pt x="201" y="52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ubicBezTo>
                        <a:pt x="201" y="51"/>
                        <a:pt x="201" y="51"/>
                        <a:pt x="201" y="51"/>
                      </a:cubicBezTo>
                      <a:close/>
                      <a:moveTo>
                        <a:pt x="199" y="0"/>
                      </a:move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00" y="1"/>
                        <a:pt x="200" y="1"/>
                        <a:pt x="200" y="1"/>
                      </a:cubicBezTo>
                      <a:cubicBezTo>
                        <a:pt x="199" y="1"/>
                        <a:pt x="199" y="1"/>
                        <a:pt x="199" y="1"/>
                      </a:cubicBezTo>
                      <a:lnTo>
                        <a:pt x="199" y="0"/>
                      </a:lnTo>
                      <a:close/>
                      <a:moveTo>
                        <a:pt x="199" y="5"/>
                      </a:move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5"/>
                        <a:pt x="199" y="5"/>
                      </a:cubicBezTo>
                      <a:cubicBezTo>
                        <a:pt x="199" y="5"/>
                        <a:pt x="199" y="6"/>
                        <a:pt x="199" y="6"/>
                      </a:cubicBezTo>
                      <a:cubicBezTo>
                        <a:pt x="199" y="6"/>
                        <a:pt x="198" y="6"/>
                        <a:pt x="199" y="5"/>
                      </a:cubicBezTo>
                      <a:close/>
                      <a:moveTo>
                        <a:pt x="24" y="47"/>
                      </a:moveTo>
                      <a:cubicBezTo>
                        <a:pt x="24" y="45"/>
                        <a:pt x="25" y="43"/>
                        <a:pt x="25" y="42"/>
                      </a:cubicBezTo>
                      <a:cubicBezTo>
                        <a:pt x="26" y="41"/>
                        <a:pt x="27" y="41"/>
                        <a:pt x="28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31" y="41"/>
                        <a:pt x="32" y="41"/>
                        <a:pt x="34" y="41"/>
                      </a:cubicBezTo>
                      <a:cubicBezTo>
                        <a:pt x="31" y="44"/>
                        <a:pt x="28" y="45"/>
                        <a:pt x="24" y="47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29" y="96"/>
                      </a:cubicBezTo>
                      <a:cubicBezTo>
                        <a:pt x="29" y="96"/>
                        <a:pt x="29" y="96"/>
                        <a:pt x="29" y="96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6"/>
                        <a:pt x="30" y="96"/>
                        <a:pt x="30" y="96"/>
                      </a:cubicBezTo>
                      <a:close/>
                      <a:moveTo>
                        <a:pt x="46" y="113"/>
                      </a:moveTo>
                      <a:cubicBezTo>
                        <a:pt x="46" y="112"/>
                        <a:pt x="45" y="111"/>
                        <a:pt x="44" y="110"/>
                      </a:cubicBezTo>
                      <a:cubicBezTo>
                        <a:pt x="44" y="110"/>
                        <a:pt x="44" y="110"/>
                        <a:pt x="44" y="110"/>
                      </a:cubicBezTo>
                      <a:cubicBezTo>
                        <a:pt x="44" y="109"/>
                        <a:pt x="44" y="109"/>
                        <a:pt x="44" y="109"/>
                      </a:cubicBezTo>
                      <a:cubicBezTo>
                        <a:pt x="47" y="109"/>
                        <a:pt x="48" y="109"/>
                        <a:pt x="50" y="109"/>
                      </a:cubicBezTo>
                      <a:cubicBezTo>
                        <a:pt x="49" y="110"/>
                        <a:pt x="48" y="112"/>
                        <a:pt x="46" y="113"/>
                      </a:cubicBezTo>
                      <a:close/>
                      <a:moveTo>
                        <a:pt x="188" y="127"/>
                      </a:moveTo>
                      <a:cubicBezTo>
                        <a:pt x="190" y="126"/>
                        <a:pt x="191" y="125"/>
                        <a:pt x="193" y="124"/>
                      </a:cubicBezTo>
                      <a:cubicBezTo>
                        <a:pt x="193" y="125"/>
                        <a:pt x="193" y="125"/>
                        <a:pt x="193" y="125"/>
                      </a:cubicBezTo>
                      <a:cubicBezTo>
                        <a:pt x="193" y="127"/>
                        <a:pt x="193" y="128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1" y="129"/>
                        <a:pt x="190" y="128"/>
                        <a:pt x="188" y="127"/>
                      </a:cubicBezTo>
                      <a:cubicBezTo>
                        <a:pt x="188" y="127"/>
                        <a:pt x="188" y="127"/>
                        <a:pt x="188" y="127"/>
                      </a:cubicBezTo>
                      <a:close/>
                      <a:moveTo>
                        <a:pt x="187" y="128"/>
                      </a:moveTo>
                      <a:cubicBezTo>
                        <a:pt x="188" y="128"/>
                        <a:pt x="187" y="128"/>
                        <a:pt x="187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8" y="128"/>
                        <a:pt x="188" y="128"/>
                        <a:pt x="188" y="128"/>
                      </a:cubicBezTo>
                      <a:cubicBezTo>
                        <a:pt x="189" y="128"/>
                        <a:pt x="190" y="130"/>
                        <a:pt x="192" y="130"/>
                      </a:cubicBezTo>
                      <a:cubicBezTo>
                        <a:pt x="192" y="130"/>
                        <a:pt x="192" y="130"/>
                        <a:pt x="192" y="130"/>
                      </a:cubicBezTo>
                      <a:cubicBezTo>
                        <a:pt x="192" y="131"/>
                        <a:pt x="191" y="133"/>
                        <a:pt x="191" y="134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191" y="135"/>
                        <a:pt x="190" y="137"/>
                        <a:pt x="190" y="138"/>
                      </a:cubicBezTo>
                      <a:cubicBezTo>
                        <a:pt x="188" y="136"/>
                        <a:pt x="186" y="135"/>
                        <a:pt x="184" y="133"/>
                      </a:cubicBezTo>
                      <a:cubicBezTo>
                        <a:pt x="184" y="132"/>
                        <a:pt x="183" y="132"/>
                        <a:pt x="182" y="131"/>
                      </a:cubicBezTo>
                      <a:cubicBezTo>
                        <a:pt x="183" y="129"/>
                        <a:pt x="185" y="129"/>
                        <a:pt x="187" y="128"/>
                      </a:cubicBezTo>
                      <a:cubicBezTo>
                        <a:pt x="187" y="127"/>
                        <a:pt x="187" y="128"/>
                        <a:pt x="187" y="128"/>
                      </a:cubicBezTo>
                      <a:close/>
                      <a:moveTo>
                        <a:pt x="186" y="125"/>
                      </a:moveTo>
                      <a:cubicBezTo>
                        <a:pt x="186" y="125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7" y="126"/>
                        <a:pt x="187" y="126"/>
                        <a:pt x="187" y="126"/>
                      </a:cubicBezTo>
                      <a:cubicBezTo>
                        <a:pt x="186" y="126"/>
                        <a:pt x="186" y="126"/>
                        <a:pt x="186" y="126"/>
                      </a:cubicBezTo>
                      <a:cubicBezTo>
                        <a:pt x="186" y="126"/>
                        <a:pt x="186" y="125"/>
                        <a:pt x="186" y="125"/>
                      </a:cubicBezTo>
                      <a:close/>
                      <a:moveTo>
                        <a:pt x="170" y="115"/>
                      </a:moveTo>
                      <a:cubicBezTo>
                        <a:pt x="170" y="115"/>
                        <a:pt x="170" y="115"/>
                        <a:pt x="170" y="115"/>
                      </a:cubicBezTo>
                      <a:cubicBezTo>
                        <a:pt x="172" y="116"/>
                        <a:pt x="173" y="119"/>
                        <a:pt x="174" y="121"/>
                      </a:cubicBezTo>
                      <a:cubicBezTo>
                        <a:pt x="174" y="121"/>
                        <a:pt x="174" y="121"/>
                        <a:pt x="174" y="121"/>
                      </a:cubicBezTo>
                      <a:cubicBezTo>
                        <a:pt x="172" y="121"/>
                        <a:pt x="169" y="120"/>
                        <a:pt x="167" y="119"/>
                      </a:cubicBezTo>
                      <a:cubicBezTo>
                        <a:pt x="168" y="118"/>
                        <a:pt x="168" y="116"/>
                        <a:pt x="170" y="115"/>
                      </a:cubicBezTo>
                      <a:close/>
                      <a:moveTo>
                        <a:pt x="167" y="113"/>
                      </a:move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7" y="113"/>
                        <a:pt x="167" y="113"/>
                        <a:pt x="167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3"/>
                        <a:pt x="168" y="113"/>
                        <a:pt x="168" y="113"/>
                      </a:cubicBezTo>
                      <a:cubicBezTo>
                        <a:pt x="168" y="114"/>
                        <a:pt x="168" y="114"/>
                        <a:pt x="169" y="114"/>
                      </a:cubicBezTo>
                      <a:cubicBezTo>
                        <a:pt x="168" y="116"/>
                        <a:pt x="167" y="117"/>
                        <a:pt x="166" y="119"/>
                      </a:cubicBezTo>
                      <a:cubicBezTo>
                        <a:pt x="165" y="116"/>
                        <a:pt x="165" y="112"/>
                        <a:pt x="163" y="110"/>
                      </a:cubicBezTo>
                      <a:cubicBezTo>
                        <a:pt x="165" y="110"/>
                        <a:pt x="166" y="112"/>
                        <a:pt x="167" y="113"/>
                      </a:cubicBezTo>
                      <a:close/>
                      <a:moveTo>
                        <a:pt x="162" y="120"/>
                      </a:moveTo>
                      <a:cubicBezTo>
                        <a:pt x="161" y="120"/>
                        <a:pt x="160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0"/>
                        <a:pt x="158" y="119"/>
                        <a:pt x="158" y="119"/>
                      </a:cubicBezTo>
                      <a:cubicBezTo>
                        <a:pt x="158" y="118"/>
                        <a:pt x="158" y="118"/>
                        <a:pt x="158" y="118"/>
                      </a:cubicBezTo>
                      <a:cubicBezTo>
                        <a:pt x="160" y="118"/>
                        <a:pt x="161" y="119"/>
                        <a:pt x="163" y="119"/>
                      </a:cubicBezTo>
                      <a:cubicBezTo>
                        <a:pt x="163" y="120"/>
                        <a:pt x="162" y="120"/>
                        <a:pt x="162" y="120"/>
                      </a:cubicBezTo>
                      <a:close/>
                      <a:moveTo>
                        <a:pt x="157" y="116"/>
                      </a:moveTo>
                      <a:cubicBezTo>
                        <a:pt x="157" y="116"/>
                        <a:pt x="157" y="116"/>
                        <a:pt x="157" y="116"/>
                      </a:cubicBezTo>
                      <a:cubicBezTo>
                        <a:pt x="159" y="115"/>
                        <a:pt x="160" y="113"/>
                        <a:pt x="161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2" y="112"/>
                        <a:pt x="161" y="111"/>
                        <a:pt x="162" y="110"/>
                      </a:cubicBezTo>
                      <a:cubicBezTo>
                        <a:pt x="164" y="112"/>
                        <a:pt x="164" y="116"/>
                        <a:pt x="165" y="118"/>
                      </a:cubicBezTo>
                      <a:cubicBezTo>
                        <a:pt x="162" y="118"/>
                        <a:pt x="159" y="118"/>
                        <a:pt x="157" y="116"/>
                      </a:cubicBezTo>
                      <a:close/>
                      <a:moveTo>
                        <a:pt x="152" y="117"/>
                      </a:moveTo>
                      <a:cubicBezTo>
                        <a:pt x="153" y="118"/>
                        <a:pt x="154" y="117"/>
                        <a:pt x="155" y="118"/>
                      </a:cubicBezTo>
                      <a:cubicBezTo>
                        <a:pt x="154" y="119"/>
                        <a:pt x="153" y="119"/>
                        <a:pt x="152" y="120"/>
                      </a:cubicBezTo>
                      <a:cubicBezTo>
                        <a:pt x="152" y="120"/>
                        <a:pt x="152" y="120"/>
                        <a:pt x="152" y="120"/>
                      </a:cubicBezTo>
                      <a:cubicBezTo>
                        <a:pt x="152" y="119"/>
                        <a:pt x="152" y="118"/>
                        <a:pt x="152" y="117"/>
                      </a:cubicBezTo>
                      <a:close/>
                      <a:moveTo>
                        <a:pt x="151" y="131"/>
                      </a:move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1"/>
                        <a:pt x="151" y="131"/>
                        <a:pt x="151" y="131"/>
                      </a:cubicBezTo>
                      <a:cubicBezTo>
                        <a:pt x="151" y="132"/>
                        <a:pt x="150" y="132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3"/>
                        <a:pt x="150" y="133"/>
                        <a:pt x="150" y="133"/>
                      </a:cubicBezTo>
                      <a:cubicBezTo>
                        <a:pt x="150" y="134"/>
                        <a:pt x="150" y="134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48" y="137"/>
                        <a:pt x="146" y="139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38"/>
                        <a:pt x="144" y="135"/>
                        <a:pt x="145" y="133"/>
                      </a:cubicBezTo>
                      <a:cubicBezTo>
                        <a:pt x="147" y="132"/>
                        <a:pt x="148" y="131"/>
                        <a:pt x="151" y="130"/>
                      </a:cubicBezTo>
                      <a:cubicBezTo>
                        <a:pt x="151" y="130"/>
                        <a:pt x="151" y="131"/>
                        <a:pt x="150" y="131"/>
                      </a:cubicBezTo>
                      <a:lnTo>
                        <a:pt x="151" y="131"/>
                      </a:lnTo>
                      <a:close/>
                      <a:moveTo>
                        <a:pt x="141" y="152"/>
                      </a:moveTo>
                      <a:cubicBezTo>
                        <a:pt x="141" y="152"/>
                        <a:pt x="140" y="152"/>
                        <a:pt x="140" y="152"/>
                      </a:cubicBezTo>
                      <a:cubicBezTo>
                        <a:pt x="140" y="152"/>
                        <a:pt x="140" y="151"/>
                        <a:pt x="140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1" y="151"/>
                        <a:pt x="141" y="151"/>
                        <a:pt x="141" y="151"/>
                      </a:cubicBezTo>
                      <a:cubicBezTo>
                        <a:pt x="142" y="151"/>
                        <a:pt x="142" y="152"/>
                        <a:pt x="141" y="152"/>
                      </a:cubicBezTo>
                      <a:close/>
                      <a:moveTo>
                        <a:pt x="141" y="150"/>
                      </a:move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50"/>
                        <a:pt x="141" y="150"/>
                        <a:pt x="141" y="150"/>
                      </a:cubicBezTo>
                      <a:cubicBezTo>
                        <a:pt x="141" y="149"/>
                        <a:pt x="141" y="148"/>
                        <a:pt x="142" y="147"/>
                      </a:cubicBezTo>
                      <a:cubicBezTo>
                        <a:pt x="142" y="147"/>
                        <a:pt x="142" y="150"/>
                        <a:pt x="141" y="150"/>
                      </a:cubicBezTo>
                      <a:close/>
                      <a:moveTo>
                        <a:pt x="141" y="145"/>
                      </a:moveTo>
                      <a:cubicBezTo>
                        <a:pt x="139" y="145"/>
                        <a:pt x="137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6" y="144"/>
                        <a:pt x="136" y="144"/>
                        <a:pt x="136" y="144"/>
                      </a:cubicBezTo>
                      <a:cubicBezTo>
                        <a:pt x="137" y="141"/>
                        <a:pt x="138" y="139"/>
                        <a:pt x="139" y="136"/>
                      </a:cubicBezTo>
                      <a:cubicBezTo>
                        <a:pt x="139" y="136"/>
                        <a:pt x="139" y="136"/>
                        <a:pt x="139" y="136"/>
                      </a:cubicBezTo>
                      <a:cubicBezTo>
                        <a:pt x="139" y="135"/>
                        <a:pt x="140" y="135"/>
                        <a:pt x="140" y="135"/>
                      </a:cubicBezTo>
                      <a:cubicBezTo>
                        <a:pt x="140" y="135"/>
                        <a:pt x="140" y="135"/>
                        <a:pt x="140" y="135"/>
                      </a:cubicBezTo>
                      <a:cubicBezTo>
                        <a:pt x="141" y="135"/>
                        <a:pt x="141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3" y="136"/>
                        <a:pt x="141" y="143"/>
                        <a:pt x="141" y="145"/>
                      </a:cubicBezTo>
                      <a:close/>
                      <a:moveTo>
                        <a:pt x="133" y="128"/>
                      </a:moveTo>
                      <a:cubicBezTo>
                        <a:pt x="132" y="125"/>
                        <a:pt x="130" y="118"/>
                        <a:pt x="134" y="117"/>
                      </a:cubicBezTo>
                      <a:cubicBezTo>
                        <a:pt x="135" y="119"/>
                        <a:pt x="134" y="124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7"/>
                        <a:pt x="136" y="129"/>
                        <a:pt x="136" y="130"/>
                      </a:cubicBezTo>
                      <a:cubicBezTo>
                        <a:pt x="136" y="131"/>
                        <a:pt x="136" y="132"/>
                        <a:pt x="135" y="133"/>
                      </a:cubicBezTo>
                      <a:cubicBezTo>
                        <a:pt x="135" y="133"/>
                        <a:pt x="135" y="133"/>
                        <a:pt x="135" y="133"/>
                      </a:cubicBezTo>
                      <a:cubicBezTo>
                        <a:pt x="135" y="134"/>
                        <a:pt x="134" y="136"/>
                        <a:pt x="134" y="137"/>
                      </a:cubicBezTo>
                      <a:cubicBezTo>
                        <a:pt x="134" y="136"/>
                        <a:pt x="133" y="133"/>
                        <a:pt x="134" y="133"/>
                      </a:cubicBezTo>
                      <a:cubicBezTo>
                        <a:pt x="133" y="132"/>
                        <a:pt x="133" y="130"/>
                        <a:pt x="133" y="128"/>
                      </a:cubicBezTo>
                      <a:close/>
                      <a:moveTo>
                        <a:pt x="125" y="133"/>
                      </a:moveTo>
                      <a:cubicBezTo>
                        <a:pt x="123" y="134"/>
                        <a:pt x="121" y="135"/>
                        <a:pt x="119" y="135"/>
                      </a:cubicBezTo>
                      <a:cubicBezTo>
                        <a:pt x="118" y="134"/>
                        <a:pt x="117" y="131"/>
                        <a:pt x="118" y="129"/>
                      </a:cubicBezTo>
                      <a:cubicBezTo>
                        <a:pt x="122" y="126"/>
                        <a:pt x="126" y="122"/>
                        <a:pt x="130" y="119"/>
                      </a:cubicBezTo>
                      <a:cubicBezTo>
                        <a:pt x="130" y="119"/>
                        <a:pt x="130" y="119"/>
                        <a:pt x="130" y="119"/>
                      </a:cubicBezTo>
                      <a:cubicBezTo>
                        <a:pt x="130" y="124"/>
                        <a:pt x="131" y="126"/>
                        <a:pt x="132" y="130"/>
                      </a:cubicBezTo>
                      <a:cubicBezTo>
                        <a:pt x="130" y="131"/>
                        <a:pt x="127" y="132"/>
                        <a:pt x="125" y="133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ubicBezTo>
                        <a:pt x="111" y="149"/>
                        <a:pt x="111" y="150"/>
                        <a:pt x="110" y="150"/>
                      </a:cubicBezTo>
                      <a:cubicBezTo>
                        <a:pt x="110" y="150"/>
                        <a:pt x="110" y="149"/>
                        <a:pt x="110" y="149"/>
                      </a:cubicBezTo>
                      <a:cubicBezTo>
                        <a:pt x="110" y="147"/>
                        <a:pt x="110" y="146"/>
                        <a:pt x="110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4"/>
                        <a:pt x="112" y="144"/>
                        <a:pt x="112" y="145"/>
                      </a:cubicBezTo>
                      <a:cubicBezTo>
                        <a:pt x="112" y="145"/>
                        <a:pt x="112" y="145"/>
                        <a:pt x="112" y="145"/>
                      </a:cubicBezTo>
                      <a:cubicBezTo>
                        <a:pt x="112" y="146"/>
                        <a:pt x="111" y="147"/>
                        <a:pt x="111" y="148"/>
                      </a:cubicBezTo>
                      <a:cubicBezTo>
                        <a:pt x="111" y="148"/>
                        <a:pt x="111" y="148"/>
                        <a:pt x="111" y="148"/>
                      </a:cubicBezTo>
                      <a:cubicBezTo>
                        <a:pt x="111" y="148"/>
                        <a:pt x="111" y="148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02" y="146"/>
                      </a:move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0" y="145"/>
                        <a:pt x="100" y="145"/>
                        <a:pt x="100" y="144"/>
                      </a:cubicBezTo>
                      <a:cubicBezTo>
                        <a:pt x="100" y="144"/>
                        <a:pt x="100" y="144"/>
                        <a:pt x="100" y="144"/>
                      </a:cubicBezTo>
                      <a:cubicBezTo>
                        <a:pt x="100" y="141"/>
                        <a:pt x="98" y="137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100" y="133"/>
                        <a:pt x="102" y="132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6" y="131"/>
                        <a:pt x="107" y="130"/>
                        <a:pt x="109" y="130"/>
                      </a:cubicBezTo>
                      <a:cubicBezTo>
                        <a:pt x="110" y="132"/>
                        <a:pt x="110" y="134"/>
                        <a:pt x="110" y="136"/>
                      </a:cubicBezTo>
                      <a:cubicBezTo>
                        <a:pt x="107" y="139"/>
                        <a:pt x="105" y="142"/>
                        <a:pt x="102" y="146"/>
                      </a:cubicBezTo>
                      <a:close/>
                      <a:moveTo>
                        <a:pt x="102" y="147"/>
                      </a:moveTo>
                      <a:cubicBezTo>
                        <a:pt x="101" y="147"/>
                        <a:pt x="101" y="148"/>
                        <a:pt x="101" y="148"/>
                      </a:cubicBezTo>
                      <a:cubicBezTo>
                        <a:pt x="101" y="148"/>
                        <a:pt x="101" y="148"/>
                        <a:pt x="101" y="148"/>
                      </a:cubicBezTo>
                      <a:cubicBezTo>
                        <a:pt x="101" y="148"/>
                        <a:pt x="101" y="147"/>
                        <a:pt x="100" y="147"/>
                      </a:cubicBezTo>
                      <a:cubicBezTo>
                        <a:pt x="101" y="147"/>
                        <a:pt x="101" y="147"/>
                        <a:pt x="101" y="146"/>
                      </a:cubicBezTo>
                      <a:cubicBezTo>
                        <a:pt x="101" y="146"/>
                        <a:pt x="101" y="146"/>
                        <a:pt x="101" y="146"/>
                      </a:cubicBezTo>
                      <a:cubicBezTo>
                        <a:pt x="101" y="146"/>
                        <a:pt x="101" y="146"/>
                        <a:pt x="102" y="146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lose/>
                      <a:moveTo>
                        <a:pt x="98" y="127"/>
                      </a:moveTo>
                      <a:cubicBezTo>
                        <a:pt x="99" y="127"/>
                        <a:pt x="100" y="127"/>
                        <a:pt x="101" y="126"/>
                      </a:cubicBezTo>
                      <a:cubicBezTo>
                        <a:pt x="101" y="127"/>
                        <a:pt x="99" y="129"/>
                        <a:pt x="98" y="130"/>
                      </a:cubicBezTo>
                      <a:cubicBezTo>
                        <a:pt x="98" y="129"/>
                        <a:pt x="98" y="128"/>
                        <a:pt x="98" y="127"/>
                      </a:cubicBezTo>
                      <a:close/>
                      <a:moveTo>
                        <a:pt x="92" y="134"/>
                      </a:move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3" y="134"/>
                        <a:pt x="93" y="134"/>
                        <a:pt x="93" y="134"/>
                      </a:cubicBezTo>
                      <a:cubicBezTo>
                        <a:pt x="93" y="134"/>
                        <a:pt x="94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4"/>
                        <a:pt x="93" y="135"/>
                        <a:pt x="91" y="135"/>
                      </a:cubicBezTo>
                      <a:cubicBezTo>
                        <a:pt x="89" y="137"/>
                        <a:pt x="87" y="138"/>
                        <a:pt x="85" y="140"/>
                      </a:cubicBezTo>
                      <a:cubicBezTo>
                        <a:pt x="84" y="139"/>
                        <a:pt x="83" y="139"/>
                        <a:pt x="83" y="139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81" y="138"/>
                        <a:pt x="80" y="138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79" y="136"/>
                        <a:pt x="78" y="136"/>
                        <a:pt x="78" y="136"/>
                      </a:cubicBezTo>
                      <a:cubicBezTo>
                        <a:pt x="78" y="134"/>
                        <a:pt x="79" y="133"/>
                        <a:pt x="80" y="132"/>
                      </a:cubicBezTo>
                      <a:cubicBezTo>
                        <a:pt x="80" y="132"/>
                        <a:pt x="80" y="132"/>
                        <a:pt x="80" y="132"/>
                      </a:cubicBezTo>
                      <a:cubicBezTo>
                        <a:pt x="81" y="132"/>
                        <a:pt x="81" y="132"/>
                        <a:pt x="81" y="132"/>
                      </a:cubicBezTo>
                      <a:cubicBezTo>
                        <a:pt x="81" y="132"/>
                        <a:pt x="81" y="132"/>
                        <a:pt x="81" y="131"/>
                      </a:cubicBezTo>
                      <a:cubicBezTo>
                        <a:pt x="81" y="131"/>
                        <a:pt x="82" y="131"/>
                        <a:pt x="82" y="130"/>
                      </a:cubicBezTo>
                      <a:cubicBezTo>
                        <a:pt x="84" y="129"/>
                        <a:pt x="87" y="129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91" y="128"/>
                        <a:pt x="91" y="127"/>
                        <a:pt x="92" y="127"/>
                      </a:cubicBez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4" y="127"/>
                        <a:pt x="96" y="127"/>
                        <a:pt x="97" y="128"/>
                      </a:cubicBezTo>
                      <a:cubicBezTo>
                        <a:pt x="97" y="130"/>
                        <a:pt x="98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5" y="133"/>
                        <a:pt x="95" y="133"/>
                        <a:pt x="95" y="133"/>
                      </a:cubicBezTo>
                      <a:cubicBezTo>
                        <a:pt x="94" y="133"/>
                        <a:pt x="93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lose/>
                      <a:moveTo>
                        <a:pt x="94" y="136"/>
                      </a:moveTo>
                      <a:cubicBezTo>
                        <a:pt x="93" y="136"/>
                        <a:pt x="93" y="136"/>
                        <a:pt x="93" y="136"/>
                      </a:cubicBezTo>
                      <a:cubicBezTo>
                        <a:pt x="93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ubicBezTo>
                        <a:pt x="94" y="136"/>
                        <a:pt x="94" y="136"/>
                        <a:pt x="94" y="136"/>
                      </a:cubicBezTo>
                      <a:close/>
                      <a:moveTo>
                        <a:pt x="82" y="101"/>
                      </a:moveTo>
                      <a:cubicBezTo>
                        <a:pt x="82" y="102"/>
                        <a:pt x="80" y="102"/>
                        <a:pt x="78" y="102"/>
                      </a:cubicBezTo>
                      <a:cubicBezTo>
                        <a:pt x="78" y="101"/>
                        <a:pt x="78" y="101"/>
                        <a:pt x="78" y="101"/>
                      </a:cubicBezTo>
                      <a:cubicBezTo>
                        <a:pt x="76" y="100"/>
                        <a:pt x="74" y="98"/>
                        <a:pt x="71" y="97"/>
                      </a:cubicBezTo>
                      <a:cubicBezTo>
                        <a:pt x="71" y="97"/>
                        <a:pt x="71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69" y="94"/>
                        <a:pt x="68" y="91"/>
                        <a:pt x="67" y="88"/>
                      </a:cubicBezTo>
                      <a:cubicBezTo>
                        <a:pt x="67" y="87"/>
                        <a:pt x="66" y="87"/>
                        <a:pt x="66" y="86"/>
                      </a:cubicBezTo>
                      <a:cubicBezTo>
                        <a:pt x="74" y="87"/>
                        <a:pt x="82" y="89"/>
                        <a:pt x="89" y="90"/>
                      </a:cubicBezTo>
                      <a:cubicBezTo>
                        <a:pt x="88" y="93"/>
                        <a:pt x="85" y="94"/>
                        <a:pt x="84" y="97"/>
                      </a:cubicBezTo>
                      <a:cubicBezTo>
                        <a:pt x="84" y="97"/>
                        <a:pt x="84" y="97"/>
                        <a:pt x="84" y="97"/>
                      </a:cubicBezTo>
                      <a:cubicBezTo>
                        <a:pt x="83" y="98"/>
                        <a:pt x="83" y="99"/>
                        <a:pt x="82" y="100"/>
                      </a:cubicBezTo>
                      <a:cubicBezTo>
                        <a:pt x="82" y="100"/>
                        <a:pt x="82" y="100"/>
                        <a:pt x="82" y="101"/>
                      </a:cubicBezTo>
                      <a:close/>
                      <a:moveTo>
                        <a:pt x="66" y="96"/>
                      </a:move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7" y="96"/>
                        <a:pt x="69" y="97"/>
                        <a:pt x="70" y="97"/>
                      </a:cubicBezTo>
                      <a:cubicBezTo>
                        <a:pt x="70" y="97"/>
                        <a:pt x="70" y="97"/>
                        <a:pt x="70" y="97"/>
                      </a:cubicBezTo>
                      <a:cubicBezTo>
                        <a:pt x="70" y="97"/>
                        <a:pt x="71" y="97"/>
                        <a:pt x="71" y="97"/>
                      </a:cubicBezTo>
                      <a:cubicBezTo>
                        <a:pt x="71" y="97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9"/>
                        <a:pt x="71" y="99"/>
                      </a:cubicBezTo>
                      <a:cubicBezTo>
                        <a:pt x="71" y="99"/>
                        <a:pt x="71" y="99"/>
                        <a:pt x="71" y="99"/>
                      </a:cubicBezTo>
                      <a:cubicBezTo>
                        <a:pt x="71" y="99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4" y="98"/>
                        <a:pt x="76" y="100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8" y="102"/>
                        <a:pt x="78" y="102"/>
                        <a:pt x="78" y="102"/>
                      </a:cubicBezTo>
                      <a:cubicBezTo>
                        <a:pt x="75" y="102"/>
                        <a:pt x="72" y="104"/>
                        <a:pt x="69" y="104"/>
                      </a:cubicBezTo>
                      <a:cubicBezTo>
                        <a:pt x="68" y="103"/>
                        <a:pt x="67" y="101"/>
                        <a:pt x="66" y="100"/>
                      </a:cubicBezTo>
                      <a:cubicBezTo>
                        <a:pt x="63" y="97"/>
                        <a:pt x="62" y="95"/>
                        <a:pt x="60" y="91"/>
                      </a:cubicBezTo>
                      <a:cubicBezTo>
                        <a:pt x="59" y="90"/>
                        <a:pt x="58" y="88"/>
                        <a:pt x="58" y="87"/>
                      </a:cubicBezTo>
                      <a:cubicBezTo>
                        <a:pt x="59" y="85"/>
                        <a:pt x="63" y="86"/>
                        <a:pt x="65" y="86"/>
                      </a:cubicBezTo>
                      <a:cubicBezTo>
                        <a:pt x="66" y="86"/>
                        <a:pt x="66" y="87"/>
                        <a:pt x="66" y="88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67" y="91"/>
                        <a:pt x="69" y="94"/>
                        <a:pt x="70" y="97"/>
                      </a:cubicBezTo>
                      <a:cubicBezTo>
                        <a:pt x="69" y="97"/>
                        <a:pt x="68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lose/>
                      <a:moveTo>
                        <a:pt x="61" y="55"/>
                      </a:moveTo>
                      <a:cubicBezTo>
                        <a:pt x="60" y="55"/>
                        <a:pt x="60" y="56"/>
                        <a:pt x="60" y="57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59" y="58"/>
                        <a:pt x="59" y="58"/>
                        <a:pt x="59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57"/>
                        <a:pt x="60" y="55"/>
                        <a:pt x="60" y="54"/>
                      </a:cubicBezTo>
                      <a:cubicBezTo>
                        <a:pt x="61" y="53"/>
                        <a:pt x="60" y="54"/>
                        <a:pt x="60" y="55"/>
                      </a:cubicBezTo>
                      <a:lnTo>
                        <a:pt x="61" y="55"/>
                      </a:lnTo>
                      <a:close/>
                      <a:moveTo>
                        <a:pt x="63" y="52"/>
                      </a:move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lose/>
                      <a:moveTo>
                        <a:pt x="64" y="53"/>
                      </a:move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63" y="53"/>
                        <a:pt x="63" y="53"/>
                        <a:pt x="64" y="53"/>
                      </a:cubicBezTo>
                      <a:close/>
                      <a:moveTo>
                        <a:pt x="64" y="52"/>
                      </a:move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52"/>
                        <a:pt x="63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1"/>
                        <a:pt x="62" y="49"/>
                        <a:pt x="63" y="48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4" y="50"/>
                        <a:pt x="64" y="51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lose/>
                      <a:moveTo>
                        <a:pt x="62" y="52"/>
                      </a:move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3" y="53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5"/>
                        <a:pt x="61" y="55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4"/>
                        <a:pt x="61" y="52"/>
                        <a:pt x="62" y="52"/>
                      </a:cubicBezTo>
                      <a:close/>
                      <a:moveTo>
                        <a:pt x="61" y="56"/>
                      </a:moveTo>
                      <a:cubicBezTo>
                        <a:pt x="61" y="56"/>
                        <a:pt x="61" y="56"/>
                        <a:pt x="61" y="56"/>
                      </a:cubicBezTo>
                      <a:cubicBezTo>
                        <a:pt x="61" y="56"/>
                        <a:pt x="61" y="56"/>
                        <a:pt x="61" y="57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ubicBezTo>
                        <a:pt x="61" y="57"/>
                        <a:pt x="61" y="58"/>
                        <a:pt x="60" y="58"/>
                      </a:cubicBezTo>
                      <a:cubicBezTo>
                        <a:pt x="60" y="58"/>
                        <a:pt x="60" y="57"/>
                        <a:pt x="60" y="57"/>
                      </a:cubicBezTo>
                      <a:cubicBezTo>
                        <a:pt x="60" y="57"/>
                        <a:pt x="61" y="56"/>
                        <a:pt x="61" y="55"/>
                      </a:cubicBezTo>
                      <a:cubicBezTo>
                        <a:pt x="61" y="55"/>
                        <a:pt x="61" y="55"/>
                        <a:pt x="61" y="55"/>
                      </a:cubicBezTo>
                      <a:cubicBezTo>
                        <a:pt x="61" y="55"/>
                        <a:pt x="61" y="56"/>
                        <a:pt x="61" y="56"/>
                      </a:cubicBezTo>
                      <a:close/>
                      <a:moveTo>
                        <a:pt x="60" y="59"/>
                      </a:moveTo>
                      <a:cubicBezTo>
                        <a:pt x="60" y="59"/>
                        <a:pt x="61" y="59"/>
                        <a:pt x="60" y="59"/>
                      </a:cubicBezTo>
                      <a:cubicBezTo>
                        <a:pt x="61" y="59"/>
                        <a:pt x="62" y="57"/>
                        <a:pt x="62" y="58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2" y="59"/>
                        <a:pt x="63" y="60"/>
                        <a:pt x="63" y="60"/>
                      </a:cubicBezTo>
                      <a:cubicBezTo>
                        <a:pt x="62" y="60"/>
                        <a:pt x="61" y="60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ubicBezTo>
                        <a:pt x="60" y="59"/>
                        <a:pt x="60" y="59"/>
                        <a:pt x="60" y="59"/>
                      </a:cubicBezTo>
                      <a:close/>
                      <a:moveTo>
                        <a:pt x="62" y="57"/>
                      </a:move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2" y="56"/>
                        <a:pt x="62" y="55"/>
                        <a:pt x="62" y="55"/>
                      </a:cubicBezTo>
                      <a:cubicBezTo>
                        <a:pt x="62" y="55"/>
                        <a:pt x="63" y="55"/>
                        <a:pt x="63" y="55"/>
                      </a:cubicBezTo>
                      <a:cubicBezTo>
                        <a:pt x="63" y="55"/>
                        <a:pt x="63" y="56"/>
                        <a:pt x="63" y="57"/>
                      </a:cubicBezTo>
                      <a:cubicBezTo>
                        <a:pt x="63" y="57"/>
                        <a:pt x="63" y="57"/>
                        <a:pt x="62" y="57"/>
                      </a:cubicBezTo>
                      <a:close/>
                      <a:moveTo>
                        <a:pt x="63" y="54"/>
                      </a:move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4"/>
                        <a:pt x="63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5"/>
                        <a:pt x="64" y="55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6"/>
                        <a:pt x="64" y="56"/>
                        <a:pt x="64" y="56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6"/>
                        <a:pt x="63" y="55"/>
                        <a:pt x="63" y="54"/>
                      </a:cubicBezTo>
                      <a:close/>
                      <a:moveTo>
                        <a:pt x="64" y="54"/>
                      </a:move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4" y="53"/>
                        <a:pt x="64" y="53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6" y="52"/>
                        <a:pt x="68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9" y="53"/>
                        <a:pt x="69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8" y="53"/>
                        <a:pt x="68" y="53"/>
                        <a:pt x="68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71" y="53"/>
                        <a:pt x="71" y="51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4" y="52"/>
                        <a:pt x="74" y="52"/>
                        <a:pt x="74" y="52"/>
                      </a:cubicBezTo>
                      <a:cubicBezTo>
                        <a:pt x="75" y="53"/>
                        <a:pt x="77" y="55"/>
                        <a:pt x="79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1" y="56"/>
                        <a:pt x="83" y="56"/>
                        <a:pt x="84" y="58"/>
                      </a:cubicBezTo>
                      <a:cubicBezTo>
                        <a:pt x="78" y="57"/>
                        <a:pt x="72" y="55"/>
                        <a:pt x="65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5" y="55"/>
                        <a:pt x="64" y="55"/>
                        <a:pt x="64" y="54"/>
                      </a:cubicBezTo>
                      <a:close/>
                      <a:moveTo>
                        <a:pt x="79" y="38"/>
                      </a:move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79" y="38"/>
                        <a:pt x="79" y="36"/>
                        <a:pt x="79" y="35"/>
                      </a:cubicBezTo>
                      <a:cubicBezTo>
                        <a:pt x="80" y="35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8"/>
                        <a:pt x="82" y="40"/>
                        <a:pt x="82" y="42"/>
                      </a:cubicBezTo>
                      <a:cubicBezTo>
                        <a:pt x="82" y="42"/>
                        <a:pt x="82" y="42"/>
                        <a:pt x="82" y="42"/>
                      </a:cubicBezTo>
                      <a:cubicBezTo>
                        <a:pt x="82" y="42"/>
                        <a:pt x="82" y="43"/>
                        <a:pt x="82" y="43"/>
                      </a:cubicBezTo>
                      <a:cubicBezTo>
                        <a:pt x="82" y="43"/>
                        <a:pt x="82" y="43"/>
                        <a:pt x="82" y="43"/>
                      </a:cubicBezTo>
                      <a:cubicBezTo>
                        <a:pt x="82" y="43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0"/>
                        <a:pt x="81" y="38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6"/>
                        <a:pt x="80" y="36"/>
                        <a:pt x="80" y="36"/>
                      </a:cubicBezTo>
                      <a:cubicBezTo>
                        <a:pt x="80" y="35"/>
                        <a:pt x="79" y="34"/>
                        <a:pt x="79" y="32"/>
                      </a:cubicBezTo>
                      <a:cubicBezTo>
                        <a:pt x="81" y="32"/>
                        <a:pt x="82" y="31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3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4" y="31"/>
                        <a:pt x="84" y="31"/>
                        <a:pt x="84" y="31"/>
                      </a:cubicBezTo>
                      <a:cubicBezTo>
                        <a:pt x="83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2" y="32"/>
                        <a:pt x="82" y="32"/>
                      </a:cubicBezTo>
                      <a:cubicBezTo>
                        <a:pt x="82" y="32"/>
                        <a:pt x="84" y="32"/>
                        <a:pt x="84" y="31"/>
                      </a:cubicBezTo>
                      <a:cubicBezTo>
                        <a:pt x="85" y="31"/>
                        <a:pt x="85" y="31"/>
                        <a:pt x="85" y="31"/>
                      </a:cubicBezTo>
                      <a:cubicBezTo>
                        <a:pt x="85" y="33"/>
                        <a:pt x="86" y="34"/>
                        <a:pt x="87" y="35"/>
                      </a:cubicBezTo>
                      <a:cubicBezTo>
                        <a:pt x="87" y="36"/>
                        <a:pt x="87" y="36"/>
                        <a:pt x="86" y="37"/>
                      </a:cubicBezTo>
                      <a:cubicBezTo>
                        <a:pt x="87" y="37"/>
                        <a:pt x="87" y="36"/>
                        <a:pt x="88" y="36"/>
                      </a:cubicBezTo>
                      <a:cubicBezTo>
                        <a:pt x="88" y="37"/>
                        <a:pt x="89" y="38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0" y="41"/>
                        <a:pt x="90" y="42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2" y="48"/>
                        <a:pt x="95" y="50"/>
                        <a:pt x="95" y="54"/>
                      </a:cubicBezTo>
                      <a:cubicBezTo>
                        <a:pt x="92" y="54"/>
                        <a:pt x="88" y="53"/>
                        <a:pt x="85" y="52"/>
                      </a:cubicBezTo>
                      <a:cubicBezTo>
                        <a:pt x="85" y="51"/>
                        <a:pt x="85" y="49"/>
                        <a:pt x="84" y="48"/>
                      </a:cubicBezTo>
                      <a:cubicBezTo>
                        <a:pt x="84" y="48"/>
                        <a:pt x="84" y="48"/>
                        <a:pt x="84" y="48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7"/>
                        <a:pt x="84" y="46"/>
                        <a:pt x="84" y="45"/>
                      </a:cubicBezTo>
                      <a:cubicBezTo>
                        <a:pt x="84" y="43"/>
                        <a:pt x="84" y="42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84" y="42"/>
                        <a:pt x="84" y="43"/>
                        <a:pt x="84" y="45"/>
                      </a:cubicBezTo>
                      <a:cubicBezTo>
                        <a:pt x="84" y="46"/>
                        <a:pt x="84" y="47"/>
                        <a:pt x="84" y="47"/>
                      </a:cubicBezTo>
                      <a:cubicBezTo>
                        <a:pt x="84" y="47"/>
                        <a:pt x="84" y="47"/>
                        <a:pt x="84" y="47"/>
                      </a:cubicBezTo>
                      <a:cubicBezTo>
                        <a:pt x="84" y="49"/>
                        <a:pt x="84" y="51"/>
                        <a:pt x="84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2"/>
                        <a:pt x="83" y="52"/>
                        <a:pt x="83" y="52"/>
                      </a:cubicBezTo>
                      <a:cubicBezTo>
                        <a:pt x="83" y="51"/>
                        <a:pt x="82" y="49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1" y="44"/>
                        <a:pt x="79" y="42"/>
                        <a:pt x="79" y="38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lose/>
                      <a:moveTo>
                        <a:pt x="77" y="23"/>
                      </a:moveTo>
                      <a:cubicBezTo>
                        <a:pt x="78" y="23"/>
                        <a:pt x="78" y="25"/>
                        <a:pt x="79" y="26"/>
                      </a:cubicBezTo>
                      <a:cubicBezTo>
                        <a:pt x="80" y="27"/>
                        <a:pt x="82" y="28"/>
                        <a:pt x="83" y="30"/>
                      </a:cubicBezTo>
                      <a:cubicBezTo>
                        <a:pt x="81" y="30"/>
                        <a:pt x="80" y="31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78" y="29"/>
                        <a:pt x="78" y="26"/>
                        <a:pt x="77" y="23"/>
                      </a:cubicBezTo>
                      <a:close/>
                      <a:moveTo>
                        <a:pt x="85" y="29"/>
                      </a:move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ubicBezTo>
                        <a:pt x="84" y="29"/>
                        <a:pt x="84" y="29"/>
                        <a:pt x="85" y="29"/>
                      </a:cubicBezTo>
                      <a:cubicBezTo>
                        <a:pt x="85" y="29"/>
                        <a:pt x="85" y="28"/>
                        <a:pt x="85" y="28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86" y="30"/>
                      </a:move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6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lnTo>
                        <a:pt x="86" y="30"/>
                      </a:lnTo>
                      <a:close/>
                      <a:moveTo>
                        <a:pt x="85" y="29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29"/>
                        <a:pt x="85" y="29"/>
                        <a:pt x="85" y="29"/>
                      </a:cubicBezTo>
                      <a:close/>
                      <a:moveTo>
                        <a:pt x="99" y="11"/>
                      </a:moveTo>
                      <a:cubicBezTo>
                        <a:pt x="98" y="12"/>
                        <a:pt x="97" y="17"/>
                        <a:pt x="96" y="16"/>
                      </a:cubicBezTo>
                      <a:cubicBezTo>
                        <a:pt x="96" y="15"/>
                        <a:pt x="97" y="13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1"/>
                        <a:pt x="98" y="11"/>
                        <a:pt x="98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lose/>
                      <a:moveTo>
                        <a:pt x="99" y="9"/>
                      </a:move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9" y="8"/>
                        <a:pt x="99" y="8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9" y="7"/>
                        <a:pt x="100" y="7"/>
                      </a:cubicBezTo>
                      <a:cubicBezTo>
                        <a:pt x="100" y="7"/>
                        <a:pt x="100" y="9"/>
                        <a:pt x="99" y="9"/>
                      </a:cubicBezTo>
                      <a:close/>
                      <a:moveTo>
                        <a:pt x="100" y="14"/>
                      </a:move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3"/>
                        <a:pt x="101" y="1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101" y="13"/>
                        <a:pt x="101" y="12"/>
                        <a:pt x="102" y="11"/>
                      </a:cubicBezTo>
                      <a:cubicBezTo>
                        <a:pt x="103" y="12"/>
                        <a:pt x="102" y="13"/>
                        <a:pt x="102" y="14"/>
                      </a:cubicBezTo>
                      <a:cubicBezTo>
                        <a:pt x="102" y="16"/>
                        <a:pt x="102" y="16"/>
                        <a:pt x="102" y="16"/>
                      </a:cubicBezTo>
                      <a:cubicBezTo>
                        <a:pt x="101" y="17"/>
                        <a:pt x="99" y="17"/>
                        <a:pt x="98" y="17"/>
                      </a:cubicBezTo>
                      <a:cubicBezTo>
                        <a:pt x="98" y="15"/>
                        <a:pt x="100" y="15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lose/>
                      <a:moveTo>
                        <a:pt x="97" y="17"/>
                      </a:move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ubicBezTo>
                        <a:pt x="102" y="19"/>
                        <a:pt x="102" y="19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cubicBezTo>
                        <a:pt x="101" y="20"/>
                        <a:pt x="102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1" y="21"/>
                        <a:pt x="100" y="21"/>
                        <a:pt x="99" y="21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99" y="21"/>
                        <a:pt x="99" y="22"/>
                        <a:pt x="99" y="22"/>
                      </a:cubicBezTo>
                      <a:cubicBezTo>
                        <a:pt x="99" y="22"/>
                        <a:pt x="99" y="22"/>
                        <a:pt x="99" y="22"/>
                      </a:cubicBezTo>
                      <a:cubicBezTo>
                        <a:pt x="100" y="21"/>
                        <a:pt x="101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1" y="22"/>
                        <a:pt x="100" y="23"/>
                        <a:pt x="99" y="23"/>
                      </a:cubicBezTo>
                      <a:cubicBezTo>
                        <a:pt x="99" y="23"/>
                        <a:pt x="99" y="23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99" y="24"/>
                        <a:pt x="99" y="24"/>
                        <a:pt x="99" y="24"/>
                      </a:cubicBezTo>
                      <a:cubicBezTo>
                        <a:pt x="100" y="23"/>
                        <a:pt x="101" y="22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4"/>
                        <a:pt x="103" y="26"/>
                        <a:pt x="103" y="28"/>
                      </a:cubicBezTo>
                      <a:cubicBezTo>
                        <a:pt x="103" y="29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30"/>
                        <a:pt x="103" y="30"/>
                      </a:cubicBezTo>
                      <a:cubicBezTo>
                        <a:pt x="103" y="30"/>
                        <a:pt x="103" y="29"/>
                        <a:pt x="103" y="28"/>
                      </a:cubicBezTo>
                      <a:cubicBezTo>
                        <a:pt x="103" y="26"/>
                        <a:pt x="102" y="24"/>
                        <a:pt x="102" y="22"/>
                      </a:cubicBezTo>
                      <a:cubicBezTo>
                        <a:pt x="102" y="22"/>
                        <a:pt x="102" y="22"/>
                        <a:pt x="102" y="22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3" y="21"/>
                        <a:pt x="103" y="21"/>
                        <a:pt x="103" y="21"/>
                      </a:cubicBezTo>
                      <a:cubicBezTo>
                        <a:pt x="104" y="22"/>
                        <a:pt x="105" y="22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6" y="23"/>
                        <a:pt x="106" y="23"/>
                        <a:pt x="106" y="23"/>
                      </a:cubicBezTo>
                      <a:cubicBezTo>
                        <a:pt x="107" y="24"/>
                        <a:pt x="106" y="24"/>
                        <a:pt x="107" y="25"/>
                      </a:cubicBezTo>
                      <a:cubicBezTo>
                        <a:pt x="107" y="25"/>
                        <a:pt x="107" y="25"/>
                        <a:pt x="107" y="26"/>
                      </a:cubicBezTo>
                      <a:cubicBezTo>
                        <a:pt x="106" y="26"/>
                        <a:pt x="106" y="27"/>
                        <a:pt x="106" y="27"/>
                      </a:cubicBezTo>
                      <a:cubicBezTo>
                        <a:pt x="106" y="28"/>
                        <a:pt x="106" y="28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6" y="29"/>
                        <a:pt x="106" y="30"/>
                        <a:pt x="106" y="30"/>
                      </a:cubicBezTo>
                      <a:cubicBezTo>
                        <a:pt x="106" y="30"/>
                        <a:pt x="106" y="30"/>
                        <a:pt x="106" y="30"/>
                      </a:cubicBezTo>
                      <a:cubicBezTo>
                        <a:pt x="105" y="31"/>
                        <a:pt x="104" y="32"/>
                        <a:pt x="103" y="33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3" y="32"/>
                        <a:pt x="103" y="32"/>
                      </a:cubicBezTo>
                      <a:cubicBezTo>
                        <a:pt x="103" y="32"/>
                        <a:pt x="102" y="32"/>
                        <a:pt x="102" y="32"/>
                      </a:cubicBezTo>
                      <a:cubicBezTo>
                        <a:pt x="102" y="32"/>
                        <a:pt x="102" y="32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3"/>
                        <a:pt x="102" y="33"/>
                        <a:pt x="102" y="33"/>
                      </a:cubicBezTo>
                      <a:cubicBezTo>
                        <a:pt x="102" y="34"/>
                        <a:pt x="102" y="35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98" y="35"/>
                        <a:pt x="95" y="34"/>
                        <a:pt x="92" y="32"/>
                      </a:cubicBezTo>
                      <a:cubicBezTo>
                        <a:pt x="92" y="31"/>
                        <a:pt x="92" y="29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3"/>
                        <a:pt x="96" y="21"/>
                        <a:pt x="97" y="17"/>
                      </a:cubicBezTo>
                      <a:close/>
                      <a:moveTo>
                        <a:pt x="102" y="18"/>
                      </a:moveTo>
                      <a:cubicBezTo>
                        <a:pt x="103" y="17"/>
                        <a:pt x="104" y="17"/>
                        <a:pt x="105" y="17"/>
                      </a:cubicBezTo>
                      <a:cubicBezTo>
                        <a:pt x="105" y="18"/>
                        <a:pt x="105" y="18"/>
                        <a:pt x="105" y="18"/>
                      </a:cubicBezTo>
                      <a:cubicBezTo>
                        <a:pt x="105" y="18"/>
                        <a:pt x="105" y="19"/>
                        <a:pt x="105" y="19"/>
                      </a:cubicBezTo>
                      <a:cubicBezTo>
                        <a:pt x="104" y="19"/>
                        <a:pt x="103" y="19"/>
                        <a:pt x="103" y="20"/>
                      </a:cubicBezTo>
                      <a:cubicBezTo>
                        <a:pt x="103" y="20"/>
                        <a:pt x="103" y="20"/>
                        <a:pt x="102" y="20"/>
                      </a:cubicBezTo>
                      <a:cubicBezTo>
                        <a:pt x="102" y="20"/>
                        <a:pt x="102" y="20"/>
                        <a:pt x="102" y="20"/>
                      </a:cubicBezTo>
                      <a:cubicBezTo>
                        <a:pt x="102" y="19"/>
                        <a:pt x="102" y="19"/>
                        <a:pt x="102" y="18"/>
                      </a:cubicBezTo>
                      <a:cubicBezTo>
                        <a:pt x="102" y="18"/>
                        <a:pt x="102" y="18"/>
                        <a:pt x="102" y="18"/>
                      </a:cubicBezTo>
                      <a:close/>
                      <a:moveTo>
                        <a:pt x="103" y="14"/>
                      </a:moveTo>
                      <a:cubicBezTo>
                        <a:pt x="104" y="14"/>
                        <a:pt x="104" y="16"/>
                        <a:pt x="104" y="17"/>
                      </a:cubicBezTo>
                      <a:cubicBezTo>
                        <a:pt x="104" y="17"/>
                        <a:pt x="103" y="17"/>
                        <a:pt x="103" y="16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lose/>
                      <a:moveTo>
                        <a:pt x="107" y="12"/>
                      </a:move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7" y="12"/>
                        <a:pt x="107" y="12"/>
                        <a:pt x="107" y="12"/>
                      </a:cubicBezTo>
                      <a:cubicBezTo>
                        <a:pt x="108" y="13"/>
                        <a:pt x="108" y="14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9" y="15"/>
                        <a:pt x="109" y="16"/>
                        <a:pt x="108" y="17"/>
                      </a:cubicBezTo>
                      <a:cubicBezTo>
                        <a:pt x="105" y="17"/>
                        <a:pt x="105" y="17"/>
                        <a:pt x="105" y="17"/>
                      </a:cubicBezTo>
                      <a:cubicBezTo>
                        <a:pt x="105" y="15"/>
                        <a:pt x="104" y="13"/>
                        <a:pt x="103" y="11"/>
                      </a:cubicBezTo>
                      <a:cubicBezTo>
                        <a:pt x="104" y="10"/>
                        <a:pt x="106" y="11"/>
                        <a:pt x="107" y="12"/>
                      </a:cubicBezTo>
                      <a:close/>
                      <a:moveTo>
                        <a:pt x="104" y="9"/>
                      </a:moveTo>
                      <a:cubicBezTo>
                        <a:pt x="104" y="8"/>
                        <a:pt x="104" y="7"/>
                        <a:pt x="105" y="7"/>
                      </a:cubicBezTo>
                      <a:cubicBezTo>
                        <a:pt x="105" y="8"/>
                        <a:pt x="106" y="9"/>
                        <a:pt x="106" y="10"/>
                      </a:cubicBezTo>
                      <a:cubicBezTo>
                        <a:pt x="106" y="10"/>
                        <a:pt x="106" y="10"/>
                        <a:pt x="106" y="10"/>
                      </a:cubicBezTo>
                      <a:cubicBezTo>
                        <a:pt x="105" y="9"/>
                        <a:pt x="105" y="9"/>
                        <a:pt x="104" y="9"/>
                      </a:cubicBezTo>
                      <a:close/>
                      <a:moveTo>
                        <a:pt x="116" y="17"/>
                      </a:moveTo>
                      <a:cubicBezTo>
                        <a:pt x="115" y="17"/>
                        <a:pt x="115" y="17"/>
                        <a:pt x="114" y="17"/>
                      </a:cubicBezTo>
                      <a:cubicBezTo>
                        <a:pt x="114" y="17"/>
                        <a:pt x="114" y="16"/>
                        <a:pt x="114" y="16"/>
                      </a:cubicBezTo>
                      <a:cubicBezTo>
                        <a:pt x="115" y="15"/>
                        <a:pt x="116" y="16"/>
                        <a:pt x="116" y="17"/>
                      </a:cubicBezTo>
                      <a:close/>
                      <a:moveTo>
                        <a:pt x="115" y="14"/>
                      </a:moveTo>
                      <a:cubicBezTo>
                        <a:pt x="116" y="14"/>
                        <a:pt x="116" y="15"/>
                        <a:pt x="116" y="15"/>
                      </a:cubicBezTo>
                      <a:cubicBezTo>
                        <a:pt x="115" y="15"/>
                        <a:pt x="114" y="15"/>
                        <a:pt x="115" y="14"/>
                      </a:cubicBezTo>
                      <a:close/>
                      <a:moveTo>
                        <a:pt x="117" y="18"/>
                      </a:moveTo>
                      <a:cubicBezTo>
                        <a:pt x="116" y="18"/>
                        <a:pt x="117" y="19"/>
                        <a:pt x="117" y="19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6" y="20"/>
                        <a:pt x="115" y="19"/>
                        <a:pt x="114" y="18"/>
                      </a:cubicBezTo>
                      <a:cubicBezTo>
                        <a:pt x="114" y="18"/>
                        <a:pt x="115" y="18"/>
                        <a:pt x="117" y="18"/>
                      </a:cubicBezTo>
                      <a:close/>
                      <a:moveTo>
                        <a:pt x="117" y="21"/>
                      </a:move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6" y="23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5"/>
                        <a:pt x="114" y="26"/>
                        <a:pt x="113" y="25"/>
                      </a:cubicBezTo>
                      <a:cubicBezTo>
                        <a:pt x="113" y="24"/>
                        <a:pt x="113" y="24"/>
                        <a:pt x="113" y="24"/>
                      </a:cubicBezTo>
                      <a:cubicBezTo>
                        <a:pt x="113" y="23"/>
                        <a:pt x="114" y="21"/>
                        <a:pt x="114" y="19"/>
                      </a:cubicBezTo>
                      <a:cubicBezTo>
                        <a:pt x="115" y="20"/>
                        <a:pt x="116" y="20"/>
                        <a:pt x="117" y="21"/>
                      </a:cubicBezTo>
                      <a:close/>
                      <a:moveTo>
                        <a:pt x="139" y="4"/>
                      </a:moveTo>
                      <a:cubicBezTo>
                        <a:pt x="139" y="4"/>
                        <a:pt x="138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7" y="4"/>
                        <a:pt x="137" y="4"/>
                        <a:pt x="137" y="3"/>
                      </a:cubicBezTo>
                      <a:cubicBezTo>
                        <a:pt x="137" y="3"/>
                        <a:pt x="137" y="3"/>
                        <a:pt x="137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8" y="3"/>
                        <a:pt x="138" y="3"/>
                        <a:pt x="138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9" y="4"/>
                        <a:pt x="139" y="4"/>
                        <a:pt x="139" y="4"/>
                      </a:cubicBezTo>
                      <a:close/>
                      <a:moveTo>
                        <a:pt x="137" y="6"/>
                      </a:moveTo>
                      <a:cubicBezTo>
                        <a:pt x="137" y="6"/>
                        <a:pt x="137" y="5"/>
                        <a:pt x="137" y="5"/>
                      </a:cubicBezTo>
                      <a:cubicBezTo>
                        <a:pt x="138" y="5"/>
                        <a:pt x="139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4"/>
                        <a:pt x="140" y="4"/>
                        <a:pt x="140" y="4"/>
                      </a:cubicBezTo>
                      <a:cubicBezTo>
                        <a:pt x="140" y="6"/>
                        <a:pt x="139" y="7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8" y="9"/>
                        <a:pt x="138" y="9"/>
                        <a:pt x="138" y="8"/>
                      </a:cubicBezTo>
                      <a:cubicBezTo>
                        <a:pt x="138" y="8"/>
                        <a:pt x="138" y="8"/>
                        <a:pt x="138" y="8"/>
                      </a:cubicBezTo>
                      <a:cubicBezTo>
                        <a:pt x="137" y="8"/>
                        <a:pt x="137" y="8"/>
                        <a:pt x="137" y="7"/>
                      </a:cubicBezTo>
                      <a:cubicBezTo>
                        <a:pt x="137" y="7"/>
                        <a:pt x="137" y="7"/>
                        <a:pt x="137" y="7"/>
                      </a:cubicBezTo>
                      <a:cubicBezTo>
                        <a:pt x="137" y="7"/>
                        <a:pt x="137" y="6"/>
                        <a:pt x="137" y="6"/>
                      </a:cubicBezTo>
                      <a:close/>
                      <a:moveTo>
                        <a:pt x="139" y="10"/>
                      </a:moveTo>
                      <a:cubicBezTo>
                        <a:pt x="139" y="10"/>
                        <a:pt x="139" y="11"/>
                        <a:pt x="140" y="11"/>
                      </a:cubicBezTo>
                      <a:cubicBezTo>
                        <a:pt x="140" y="12"/>
                        <a:pt x="141" y="12"/>
                        <a:pt x="141" y="13"/>
                      </a:cubicBezTo>
                      <a:cubicBezTo>
                        <a:pt x="141" y="13"/>
                        <a:pt x="141" y="13"/>
                        <a:pt x="141" y="13"/>
                      </a:cubicBezTo>
                      <a:cubicBezTo>
                        <a:pt x="141" y="13"/>
                        <a:pt x="139" y="13"/>
                        <a:pt x="138" y="12"/>
                      </a:cubicBezTo>
                      <a:cubicBezTo>
                        <a:pt x="138" y="12"/>
                        <a:pt x="138" y="12"/>
                        <a:pt x="138" y="12"/>
                      </a:cubicBezTo>
                      <a:cubicBezTo>
                        <a:pt x="138" y="11"/>
                        <a:pt x="139" y="11"/>
                        <a:pt x="139" y="10"/>
                      </a:cubicBezTo>
                      <a:close/>
                      <a:moveTo>
                        <a:pt x="141" y="10"/>
                      </a:moveTo>
                      <a:cubicBezTo>
                        <a:pt x="142" y="11"/>
                        <a:pt x="144" y="11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3"/>
                        <a:pt x="143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1" y="12"/>
                        <a:pt x="141" y="12"/>
                        <a:pt x="140" y="11"/>
                      </a:cubicBezTo>
                      <a:cubicBezTo>
                        <a:pt x="140" y="10"/>
                        <a:pt x="140" y="10"/>
                        <a:pt x="141" y="10"/>
                      </a:cubicBezTo>
                      <a:close/>
                      <a:moveTo>
                        <a:pt x="145" y="13"/>
                      </a:move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5" y="14"/>
                        <a:pt x="143" y="14"/>
                        <a:pt x="142" y="14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43" y="13"/>
                        <a:pt x="144" y="13"/>
                        <a:pt x="145" y="13"/>
                      </a:cubicBezTo>
                      <a:cubicBezTo>
                        <a:pt x="145" y="13"/>
                        <a:pt x="145" y="13"/>
                        <a:pt x="145" y="13"/>
                      </a:cubicBezTo>
                      <a:close/>
                      <a:moveTo>
                        <a:pt x="144" y="19"/>
                      </a:moveTo>
                      <a:cubicBezTo>
                        <a:pt x="144" y="20"/>
                        <a:pt x="144" y="20"/>
                        <a:pt x="144" y="20"/>
                      </a:cubicBezTo>
                      <a:cubicBezTo>
                        <a:pt x="146" y="19"/>
                        <a:pt x="150" y="21"/>
                        <a:pt x="152" y="21"/>
                      </a:cubicBezTo>
                      <a:cubicBezTo>
                        <a:pt x="152" y="24"/>
                        <a:pt x="150" y="25"/>
                        <a:pt x="149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7"/>
                        <a:pt x="147" y="26"/>
                        <a:pt x="146" y="25"/>
                      </a:cubicBezTo>
                      <a:cubicBezTo>
                        <a:pt x="146" y="25"/>
                        <a:pt x="146" y="25"/>
                        <a:pt x="146" y="25"/>
                      </a:cubicBezTo>
                      <a:cubicBezTo>
                        <a:pt x="146" y="25"/>
                        <a:pt x="146" y="26"/>
                        <a:pt x="146" y="26"/>
                      </a:cubicBezTo>
                      <a:cubicBezTo>
                        <a:pt x="146" y="26"/>
                        <a:pt x="146" y="26"/>
                        <a:pt x="146" y="26"/>
                      </a:cubicBezTo>
                      <a:cubicBezTo>
                        <a:pt x="147" y="26"/>
                        <a:pt x="147" y="27"/>
                        <a:pt x="148" y="28"/>
                      </a:cubicBezTo>
                      <a:cubicBezTo>
                        <a:pt x="148" y="28"/>
                        <a:pt x="148" y="28"/>
                        <a:pt x="148" y="28"/>
                      </a:cubicBezTo>
                      <a:cubicBezTo>
                        <a:pt x="148" y="29"/>
                        <a:pt x="147" y="31"/>
                        <a:pt x="147" y="33"/>
                      </a:cubicBezTo>
                      <a:cubicBezTo>
                        <a:pt x="144" y="32"/>
                        <a:pt x="142" y="31"/>
                        <a:pt x="139" y="30"/>
                      </a:cubicBezTo>
                      <a:cubicBezTo>
                        <a:pt x="139" y="26"/>
                        <a:pt x="138" y="22"/>
                        <a:pt x="138" y="18"/>
                      </a:cubicBezTo>
                      <a:cubicBezTo>
                        <a:pt x="139" y="18"/>
                        <a:pt x="142" y="19"/>
                        <a:pt x="144" y="19"/>
                      </a:cubicBezTo>
                      <a:close/>
                      <a:moveTo>
                        <a:pt x="149" y="15"/>
                      </a:moveTo>
                      <a:cubicBezTo>
                        <a:pt x="148" y="15"/>
                        <a:pt x="147" y="15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47" y="13"/>
                        <a:pt x="148" y="14"/>
                        <a:pt x="148" y="14"/>
                      </a:cubicBezTo>
                      <a:cubicBezTo>
                        <a:pt x="148" y="14"/>
                        <a:pt x="148" y="14"/>
                        <a:pt x="148" y="14"/>
                      </a:cubicBezTo>
                      <a:cubicBezTo>
                        <a:pt x="148" y="15"/>
                        <a:pt x="149" y="14"/>
                        <a:pt x="149" y="15"/>
                      </a:cubicBezTo>
                      <a:close/>
                      <a:moveTo>
                        <a:pt x="153" y="11"/>
                      </a:moveTo>
                      <a:cubicBezTo>
                        <a:pt x="155" y="12"/>
                        <a:pt x="156" y="14"/>
                        <a:pt x="158" y="16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7" y="15"/>
                        <a:pt x="157" y="15"/>
                        <a:pt x="157" y="15"/>
                      </a:cubicBezTo>
                      <a:cubicBezTo>
                        <a:pt x="156" y="15"/>
                        <a:pt x="155" y="15"/>
                        <a:pt x="154" y="14"/>
                      </a:cubicBezTo>
                      <a:cubicBezTo>
                        <a:pt x="154" y="14"/>
                        <a:pt x="153" y="14"/>
                        <a:pt x="153" y="14"/>
                      </a:cubicBezTo>
                      <a:cubicBezTo>
                        <a:pt x="153" y="13"/>
                        <a:pt x="153" y="12"/>
                        <a:pt x="153" y="11"/>
                      </a:cubicBezTo>
                      <a:close/>
                      <a:moveTo>
                        <a:pt x="153" y="15"/>
                      </a:moveTo>
                      <a:cubicBezTo>
                        <a:pt x="153" y="15"/>
                        <a:pt x="153" y="15"/>
                        <a:pt x="153" y="15"/>
                      </a:cubicBezTo>
                      <a:cubicBezTo>
                        <a:pt x="155" y="15"/>
                        <a:pt x="156" y="15"/>
                        <a:pt x="157" y="15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56" y="16"/>
                        <a:pt x="154" y="16"/>
                        <a:pt x="153" y="16"/>
                      </a:cubicBezTo>
                      <a:cubicBezTo>
                        <a:pt x="153" y="15"/>
                        <a:pt x="153" y="15"/>
                        <a:pt x="153" y="15"/>
                      </a:cubicBezTo>
                      <a:close/>
                      <a:moveTo>
                        <a:pt x="177" y="38"/>
                      </a:moveTo>
                      <a:cubicBezTo>
                        <a:pt x="174" y="37"/>
                        <a:pt x="169" y="40"/>
                        <a:pt x="166" y="38"/>
                      </a:cubicBezTo>
                      <a:cubicBezTo>
                        <a:pt x="167" y="36"/>
                        <a:pt x="168" y="34"/>
                        <a:pt x="169" y="32"/>
                      </a:cubicBez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71" y="30"/>
                        <a:pt x="173" y="32"/>
                        <a:pt x="174" y="34"/>
                      </a:cubicBezTo>
                      <a:cubicBezTo>
                        <a:pt x="176" y="35"/>
                        <a:pt x="177" y="37"/>
                        <a:pt x="177" y="38"/>
                      </a:cubicBezTo>
                      <a:close/>
                      <a:moveTo>
                        <a:pt x="175" y="31"/>
                      </a:moveTo>
                      <a:cubicBezTo>
                        <a:pt x="175" y="31"/>
                        <a:pt x="175" y="31"/>
                        <a:pt x="175" y="31"/>
                      </a:cubicBezTo>
                      <a:cubicBezTo>
                        <a:pt x="177" y="29"/>
                        <a:pt x="180" y="28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7"/>
                        <a:pt x="184" y="27"/>
                        <a:pt x="184" y="27"/>
                      </a:cubicBezTo>
                      <a:cubicBezTo>
                        <a:pt x="184" y="28"/>
                        <a:pt x="185" y="28"/>
                        <a:pt x="186" y="29"/>
                      </a:cubicBezTo>
                      <a:cubicBezTo>
                        <a:pt x="186" y="29"/>
                        <a:pt x="186" y="29"/>
                        <a:pt x="186" y="29"/>
                      </a:cubicBezTo>
                      <a:cubicBezTo>
                        <a:pt x="189" y="30"/>
                        <a:pt x="192" y="32"/>
                        <a:pt x="194" y="34"/>
                      </a:cubicBezTo>
                      <a:cubicBezTo>
                        <a:pt x="192" y="35"/>
                        <a:pt x="187" y="37"/>
                        <a:pt x="183" y="36"/>
                      </a:cubicBezTo>
                      <a:cubicBezTo>
                        <a:pt x="181" y="36"/>
                        <a:pt x="180" y="34"/>
                        <a:pt x="178" y="33"/>
                      </a:cubicBezTo>
                      <a:cubicBezTo>
                        <a:pt x="177" y="32"/>
                        <a:pt x="175" y="32"/>
                        <a:pt x="175" y="31"/>
                      </a:cubicBezTo>
                      <a:close/>
                      <a:moveTo>
                        <a:pt x="172" y="42"/>
                      </a:moveTo>
                      <a:cubicBezTo>
                        <a:pt x="169" y="44"/>
                        <a:pt x="167" y="46"/>
                        <a:pt x="163" y="46"/>
                      </a:cubicBezTo>
                      <a:cubicBezTo>
                        <a:pt x="166" y="45"/>
                        <a:pt x="168" y="42"/>
                        <a:pt x="172" y="42"/>
                      </a:cubicBezTo>
                      <a:close/>
                      <a:moveTo>
                        <a:pt x="169" y="32"/>
                      </a:moveTo>
                      <a:cubicBezTo>
                        <a:pt x="169" y="32"/>
                        <a:pt x="169" y="32"/>
                        <a:pt x="169" y="32"/>
                      </a:cubicBezTo>
                      <a:cubicBezTo>
                        <a:pt x="167" y="34"/>
                        <a:pt x="166" y="36"/>
                        <a:pt x="166" y="38"/>
                      </a:cubicBezTo>
                      <a:cubicBezTo>
                        <a:pt x="162" y="37"/>
                        <a:pt x="158" y="36"/>
                        <a:pt x="154" y="36"/>
                      </a:cubicBezTo>
                      <a:cubicBezTo>
                        <a:pt x="157" y="33"/>
                        <a:pt x="163" y="33"/>
                        <a:pt x="168" y="32"/>
                      </a:cubicBezTo>
                      <a:cubicBezTo>
                        <a:pt x="168" y="32"/>
                        <a:pt x="169" y="32"/>
                        <a:pt x="169" y="32"/>
                      </a:cubicBezTo>
                      <a:close/>
                      <a:moveTo>
                        <a:pt x="164" y="41"/>
                      </a:moveTo>
                      <a:cubicBezTo>
                        <a:pt x="163" y="44"/>
                        <a:pt x="160" y="45"/>
                        <a:pt x="158" y="47"/>
                      </a:cubicBezTo>
                      <a:cubicBezTo>
                        <a:pt x="157" y="44"/>
                        <a:pt x="155" y="42"/>
                        <a:pt x="154" y="39"/>
                      </a:cubicBezTo>
                      <a:cubicBezTo>
                        <a:pt x="157" y="39"/>
                        <a:pt x="161" y="40"/>
                        <a:pt x="164" y="41"/>
                      </a:cubicBezTo>
                      <a:close/>
                      <a:moveTo>
                        <a:pt x="157" y="48"/>
                      </a:moveTo>
                      <a:cubicBezTo>
                        <a:pt x="155" y="49"/>
                        <a:pt x="153" y="50"/>
                        <a:pt x="150" y="50"/>
                      </a:cubicBezTo>
                      <a:cubicBezTo>
                        <a:pt x="149" y="49"/>
                        <a:pt x="149" y="48"/>
                        <a:pt x="150" y="46"/>
                      </a:cubicBezTo>
                      <a:cubicBezTo>
                        <a:pt x="151" y="45"/>
                        <a:pt x="152" y="42"/>
                        <a:pt x="153" y="39"/>
                      </a:cubicBezTo>
                      <a:cubicBezTo>
                        <a:pt x="154" y="42"/>
                        <a:pt x="156" y="45"/>
                        <a:pt x="157" y="48"/>
                      </a:cubicBezTo>
                      <a:close/>
                      <a:moveTo>
                        <a:pt x="149" y="55"/>
                      </a:moveTo>
                      <a:cubicBezTo>
                        <a:pt x="149" y="55"/>
                        <a:pt x="149" y="53"/>
                        <a:pt x="149" y="52"/>
                      </a:cubicBezTo>
                      <a:cubicBezTo>
                        <a:pt x="151" y="51"/>
                        <a:pt x="153" y="51"/>
                        <a:pt x="155" y="51"/>
                      </a:cubicBezTo>
                      <a:cubicBezTo>
                        <a:pt x="155" y="53"/>
                        <a:pt x="151" y="54"/>
                        <a:pt x="149" y="55"/>
                      </a:cubicBezTo>
                      <a:close/>
                      <a:moveTo>
                        <a:pt x="152" y="16"/>
                      </a:moveTo>
                      <a:cubicBezTo>
                        <a:pt x="151" y="15"/>
                        <a:pt x="150" y="16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1" y="14"/>
                        <a:pt x="151" y="14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cubicBezTo>
                        <a:pt x="152" y="15"/>
                        <a:pt x="152" y="15"/>
                        <a:pt x="152" y="15"/>
                      </a:cubicBezTo>
                      <a:lnTo>
                        <a:pt x="152" y="16"/>
                      </a:lnTo>
                      <a:close/>
                      <a:moveTo>
                        <a:pt x="149" y="89"/>
                      </a:moveTo>
                      <a:cubicBezTo>
                        <a:pt x="149" y="89"/>
                        <a:pt x="150" y="90"/>
                        <a:pt x="149" y="90"/>
                      </a:cubicBezTo>
                      <a:cubicBezTo>
                        <a:pt x="149" y="90"/>
                        <a:pt x="149" y="90"/>
                        <a:pt x="149" y="90"/>
                      </a:cubicBezTo>
                      <a:cubicBezTo>
                        <a:pt x="149" y="90"/>
                        <a:pt x="149" y="90"/>
                        <a:pt x="148" y="90"/>
                      </a:cubicBezTo>
                      <a:cubicBezTo>
                        <a:pt x="148" y="90"/>
                        <a:pt x="148" y="89"/>
                        <a:pt x="148" y="90"/>
                      </a:cubicBezTo>
                      <a:cubicBezTo>
                        <a:pt x="148" y="89"/>
                        <a:pt x="148" y="88"/>
                        <a:pt x="149" y="88"/>
                      </a:cubicBezTo>
                      <a:cubicBezTo>
                        <a:pt x="149" y="89"/>
                        <a:pt x="149" y="89"/>
                        <a:pt x="149" y="89"/>
                      </a:cubicBezTo>
                      <a:close/>
                      <a:moveTo>
                        <a:pt x="164" y="85"/>
                      </a:moveTo>
                      <a:cubicBezTo>
                        <a:pt x="164" y="85"/>
                        <a:pt x="164" y="85"/>
                        <a:pt x="164" y="85"/>
                      </a:cubicBezTo>
                      <a:cubicBezTo>
                        <a:pt x="164" y="87"/>
                        <a:pt x="163" y="88"/>
                        <a:pt x="161" y="89"/>
                      </a:cubicBezTo>
                      <a:cubicBezTo>
                        <a:pt x="161" y="89"/>
                        <a:pt x="161" y="89"/>
                        <a:pt x="161" y="89"/>
                      </a:cubicBezTo>
                      <a:cubicBezTo>
                        <a:pt x="161" y="89"/>
                        <a:pt x="161" y="90"/>
                        <a:pt x="160" y="90"/>
                      </a:cubicBezTo>
                      <a:cubicBezTo>
                        <a:pt x="160" y="90"/>
                        <a:pt x="160" y="90"/>
                        <a:pt x="160" y="90"/>
                      </a:cubicBezTo>
                      <a:cubicBezTo>
                        <a:pt x="158" y="89"/>
                        <a:pt x="156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9"/>
                        <a:pt x="154" y="89"/>
                        <a:pt x="154" y="89"/>
                      </a:cubicBezTo>
                      <a:cubicBezTo>
                        <a:pt x="154" y="88"/>
                        <a:pt x="153" y="88"/>
                        <a:pt x="153" y="87"/>
                      </a:cubicBezTo>
                      <a:cubicBezTo>
                        <a:pt x="156" y="86"/>
                        <a:pt x="159" y="86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cubicBezTo>
                        <a:pt x="163" y="85"/>
                        <a:pt x="163" y="85"/>
                        <a:pt x="163" y="85"/>
                      </a:cubicBezTo>
                      <a:lnTo>
                        <a:pt x="164" y="85"/>
                      </a:lnTo>
                      <a:close/>
                      <a:moveTo>
                        <a:pt x="167" y="84"/>
                      </a:moveTo>
                      <a:cubicBezTo>
                        <a:pt x="167" y="84"/>
                        <a:pt x="168" y="84"/>
                        <a:pt x="169" y="84"/>
                      </a:cubicBezTo>
                      <a:cubicBezTo>
                        <a:pt x="169" y="84"/>
                        <a:pt x="169" y="84"/>
                        <a:pt x="169" y="84"/>
                      </a:cubicBezTo>
                      <a:cubicBezTo>
                        <a:pt x="173" y="83"/>
                        <a:pt x="177" y="84"/>
                        <a:pt x="181" y="84"/>
                      </a:cubicBezTo>
                      <a:cubicBezTo>
                        <a:pt x="181" y="85"/>
                        <a:pt x="180" y="86"/>
                        <a:pt x="180" y="87"/>
                      </a:cubicBezTo>
                      <a:cubicBezTo>
                        <a:pt x="180" y="87"/>
                        <a:pt x="180" y="87"/>
                        <a:pt x="180" y="87"/>
                      </a:cubicBezTo>
                      <a:cubicBezTo>
                        <a:pt x="178" y="88"/>
                        <a:pt x="175" y="88"/>
                        <a:pt x="174" y="90"/>
                      </a:cubicBezTo>
                      <a:cubicBezTo>
                        <a:pt x="173" y="91"/>
                        <a:pt x="171" y="91"/>
                        <a:pt x="169" y="91"/>
                      </a:cubicBezTo>
                      <a:cubicBezTo>
                        <a:pt x="169" y="91"/>
                        <a:pt x="169" y="91"/>
                        <a:pt x="169" y="91"/>
                      </a:cubicBezTo>
                      <a:cubicBezTo>
                        <a:pt x="167" y="90"/>
                        <a:pt x="164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2" y="90"/>
                        <a:pt x="162" y="90"/>
                        <a:pt x="162" y="90"/>
                      </a:cubicBezTo>
                      <a:cubicBezTo>
                        <a:pt x="163" y="88"/>
                        <a:pt x="164" y="87"/>
                        <a:pt x="165" y="85"/>
                      </a:cubicBezTo>
                      <a:cubicBezTo>
                        <a:pt x="165" y="84"/>
                        <a:pt x="166" y="85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lose/>
                      <a:moveTo>
                        <a:pt x="173" y="92"/>
                      </a:moveTo>
                      <a:cubicBezTo>
                        <a:pt x="173" y="92"/>
                        <a:pt x="173" y="92"/>
                        <a:pt x="174" y="92"/>
                      </a:cubicBezTo>
                      <a:cubicBezTo>
                        <a:pt x="174" y="93"/>
                        <a:pt x="173" y="92"/>
                        <a:pt x="173" y="93"/>
                      </a:cubicBezTo>
                      <a:cubicBezTo>
                        <a:pt x="173" y="92"/>
                        <a:pt x="173" y="92"/>
                        <a:pt x="173" y="92"/>
                      </a:cubicBezTo>
                      <a:close/>
                      <a:moveTo>
                        <a:pt x="154" y="111"/>
                      </a:move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ubicBezTo>
                        <a:pt x="155" y="110"/>
                        <a:pt x="155" y="110"/>
                        <a:pt x="155" y="109"/>
                      </a:cubicBezTo>
                      <a:cubicBezTo>
                        <a:pt x="156" y="109"/>
                        <a:pt x="157" y="110"/>
                        <a:pt x="157" y="110"/>
                      </a:cubicBezTo>
                      <a:cubicBezTo>
                        <a:pt x="158" y="110"/>
                        <a:pt x="159" y="109"/>
                        <a:pt x="160" y="109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cubicBezTo>
                        <a:pt x="160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61" y="110"/>
                        <a:pt x="161" y="110"/>
                        <a:pt x="161" y="110"/>
                      </a:cubicBezTo>
                      <a:cubicBezTo>
                        <a:pt x="159" y="110"/>
                        <a:pt x="156" y="111"/>
                        <a:pt x="155" y="113"/>
                      </a:cubicBezTo>
                      <a:cubicBezTo>
                        <a:pt x="155" y="113"/>
                        <a:pt x="155" y="114"/>
                        <a:pt x="154" y="113"/>
                      </a:cubicBezTo>
                      <a:cubicBezTo>
                        <a:pt x="154" y="112"/>
                        <a:pt x="153" y="112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3" y="110"/>
                        <a:pt x="153" y="110"/>
                        <a:pt x="153" y="110"/>
                      </a:cubicBezTo>
                      <a:cubicBezTo>
                        <a:pt x="155" y="107"/>
                        <a:pt x="156" y="104"/>
                        <a:pt x="158" y="103"/>
                      </a:cubicBezTo>
                      <a:cubicBezTo>
                        <a:pt x="159" y="103"/>
                        <a:pt x="159" y="103"/>
                        <a:pt x="159" y="103"/>
                      </a:cubicBezTo>
                      <a:cubicBezTo>
                        <a:pt x="159" y="105"/>
                        <a:pt x="161" y="106"/>
                        <a:pt x="161" y="108"/>
                      </a:cubicBezTo>
                      <a:cubicBezTo>
                        <a:pt x="161" y="108"/>
                        <a:pt x="160" y="108"/>
                        <a:pt x="160" y="109"/>
                      </a:cubicBezTo>
                      <a:cubicBezTo>
                        <a:pt x="159" y="109"/>
                        <a:pt x="158" y="109"/>
                        <a:pt x="157" y="109"/>
                      </a:cubicBezTo>
                      <a:cubicBezTo>
                        <a:pt x="157" y="109"/>
                        <a:pt x="156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09"/>
                        <a:pt x="155" y="109"/>
                        <a:pt x="155" y="109"/>
                      </a:cubicBezTo>
                      <a:cubicBezTo>
                        <a:pt x="155" y="110"/>
                        <a:pt x="154" y="110"/>
                        <a:pt x="154" y="111"/>
                      </a:cubicBezTo>
                      <a:cubicBezTo>
                        <a:pt x="154" y="111"/>
                        <a:pt x="154" y="111"/>
                        <a:pt x="154" y="111"/>
                      </a:cubicBezTo>
                      <a:close/>
                      <a:moveTo>
                        <a:pt x="161" y="109"/>
                      </a:moveTo>
                      <a:cubicBezTo>
                        <a:pt x="161" y="108"/>
                        <a:pt x="162" y="109"/>
                        <a:pt x="162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close/>
                      <a:moveTo>
                        <a:pt x="149" y="100"/>
                      </a:moveTo>
                      <a:cubicBezTo>
                        <a:pt x="152" y="100"/>
                        <a:pt x="155" y="98"/>
                        <a:pt x="156" y="99"/>
                      </a:cubicBezTo>
                      <a:cubicBezTo>
                        <a:pt x="157" y="99"/>
                        <a:pt x="158" y="101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8" y="102"/>
                        <a:pt x="158" y="102"/>
                        <a:pt x="158" y="102"/>
                      </a:cubicBezTo>
                      <a:cubicBezTo>
                        <a:pt x="155" y="104"/>
                        <a:pt x="154" y="107"/>
                        <a:pt x="153" y="110"/>
                      </a:cubicBezTo>
                      <a:cubicBezTo>
                        <a:pt x="153" y="110"/>
                        <a:pt x="153" y="110"/>
                        <a:pt x="152" y="110"/>
                      </a:cubicBezTo>
                      <a:cubicBezTo>
                        <a:pt x="151" y="106"/>
                        <a:pt x="149" y="105"/>
                        <a:pt x="149" y="100"/>
                      </a:cubicBezTo>
                      <a:close/>
                      <a:moveTo>
                        <a:pt x="152" y="112"/>
                      </a:moveTo>
                      <a:cubicBezTo>
                        <a:pt x="152" y="112"/>
                        <a:pt x="152" y="112"/>
                        <a:pt x="152" y="112"/>
                      </a:cubicBezTo>
                      <a:cubicBezTo>
                        <a:pt x="152" y="113"/>
                        <a:pt x="151" y="114"/>
                        <a:pt x="151" y="114"/>
                      </a:cubicBezTo>
                      <a:cubicBezTo>
                        <a:pt x="151" y="114"/>
                        <a:pt x="151" y="114"/>
                        <a:pt x="151" y="114"/>
                      </a:cubicBezTo>
                      <a:cubicBezTo>
                        <a:pt x="150" y="113"/>
                        <a:pt x="151" y="111"/>
                        <a:pt x="150" y="109"/>
                      </a:cubicBezTo>
                      <a:cubicBezTo>
                        <a:pt x="151" y="110"/>
                        <a:pt x="152" y="111"/>
                        <a:pt x="152" y="112"/>
                      </a:cubicBezTo>
                      <a:close/>
                      <a:moveTo>
                        <a:pt x="143" y="101"/>
                      </a:moveTo>
                      <a:cubicBezTo>
                        <a:pt x="142" y="101"/>
                        <a:pt x="141" y="102"/>
                        <a:pt x="139" y="102"/>
                      </a:cubicBezTo>
                      <a:cubicBezTo>
                        <a:pt x="138" y="101"/>
                        <a:pt x="136" y="100"/>
                        <a:pt x="135" y="99"/>
                      </a:cubicBezTo>
                      <a:cubicBezTo>
                        <a:pt x="135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40" y="99"/>
                        <a:pt x="142" y="99"/>
                        <a:pt x="144" y="100"/>
                      </a:cubicBezTo>
                      <a:cubicBezTo>
                        <a:pt x="144" y="101"/>
                        <a:pt x="143" y="100"/>
                        <a:pt x="143" y="101"/>
                      </a:cubicBezTo>
                      <a:close/>
                      <a:moveTo>
                        <a:pt x="135" y="98"/>
                      </a:moveTo>
                      <a:cubicBezTo>
                        <a:pt x="134" y="98"/>
                        <a:pt x="133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8"/>
                        <a:pt x="131" y="98"/>
                      </a:cubicBezTo>
                      <a:cubicBezTo>
                        <a:pt x="131" y="98"/>
                        <a:pt x="131" y="98"/>
                        <a:pt x="131" y="98"/>
                      </a:cubicBezTo>
                      <a:cubicBezTo>
                        <a:pt x="134" y="95"/>
                        <a:pt x="138" y="91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44" y="89"/>
                        <a:pt x="144" y="89"/>
                        <a:pt x="144" y="89"/>
                      </a:cubicBezTo>
                      <a:cubicBezTo>
                        <a:pt x="144" y="90"/>
                        <a:pt x="143" y="90"/>
                        <a:pt x="143" y="91"/>
                      </a:cubicBezTo>
                      <a:cubicBezTo>
                        <a:pt x="141" y="92"/>
                        <a:pt x="139" y="94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7" y="95"/>
                        <a:pt x="137" y="95"/>
                        <a:pt x="137" y="95"/>
                      </a:cubicBezTo>
                      <a:cubicBezTo>
                        <a:pt x="139" y="94"/>
                        <a:pt x="141" y="92"/>
                        <a:pt x="143" y="91"/>
                      </a:cubicBezTo>
                      <a:cubicBezTo>
                        <a:pt x="143" y="91"/>
                        <a:pt x="143" y="91"/>
                        <a:pt x="143" y="91"/>
                      </a:cubicBezTo>
                      <a:cubicBezTo>
                        <a:pt x="142" y="93"/>
                        <a:pt x="138" y="94"/>
                        <a:pt x="137" y="97"/>
                      </a:cubicBezTo>
                      <a:cubicBezTo>
                        <a:pt x="137" y="97"/>
                        <a:pt x="136" y="97"/>
                        <a:pt x="136" y="97"/>
                      </a:cubicBezTo>
                      <a:cubicBezTo>
                        <a:pt x="136" y="97"/>
                        <a:pt x="136" y="98"/>
                        <a:pt x="135" y="98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ubicBezTo>
                        <a:pt x="135" y="98"/>
                        <a:pt x="135" y="98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8"/>
                        <a:pt x="135" y="98"/>
                        <a:pt x="135" y="98"/>
                      </a:cubicBezTo>
                      <a:close/>
                      <a:moveTo>
                        <a:pt x="135" y="109"/>
                      </a:moveTo>
                      <a:cubicBezTo>
                        <a:pt x="135" y="110"/>
                        <a:pt x="137" y="110"/>
                        <a:pt x="136" y="112"/>
                      </a:cubicBezTo>
                      <a:cubicBezTo>
                        <a:pt x="136" y="113"/>
                        <a:pt x="134" y="115"/>
                        <a:pt x="132" y="115"/>
                      </a:cubicBezTo>
                      <a:cubicBezTo>
                        <a:pt x="132" y="112"/>
                        <a:pt x="132" y="108"/>
                        <a:pt x="131" y="105"/>
                      </a:cubicBezTo>
                      <a:cubicBezTo>
                        <a:pt x="132" y="106"/>
                        <a:pt x="134" y="107"/>
                        <a:pt x="134" y="109"/>
                      </a:cubicBezTo>
                      <a:cubicBezTo>
                        <a:pt x="134" y="110"/>
                        <a:pt x="134" y="108"/>
                        <a:pt x="135" y="109"/>
                      </a:cubicBezTo>
                      <a:close/>
                      <a:moveTo>
                        <a:pt x="132" y="102"/>
                      </a:moveTo>
                      <a:cubicBezTo>
                        <a:pt x="132" y="102"/>
                        <a:pt x="132" y="102"/>
                        <a:pt x="132" y="102"/>
                      </a:cubicBezTo>
                      <a:cubicBezTo>
                        <a:pt x="132" y="101"/>
                        <a:pt x="131" y="101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100"/>
                      </a:cubicBezTo>
                      <a:cubicBezTo>
                        <a:pt x="131" y="100"/>
                        <a:pt x="131" y="100"/>
                        <a:pt x="131" y="99"/>
                      </a:cubicBezTo>
                      <a:cubicBezTo>
                        <a:pt x="132" y="100"/>
                        <a:pt x="134" y="99"/>
                        <a:pt x="134" y="100"/>
                      </a:cubicBezTo>
                      <a:cubicBezTo>
                        <a:pt x="133" y="100"/>
                        <a:pt x="133" y="101"/>
                        <a:pt x="132" y="102"/>
                      </a:cubicBezTo>
                      <a:cubicBezTo>
                        <a:pt x="132" y="102"/>
                        <a:pt x="132" y="102"/>
                        <a:pt x="132" y="102"/>
                      </a:cubicBezTo>
                      <a:close/>
                      <a:moveTo>
                        <a:pt x="119" y="121"/>
                      </a:moveTo>
                      <a:cubicBezTo>
                        <a:pt x="121" y="121"/>
                        <a:pt x="121" y="123"/>
                        <a:pt x="122" y="123"/>
                      </a:cubicBezTo>
                      <a:cubicBezTo>
                        <a:pt x="121" y="124"/>
                        <a:pt x="120" y="126"/>
                        <a:pt x="119" y="126"/>
                      </a:cubicBezTo>
                      <a:cubicBezTo>
                        <a:pt x="119" y="125"/>
                        <a:pt x="120" y="123"/>
                        <a:pt x="119" y="121"/>
                      </a:cubicBezTo>
                      <a:close/>
                      <a:moveTo>
                        <a:pt x="119" y="120"/>
                      </a:moveTo>
                      <a:cubicBezTo>
                        <a:pt x="119" y="118"/>
                        <a:pt x="118" y="115"/>
                        <a:pt x="118" y="113"/>
                      </a:cubicBezTo>
                      <a:cubicBezTo>
                        <a:pt x="117" y="108"/>
                        <a:pt x="115" y="105"/>
                        <a:pt x="119" y="103"/>
                      </a:cubicBezTo>
                      <a:cubicBezTo>
                        <a:pt x="119" y="103"/>
                        <a:pt x="119" y="103"/>
                        <a:pt x="119" y="104"/>
                      </a:cubicBezTo>
                      <a:cubicBezTo>
                        <a:pt x="119" y="104"/>
                        <a:pt x="119" y="104"/>
                        <a:pt x="119" y="104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6"/>
                        <a:pt x="119" y="106"/>
                        <a:pt x="119" y="106"/>
                      </a:cubicBezTo>
                      <a:cubicBezTo>
                        <a:pt x="119" y="105"/>
                        <a:pt x="119" y="105"/>
                        <a:pt x="119" y="105"/>
                      </a:cubicBezTo>
                      <a:cubicBezTo>
                        <a:pt x="119" y="105"/>
                        <a:pt x="119" y="105"/>
                        <a:pt x="119" y="104"/>
                      </a:cubicBezTo>
                      <a:cubicBezTo>
                        <a:pt x="119" y="104"/>
                        <a:pt x="119" y="104"/>
                        <a:pt x="119" y="103"/>
                      </a:cubicBezTo>
                      <a:cubicBezTo>
                        <a:pt x="119" y="103"/>
                        <a:pt x="119" y="103"/>
                        <a:pt x="119" y="103"/>
                      </a:cubicBezTo>
                      <a:cubicBezTo>
                        <a:pt x="119" y="102"/>
                        <a:pt x="120" y="101"/>
                        <a:pt x="120" y="100"/>
                      </a:cubicBezTo>
                      <a:cubicBezTo>
                        <a:pt x="121" y="100"/>
                        <a:pt x="121" y="100"/>
                        <a:pt x="121" y="101"/>
                      </a:cubicBezTo>
                      <a:cubicBezTo>
                        <a:pt x="122" y="102"/>
                        <a:pt x="123" y="102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4"/>
                        <a:pt x="124" y="104"/>
                        <a:pt x="124" y="104"/>
                      </a:cubicBezTo>
                      <a:cubicBezTo>
                        <a:pt x="124" y="102"/>
                        <a:pt x="122" y="101"/>
                        <a:pt x="121" y="100"/>
                      </a:cubicBezTo>
                      <a:cubicBezTo>
                        <a:pt x="121" y="100"/>
                        <a:pt x="121" y="100"/>
                        <a:pt x="121" y="100"/>
                      </a:cubicBezTo>
                      <a:cubicBezTo>
                        <a:pt x="122" y="98"/>
                        <a:pt x="123" y="96"/>
                        <a:pt x="124" y="94"/>
                      </a:cubicBezTo>
                      <a:cubicBezTo>
                        <a:pt x="125" y="94"/>
                        <a:pt x="126" y="96"/>
                        <a:pt x="125" y="96"/>
                      </a:cubicBezTo>
                      <a:cubicBezTo>
                        <a:pt x="126" y="97"/>
                        <a:pt x="128" y="99"/>
                        <a:pt x="127" y="100"/>
                      </a:cubicBezTo>
                      <a:cubicBezTo>
                        <a:pt x="128" y="100"/>
                        <a:pt x="128" y="100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7" y="101"/>
                        <a:pt x="126" y="101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5" y="102"/>
                        <a:pt x="125" y="102"/>
                        <a:pt x="125" y="102"/>
                      </a:cubicBezTo>
                      <a:cubicBezTo>
                        <a:pt x="126" y="102"/>
                        <a:pt x="127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8" y="101"/>
                        <a:pt x="128" y="101"/>
                        <a:pt x="128" y="101"/>
                      </a:cubicBezTo>
                      <a:cubicBezTo>
                        <a:pt x="129" y="102"/>
                        <a:pt x="130" y="105"/>
                        <a:pt x="129" y="106"/>
                      </a:cubicBezTo>
                      <a:cubicBezTo>
                        <a:pt x="129" y="107"/>
                        <a:pt x="129" y="106"/>
                        <a:pt x="130" y="106"/>
                      </a:cubicBezTo>
                      <a:cubicBezTo>
                        <a:pt x="130" y="110"/>
                        <a:pt x="131" y="113"/>
                        <a:pt x="131" y="116"/>
                      </a:cubicBezTo>
                      <a:cubicBezTo>
                        <a:pt x="130" y="117"/>
                        <a:pt x="125" y="122"/>
                        <a:pt x="124" y="122"/>
                      </a:cubicBezTo>
                      <a:cubicBezTo>
                        <a:pt x="122" y="122"/>
                        <a:pt x="121" y="120"/>
                        <a:pt x="119" y="120"/>
                      </a:cubicBezTo>
                      <a:close/>
                      <a:moveTo>
                        <a:pt x="116" y="137"/>
                      </a:move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6"/>
                        <a:pt x="116" y="136"/>
                        <a:pt x="116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6"/>
                      </a:cubicBezTo>
                      <a:cubicBezTo>
                        <a:pt x="117" y="136"/>
                        <a:pt x="117" y="136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lose/>
                      <a:moveTo>
                        <a:pt x="113" y="133"/>
                      </a:moveTo>
                      <a:cubicBezTo>
                        <a:pt x="116" y="134"/>
                        <a:pt x="114" y="136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3" y="138"/>
                        <a:pt x="112" y="139"/>
                        <a:pt x="111" y="139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0" y="136"/>
                        <a:pt x="112" y="135"/>
                        <a:pt x="113" y="133"/>
                      </a:cubicBezTo>
                      <a:close/>
                      <a:moveTo>
                        <a:pt x="114" y="133"/>
                      </a:moveTo>
                      <a:cubicBezTo>
                        <a:pt x="114" y="132"/>
                        <a:pt x="115" y="131"/>
                        <a:pt x="116" y="131"/>
                      </a:cubicBezTo>
                      <a:cubicBezTo>
                        <a:pt x="116" y="132"/>
                        <a:pt x="116" y="133"/>
                        <a:pt x="116" y="133"/>
                      </a:cubicBezTo>
                      <a:cubicBezTo>
                        <a:pt x="115" y="133"/>
                        <a:pt x="115" y="133"/>
                        <a:pt x="114" y="133"/>
                      </a:cubicBezTo>
                      <a:close/>
                      <a:moveTo>
                        <a:pt x="117" y="135"/>
                      </a:move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ubicBezTo>
                        <a:pt x="116" y="135"/>
                        <a:pt x="116" y="134"/>
                        <a:pt x="117" y="134"/>
                      </a:cubicBezTo>
                      <a:cubicBezTo>
                        <a:pt x="117" y="134"/>
                        <a:pt x="117" y="135"/>
                        <a:pt x="117" y="135"/>
                      </a:cubicBezTo>
                      <a:cubicBezTo>
                        <a:pt x="117" y="135"/>
                        <a:pt x="117" y="135"/>
                        <a:pt x="117" y="135"/>
                      </a:cubicBezTo>
                      <a:close/>
                      <a:moveTo>
                        <a:pt x="111" y="110"/>
                      </a:moveTo>
                      <a:cubicBezTo>
                        <a:pt x="111" y="106"/>
                        <a:pt x="112" y="100"/>
                        <a:pt x="113" y="98"/>
                      </a:cubicBezTo>
                      <a:cubicBezTo>
                        <a:pt x="114" y="98"/>
                        <a:pt x="114" y="98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98"/>
                        <a:pt x="114" y="98"/>
                        <a:pt x="114" y="98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7"/>
                        <a:pt x="114" y="97"/>
                        <a:pt x="114" y="97"/>
                      </a:cubicBezTo>
                      <a:cubicBezTo>
                        <a:pt x="114" y="95"/>
                        <a:pt x="115" y="94"/>
                        <a:pt x="115" y="92"/>
                      </a:cubicBezTo>
                      <a:cubicBezTo>
                        <a:pt x="116" y="92"/>
                        <a:pt x="117" y="92"/>
                        <a:pt x="118" y="92"/>
                      </a:cubicBezTo>
                      <a:cubicBezTo>
                        <a:pt x="118" y="92"/>
                        <a:pt x="118" y="93"/>
                        <a:pt x="118" y="93"/>
                      </a:cubicBezTo>
                      <a:cubicBezTo>
                        <a:pt x="118" y="93"/>
                        <a:pt x="118" y="93"/>
                        <a:pt x="118" y="93"/>
                      </a:cubicBezTo>
                      <a:cubicBezTo>
                        <a:pt x="118" y="93"/>
                        <a:pt x="117" y="94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5"/>
                        <a:pt x="117" y="95"/>
                        <a:pt x="117" y="95"/>
                      </a:cubicBezTo>
                      <a:cubicBezTo>
                        <a:pt x="117" y="94"/>
                        <a:pt x="118" y="94"/>
                        <a:pt x="118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4"/>
                        <a:pt x="119" y="94"/>
                      </a:cubicBezTo>
                      <a:cubicBezTo>
                        <a:pt x="119" y="94"/>
                        <a:pt x="119" y="94"/>
                        <a:pt x="119" y="94"/>
                      </a:cubicBezTo>
                      <a:cubicBezTo>
                        <a:pt x="119" y="95"/>
                        <a:pt x="118" y="96"/>
                        <a:pt x="117" y="98"/>
                      </a:cubicBezTo>
                      <a:cubicBezTo>
                        <a:pt x="114" y="101"/>
                        <a:pt x="113" y="106"/>
                        <a:pt x="111" y="110"/>
                      </a:cubicBezTo>
                      <a:close/>
                      <a:moveTo>
                        <a:pt x="116" y="118"/>
                      </a:move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6" y="118"/>
                        <a:pt x="116" y="118"/>
                        <a:pt x="116" y="118"/>
                      </a:cubicBezTo>
                      <a:cubicBezTo>
                        <a:pt x="114" y="117"/>
                        <a:pt x="113" y="116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2" y="113"/>
                        <a:pt x="113" y="112"/>
                        <a:pt x="114" y="110"/>
                      </a:cubicBezTo>
                      <a:cubicBezTo>
                        <a:pt x="115" y="110"/>
                        <a:pt x="116" y="117"/>
                        <a:pt x="116" y="118"/>
                      </a:cubicBezTo>
                      <a:close/>
                      <a:moveTo>
                        <a:pt x="105" y="100"/>
                      </a:moveTo>
                      <a:cubicBezTo>
                        <a:pt x="105" y="100"/>
                        <a:pt x="105" y="100"/>
                        <a:pt x="105" y="100"/>
                      </a:cubicBezTo>
                      <a:cubicBezTo>
                        <a:pt x="105" y="100"/>
                        <a:pt x="105" y="98"/>
                        <a:pt x="105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8"/>
                        <a:pt x="105" y="99"/>
                        <a:pt x="105" y="99"/>
                      </a:cubicBezTo>
                      <a:cubicBezTo>
                        <a:pt x="105" y="99"/>
                        <a:pt x="105" y="99"/>
                        <a:pt x="105" y="100"/>
                      </a:cubicBezTo>
                      <a:close/>
                      <a:moveTo>
                        <a:pt x="105" y="101"/>
                      </a:moveTo>
                      <a:cubicBezTo>
                        <a:pt x="106" y="101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06" y="99"/>
                        <a:pt x="106" y="99"/>
                        <a:pt x="106" y="99"/>
                      </a:cubicBezTo>
                      <a:cubicBezTo>
                        <a:pt x="106" y="99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5" y="92"/>
                        <a:pt x="108" y="91"/>
                        <a:pt x="110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1" y="88"/>
                        <a:pt x="111" y="88"/>
                        <a:pt x="111" y="88"/>
                      </a:cubicBezTo>
                      <a:cubicBezTo>
                        <a:pt x="112" y="89"/>
                        <a:pt x="113" y="91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4"/>
                        <a:pt x="113" y="94"/>
                        <a:pt x="113" y="94"/>
                      </a:cubicBezTo>
                      <a:cubicBezTo>
                        <a:pt x="113" y="97"/>
                        <a:pt x="111" y="100"/>
                        <a:pt x="111" y="103"/>
                      </a:cubicBezTo>
                      <a:cubicBezTo>
                        <a:pt x="110" y="103"/>
                        <a:pt x="109" y="103"/>
                        <a:pt x="109" y="104"/>
                      </a:cubicBezTo>
                      <a:cubicBezTo>
                        <a:pt x="108" y="104"/>
                        <a:pt x="107" y="104"/>
                        <a:pt x="106" y="104"/>
                      </a:cubicBezTo>
                      <a:cubicBezTo>
                        <a:pt x="105" y="104"/>
                        <a:pt x="105" y="103"/>
                        <a:pt x="105" y="103"/>
                      </a:cubicBezTo>
                      <a:cubicBezTo>
                        <a:pt x="105" y="103"/>
                        <a:pt x="105" y="102"/>
                        <a:pt x="105" y="102"/>
                      </a:cubicBezTo>
                      <a:cubicBezTo>
                        <a:pt x="105" y="102"/>
                        <a:pt x="105" y="101"/>
                        <a:pt x="105" y="101"/>
                      </a:cubicBezTo>
                      <a:close/>
                      <a:moveTo>
                        <a:pt x="106" y="82"/>
                      </a:moveTo>
                      <a:cubicBezTo>
                        <a:pt x="107" y="82"/>
                        <a:pt x="106" y="80"/>
                        <a:pt x="107" y="80"/>
                      </a:cubicBezTo>
                      <a:cubicBezTo>
                        <a:pt x="107" y="80"/>
                        <a:pt x="107" y="80"/>
                        <a:pt x="107" y="80"/>
                      </a:cubicBezTo>
                      <a:cubicBezTo>
                        <a:pt x="108" y="81"/>
                        <a:pt x="108" y="82"/>
                        <a:pt x="108" y="84"/>
                      </a:cubicBezTo>
                      <a:cubicBezTo>
                        <a:pt x="108" y="84"/>
                        <a:pt x="107" y="86"/>
                        <a:pt x="106" y="85"/>
                      </a:cubicBezTo>
                      <a:cubicBezTo>
                        <a:pt x="106" y="85"/>
                        <a:pt x="106" y="85"/>
                        <a:pt x="106" y="85"/>
                      </a:cubicBezTo>
                      <a:cubicBezTo>
                        <a:pt x="106" y="84"/>
                        <a:pt x="106" y="83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lose/>
                      <a:moveTo>
                        <a:pt x="106" y="70"/>
                      </a:moveTo>
                      <a:cubicBezTo>
                        <a:pt x="102" y="69"/>
                        <a:pt x="99" y="68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4" y="66"/>
                        <a:pt x="92" y="66"/>
                        <a:pt x="91" y="66"/>
                      </a:cubicBezTo>
                      <a:cubicBezTo>
                        <a:pt x="89" y="66"/>
                        <a:pt x="87" y="66"/>
                        <a:pt x="86" y="66"/>
                      </a:cubicBezTo>
                      <a:cubicBezTo>
                        <a:pt x="86" y="66"/>
                        <a:pt x="86" y="66"/>
                        <a:pt x="85" y="66"/>
                      </a:cubicBezTo>
                      <a:cubicBezTo>
                        <a:pt x="85" y="65"/>
                        <a:pt x="85" y="65"/>
                        <a:pt x="85" y="64"/>
                      </a:cubicBezTo>
                      <a:cubicBezTo>
                        <a:pt x="85" y="64"/>
                        <a:pt x="85" y="63"/>
                        <a:pt x="85" y="63"/>
                      </a:cubicBezTo>
                      <a:cubicBezTo>
                        <a:pt x="85" y="62"/>
                        <a:pt x="85" y="61"/>
                        <a:pt x="85" y="60"/>
                      </a:cubicBezTo>
                      <a:cubicBezTo>
                        <a:pt x="90" y="60"/>
                        <a:pt x="96" y="62"/>
                        <a:pt x="100" y="64"/>
                      </a:cubicBezTo>
                      <a:cubicBezTo>
                        <a:pt x="100" y="64"/>
                        <a:pt x="98" y="64"/>
                        <a:pt x="98" y="64"/>
                      </a:cubicBezTo>
                      <a:cubicBezTo>
                        <a:pt x="98" y="65"/>
                        <a:pt x="97" y="65"/>
                        <a:pt x="97" y="65"/>
                      </a:cubicBezTo>
                      <a:cubicBezTo>
                        <a:pt x="96" y="65"/>
                        <a:pt x="96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5" y="65"/>
                        <a:pt x="95" y="65"/>
                        <a:pt x="95" y="65"/>
                      </a:cubicBezTo>
                      <a:cubicBezTo>
                        <a:pt x="96" y="65"/>
                        <a:pt x="96" y="65"/>
                        <a:pt x="97" y="65"/>
                      </a:cubicBezTo>
                      <a:cubicBezTo>
                        <a:pt x="97" y="65"/>
                        <a:pt x="98" y="65"/>
                        <a:pt x="98" y="65"/>
                      </a:cubicBezTo>
                      <a:cubicBezTo>
                        <a:pt x="98" y="65"/>
                        <a:pt x="98" y="65"/>
                        <a:pt x="98" y="65"/>
                      </a:cubicBezTo>
                      <a:cubicBezTo>
                        <a:pt x="99" y="65"/>
                        <a:pt x="100" y="65"/>
                        <a:pt x="101" y="65"/>
                      </a:cubicBezTo>
                      <a:cubicBezTo>
                        <a:pt x="101" y="65"/>
                        <a:pt x="101" y="65"/>
                        <a:pt x="101" y="65"/>
                      </a:cubicBezTo>
                      <a:cubicBezTo>
                        <a:pt x="101" y="66"/>
                        <a:pt x="101" y="67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8"/>
                        <a:pt x="102" y="68"/>
                      </a:cubicBezTo>
                      <a:cubicBezTo>
                        <a:pt x="102" y="68"/>
                        <a:pt x="102" y="67"/>
                        <a:pt x="102" y="67"/>
                      </a:cubicBezTo>
                      <a:cubicBezTo>
                        <a:pt x="101" y="67"/>
                        <a:pt x="101" y="66"/>
                        <a:pt x="101" y="65"/>
                      </a:cubicBezTo>
                      <a:cubicBezTo>
                        <a:pt x="103" y="64"/>
                        <a:pt x="105" y="65"/>
                        <a:pt x="106" y="66"/>
                      </a:cubicBezTo>
                      <a:cubicBezTo>
                        <a:pt x="106" y="67"/>
                        <a:pt x="106" y="68"/>
                        <a:pt x="106" y="70"/>
                      </a:cubicBezTo>
                      <a:close/>
                      <a:moveTo>
                        <a:pt x="83" y="53"/>
                      </a:move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5" y="53"/>
                        <a:pt x="87" y="54"/>
                        <a:pt x="90" y="54"/>
                      </a:cubicBezTo>
                      <a:cubicBezTo>
                        <a:pt x="92" y="55"/>
                        <a:pt x="95" y="55"/>
                        <a:pt x="96" y="56"/>
                      </a:cubicBezTo>
                      <a:cubicBezTo>
                        <a:pt x="97" y="56"/>
                        <a:pt x="98" y="58"/>
                        <a:pt x="99" y="58"/>
                      </a:cubicBezTo>
                      <a:cubicBezTo>
                        <a:pt x="99" y="59"/>
                        <a:pt x="101" y="60"/>
                        <a:pt x="101" y="61"/>
                      </a:cubicBezTo>
                      <a:cubicBezTo>
                        <a:pt x="99" y="62"/>
                        <a:pt x="97" y="60"/>
                        <a:pt x="95" y="60"/>
                      </a:cubicBezTo>
                      <a:cubicBezTo>
                        <a:pt x="91" y="59"/>
                        <a:pt x="86" y="59"/>
                        <a:pt x="84" y="57"/>
                      </a:cubicBezTo>
                      <a:cubicBezTo>
                        <a:pt x="84" y="57"/>
                        <a:pt x="84" y="57"/>
                        <a:pt x="84" y="57"/>
                      </a:cubicBezTo>
                      <a:cubicBezTo>
                        <a:pt x="84" y="57"/>
                        <a:pt x="84" y="56"/>
                        <a:pt x="84" y="56"/>
                      </a:cubicBezTo>
                      <a:cubicBezTo>
                        <a:pt x="84" y="55"/>
                        <a:pt x="83" y="54"/>
                        <a:pt x="83" y="53"/>
                      </a:cubicBezTo>
                      <a:close/>
                      <a:moveTo>
                        <a:pt x="84" y="56"/>
                      </a:moveTo>
                      <a:cubicBezTo>
                        <a:pt x="82" y="56"/>
                        <a:pt x="81" y="55"/>
                        <a:pt x="79" y="55"/>
                      </a:cubicBezTo>
                      <a:cubicBezTo>
                        <a:pt x="77" y="55"/>
                        <a:pt x="76" y="53"/>
                        <a:pt x="75" y="52"/>
                      </a:cubicBezTo>
                      <a:cubicBezTo>
                        <a:pt x="75" y="52"/>
                        <a:pt x="76" y="52"/>
                        <a:pt x="76" y="52"/>
                      </a:cubicBezTo>
                      <a:cubicBezTo>
                        <a:pt x="78" y="52"/>
                        <a:pt x="80" y="52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3"/>
                        <a:pt x="83" y="53"/>
                        <a:pt x="83" y="53"/>
                      </a:cubicBezTo>
                      <a:cubicBezTo>
                        <a:pt x="83" y="54"/>
                        <a:pt x="83" y="55"/>
                        <a:pt x="84" y="56"/>
                      </a:cubicBezTo>
                      <a:close/>
                      <a:moveTo>
                        <a:pt x="86" y="30"/>
                      </a:moveTo>
                      <a:cubicBezTo>
                        <a:pt x="87" y="30"/>
                        <a:pt x="89" y="30"/>
                        <a:pt x="90" y="30"/>
                      </a:cubicBezTo>
                      <a:cubicBezTo>
                        <a:pt x="90" y="30"/>
                        <a:pt x="89" y="31"/>
                        <a:pt x="89" y="31"/>
                      </a:cubicBezTo>
                      <a:cubicBezTo>
                        <a:pt x="89" y="31"/>
                        <a:pt x="89" y="31"/>
                        <a:pt x="89" y="31"/>
                      </a:cubicBezTo>
                      <a:cubicBezTo>
                        <a:pt x="88" y="32"/>
                        <a:pt x="87" y="31"/>
                        <a:pt x="86" y="30"/>
                      </a:cubicBezTo>
                      <a:close/>
                      <a:moveTo>
                        <a:pt x="88" y="33"/>
                      </a:moveTo>
                      <a:cubicBezTo>
                        <a:pt x="88" y="33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7" y="33"/>
                        <a:pt x="87" y="33"/>
                      </a:cubicBezTo>
                      <a:cubicBezTo>
                        <a:pt x="87" y="33"/>
                        <a:pt x="88" y="33"/>
                        <a:pt x="88" y="33"/>
                      </a:cubicBezTo>
                      <a:close/>
                      <a:moveTo>
                        <a:pt x="90" y="30"/>
                      </a:moveTo>
                      <a:cubicBezTo>
                        <a:pt x="90" y="29"/>
                        <a:pt x="91" y="29"/>
                        <a:pt x="91" y="29"/>
                      </a:cubicBezTo>
                      <a:cubicBezTo>
                        <a:pt x="91" y="29"/>
                        <a:pt x="91" y="28"/>
                        <a:pt x="91" y="28"/>
                      </a:cubicBezTo>
                      <a:cubicBezTo>
                        <a:pt x="92" y="28"/>
                        <a:pt x="92" y="25"/>
                        <a:pt x="92" y="27"/>
                      </a:cubicBezTo>
                      <a:cubicBezTo>
                        <a:pt x="92" y="27"/>
                        <a:pt x="92" y="27"/>
                        <a:pt x="92" y="27"/>
                      </a:cubicBezTo>
                      <a:cubicBezTo>
                        <a:pt x="92" y="29"/>
                        <a:pt x="92" y="31"/>
                        <a:pt x="91" y="32"/>
                      </a:cubicBezTo>
                      <a:cubicBezTo>
                        <a:pt x="91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1"/>
                        <a:pt x="90" y="30"/>
                        <a:pt x="90" y="30"/>
                      </a:cubicBezTo>
                      <a:close/>
                      <a:moveTo>
                        <a:pt x="88" y="34"/>
                      </a:move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4"/>
                        <a:pt x="89" y="33"/>
                        <a:pt x="89" y="33"/>
                      </a:cubicBezTo>
                      <a:cubicBezTo>
                        <a:pt x="89" y="33"/>
                        <a:pt x="89" y="33"/>
                        <a:pt x="89" y="33"/>
                      </a:cubicBezTo>
                      <a:cubicBezTo>
                        <a:pt x="92" y="34"/>
                        <a:pt x="96" y="35"/>
                        <a:pt x="99" y="36"/>
                      </a:cubicBezTo>
                      <a:cubicBezTo>
                        <a:pt x="99" y="36"/>
                        <a:pt x="99" y="37"/>
                        <a:pt x="99" y="38"/>
                      </a:cubicBezTo>
                      <a:cubicBezTo>
                        <a:pt x="100" y="39"/>
                        <a:pt x="100" y="41"/>
                        <a:pt x="100" y="42"/>
                      </a:cubicBezTo>
                      <a:cubicBezTo>
                        <a:pt x="100" y="42"/>
                        <a:pt x="100" y="42"/>
                        <a:pt x="100" y="42"/>
                      </a:cubicBezTo>
                      <a:cubicBezTo>
                        <a:pt x="100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3"/>
                        <a:pt x="99" y="43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42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0" y="43"/>
                        <a:pt x="100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4"/>
                        <a:pt x="101" y="45"/>
                        <a:pt x="101" y="46"/>
                      </a:cubicBezTo>
                      <a:cubicBezTo>
                        <a:pt x="101" y="47"/>
                        <a:pt x="101" y="47"/>
                        <a:pt x="101" y="48"/>
                      </a:cubicBezTo>
                      <a:cubicBezTo>
                        <a:pt x="98" y="45"/>
                        <a:pt x="92" y="41"/>
                        <a:pt x="90" y="37"/>
                      </a:cubicBezTo>
                      <a:cubicBezTo>
                        <a:pt x="89" y="37"/>
                        <a:pt x="88" y="35"/>
                        <a:pt x="88" y="34"/>
                      </a:cubicBezTo>
                      <a:close/>
                      <a:moveTo>
                        <a:pt x="107" y="30"/>
                      </a:moveTo>
                      <a:cubicBezTo>
                        <a:pt x="107" y="30"/>
                        <a:pt x="107" y="29"/>
                        <a:pt x="107" y="29"/>
                      </a:cubicBezTo>
                      <a:cubicBezTo>
                        <a:pt x="108" y="29"/>
                        <a:pt x="108" y="28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30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33"/>
                        <a:pt x="108" y="34"/>
                        <a:pt x="106" y="35"/>
                      </a:cubicBezTo>
                      <a:cubicBezTo>
                        <a:pt x="106" y="35"/>
                        <a:pt x="106" y="34"/>
                        <a:pt x="106" y="34"/>
                      </a:cubicBezTo>
                      <a:cubicBezTo>
                        <a:pt x="106" y="33"/>
                        <a:pt x="107" y="32"/>
                        <a:pt x="107" y="31"/>
                      </a:cubicBezTo>
                      <a:cubicBezTo>
                        <a:pt x="107" y="31"/>
                        <a:pt x="107" y="30"/>
                        <a:pt x="107" y="30"/>
                      </a:cubicBezTo>
                      <a:close/>
                      <a:moveTo>
                        <a:pt x="106" y="19"/>
                      </a:moveTo>
                      <a:cubicBezTo>
                        <a:pt x="106" y="19"/>
                        <a:pt x="106" y="19"/>
                        <a:pt x="106" y="19"/>
                      </a:cubicBezTo>
                      <a:cubicBezTo>
                        <a:pt x="106" y="19"/>
                        <a:pt x="106" y="18"/>
                        <a:pt x="106" y="18"/>
                      </a:cubicBezTo>
                      <a:cubicBezTo>
                        <a:pt x="106" y="18"/>
                        <a:pt x="106" y="18"/>
                        <a:pt x="106" y="18"/>
                      </a:cubicBezTo>
                      <a:cubicBezTo>
                        <a:pt x="106" y="17"/>
                        <a:pt x="107" y="17"/>
                        <a:pt x="108" y="17"/>
                      </a:cubicBezTo>
                      <a:cubicBezTo>
                        <a:pt x="108" y="19"/>
                        <a:pt x="108" y="20"/>
                        <a:pt x="107" y="22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7" y="21"/>
                      </a:cubicBezTo>
                      <a:cubicBezTo>
                        <a:pt x="107" y="21"/>
                        <a:pt x="107" y="21"/>
                        <a:pt x="106" y="20"/>
                      </a:cubicBezTo>
                      <a:cubicBezTo>
                        <a:pt x="106" y="20"/>
                        <a:pt x="106" y="19"/>
                        <a:pt x="106" y="19"/>
                      </a:cubicBezTo>
                      <a:close/>
                      <a:moveTo>
                        <a:pt x="106" y="22"/>
                      </a:move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6" y="22"/>
                        <a:pt x="106" y="22"/>
                        <a:pt x="106" y="22"/>
                      </a:cubicBezTo>
                      <a:cubicBezTo>
                        <a:pt x="105" y="22"/>
                        <a:pt x="104" y="21"/>
                        <a:pt x="103" y="20"/>
                      </a:cubicBezTo>
                      <a:cubicBezTo>
                        <a:pt x="103" y="20"/>
                        <a:pt x="103" y="20"/>
                        <a:pt x="103" y="20"/>
                      </a:cubicBezTo>
                      <a:cubicBezTo>
                        <a:pt x="104" y="20"/>
                        <a:pt x="104" y="20"/>
                        <a:pt x="105" y="19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6" y="20"/>
                        <a:pt x="106" y="20"/>
                        <a:pt x="106" y="21"/>
                      </a:cubicBezTo>
                      <a:cubicBezTo>
                        <a:pt x="106" y="21"/>
                        <a:pt x="106" y="22"/>
                        <a:pt x="106" y="22"/>
                      </a:cubicBezTo>
                      <a:close/>
                      <a:moveTo>
                        <a:pt x="112" y="19"/>
                      </a:move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ubicBezTo>
                        <a:pt x="111" y="19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0" y="20"/>
                        <a:pt x="110" y="20"/>
                        <a:pt x="110" y="20"/>
                      </a:cubicBezTo>
                      <a:cubicBezTo>
                        <a:pt x="111" y="20"/>
                        <a:pt x="111" y="20"/>
                        <a:pt x="112" y="19"/>
                      </a:cubicBezTo>
                      <a:cubicBezTo>
                        <a:pt x="113" y="19"/>
                        <a:pt x="113" y="19"/>
                        <a:pt x="113" y="19"/>
                      </a:cubicBezTo>
                      <a:cubicBezTo>
                        <a:pt x="113" y="21"/>
                        <a:pt x="112" y="22"/>
                        <a:pt x="112" y="24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12" y="25"/>
                        <a:pt x="112" y="25"/>
                        <a:pt x="112" y="25"/>
                      </a:cubicBezTo>
                      <a:cubicBezTo>
                        <a:pt x="112" y="25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1" y="26"/>
                        <a:pt x="110" y="27"/>
                        <a:pt x="109" y="27"/>
                      </a:cubicBezTo>
                      <a:cubicBezTo>
                        <a:pt x="109" y="27"/>
                        <a:pt x="109" y="27"/>
                        <a:pt x="109" y="27"/>
                      </a:cubicBezTo>
                      <a:cubicBezTo>
                        <a:pt x="109" y="27"/>
                        <a:pt x="109" y="26"/>
                        <a:pt x="108" y="26"/>
                      </a:cubicBezTo>
                      <a:cubicBezTo>
                        <a:pt x="108" y="26"/>
                        <a:pt x="108" y="26"/>
                        <a:pt x="108" y="26"/>
                      </a:cubicBezTo>
                      <a:cubicBezTo>
                        <a:pt x="108" y="24"/>
                        <a:pt x="107" y="23"/>
                        <a:pt x="107" y="22"/>
                      </a:cubicBezTo>
                      <a:cubicBezTo>
                        <a:pt x="107" y="22"/>
                        <a:pt x="108" y="22"/>
                        <a:pt x="108" y="2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0"/>
                        <a:pt x="108" y="19"/>
                        <a:pt x="109" y="17"/>
                      </a:cubicBezTo>
                      <a:cubicBezTo>
                        <a:pt x="109" y="17"/>
                        <a:pt x="109" y="17"/>
                        <a:pt x="109" y="17"/>
                      </a:cubicBezTo>
                      <a:cubicBezTo>
                        <a:pt x="110" y="17"/>
                        <a:pt x="111" y="18"/>
                        <a:pt x="112" y="18"/>
                      </a:cubicBezTo>
                      <a:cubicBezTo>
                        <a:pt x="112" y="19"/>
                        <a:pt x="112" y="19"/>
                        <a:pt x="112" y="19"/>
                      </a:cubicBezTo>
                      <a:close/>
                      <a:moveTo>
                        <a:pt x="114" y="30"/>
                      </a:moveTo>
                      <a:cubicBezTo>
                        <a:pt x="114" y="30"/>
                        <a:pt x="113" y="31"/>
                        <a:pt x="113" y="31"/>
                      </a:cubicBezTo>
                      <a:cubicBezTo>
                        <a:pt x="113" y="31"/>
                        <a:pt x="113" y="32"/>
                        <a:pt x="112" y="32"/>
                      </a:cubicBezTo>
                      <a:cubicBezTo>
                        <a:pt x="112" y="31"/>
                        <a:pt x="112" y="31"/>
                        <a:pt x="111" y="31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0"/>
                        <a:pt x="110" y="29"/>
                        <a:pt x="109" y="28"/>
                      </a:cubicBez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7"/>
                        <a:pt x="111" y="27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8"/>
                        <a:pt x="112" y="29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30"/>
                        <a:pt x="112" y="30"/>
                        <a:pt x="112" y="30"/>
                      </a:cubicBezTo>
                      <a:cubicBezTo>
                        <a:pt x="112" y="29"/>
                        <a:pt x="112" y="28"/>
                        <a:pt x="112" y="27"/>
                      </a:cubicBezTo>
                      <a:cubicBezTo>
                        <a:pt x="112" y="27"/>
                        <a:pt x="112" y="27"/>
                        <a:pt x="112" y="27"/>
                      </a:cubicBezTo>
                      <a:cubicBezTo>
                        <a:pt x="112" y="27"/>
                        <a:pt x="112" y="26"/>
                        <a:pt x="112" y="26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3" y="26"/>
                        <a:pt x="113" y="26"/>
                        <a:pt x="113" y="26"/>
                      </a:cubicBezTo>
                      <a:cubicBezTo>
                        <a:pt x="114" y="26"/>
                        <a:pt x="114" y="26"/>
                        <a:pt x="115" y="26"/>
                      </a:cubicBezTo>
                      <a:cubicBezTo>
                        <a:pt x="115" y="26"/>
                        <a:pt x="115" y="26"/>
                        <a:pt x="115" y="26"/>
                      </a:cubicBezTo>
                      <a:cubicBezTo>
                        <a:pt x="114" y="27"/>
                        <a:pt x="114" y="28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lose/>
                      <a:moveTo>
                        <a:pt x="117" y="33"/>
                      </a:move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119" y="33"/>
                        <a:pt x="118" y="34"/>
                        <a:pt x="117" y="35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6"/>
                        <a:pt x="116" y="36"/>
                        <a:pt x="117" y="35"/>
                      </a:cubicBezTo>
                      <a:cubicBezTo>
                        <a:pt x="116" y="35"/>
                        <a:pt x="116" y="36"/>
                        <a:pt x="116" y="36"/>
                      </a:cubicBezTo>
                      <a:cubicBezTo>
                        <a:pt x="116" y="36"/>
                        <a:pt x="116" y="36"/>
                        <a:pt x="116" y="36"/>
                      </a:cubicBezTo>
                      <a:cubicBezTo>
                        <a:pt x="116" y="37"/>
                        <a:pt x="116" y="37"/>
                        <a:pt x="116" y="37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5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3" y="38"/>
                        <a:pt x="113" y="38"/>
                        <a:pt x="113" y="37"/>
                      </a:cubicBezTo>
                      <a:cubicBezTo>
                        <a:pt x="113" y="37"/>
                        <a:pt x="113" y="37"/>
                        <a:pt x="113" y="37"/>
                      </a:cubicBezTo>
                      <a:cubicBezTo>
                        <a:pt x="113" y="37"/>
                        <a:pt x="113" y="36"/>
                        <a:pt x="113" y="35"/>
                      </a:cubicBezTo>
                      <a:cubicBezTo>
                        <a:pt x="113" y="34"/>
                        <a:pt x="113" y="33"/>
                        <a:pt x="113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5" y="32"/>
                        <a:pt x="116" y="32"/>
                        <a:pt x="116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3"/>
                        <a:pt x="116" y="33"/>
                        <a:pt x="116" y="33"/>
                      </a:cubicBezTo>
                      <a:cubicBezTo>
                        <a:pt x="116" y="33"/>
                        <a:pt x="117" y="33"/>
                        <a:pt x="117" y="33"/>
                      </a:cubicBezTo>
                      <a:close/>
                      <a:moveTo>
                        <a:pt x="117" y="42"/>
                      </a:moveTo>
                      <a:cubicBezTo>
                        <a:pt x="117" y="42"/>
                        <a:pt x="118" y="42"/>
                        <a:pt x="118" y="42"/>
                      </a:cubicBezTo>
                      <a:cubicBezTo>
                        <a:pt x="118" y="42"/>
                        <a:pt x="118" y="42"/>
                        <a:pt x="118" y="42"/>
                      </a:cubicBezTo>
                      <a:cubicBezTo>
                        <a:pt x="118" y="41"/>
                        <a:pt x="118" y="41"/>
                        <a:pt x="118" y="41"/>
                      </a:cubicBezTo>
                      <a:cubicBezTo>
                        <a:pt x="119" y="41"/>
                        <a:pt x="119" y="41"/>
                        <a:pt x="119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4" y="42"/>
                        <a:pt x="128" y="43"/>
                        <a:pt x="132" y="46"/>
                      </a:cubicBezTo>
                      <a:cubicBezTo>
                        <a:pt x="131" y="48"/>
                        <a:pt x="129" y="49"/>
                        <a:pt x="128" y="50"/>
                      </a:cubicBezTo>
                      <a:cubicBezTo>
                        <a:pt x="126" y="52"/>
                        <a:pt x="124" y="53"/>
                        <a:pt x="122" y="53"/>
                      </a:cubicBezTo>
                      <a:cubicBezTo>
                        <a:pt x="122" y="52"/>
                        <a:pt x="122" y="50"/>
                        <a:pt x="120" y="49"/>
                      </a:cubicBezTo>
                      <a:cubicBezTo>
                        <a:pt x="120" y="49"/>
                        <a:pt x="120" y="50"/>
                        <a:pt x="119" y="50"/>
                      </a:cubicBezTo>
                      <a:cubicBezTo>
                        <a:pt x="118" y="49"/>
                        <a:pt x="117" y="49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45"/>
                        <a:pt x="114" y="42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4" y="38"/>
                        <a:pt x="114" y="38"/>
                      </a:cubicBezTo>
                      <a:cubicBezTo>
                        <a:pt x="114" y="38"/>
                        <a:pt x="115" y="38"/>
                        <a:pt x="115" y="38"/>
                      </a:cubicBezTo>
                      <a:cubicBezTo>
                        <a:pt x="115" y="38"/>
                        <a:pt x="115" y="38"/>
                        <a:pt x="115" y="38"/>
                      </a:cubicBezTo>
                      <a:cubicBezTo>
                        <a:pt x="116" y="39"/>
                        <a:pt x="116" y="39"/>
                        <a:pt x="117" y="39"/>
                      </a:cubicBezTo>
                      <a:cubicBezTo>
                        <a:pt x="118" y="40"/>
                        <a:pt x="118" y="40"/>
                        <a:pt x="119" y="40"/>
                      </a:cubicBezTo>
                      <a:cubicBezTo>
                        <a:pt x="119" y="40"/>
                        <a:pt x="118" y="41"/>
                        <a:pt x="118" y="41"/>
                      </a:cubicBezTo>
                      <a:cubicBezTo>
                        <a:pt x="118" y="41"/>
                        <a:pt x="118" y="41"/>
                        <a:pt x="117" y="41"/>
                      </a:cubicBezTo>
                      <a:cubicBezTo>
                        <a:pt x="117" y="41"/>
                        <a:pt x="117" y="42"/>
                        <a:pt x="117" y="42"/>
                      </a:cubicBezTo>
                      <a:close/>
                      <a:moveTo>
                        <a:pt x="131" y="34"/>
                      </a:moveTo>
                      <a:cubicBezTo>
                        <a:pt x="131" y="34"/>
                        <a:pt x="131" y="34"/>
                        <a:pt x="132" y="34"/>
                      </a:cubicBezTo>
                      <a:cubicBezTo>
                        <a:pt x="132" y="34"/>
                        <a:pt x="132" y="34"/>
                        <a:pt x="132" y="34"/>
                      </a:cubicBezTo>
                      <a:cubicBezTo>
                        <a:pt x="134" y="37"/>
                        <a:pt x="137" y="40"/>
                        <a:pt x="140" y="43"/>
                      </a:cubicBezTo>
                      <a:cubicBezTo>
                        <a:pt x="140" y="43"/>
                        <a:pt x="141" y="43"/>
                        <a:pt x="141" y="43"/>
                      </a:cubicBezTo>
                      <a:cubicBezTo>
                        <a:pt x="139" y="44"/>
                        <a:pt x="137" y="44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5" y="45"/>
                        <a:pt x="134" y="45"/>
                        <a:pt x="133" y="46"/>
                      </a:cubicBezTo>
                      <a:cubicBezTo>
                        <a:pt x="133" y="46"/>
                        <a:pt x="133" y="46"/>
                        <a:pt x="133" y="46"/>
                      </a:cubicBezTo>
                      <a:cubicBezTo>
                        <a:pt x="133" y="46"/>
                        <a:pt x="132" y="46"/>
                        <a:pt x="132" y="46"/>
                      </a:cubicBezTo>
                      <a:cubicBezTo>
                        <a:pt x="132" y="46"/>
                        <a:pt x="132" y="46"/>
                        <a:pt x="132" y="46"/>
                      </a:cubicBezTo>
                      <a:cubicBezTo>
                        <a:pt x="129" y="43"/>
                        <a:pt x="124" y="42"/>
                        <a:pt x="120" y="40"/>
                      </a:cubicBezTo>
                      <a:cubicBezTo>
                        <a:pt x="123" y="38"/>
                        <a:pt x="127" y="36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1" y="34"/>
                        <a:pt x="131" y="34"/>
                      </a:cubicBezTo>
                      <a:close/>
                      <a:moveTo>
                        <a:pt x="145" y="52"/>
                      </a:moveTo>
                      <a:cubicBezTo>
                        <a:pt x="137" y="56"/>
                        <a:pt x="132" y="64"/>
                        <a:pt x="125" y="68"/>
                      </a:cubicBezTo>
                      <a:cubicBezTo>
                        <a:pt x="126" y="61"/>
                        <a:pt x="129" y="58"/>
                        <a:pt x="132" y="53"/>
                      </a:cubicBezTo>
                      <a:cubicBezTo>
                        <a:pt x="136" y="52"/>
                        <a:pt x="140" y="50"/>
                        <a:pt x="145" y="48"/>
                      </a:cubicBezTo>
                      <a:cubicBezTo>
                        <a:pt x="145" y="48"/>
                        <a:pt x="145" y="48"/>
                        <a:pt x="145" y="48"/>
                      </a:cubicBezTo>
                      <a:cubicBezTo>
                        <a:pt x="145" y="49"/>
                        <a:pt x="145" y="51"/>
                        <a:pt x="145" y="52"/>
                      </a:cubicBezTo>
                      <a:close/>
                      <a:moveTo>
                        <a:pt x="129" y="92"/>
                      </a:moveTo>
                      <a:cubicBezTo>
                        <a:pt x="128" y="91"/>
                        <a:pt x="127" y="91"/>
                        <a:pt x="127" y="91"/>
                      </a:cubicBezTo>
                      <a:cubicBezTo>
                        <a:pt x="127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5" y="87"/>
                        <a:pt x="128" y="86"/>
                        <a:pt x="129" y="84"/>
                      </a:cubicBezTo>
                      <a:cubicBezTo>
                        <a:pt x="130" y="82"/>
                        <a:pt x="131" y="80"/>
                        <a:pt x="132" y="79"/>
                      </a:cubicBezTo>
                      <a:cubicBezTo>
                        <a:pt x="136" y="81"/>
                        <a:pt x="140" y="83"/>
                        <a:pt x="143" y="87"/>
                      </a:cubicBezTo>
                      <a:cubicBezTo>
                        <a:pt x="143" y="87"/>
                        <a:pt x="143" y="87"/>
                        <a:pt x="143" y="87"/>
                      </a:cubicBezTo>
                      <a:cubicBezTo>
                        <a:pt x="144" y="87"/>
                        <a:pt x="144" y="88"/>
                        <a:pt x="143" y="89"/>
                      </a:cubicBezTo>
                      <a:cubicBezTo>
                        <a:pt x="143" y="89"/>
                        <a:pt x="143" y="89"/>
                        <a:pt x="143" y="89"/>
                      </a:cubicBezTo>
                      <a:cubicBezTo>
                        <a:pt x="138" y="90"/>
                        <a:pt x="134" y="94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30" y="98"/>
                        <a:pt x="130" y="98"/>
                        <a:pt x="130" y="98"/>
                      </a:cubicBezTo>
                      <a:cubicBezTo>
                        <a:pt x="129" y="96"/>
                        <a:pt x="127" y="94"/>
                        <a:pt x="126" y="91"/>
                      </a:cubicBezTo>
                      <a:cubicBezTo>
                        <a:pt x="126" y="91"/>
                        <a:pt x="126" y="91"/>
                        <a:pt x="126" y="91"/>
                      </a:cubicBezTo>
                      <a:cubicBezTo>
                        <a:pt x="126" y="91"/>
                        <a:pt x="127" y="91"/>
                        <a:pt x="127" y="91"/>
                      </a:cubicBezTo>
                      <a:cubicBezTo>
                        <a:pt x="127" y="91"/>
                        <a:pt x="128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ubicBezTo>
                        <a:pt x="129" y="92"/>
                        <a:pt x="129" y="92"/>
                        <a:pt x="129" y="92"/>
                      </a:cubicBezTo>
                      <a:close/>
                      <a:moveTo>
                        <a:pt x="125" y="83"/>
                      </a:moveTo>
                      <a:cubicBezTo>
                        <a:pt x="125" y="82"/>
                        <a:pt x="126" y="83"/>
                        <a:pt x="127" y="83"/>
                      </a:cubicBezTo>
                      <a:cubicBezTo>
                        <a:pt x="127" y="84"/>
                        <a:pt x="126" y="84"/>
                        <a:pt x="126" y="85"/>
                      </a:cubicBezTo>
                      <a:cubicBezTo>
                        <a:pt x="125" y="85"/>
                        <a:pt x="126" y="83"/>
                        <a:pt x="125" y="83"/>
                      </a:cubicBezTo>
                      <a:close/>
                      <a:moveTo>
                        <a:pt x="134" y="65"/>
                      </a:moveTo>
                      <a:cubicBezTo>
                        <a:pt x="134" y="67"/>
                        <a:pt x="133" y="68"/>
                        <a:pt x="132" y="69"/>
                      </a:cubicBezTo>
                      <a:cubicBezTo>
                        <a:pt x="131" y="69"/>
                        <a:pt x="131" y="69"/>
                        <a:pt x="131" y="68"/>
                      </a:cubicBezTo>
                      <a:cubicBezTo>
                        <a:pt x="131" y="71"/>
                        <a:pt x="129" y="72"/>
                        <a:pt x="127" y="74"/>
                      </a:cubicBezTo>
                      <a:cubicBezTo>
                        <a:pt x="127" y="74"/>
                        <a:pt x="127" y="73"/>
                        <a:pt x="126" y="73"/>
                      </a:cubicBezTo>
                      <a:cubicBezTo>
                        <a:pt x="127" y="73"/>
                        <a:pt x="127" y="75"/>
                        <a:pt x="126" y="76"/>
                      </a:cubicBezTo>
                      <a:cubicBezTo>
                        <a:pt x="126" y="76"/>
                        <a:pt x="126" y="76"/>
                        <a:pt x="126" y="76"/>
                      </a:cubicBezTo>
                      <a:cubicBezTo>
                        <a:pt x="126" y="76"/>
                        <a:pt x="125" y="75"/>
                        <a:pt x="124" y="75"/>
                      </a:cubicBezTo>
                      <a:cubicBezTo>
                        <a:pt x="124" y="75"/>
                        <a:pt x="124" y="75"/>
                        <a:pt x="124" y="75"/>
                      </a:cubicBezTo>
                      <a:cubicBezTo>
                        <a:pt x="122" y="68"/>
                        <a:pt x="130" y="67"/>
                        <a:pt x="134" y="65"/>
                      </a:cubicBezTo>
                      <a:close/>
                      <a:moveTo>
                        <a:pt x="119" y="93"/>
                      </a:move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0" y="92"/>
                        <a:pt x="120" y="92"/>
                        <a:pt x="121" y="92"/>
                      </a:cubicBezTo>
                      <a:cubicBezTo>
                        <a:pt x="121" y="92"/>
                        <a:pt x="120" y="93"/>
                        <a:pt x="120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ubicBezTo>
                        <a:pt x="119" y="93"/>
                        <a:pt x="119" y="93"/>
                        <a:pt x="119" y="93"/>
                      </a:cubicBezTo>
                      <a:close/>
                      <a:moveTo>
                        <a:pt x="108" y="67"/>
                      </a:moveTo>
                      <a:cubicBezTo>
                        <a:pt x="112" y="66"/>
                        <a:pt x="113" y="69"/>
                        <a:pt x="116" y="69"/>
                      </a:cubicBezTo>
                      <a:cubicBezTo>
                        <a:pt x="115" y="70"/>
                        <a:pt x="115" y="70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3" y="73"/>
                        <a:pt x="111" y="74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9" y="76"/>
                        <a:pt x="109" y="76"/>
                        <a:pt x="109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3"/>
                        <a:pt x="107" y="70"/>
                        <a:pt x="108" y="67"/>
                      </a:cubicBezTo>
                      <a:close/>
                      <a:moveTo>
                        <a:pt x="106" y="53"/>
                      </a:move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6" y="51"/>
                        <a:pt x="106" y="51"/>
                        <a:pt x="106" y="51"/>
                      </a:cubicBezTo>
                      <a:cubicBezTo>
                        <a:pt x="107" y="51"/>
                        <a:pt x="107" y="50"/>
                        <a:pt x="108" y="49"/>
                      </a:cubicBezTo>
                      <a:cubicBezTo>
                        <a:pt x="108" y="49"/>
                        <a:pt x="108" y="49"/>
                        <a:pt x="108" y="49"/>
                      </a:cubicBezTo>
                      <a:cubicBezTo>
                        <a:pt x="107" y="49"/>
                        <a:pt x="107" y="49"/>
                        <a:pt x="107" y="49"/>
                      </a:cubicBezTo>
                      <a:cubicBezTo>
                        <a:pt x="107" y="50"/>
                        <a:pt x="107" y="51"/>
                        <a:pt x="106" y="51"/>
                      </a:cubicBezTo>
                      <a:cubicBezTo>
                        <a:pt x="106" y="51"/>
                        <a:pt x="106" y="52"/>
                        <a:pt x="106" y="52"/>
                      </a:cubicBezTo>
                      <a:cubicBezTo>
                        <a:pt x="105" y="52"/>
                        <a:pt x="105" y="52"/>
                        <a:pt x="104" y="51"/>
                      </a:cubicBezTo>
                      <a:cubicBezTo>
                        <a:pt x="105" y="49"/>
                        <a:pt x="104" y="45"/>
                        <a:pt x="105" y="43"/>
                      </a:cubicBezTo>
                      <a:cubicBezTo>
                        <a:pt x="107" y="43"/>
                        <a:pt x="108" y="44"/>
                        <a:pt x="109" y="45"/>
                      </a:cubicBezTo>
                      <a:cubicBezTo>
                        <a:pt x="111" y="46"/>
                        <a:pt x="112" y="47"/>
                        <a:pt x="114" y="48"/>
                      </a:cubicBezTo>
                      <a:cubicBezTo>
                        <a:pt x="114" y="48"/>
                        <a:pt x="114" y="48"/>
                        <a:pt x="114" y="48"/>
                      </a:cubicBezTo>
                      <a:cubicBezTo>
                        <a:pt x="114" y="48"/>
                        <a:pt x="114" y="48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5" y="49"/>
                        <a:pt x="115" y="49"/>
                        <a:pt x="115" y="49"/>
                      </a:cubicBezTo>
                      <a:cubicBezTo>
                        <a:pt x="116" y="49"/>
                        <a:pt x="116" y="49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6" y="51"/>
                        <a:pt x="117" y="52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3"/>
                        <a:pt x="117" y="53"/>
                        <a:pt x="117" y="53"/>
                      </a:cubicBezTo>
                      <a:cubicBezTo>
                        <a:pt x="117" y="52"/>
                        <a:pt x="116" y="51"/>
                        <a:pt x="116" y="50"/>
                      </a:cubicBezTo>
                      <a:cubicBezTo>
                        <a:pt x="117" y="50"/>
                        <a:pt x="117" y="50"/>
                        <a:pt x="117" y="50"/>
                      </a:cubicBezTo>
                      <a:cubicBezTo>
                        <a:pt x="118" y="50"/>
                        <a:pt x="119" y="51"/>
                        <a:pt x="120" y="51"/>
                      </a:cubicBezTo>
                      <a:cubicBezTo>
                        <a:pt x="121" y="55"/>
                        <a:pt x="118" y="55"/>
                        <a:pt x="118" y="57"/>
                      </a:cubicBezTo>
                      <a:cubicBezTo>
                        <a:pt x="118" y="58"/>
                        <a:pt x="119" y="60"/>
                        <a:pt x="118" y="60"/>
                      </a:cubicBezTo>
                      <a:cubicBezTo>
                        <a:pt x="115" y="59"/>
                        <a:pt x="112" y="58"/>
                        <a:pt x="110" y="56"/>
                      </a:cubicBezTo>
                      <a:cubicBezTo>
                        <a:pt x="109" y="55"/>
                        <a:pt x="107" y="54"/>
                        <a:pt x="107" y="53"/>
                      </a:cubicBezTo>
                      <a:cubicBezTo>
                        <a:pt x="108" y="53"/>
                        <a:pt x="108" y="53"/>
                        <a:pt x="108" y="53"/>
                      </a:cubicBezTo>
                      <a:cubicBezTo>
                        <a:pt x="108" y="53"/>
                        <a:pt x="107" y="53"/>
                        <a:pt x="106" y="53"/>
                      </a:cubicBezTo>
                      <a:close/>
                      <a:moveTo>
                        <a:pt x="105" y="55"/>
                      </a:moveTo>
                      <a:cubicBezTo>
                        <a:pt x="105" y="55"/>
                        <a:pt x="105" y="55"/>
                        <a:pt x="105" y="55"/>
                      </a:cubicBezTo>
                      <a:cubicBezTo>
                        <a:pt x="105" y="56"/>
                        <a:pt x="104" y="56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3" y="57"/>
                        <a:pt x="103" y="57"/>
                        <a:pt x="103" y="57"/>
                      </a:cubicBezTo>
                      <a:cubicBezTo>
                        <a:pt x="104" y="55"/>
                        <a:pt x="104" y="54"/>
                        <a:pt x="104" y="53"/>
                      </a:cubicBezTo>
                      <a:cubicBezTo>
                        <a:pt x="105" y="53"/>
                        <a:pt x="105" y="53"/>
                        <a:pt x="105" y="53"/>
                      </a:cubicBezTo>
                      <a:cubicBezTo>
                        <a:pt x="106" y="54"/>
                        <a:pt x="106" y="55"/>
                        <a:pt x="105" y="55"/>
                      </a:cubicBezTo>
                      <a:close/>
                      <a:moveTo>
                        <a:pt x="101" y="57"/>
                      </a:moveTo>
                      <a:cubicBezTo>
                        <a:pt x="100" y="56"/>
                        <a:pt x="99" y="55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100" y="53"/>
                        <a:pt x="100" y="53"/>
                      </a:cubicBezTo>
                      <a:cubicBezTo>
                        <a:pt x="101" y="53"/>
                        <a:pt x="101" y="53"/>
                        <a:pt x="101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2" y="53"/>
                        <a:pt x="102" y="53"/>
                        <a:pt x="102" y="53"/>
                      </a:cubicBezTo>
                      <a:cubicBezTo>
                        <a:pt x="103" y="55"/>
                        <a:pt x="102" y="56"/>
                        <a:pt x="102" y="58"/>
                      </a:cubicBezTo>
                      <a:cubicBezTo>
                        <a:pt x="101" y="58"/>
                        <a:pt x="101" y="57"/>
                        <a:pt x="101" y="57"/>
                      </a:cubicBezTo>
                      <a:cubicBezTo>
                        <a:pt x="101" y="57"/>
                        <a:pt x="101" y="57"/>
                        <a:pt x="101" y="57"/>
                      </a:cubicBezTo>
                      <a:close/>
                      <a:moveTo>
                        <a:pt x="102" y="53"/>
                      </a:moveTo>
                      <a:cubicBezTo>
                        <a:pt x="102" y="53"/>
                        <a:pt x="102" y="53"/>
                        <a:pt x="101" y="53"/>
                      </a:cubicBezTo>
                      <a:cubicBezTo>
                        <a:pt x="101" y="53"/>
                        <a:pt x="101" y="53"/>
                        <a:pt x="100" y="53"/>
                      </a:cubicBezTo>
                      <a:cubicBezTo>
                        <a:pt x="100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8" y="52"/>
                        <a:pt x="98" y="50"/>
                        <a:pt x="97" y="48"/>
                      </a:cubicBezTo>
                      <a:cubicBezTo>
                        <a:pt x="98" y="47"/>
                        <a:pt x="96" y="47"/>
                        <a:pt x="96" y="45"/>
                      </a:cubicBezTo>
                      <a:cubicBezTo>
                        <a:pt x="98" y="47"/>
                        <a:pt x="99" y="48"/>
                        <a:pt x="101" y="49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2"/>
                        <a:pt x="101" y="52"/>
                        <a:pt x="101" y="52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1"/>
                        <a:pt x="101" y="51"/>
                        <a:pt x="101" y="51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3" y="50"/>
                        <a:pt x="104" y="52"/>
                        <a:pt x="102" y="53"/>
                      </a:cubicBezTo>
                      <a:close/>
                      <a:moveTo>
                        <a:pt x="101" y="48"/>
                      </a:moveTo>
                      <a:cubicBezTo>
                        <a:pt x="101" y="48"/>
                        <a:pt x="101" y="48"/>
                        <a:pt x="101" y="48"/>
                      </a:cubicBezTo>
                      <a:cubicBezTo>
                        <a:pt x="101" y="47"/>
                        <a:pt x="101" y="47"/>
                        <a:pt x="101" y="46"/>
                      </a:cubicBezTo>
                      <a:cubicBezTo>
                        <a:pt x="101" y="45"/>
                        <a:pt x="101" y="44"/>
                        <a:pt x="101" y="43"/>
                      </a:cubicBezTo>
                      <a:cubicBezTo>
                        <a:pt x="102" y="43"/>
                        <a:pt x="103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5"/>
                        <a:pt x="104" y="48"/>
                        <a:pt x="103" y="50"/>
                      </a:cubicBezTo>
                      <a:cubicBezTo>
                        <a:pt x="102" y="49"/>
                        <a:pt x="101" y="49"/>
                        <a:pt x="101" y="48"/>
                      </a:cubicBezTo>
                      <a:close/>
                      <a:moveTo>
                        <a:pt x="113" y="38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4" y="42"/>
                        <a:pt x="115" y="45"/>
                        <a:pt x="116" y="48"/>
                      </a:cubicBez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5" y="48"/>
                        <a:pt x="114" y="48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4" y="45"/>
                        <a:pt x="112" y="42"/>
                        <a:pt x="112" y="40"/>
                      </a:cubicBezTo>
                      <a:cubicBezTo>
                        <a:pt x="112" y="39"/>
                        <a:pt x="112" y="39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3" y="38"/>
                        <a:pt x="113" y="38"/>
                      </a:cubicBezTo>
                      <a:close/>
                      <a:moveTo>
                        <a:pt x="112" y="32"/>
                      </a:moveTo>
                      <a:cubicBezTo>
                        <a:pt x="113" y="32"/>
                        <a:pt x="113" y="32"/>
                        <a:pt x="113" y="32"/>
                      </a:cubicBezTo>
                      <a:cubicBezTo>
                        <a:pt x="113" y="33"/>
                        <a:pt x="113" y="34"/>
                        <a:pt x="113" y="35"/>
                      </a:cubicBezTo>
                      <a:cubicBezTo>
                        <a:pt x="112" y="34"/>
                        <a:pt x="112" y="33"/>
                        <a:pt x="112" y="32"/>
                      </a:cubicBezTo>
                      <a:close/>
                      <a:moveTo>
                        <a:pt x="119" y="78"/>
                      </a:moveTo>
                      <a:cubicBezTo>
                        <a:pt x="120" y="78"/>
                        <a:pt x="120" y="79"/>
                        <a:pt x="120" y="80"/>
                      </a:cubicBezTo>
                      <a:cubicBezTo>
                        <a:pt x="120" y="80"/>
                        <a:pt x="120" y="79"/>
                        <a:pt x="119" y="79"/>
                      </a:cubicBezTo>
                      <a:cubicBezTo>
                        <a:pt x="119" y="79"/>
                        <a:pt x="120" y="79"/>
                        <a:pt x="119" y="78"/>
                      </a:cubicBezTo>
                      <a:close/>
                      <a:moveTo>
                        <a:pt x="120" y="69"/>
                      </a:moveTo>
                      <a:cubicBezTo>
                        <a:pt x="119" y="69"/>
                        <a:pt x="119" y="68"/>
                        <a:pt x="118" y="68"/>
                      </a:cubicBezTo>
                      <a:cubicBezTo>
                        <a:pt x="119" y="67"/>
                        <a:pt x="119" y="65"/>
                        <a:pt x="121" y="65"/>
                      </a:cubicBezTo>
                      <a:cubicBezTo>
                        <a:pt x="120" y="66"/>
                        <a:pt x="120" y="67"/>
                        <a:pt x="120" y="69"/>
                      </a:cubicBezTo>
                      <a:close/>
                      <a:moveTo>
                        <a:pt x="119" y="71"/>
                      </a:moveTo>
                      <a:cubicBezTo>
                        <a:pt x="118" y="71"/>
                        <a:pt x="118" y="71"/>
                        <a:pt x="118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70"/>
                        <a:pt x="117" y="70"/>
                        <a:pt x="117" y="70"/>
                      </a:cubicBezTo>
                      <a:cubicBezTo>
                        <a:pt x="118" y="70"/>
                        <a:pt x="119" y="70"/>
                        <a:pt x="119" y="71"/>
                      </a:cubicBezTo>
                      <a:close/>
                      <a:moveTo>
                        <a:pt x="109" y="57"/>
                      </a:moveTo>
                      <a:cubicBezTo>
                        <a:pt x="109" y="56"/>
                        <a:pt x="109" y="56"/>
                        <a:pt x="110" y="56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2" y="58"/>
                        <a:pt x="115" y="60"/>
                        <a:pt x="118" y="61"/>
                      </a:cubicBezTo>
                      <a:cubicBezTo>
                        <a:pt x="118" y="62"/>
                        <a:pt x="117" y="63"/>
                        <a:pt x="115" y="63"/>
                      </a:cubicBezTo>
                      <a:cubicBezTo>
                        <a:pt x="113" y="61"/>
                        <a:pt x="111" y="59"/>
                        <a:pt x="109" y="57"/>
                      </a:cubicBezTo>
                      <a:close/>
                      <a:moveTo>
                        <a:pt x="117" y="66"/>
                      </a:moveTo>
                      <a:cubicBezTo>
                        <a:pt x="117" y="68"/>
                        <a:pt x="117" y="68"/>
                        <a:pt x="117" y="68"/>
                      </a:cubicBezTo>
                      <a:cubicBezTo>
                        <a:pt x="116" y="68"/>
                        <a:pt x="115" y="67"/>
                        <a:pt x="114" y="67"/>
                      </a:cubicBezTo>
                      <a:cubicBezTo>
                        <a:pt x="115" y="67"/>
                        <a:pt x="116" y="67"/>
                        <a:pt x="117" y="66"/>
                      </a:cubicBezTo>
                      <a:close/>
                      <a:moveTo>
                        <a:pt x="116" y="71"/>
                      </a:moveTo>
                      <a:cubicBezTo>
                        <a:pt x="116" y="71"/>
                        <a:pt x="116" y="71"/>
                        <a:pt x="116" y="71"/>
                      </a:cubicBezTo>
                      <a:cubicBezTo>
                        <a:pt x="116" y="71"/>
                        <a:pt x="115" y="71"/>
                        <a:pt x="115" y="71"/>
                      </a:cubicBezTo>
                      <a:cubicBezTo>
                        <a:pt x="115" y="70"/>
                        <a:pt x="116" y="70"/>
                        <a:pt x="116" y="69"/>
                      </a:cubicBezTo>
                      <a:cubicBezTo>
                        <a:pt x="117" y="69"/>
                        <a:pt x="116" y="71"/>
                        <a:pt x="116" y="71"/>
                      </a:cubicBezTo>
                      <a:close/>
                      <a:moveTo>
                        <a:pt x="116" y="72"/>
                      </a:moveTo>
                      <a:cubicBezTo>
                        <a:pt x="115" y="73"/>
                        <a:pt x="116" y="76"/>
                        <a:pt x="115" y="78"/>
                      </a:cubicBezTo>
                      <a:cubicBezTo>
                        <a:pt x="114" y="77"/>
                        <a:pt x="113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1" y="77"/>
                        <a:pt x="110" y="76"/>
                        <a:pt x="110" y="76"/>
                      </a:cubicBezTo>
                      <a:cubicBezTo>
                        <a:pt x="110" y="76"/>
                        <a:pt x="110" y="76"/>
                        <a:pt x="110" y="76"/>
                      </a:cubicBezTo>
                      <a:cubicBezTo>
                        <a:pt x="111" y="74"/>
                        <a:pt x="113" y="73"/>
                        <a:pt x="115" y="72"/>
                      </a:cubicBezTo>
                      <a:cubicBezTo>
                        <a:pt x="115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ubicBezTo>
                        <a:pt x="116" y="72"/>
                        <a:pt x="116" y="72"/>
                        <a:pt x="116" y="72"/>
                      </a:cubicBezTo>
                      <a:close/>
                      <a:moveTo>
                        <a:pt x="107" y="76"/>
                      </a:moveTo>
                      <a:cubicBezTo>
                        <a:pt x="107" y="76"/>
                        <a:pt x="107" y="76"/>
                        <a:pt x="107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6"/>
                        <a:pt x="108" y="76"/>
                        <a:pt x="108" y="76"/>
                      </a:cubicBezTo>
                      <a:cubicBezTo>
                        <a:pt x="108" y="77"/>
                        <a:pt x="108" y="77"/>
                        <a:pt x="108" y="77"/>
                      </a:cubicBezTo>
                      <a:cubicBezTo>
                        <a:pt x="107" y="77"/>
                        <a:pt x="107" y="77"/>
                        <a:pt x="107" y="76"/>
                      </a:cubicBezTo>
                      <a:close/>
                      <a:moveTo>
                        <a:pt x="108" y="78"/>
                      </a:moveTo>
                      <a:cubicBezTo>
                        <a:pt x="108" y="78"/>
                        <a:pt x="108" y="77"/>
                        <a:pt x="108" y="77"/>
                      </a:cubicBezTo>
                      <a:cubicBezTo>
                        <a:pt x="109" y="77"/>
                        <a:pt x="109" y="77"/>
                        <a:pt x="109" y="77"/>
                      </a:cubicBezTo>
                      <a:cubicBezTo>
                        <a:pt x="109" y="77"/>
                        <a:pt x="109" y="77"/>
                        <a:pt x="110" y="77"/>
                      </a:cubicBezTo>
                      <a:cubicBezTo>
                        <a:pt x="110" y="77"/>
                        <a:pt x="111" y="77"/>
                        <a:pt x="112" y="77"/>
                      </a:cubicBezTo>
                      <a:cubicBezTo>
                        <a:pt x="112" y="77"/>
                        <a:pt x="112" y="77"/>
                        <a:pt x="112" y="77"/>
                      </a:cubicBezTo>
                      <a:cubicBezTo>
                        <a:pt x="112" y="78"/>
                        <a:pt x="113" y="78"/>
                        <a:pt x="114" y="78"/>
                      </a:cubicBezTo>
                      <a:cubicBezTo>
                        <a:pt x="113" y="80"/>
                        <a:pt x="111" y="82"/>
                        <a:pt x="109" y="83"/>
                      </a:cubicBezTo>
                      <a:cubicBezTo>
                        <a:pt x="109" y="81"/>
                        <a:pt x="107" y="79"/>
                        <a:pt x="108" y="78"/>
                      </a:cubicBezTo>
                      <a:close/>
                      <a:moveTo>
                        <a:pt x="111" y="87"/>
                      </a:moveTo>
                      <a:cubicBezTo>
                        <a:pt x="111" y="86"/>
                        <a:pt x="114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4"/>
                      </a:cubicBezTo>
                      <a:cubicBezTo>
                        <a:pt x="115" y="84"/>
                        <a:pt x="115" y="84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5" y="83"/>
                        <a:pt x="115" y="83"/>
                        <a:pt x="115" y="83"/>
                      </a:cubicBezTo>
                      <a:cubicBezTo>
                        <a:pt x="116" y="81"/>
                        <a:pt x="116" y="80"/>
                        <a:pt x="117" y="80"/>
                      </a:cubicBezTo>
                      <a:cubicBezTo>
                        <a:pt x="117" y="84"/>
                        <a:pt x="115" y="89"/>
                        <a:pt x="113" y="93"/>
                      </a:cubicBezTo>
                      <a:cubicBezTo>
                        <a:pt x="113" y="91"/>
                        <a:pt x="113" y="89"/>
                        <a:pt x="111" y="87"/>
                      </a:cubicBezTo>
                      <a:close/>
                      <a:moveTo>
                        <a:pt x="117" y="86"/>
                      </a:moveTo>
                      <a:cubicBezTo>
                        <a:pt x="118" y="87"/>
                        <a:pt x="117" y="90"/>
                        <a:pt x="118" y="91"/>
                      </a:cubicBezTo>
                      <a:cubicBezTo>
                        <a:pt x="116" y="91"/>
                        <a:pt x="116" y="91"/>
                        <a:pt x="116" y="91"/>
                      </a:cubicBezTo>
                      <a:cubicBezTo>
                        <a:pt x="116" y="89"/>
                        <a:pt x="116" y="88"/>
                        <a:pt x="117" y="86"/>
                      </a:cubicBezTo>
                      <a:close/>
                      <a:moveTo>
                        <a:pt x="116" y="75"/>
                      </a:moveTo>
                      <a:cubicBezTo>
                        <a:pt x="116" y="74"/>
                        <a:pt x="116" y="72"/>
                        <a:pt x="118" y="72"/>
                      </a:cubicBezTo>
                      <a:cubicBezTo>
                        <a:pt x="118" y="74"/>
                        <a:pt x="117" y="75"/>
                        <a:pt x="116" y="75"/>
                      </a:cubicBezTo>
                      <a:close/>
                      <a:moveTo>
                        <a:pt x="117" y="72"/>
                      </a:moveTo>
                      <a:cubicBezTo>
                        <a:pt x="117" y="71"/>
                        <a:pt x="117" y="71"/>
                        <a:pt x="118" y="71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19" y="72"/>
                        <a:pt x="119" y="72"/>
                        <a:pt x="119" y="72"/>
                      </a:cubicBezTo>
                      <a:cubicBezTo>
                        <a:pt x="118" y="72"/>
                        <a:pt x="117" y="72"/>
                        <a:pt x="117" y="72"/>
                      </a:cubicBezTo>
                      <a:close/>
                      <a:moveTo>
                        <a:pt x="119" y="80"/>
                      </a:moveTo>
                      <a:cubicBezTo>
                        <a:pt x="119" y="80"/>
                        <a:pt x="120" y="81"/>
                        <a:pt x="120" y="81"/>
                      </a:cubicBezTo>
                      <a:cubicBezTo>
                        <a:pt x="120" y="83"/>
                        <a:pt x="122" y="84"/>
                        <a:pt x="121" y="86"/>
                      </a:cubicBezTo>
                      <a:cubicBezTo>
                        <a:pt x="121" y="87"/>
                        <a:pt x="120" y="88"/>
                        <a:pt x="119" y="89"/>
                      </a:cubicBezTo>
                      <a:cubicBezTo>
                        <a:pt x="119" y="89"/>
                        <a:pt x="119" y="89"/>
                        <a:pt x="119" y="89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0"/>
                        <a:pt x="119" y="90"/>
                      </a:cubicBezTo>
                      <a:cubicBezTo>
                        <a:pt x="119" y="90"/>
                        <a:pt x="119" y="91"/>
                        <a:pt x="118" y="91"/>
                      </a:cubicBezTo>
                      <a:cubicBezTo>
                        <a:pt x="118" y="87"/>
                        <a:pt x="118" y="84"/>
                        <a:pt x="119" y="80"/>
                      </a:cubicBezTo>
                      <a:close/>
                      <a:moveTo>
                        <a:pt x="119" y="91"/>
                      </a:moveTo>
                      <a:cubicBezTo>
                        <a:pt x="119" y="91"/>
                        <a:pt x="119" y="91"/>
                        <a:pt x="119" y="91"/>
                      </a:cubicBezTo>
                      <a:cubicBezTo>
                        <a:pt x="119" y="91"/>
                        <a:pt x="120" y="91"/>
                        <a:pt x="120" y="91"/>
                      </a:cubicBezTo>
                      <a:cubicBezTo>
                        <a:pt x="120" y="91"/>
                        <a:pt x="120" y="91"/>
                        <a:pt x="120" y="91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90"/>
                        <a:pt x="120" y="90"/>
                        <a:pt x="120" y="90"/>
                      </a:cubicBezTo>
                      <a:cubicBezTo>
                        <a:pt x="120" y="89"/>
                        <a:pt x="121" y="88"/>
                        <a:pt x="121" y="87"/>
                      </a:cubicBezTo>
                      <a:cubicBezTo>
                        <a:pt x="122" y="88"/>
                        <a:pt x="122" y="90"/>
                        <a:pt x="122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0" y="91"/>
                        <a:pt x="120" y="91"/>
                        <a:pt x="119" y="91"/>
                      </a:cubicBezTo>
                      <a:close/>
                      <a:moveTo>
                        <a:pt x="120" y="60"/>
                      </a:moveTo>
                      <a:cubicBezTo>
                        <a:pt x="120" y="58"/>
                        <a:pt x="119" y="57"/>
                        <a:pt x="121" y="56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8"/>
                        <a:pt x="121" y="58"/>
                        <a:pt x="121" y="58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6"/>
                        <a:pt x="121" y="56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6"/>
                        <a:pt x="122" y="57"/>
                        <a:pt x="122" y="57"/>
                      </a:cubicBezTo>
                      <a:cubicBezTo>
                        <a:pt x="123" y="59"/>
                        <a:pt x="122" y="60"/>
                        <a:pt x="120" y="60"/>
                      </a:cubicBezTo>
                      <a:close/>
                      <a:moveTo>
                        <a:pt x="122" y="55"/>
                      </a:move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2" y="55"/>
                        <a:pt x="122" y="55"/>
                        <a:pt x="122" y="55"/>
                      </a:cubicBezTo>
                      <a:cubicBezTo>
                        <a:pt x="123" y="54"/>
                        <a:pt x="124" y="54"/>
                        <a:pt x="125" y="53"/>
                      </a:cubicBezTo>
                      <a:cubicBezTo>
                        <a:pt x="126" y="54"/>
                        <a:pt x="123" y="57"/>
                        <a:pt x="123" y="57"/>
                      </a:cubicBezTo>
                      <a:cubicBezTo>
                        <a:pt x="123" y="57"/>
                        <a:pt x="123" y="57"/>
                        <a:pt x="123" y="57"/>
                      </a:cubicBezTo>
                      <a:cubicBezTo>
                        <a:pt x="123" y="57"/>
                        <a:pt x="122" y="56"/>
                        <a:pt x="122" y="55"/>
                      </a:cubicBezTo>
                      <a:close/>
                      <a:moveTo>
                        <a:pt x="144" y="58"/>
                      </a:moveTo>
                      <a:cubicBezTo>
                        <a:pt x="142" y="60"/>
                        <a:pt x="140" y="62"/>
                        <a:pt x="137" y="63"/>
                      </a:cubicBezTo>
                      <a:cubicBezTo>
                        <a:pt x="136" y="60"/>
                        <a:pt x="138" y="59"/>
                        <a:pt x="140" y="57"/>
                      </a:cubicBezTo>
                      <a:cubicBezTo>
                        <a:pt x="141" y="56"/>
                        <a:pt x="143" y="55"/>
                        <a:pt x="144" y="54"/>
                      </a:cubicBezTo>
                      <a:cubicBezTo>
                        <a:pt x="145" y="55"/>
                        <a:pt x="144" y="57"/>
                        <a:pt x="144" y="58"/>
                      </a:cubicBezTo>
                      <a:close/>
                      <a:moveTo>
                        <a:pt x="138" y="65"/>
                      </a:moveTo>
                      <a:cubicBezTo>
                        <a:pt x="138" y="65"/>
                        <a:pt x="138" y="65"/>
                        <a:pt x="138" y="65"/>
                      </a:cubicBezTo>
                      <a:cubicBezTo>
                        <a:pt x="138" y="63"/>
                        <a:pt x="141" y="63"/>
                        <a:pt x="142" y="61"/>
                      </a:cubicBezTo>
                      <a:cubicBezTo>
                        <a:pt x="142" y="62"/>
                        <a:pt x="141" y="64"/>
                        <a:pt x="141" y="65"/>
                      </a:cubicBezTo>
                      <a:cubicBezTo>
                        <a:pt x="140" y="66"/>
                        <a:pt x="139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67"/>
                        <a:pt x="138" y="66"/>
                        <a:pt x="138" y="65"/>
                      </a:cubicBezTo>
                      <a:close/>
                      <a:moveTo>
                        <a:pt x="137" y="65"/>
                      </a:moveTo>
                      <a:cubicBezTo>
                        <a:pt x="137" y="65"/>
                        <a:pt x="137" y="65"/>
                        <a:pt x="137" y="65"/>
                      </a:cubicBezTo>
                      <a:cubicBezTo>
                        <a:pt x="137" y="66"/>
                        <a:pt x="138" y="67"/>
                        <a:pt x="138" y="68"/>
                      </a:cubicBezTo>
                      <a:cubicBezTo>
                        <a:pt x="138" y="68"/>
                        <a:pt x="138" y="68"/>
                        <a:pt x="138" y="68"/>
                      </a:cubicBezTo>
                      <a:cubicBezTo>
                        <a:pt x="138" y="71"/>
                        <a:pt x="133" y="73"/>
                        <a:pt x="132" y="75"/>
                      </a:cubicBezTo>
                      <a:cubicBezTo>
                        <a:pt x="132" y="75"/>
                        <a:pt x="132" y="75"/>
                        <a:pt x="132" y="74"/>
                      </a:cubicBezTo>
                      <a:cubicBezTo>
                        <a:pt x="131" y="74"/>
                        <a:pt x="131" y="74"/>
                        <a:pt x="131" y="73"/>
                      </a:cubicBezTo>
                      <a:cubicBezTo>
                        <a:pt x="131" y="73"/>
                        <a:pt x="131" y="72"/>
                        <a:pt x="131" y="72"/>
                      </a:cubicBezTo>
                      <a:cubicBezTo>
                        <a:pt x="131" y="72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1" y="71"/>
                        <a:pt x="131" y="71"/>
                        <a:pt x="131" y="71"/>
                      </a:cubicBezTo>
                      <a:cubicBezTo>
                        <a:pt x="133" y="69"/>
                        <a:pt x="135" y="67"/>
                        <a:pt x="136" y="65"/>
                      </a:cubicBezTo>
                      <a:cubicBezTo>
                        <a:pt x="137" y="65"/>
                        <a:pt x="137" y="65"/>
                        <a:pt x="137" y="65"/>
                      </a:cubicBezTo>
                      <a:close/>
                      <a:moveTo>
                        <a:pt x="130" y="66"/>
                      </a:moveTo>
                      <a:cubicBezTo>
                        <a:pt x="131" y="64"/>
                        <a:pt x="134" y="63"/>
                        <a:pt x="135" y="61"/>
                      </a:cubicBezTo>
                      <a:cubicBezTo>
                        <a:pt x="136" y="61"/>
                        <a:pt x="136" y="63"/>
                        <a:pt x="136" y="64"/>
                      </a:cubicBezTo>
                      <a:cubicBezTo>
                        <a:pt x="134" y="64"/>
                        <a:pt x="132" y="65"/>
                        <a:pt x="130" y="66"/>
                      </a:cubicBezTo>
                      <a:close/>
                      <a:moveTo>
                        <a:pt x="131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29" y="77"/>
                        <a:pt x="128" y="77"/>
                        <a:pt x="127" y="76"/>
                      </a:cubicBezTo>
                      <a:cubicBezTo>
                        <a:pt x="127" y="76"/>
                        <a:pt x="127" y="76"/>
                        <a:pt x="127" y="76"/>
                      </a:cubicBezTo>
                      <a:cubicBezTo>
                        <a:pt x="128" y="74"/>
                        <a:pt x="129" y="73"/>
                        <a:pt x="131" y="71"/>
                      </a:cubicBezTo>
                      <a:cubicBezTo>
                        <a:pt x="131" y="71"/>
                        <a:pt x="131" y="72"/>
                        <a:pt x="131" y="72"/>
                      </a:cubicBezTo>
                      <a:cubicBezTo>
                        <a:pt x="131" y="72"/>
                        <a:pt x="131" y="73"/>
                        <a:pt x="131" y="73"/>
                      </a:cubicBezTo>
                      <a:cubicBezTo>
                        <a:pt x="131" y="74"/>
                        <a:pt x="131" y="74"/>
                        <a:pt x="131" y="75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31" y="76"/>
                        <a:pt x="131" y="77"/>
                        <a:pt x="131" y="78"/>
                      </a:cubicBezTo>
                      <a:close/>
                      <a:moveTo>
                        <a:pt x="130" y="78"/>
                      </a:move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0" y="79"/>
                        <a:pt x="129" y="80"/>
                        <a:pt x="128" y="81"/>
                      </a:cubicBezTo>
                      <a:cubicBezTo>
                        <a:pt x="127" y="81"/>
                        <a:pt x="127" y="81"/>
                        <a:pt x="126" y="81"/>
                      </a:cubicBezTo>
                      <a:cubicBezTo>
                        <a:pt x="126" y="79"/>
                        <a:pt x="127" y="78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7" y="77"/>
                        <a:pt x="127" y="77"/>
                        <a:pt x="127" y="77"/>
                      </a:cubicBezTo>
                      <a:cubicBezTo>
                        <a:pt x="128" y="77"/>
                        <a:pt x="129" y="78"/>
                        <a:pt x="130" y="78"/>
                      </a:cubicBezTo>
                      <a:close/>
                      <a:moveTo>
                        <a:pt x="126" y="76"/>
                      </a:moveTo>
                      <a:cubicBezTo>
                        <a:pt x="126" y="77"/>
                        <a:pt x="125" y="78"/>
                        <a:pt x="125" y="80"/>
                      </a:cubicBezTo>
                      <a:cubicBezTo>
                        <a:pt x="124" y="79"/>
                        <a:pt x="124" y="77"/>
                        <a:pt x="124" y="75"/>
                      </a:cubicBezTo>
                      <a:cubicBezTo>
                        <a:pt x="125" y="75"/>
                        <a:pt x="125" y="76"/>
                        <a:pt x="126" y="76"/>
                      </a:cubicBezTo>
                      <a:close/>
                      <a:moveTo>
                        <a:pt x="143" y="86"/>
                      </a:moveTo>
                      <a:cubicBezTo>
                        <a:pt x="140" y="83"/>
                        <a:pt x="136" y="81"/>
                        <a:pt x="133" y="79"/>
                      </a:cubicBezTo>
                      <a:cubicBezTo>
                        <a:pt x="134" y="76"/>
                        <a:pt x="136" y="75"/>
                        <a:pt x="138" y="73"/>
                      </a:cubicBezTo>
                      <a:cubicBezTo>
                        <a:pt x="141" y="75"/>
                        <a:pt x="142" y="78"/>
                        <a:pt x="144" y="81"/>
                      </a:cubicBezTo>
                      <a:cubicBezTo>
                        <a:pt x="144" y="86"/>
                        <a:pt x="144" y="86"/>
                        <a:pt x="144" y="86"/>
                      </a:cubicBezTo>
                      <a:lnTo>
                        <a:pt x="143" y="86"/>
                      </a:lnTo>
                      <a:close/>
                      <a:moveTo>
                        <a:pt x="142" y="75"/>
                      </a:moveTo>
                      <a:cubicBezTo>
                        <a:pt x="141" y="74"/>
                        <a:pt x="140" y="72"/>
                        <a:pt x="140" y="71"/>
                      </a:cubicBezTo>
                      <a:cubicBezTo>
                        <a:pt x="140" y="69"/>
                        <a:pt x="144" y="67"/>
                        <a:pt x="144" y="65"/>
                      </a:cubicBezTo>
                      <a:cubicBezTo>
                        <a:pt x="145" y="65"/>
                        <a:pt x="145" y="65"/>
                        <a:pt x="145" y="65"/>
                      </a:cubicBezTo>
                      <a:cubicBezTo>
                        <a:pt x="145" y="70"/>
                        <a:pt x="144" y="74"/>
                        <a:pt x="144" y="78"/>
                      </a:cubicBezTo>
                      <a:cubicBezTo>
                        <a:pt x="143" y="77"/>
                        <a:pt x="143" y="76"/>
                        <a:pt x="142" y="75"/>
                      </a:cubicBezTo>
                      <a:close/>
                      <a:moveTo>
                        <a:pt x="133" y="46"/>
                      </a:moveTo>
                      <a:cubicBezTo>
                        <a:pt x="134" y="46"/>
                        <a:pt x="135" y="46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5"/>
                        <a:pt x="136" y="45"/>
                        <a:pt x="136" y="45"/>
                      </a:cubicBezTo>
                      <a:cubicBezTo>
                        <a:pt x="136" y="46"/>
                        <a:pt x="134" y="47"/>
                        <a:pt x="133" y="46"/>
                      </a:cubicBezTo>
                      <a:close/>
                      <a:moveTo>
                        <a:pt x="107" y="26"/>
                      </a:moveTo>
                      <a:cubicBezTo>
                        <a:pt x="107" y="26"/>
                        <a:pt x="107" y="26"/>
                        <a:pt x="107" y="26"/>
                      </a:cubicBezTo>
                      <a:cubicBezTo>
                        <a:pt x="107" y="25"/>
                        <a:pt x="108" y="26"/>
                        <a:pt x="108" y="26"/>
                      </a:cubicBezTo>
                      <a:cubicBezTo>
                        <a:pt x="108" y="26"/>
                        <a:pt x="108" y="27"/>
                        <a:pt x="109" y="27"/>
                      </a:cubicBezTo>
                      <a:cubicBezTo>
                        <a:pt x="108" y="27"/>
                        <a:pt x="108" y="27"/>
                        <a:pt x="108" y="27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cubicBezTo>
                        <a:pt x="108" y="28"/>
                        <a:pt x="107" y="29"/>
                        <a:pt x="107" y="29"/>
                      </a:cubicBezTo>
                      <a:cubicBezTo>
                        <a:pt x="107" y="28"/>
                        <a:pt x="107" y="28"/>
                        <a:pt x="107" y="27"/>
                      </a:cubicBezTo>
                      <a:cubicBezTo>
                        <a:pt x="107" y="27"/>
                        <a:pt x="107" y="26"/>
                        <a:pt x="107" y="26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6" y="35"/>
                        <a:pt x="107" y="35"/>
                      </a:cubicBezTo>
                      <a:cubicBezTo>
                        <a:pt x="108" y="35"/>
                        <a:pt x="110" y="33"/>
                        <a:pt x="111" y="33"/>
                      </a:cubicBezTo>
                      <a:cubicBezTo>
                        <a:pt x="112" y="33"/>
                        <a:pt x="112" y="34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5"/>
                        <a:pt x="112" y="35"/>
                        <a:pt x="112" y="35"/>
                      </a:cubicBezTo>
                      <a:cubicBezTo>
                        <a:pt x="112" y="36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0" y="37"/>
                        <a:pt x="108" y="37"/>
                        <a:pt x="106" y="36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06" y="36"/>
                        <a:pt x="106" y="35"/>
                        <a:pt x="106" y="35"/>
                      </a:cubicBezTo>
                      <a:close/>
                      <a:moveTo>
                        <a:pt x="112" y="38"/>
                      </a:move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9"/>
                        <a:pt x="112" y="39"/>
                        <a:pt x="112" y="40"/>
                      </a:cubicBezTo>
                      <a:cubicBezTo>
                        <a:pt x="112" y="43"/>
                        <a:pt x="114" y="45"/>
                        <a:pt x="114" y="47"/>
                      </a:cubicBezTo>
                      <a:cubicBezTo>
                        <a:pt x="114" y="47"/>
                        <a:pt x="114" y="47"/>
                        <a:pt x="114" y="47"/>
                      </a:cubicBezTo>
                      <a:cubicBezTo>
                        <a:pt x="112" y="47"/>
                        <a:pt x="111" y="46"/>
                        <a:pt x="110" y="45"/>
                      </a:cubicBezTo>
                      <a:cubicBezTo>
                        <a:pt x="108" y="44"/>
                        <a:pt x="107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3"/>
                        <a:pt x="105" y="43"/>
                        <a:pt x="105" y="43"/>
                      </a:cubicBezTo>
                      <a:cubicBezTo>
                        <a:pt x="105" y="41"/>
                        <a:pt x="106" y="39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6" y="37"/>
                        <a:pt x="106" y="37"/>
                        <a:pt x="106" y="37"/>
                      </a:cubicBezTo>
                      <a:cubicBezTo>
                        <a:pt x="108" y="37"/>
                        <a:pt x="110" y="38"/>
                        <a:pt x="112" y="38"/>
                      </a:cubicBezTo>
                      <a:close/>
                      <a:moveTo>
                        <a:pt x="106" y="35"/>
                      </a:moveTo>
                      <a:cubicBezTo>
                        <a:pt x="106" y="35"/>
                        <a:pt x="105" y="35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5" y="36"/>
                      </a:cubicBezTo>
                      <a:cubicBezTo>
                        <a:pt x="105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6"/>
                        <a:pt x="103" y="36"/>
                        <a:pt x="102" y="35"/>
                      </a:cubicBezTo>
                      <a:cubicBezTo>
                        <a:pt x="102" y="35"/>
                        <a:pt x="102" y="35"/>
                        <a:pt x="102" y="35"/>
                      </a:cubicBezTo>
                      <a:cubicBezTo>
                        <a:pt x="102" y="35"/>
                        <a:pt x="102" y="34"/>
                        <a:pt x="103" y="33"/>
                      </a:cubicBezTo>
                      <a:cubicBezTo>
                        <a:pt x="104" y="32"/>
                        <a:pt x="105" y="31"/>
                        <a:pt x="106" y="30"/>
                      </a:cubicBezTo>
                      <a:cubicBezTo>
                        <a:pt x="106" y="31"/>
                        <a:pt x="106" y="31"/>
                        <a:pt x="106" y="31"/>
                      </a:cubicBezTo>
                      <a:cubicBezTo>
                        <a:pt x="106" y="32"/>
                        <a:pt x="106" y="33"/>
                        <a:pt x="106" y="34"/>
                      </a:cubicBezTo>
                      <a:cubicBezTo>
                        <a:pt x="106" y="34"/>
                        <a:pt x="106" y="35"/>
                        <a:pt x="106" y="35"/>
                      </a:cubicBezTo>
                      <a:close/>
                      <a:moveTo>
                        <a:pt x="104" y="36"/>
                      </a:moveTo>
                      <a:cubicBezTo>
                        <a:pt x="104" y="37"/>
                        <a:pt x="104" y="37"/>
                        <a:pt x="104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7"/>
                        <a:pt x="105" y="37"/>
                        <a:pt x="105" y="37"/>
                      </a:cubicBezTo>
                      <a:cubicBezTo>
                        <a:pt x="105" y="39"/>
                        <a:pt x="105" y="41"/>
                        <a:pt x="104" y="42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3" y="43"/>
                        <a:pt x="102" y="43"/>
                        <a:pt x="101" y="43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3"/>
                        <a:pt x="101" y="43"/>
                        <a:pt x="101" y="42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101" y="41"/>
                        <a:pt x="100" y="39"/>
                        <a:pt x="100" y="38"/>
                      </a:cubicBezTo>
                      <a:cubicBezTo>
                        <a:pt x="100" y="37"/>
                        <a:pt x="100" y="37"/>
                        <a:pt x="100" y="36"/>
                      </a:cubicBezTo>
                      <a:cubicBezTo>
                        <a:pt x="102" y="36"/>
                        <a:pt x="102" y="36"/>
                        <a:pt x="104" y="36"/>
                      </a:cubicBezTo>
                      <a:close/>
                      <a:moveTo>
                        <a:pt x="95" y="44"/>
                      </a:moveTo>
                      <a:cubicBezTo>
                        <a:pt x="95" y="45"/>
                        <a:pt x="96" y="46"/>
                        <a:pt x="96" y="47"/>
                      </a:cubicBezTo>
                      <a:cubicBezTo>
                        <a:pt x="95" y="47"/>
                        <a:pt x="95" y="47"/>
                        <a:pt x="95" y="47"/>
                      </a:cubicBezTo>
                      <a:cubicBezTo>
                        <a:pt x="95" y="47"/>
                        <a:pt x="94" y="47"/>
                        <a:pt x="93" y="47"/>
                      </a:cubicBezTo>
                      <a:cubicBezTo>
                        <a:pt x="93" y="46"/>
                        <a:pt x="92" y="45"/>
                        <a:pt x="9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42"/>
                        <a:pt x="90" y="41"/>
                        <a:pt x="90" y="40"/>
                      </a:cubicBezTo>
                      <a:cubicBezTo>
                        <a:pt x="92" y="40"/>
                        <a:pt x="93" y="43"/>
                        <a:pt x="95" y="44"/>
                      </a:cubicBezTo>
                      <a:close/>
                      <a:moveTo>
                        <a:pt x="95" y="48"/>
                      </a:moveTo>
                      <a:cubicBezTo>
                        <a:pt x="95" y="48"/>
                        <a:pt x="95" y="48"/>
                        <a:pt x="95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48"/>
                        <a:pt x="96" y="48"/>
                        <a:pt x="97" y="48"/>
                      </a:cubicBezTo>
                      <a:cubicBezTo>
                        <a:pt x="97" y="48"/>
                        <a:pt x="97" y="48"/>
                        <a:pt x="97" y="48"/>
                      </a:cubicBezTo>
                      <a:cubicBezTo>
                        <a:pt x="97" y="50"/>
                        <a:pt x="98" y="52"/>
                        <a:pt x="98" y="53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4"/>
                        <a:pt x="99" y="54"/>
                        <a:pt x="99" y="54"/>
                      </a:cubicBezTo>
                      <a:cubicBezTo>
                        <a:pt x="99" y="55"/>
                        <a:pt x="100" y="56"/>
                        <a:pt x="100" y="57"/>
                      </a:cubicBezTo>
                      <a:cubicBezTo>
                        <a:pt x="97" y="56"/>
                        <a:pt x="96" y="51"/>
                        <a:pt x="94" y="48"/>
                      </a:cubicBezTo>
                      <a:lnTo>
                        <a:pt x="95" y="48"/>
                      </a:lnTo>
                      <a:close/>
                      <a:moveTo>
                        <a:pt x="104" y="57"/>
                      </a:move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4" y="57"/>
                        <a:pt x="104" y="57"/>
                        <a:pt x="104" y="57"/>
                      </a:cubicBezTo>
                      <a:cubicBezTo>
                        <a:pt x="105" y="56"/>
                        <a:pt x="105" y="56"/>
                        <a:pt x="106" y="56"/>
                      </a:cubicBezTo>
                      <a:cubicBezTo>
                        <a:pt x="106" y="56"/>
                        <a:pt x="106" y="55"/>
                        <a:pt x="106" y="54"/>
                      </a:cubicBezTo>
                      <a:cubicBezTo>
                        <a:pt x="108" y="55"/>
                        <a:pt x="108" y="56"/>
                        <a:pt x="109" y="57"/>
                      </a:cubicBezTo>
                      <a:cubicBezTo>
                        <a:pt x="111" y="59"/>
                        <a:pt x="113" y="61"/>
                        <a:pt x="115" y="63"/>
                      </a:cubicBezTo>
                      <a:cubicBezTo>
                        <a:pt x="115" y="63"/>
                        <a:pt x="115" y="63"/>
                        <a:pt x="115" y="63"/>
                      </a:cubicBezTo>
                      <a:cubicBezTo>
                        <a:pt x="115" y="64"/>
                        <a:pt x="115" y="64"/>
                        <a:pt x="115" y="64"/>
                      </a:cubicBezTo>
                      <a:cubicBezTo>
                        <a:pt x="109" y="64"/>
                        <a:pt x="100" y="62"/>
                        <a:pt x="104" y="57"/>
                      </a:cubicBezTo>
                      <a:close/>
                      <a:moveTo>
                        <a:pt x="131" y="99"/>
                      </a:move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0" y="99"/>
                        <a:pt x="130" y="99"/>
                        <a:pt x="130" y="99"/>
                      </a:cubicBezTo>
                      <a:cubicBezTo>
                        <a:pt x="130" y="98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ubicBezTo>
                        <a:pt x="131" y="99"/>
                        <a:pt x="131" y="99"/>
                        <a:pt x="131" y="99"/>
                      </a:cubicBezTo>
                      <a:close/>
                      <a:moveTo>
                        <a:pt x="137" y="99"/>
                      </a:moveTo>
                      <a:cubicBezTo>
                        <a:pt x="137" y="99"/>
                        <a:pt x="137" y="99"/>
                        <a:pt x="137" y="99"/>
                      </a:cubicBezTo>
                      <a:cubicBezTo>
                        <a:pt x="137" y="99"/>
                        <a:pt x="137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9"/>
                        <a:pt x="136" y="99"/>
                        <a:pt x="136" y="99"/>
                      </a:cubicBezTo>
                      <a:cubicBezTo>
                        <a:pt x="136" y="98"/>
                        <a:pt x="136" y="98"/>
                        <a:pt x="137" y="98"/>
                      </a:cubicBezTo>
                      <a:cubicBezTo>
                        <a:pt x="137" y="97"/>
                        <a:pt x="137" y="97"/>
                        <a:pt x="137" y="97"/>
                      </a:cubicBezTo>
                      <a:cubicBezTo>
                        <a:pt x="139" y="96"/>
                        <a:pt x="142" y="94"/>
                        <a:pt x="144" y="93"/>
                      </a:cubicBezTo>
                      <a:cubicBezTo>
                        <a:pt x="145" y="94"/>
                        <a:pt x="144" y="97"/>
                        <a:pt x="145" y="99"/>
                      </a:cubicBezTo>
                      <a:cubicBezTo>
                        <a:pt x="143" y="99"/>
                        <a:pt x="139" y="98"/>
                        <a:pt x="137" y="99"/>
                      </a:cubicBezTo>
                      <a:close/>
                      <a:moveTo>
                        <a:pt x="145" y="128"/>
                      </a:moveTo>
                      <a:cubicBezTo>
                        <a:pt x="145" y="128"/>
                        <a:pt x="146" y="128"/>
                        <a:pt x="146" y="128"/>
                      </a:cubicBezTo>
                      <a:cubicBezTo>
                        <a:pt x="146" y="128"/>
                        <a:pt x="146" y="128"/>
                        <a:pt x="146" y="127"/>
                      </a:cubicBezTo>
                      <a:cubicBezTo>
                        <a:pt x="146" y="127"/>
                        <a:pt x="146" y="127"/>
                        <a:pt x="147" y="127"/>
                      </a:cubicBezTo>
                      <a:cubicBezTo>
                        <a:pt x="148" y="126"/>
                        <a:pt x="149" y="129"/>
                        <a:pt x="150" y="129"/>
                      </a:cubicBezTo>
                      <a:cubicBezTo>
                        <a:pt x="148" y="130"/>
                        <a:pt x="146" y="131"/>
                        <a:pt x="145" y="132"/>
                      </a:cubicBezTo>
                      <a:cubicBezTo>
                        <a:pt x="145" y="131"/>
                        <a:pt x="145" y="129"/>
                        <a:pt x="145" y="128"/>
                      </a:cubicBezTo>
                      <a:close/>
                      <a:moveTo>
                        <a:pt x="145" y="125"/>
                      </a:moveTo>
                      <a:cubicBezTo>
                        <a:pt x="146" y="125"/>
                        <a:pt x="147" y="125"/>
                        <a:pt x="146" y="126"/>
                      </a:cubicBezTo>
                      <a:cubicBezTo>
                        <a:pt x="146" y="127"/>
                        <a:pt x="146" y="127"/>
                        <a:pt x="146" y="127"/>
                      </a:cubicBezTo>
                      <a:cubicBezTo>
                        <a:pt x="146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7"/>
                        <a:pt x="145" y="127"/>
                      </a:cubicBezTo>
                      <a:cubicBezTo>
                        <a:pt x="145" y="127"/>
                        <a:pt x="145" y="128"/>
                        <a:pt x="145" y="128"/>
                      </a:cubicBezTo>
                      <a:cubicBezTo>
                        <a:pt x="145" y="128"/>
                        <a:pt x="145" y="128"/>
                        <a:pt x="145" y="128"/>
                      </a:cubicBezTo>
                      <a:cubicBezTo>
                        <a:pt x="145" y="127"/>
                        <a:pt x="146" y="126"/>
                        <a:pt x="145" y="125"/>
                      </a:cubicBezTo>
                      <a:close/>
                      <a:moveTo>
                        <a:pt x="146" y="116"/>
                      </a:moveTo>
                      <a:cubicBezTo>
                        <a:pt x="147" y="116"/>
                        <a:pt x="148" y="116"/>
                        <a:pt x="149" y="117"/>
                      </a:cubicBezTo>
                      <a:cubicBezTo>
                        <a:pt x="149" y="119"/>
                        <a:pt x="150" y="121"/>
                        <a:pt x="150" y="123"/>
                      </a:cubicBezTo>
                      <a:cubicBezTo>
                        <a:pt x="147" y="122"/>
                        <a:pt x="145" y="120"/>
                        <a:pt x="146" y="116"/>
                      </a:cubicBezTo>
                      <a:close/>
                      <a:moveTo>
                        <a:pt x="151" y="93"/>
                      </a:move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4"/>
                        <a:pt x="151" y="94"/>
                        <a:pt x="151" y="95"/>
                      </a:cubicBezTo>
                      <a:cubicBezTo>
                        <a:pt x="151" y="95"/>
                        <a:pt x="151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5"/>
                        <a:pt x="152" y="95"/>
                        <a:pt x="152" y="95"/>
                      </a:cubicBezTo>
                      <a:cubicBezTo>
                        <a:pt x="152" y="94"/>
                        <a:pt x="151" y="94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1" y="93"/>
                        <a:pt x="151" y="93"/>
                        <a:pt x="151" y="93"/>
                      </a:cubicBezTo>
                      <a:cubicBezTo>
                        <a:pt x="153" y="93"/>
                        <a:pt x="156" y="95"/>
                        <a:pt x="156" y="98"/>
                      </a:cubicBezTo>
                      <a:cubicBezTo>
                        <a:pt x="153" y="98"/>
                        <a:pt x="151" y="99"/>
                        <a:pt x="148" y="99"/>
                      </a:cubicBezTo>
                      <a:cubicBezTo>
                        <a:pt x="148" y="96"/>
                        <a:pt x="147" y="92"/>
                        <a:pt x="148" y="90"/>
                      </a:cubicBezTo>
                      <a:cubicBezTo>
                        <a:pt x="148" y="90"/>
                        <a:pt x="149" y="91"/>
                        <a:pt x="149" y="91"/>
                      </a:cubicBezTo>
                      <a:cubicBezTo>
                        <a:pt x="149" y="91"/>
                        <a:pt x="149" y="91"/>
                        <a:pt x="149" y="91"/>
                      </a:cubicBezTo>
                      <a:cubicBezTo>
                        <a:pt x="150" y="92"/>
                        <a:pt x="150" y="92"/>
                        <a:pt x="151" y="93"/>
                      </a:cubicBezTo>
                      <a:close/>
                      <a:moveTo>
                        <a:pt x="154" y="89"/>
                      </a:moveTo>
                      <a:cubicBezTo>
                        <a:pt x="156" y="90"/>
                        <a:pt x="158" y="90"/>
                        <a:pt x="160" y="90"/>
                      </a:cubicBezTo>
                      <a:cubicBezTo>
                        <a:pt x="159" y="91"/>
                        <a:pt x="158" y="93"/>
                        <a:pt x="156" y="94"/>
                      </a:cubicBezTo>
                      <a:cubicBezTo>
                        <a:pt x="156" y="92"/>
                        <a:pt x="155" y="91"/>
                        <a:pt x="154" y="89"/>
                      </a:cubicBezTo>
                      <a:close/>
                      <a:moveTo>
                        <a:pt x="149" y="115"/>
                      </a:moveTo>
                      <a:cubicBezTo>
                        <a:pt x="148" y="115"/>
                        <a:pt x="147" y="114"/>
                        <a:pt x="146" y="114"/>
                      </a:cubicBezTo>
                      <a:cubicBezTo>
                        <a:pt x="146" y="110"/>
                        <a:pt x="146" y="107"/>
                        <a:pt x="146" y="104"/>
                      </a:cubicBezTo>
                      <a:cubicBezTo>
                        <a:pt x="148" y="107"/>
                        <a:pt x="149" y="111"/>
                        <a:pt x="149" y="115"/>
                      </a:cubicBezTo>
                      <a:close/>
                      <a:moveTo>
                        <a:pt x="157" y="97"/>
                      </a:moveTo>
                      <a:cubicBezTo>
                        <a:pt x="158" y="97"/>
                        <a:pt x="158" y="97"/>
                        <a:pt x="158" y="98"/>
                      </a:cubicBezTo>
                      <a:cubicBezTo>
                        <a:pt x="158" y="98"/>
                        <a:pt x="157" y="97"/>
                        <a:pt x="157" y="97"/>
                      </a:cubicBezTo>
                      <a:close/>
                      <a:moveTo>
                        <a:pt x="161" y="103"/>
                      </a:moveTo>
                      <a:cubicBezTo>
                        <a:pt x="160" y="103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1" y="101"/>
                        <a:pt x="161" y="102"/>
                        <a:pt x="161" y="102"/>
                      </a:cubicBezTo>
                      <a:cubicBezTo>
                        <a:pt x="161" y="102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lose/>
                      <a:moveTo>
                        <a:pt x="160" y="101"/>
                      </a:move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59" y="101"/>
                        <a:pt x="159" y="101"/>
                        <a:pt x="159" y="101"/>
                      </a:cubicBezTo>
                      <a:cubicBezTo>
                        <a:pt x="159" y="100"/>
                        <a:pt x="159" y="100"/>
                        <a:pt x="159" y="99"/>
                      </a:cubicBezTo>
                      <a:cubicBezTo>
                        <a:pt x="160" y="98"/>
                        <a:pt x="162" y="98"/>
                        <a:pt x="164" y="98"/>
                      </a:cubicBezTo>
                      <a:cubicBezTo>
                        <a:pt x="164" y="98"/>
                        <a:pt x="164" y="98"/>
                        <a:pt x="164" y="99"/>
                      </a:cubicBezTo>
                      <a:cubicBezTo>
                        <a:pt x="163" y="99"/>
                        <a:pt x="161" y="100"/>
                        <a:pt x="160" y="101"/>
                      </a:cubicBezTo>
                      <a:close/>
                      <a:moveTo>
                        <a:pt x="157" y="95"/>
                      </a:moveTo>
                      <a:cubicBezTo>
                        <a:pt x="159" y="93"/>
                        <a:pt x="159" y="91"/>
                        <a:pt x="162" y="90"/>
                      </a:cubicBezTo>
                      <a:cubicBezTo>
                        <a:pt x="164" y="91"/>
                        <a:pt x="167" y="91"/>
                        <a:pt x="169" y="91"/>
                      </a:cubicBezTo>
                      <a:cubicBezTo>
                        <a:pt x="170" y="91"/>
                        <a:pt x="171" y="92"/>
                        <a:pt x="172" y="92"/>
                      </a:cubicBezTo>
                      <a:cubicBezTo>
                        <a:pt x="172" y="93"/>
                        <a:pt x="169" y="96"/>
                        <a:pt x="167" y="96"/>
                      </a:cubicBezTo>
                      <a:cubicBezTo>
                        <a:pt x="163" y="97"/>
                        <a:pt x="159" y="97"/>
                        <a:pt x="157" y="95"/>
                      </a:cubicBezTo>
                      <a:close/>
                      <a:moveTo>
                        <a:pt x="154" y="93"/>
                      </a:moveTo>
                      <a:cubicBezTo>
                        <a:pt x="152" y="92"/>
                        <a:pt x="150" y="92"/>
                        <a:pt x="150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1" y="89"/>
                        <a:pt x="151" y="89"/>
                        <a:pt x="151" y="89"/>
                      </a:cubicBezTo>
                      <a:cubicBezTo>
                        <a:pt x="152" y="89"/>
                        <a:pt x="152" y="89"/>
                        <a:pt x="152" y="89"/>
                      </a:cubicBezTo>
                      <a:cubicBezTo>
                        <a:pt x="153" y="90"/>
                        <a:pt x="154" y="91"/>
                        <a:pt x="154" y="93"/>
                      </a:cubicBezTo>
                      <a:close/>
                      <a:moveTo>
                        <a:pt x="150" y="89"/>
                      </a:moveTo>
                      <a:cubicBezTo>
                        <a:pt x="149" y="88"/>
                        <a:pt x="149" y="87"/>
                        <a:pt x="150" y="87"/>
                      </a:cubicBezTo>
                      <a:cubicBezTo>
                        <a:pt x="151" y="87"/>
                        <a:pt x="151" y="88"/>
                        <a:pt x="151" y="89"/>
                      </a:cubicBezTo>
                      <a:lnTo>
                        <a:pt x="150" y="89"/>
                      </a:lnTo>
                      <a:close/>
                      <a:moveTo>
                        <a:pt x="145" y="36"/>
                      </a:moveTo>
                      <a:cubicBezTo>
                        <a:pt x="143" y="36"/>
                        <a:pt x="142" y="37"/>
                        <a:pt x="140" y="37"/>
                      </a:cubicBezTo>
                      <a:cubicBezTo>
                        <a:pt x="140" y="37"/>
                        <a:pt x="140" y="37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0" y="38"/>
                        <a:pt x="140" y="38"/>
                        <a:pt x="140" y="38"/>
                      </a:cubicBezTo>
                      <a:cubicBezTo>
                        <a:pt x="142" y="37"/>
                        <a:pt x="144" y="37"/>
                        <a:pt x="145" y="36"/>
                      </a:cubicBezTo>
                      <a:cubicBezTo>
                        <a:pt x="145" y="36"/>
                        <a:pt x="145" y="36"/>
                        <a:pt x="145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8"/>
                        <a:pt x="145" y="39"/>
                        <a:pt x="145" y="41"/>
                      </a:cubicBezTo>
                      <a:cubicBezTo>
                        <a:pt x="143" y="42"/>
                        <a:pt x="142" y="43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41" y="42"/>
                        <a:pt x="141" y="42"/>
                        <a:pt x="141" y="42"/>
                      </a:cubicBezTo>
                      <a:cubicBezTo>
                        <a:pt x="137" y="40"/>
                        <a:pt x="134" y="37"/>
                        <a:pt x="132" y="34"/>
                      </a:cubicBezTo>
                      <a:cubicBezTo>
                        <a:pt x="133" y="34"/>
                        <a:pt x="134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4"/>
                        <a:pt x="135" y="34"/>
                      </a:cubicBezTo>
                      <a:cubicBezTo>
                        <a:pt x="135" y="34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8" y="31"/>
                        <a:pt x="142" y="34"/>
                        <a:pt x="145" y="36"/>
                      </a:cubicBezTo>
                      <a:close/>
                      <a:moveTo>
                        <a:pt x="134" y="32"/>
                      </a:moveTo>
                      <a:cubicBezTo>
                        <a:pt x="134" y="31"/>
                        <a:pt x="134" y="30"/>
                        <a:pt x="134" y="30"/>
                      </a:cubicBezTo>
                      <a:cubicBezTo>
                        <a:pt x="135" y="30"/>
                        <a:pt x="136" y="30"/>
                        <a:pt x="136" y="31"/>
                      </a:cubicBezTo>
                      <a:cubicBezTo>
                        <a:pt x="135" y="31"/>
                        <a:pt x="135" y="32"/>
                        <a:pt x="134" y="32"/>
                      </a:cubicBezTo>
                      <a:close/>
                      <a:moveTo>
                        <a:pt x="134" y="32"/>
                      </a:moveTo>
                      <a:cubicBezTo>
                        <a:pt x="133" y="33"/>
                        <a:pt x="132" y="33"/>
                        <a:pt x="131" y="33"/>
                      </a:cubicBezTo>
                      <a:cubicBezTo>
                        <a:pt x="131" y="33"/>
                        <a:pt x="131" y="33"/>
                        <a:pt x="131" y="33"/>
                      </a:cubicBezTo>
                      <a:cubicBezTo>
                        <a:pt x="129" y="33"/>
                        <a:pt x="129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7" y="32"/>
                        <a:pt x="127" y="32"/>
                        <a:pt x="127" y="32"/>
                      </a:cubicBezTo>
                      <a:cubicBezTo>
                        <a:pt x="128" y="32"/>
                        <a:pt x="129" y="33"/>
                        <a:pt x="130" y="33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6" y="35"/>
                        <a:pt x="123" y="38"/>
                        <a:pt x="120" y="40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18" y="39"/>
                        <a:pt x="118" y="39"/>
                        <a:pt x="117" y="39"/>
                      </a:cubicBezTo>
                      <a:cubicBezTo>
                        <a:pt x="116" y="39"/>
                        <a:pt x="116" y="39"/>
                        <a:pt x="115" y="38"/>
                      </a:cubicBezTo>
                      <a:cubicBezTo>
                        <a:pt x="115" y="38"/>
                        <a:pt x="116" y="38"/>
                        <a:pt x="116" y="37"/>
                      </a:cubicBezTo>
                      <a:cubicBezTo>
                        <a:pt x="116" y="37"/>
                        <a:pt x="116" y="37"/>
                        <a:pt x="117" y="36"/>
                      </a:cubicBezTo>
                      <a:cubicBezTo>
                        <a:pt x="117" y="37"/>
                        <a:pt x="117" y="36"/>
                        <a:pt x="117" y="36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8" y="35"/>
                        <a:pt x="119" y="34"/>
                        <a:pt x="120" y="33"/>
                      </a:cubicBezTo>
                      <a:cubicBezTo>
                        <a:pt x="120" y="33"/>
                        <a:pt x="120" y="33"/>
                        <a:pt x="120" y="33"/>
                      </a:cubicBezTo>
                      <a:cubicBezTo>
                        <a:pt x="121" y="33"/>
                        <a:pt x="120" y="32"/>
                        <a:pt x="121" y="32"/>
                      </a:cubicBezTo>
                      <a:cubicBezTo>
                        <a:pt x="121" y="31"/>
                        <a:pt x="120" y="32"/>
                        <a:pt x="120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7" y="32"/>
                        <a:pt x="117" y="32"/>
                        <a:pt x="117" y="32"/>
                      </a:cubicBezTo>
                      <a:cubicBezTo>
                        <a:pt x="116" y="32"/>
                        <a:pt x="116" y="32"/>
                        <a:pt x="116" y="32"/>
                      </a:cubicBezTo>
                      <a:cubicBezTo>
                        <a:pt x="116" y="32"/>
                        <a:pt x="115" y="32"/>
                        <a:pt x="114" y="32"/>
                      </a:cubicBezTo>
                      <a:cubicBezTo>
                        <a:pt x="114" y="32"/>
                        <a:pt x="114" y="32"/>
                        <a:pt x="114" y="32"/>
                      </a:cubicBezTo>
                      <a:cubicBezTo>
                        <a:pt x="114" y="32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14" y="31"/>
                        <a:pt x="114" y="31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5" y="30"/>
                        <a:pt x="115" y="30"/>
                        <a:pt x="115" y="30"/>
                      </a:cubicBezTo>
                      <a:cubicBezTo>
                        <a:pt x="115" y="30"/>
                        <a:pt x="115" y="30"/>
                        <a:pt x="115" y="29"/>
                      </a:cubicBezTo>
                      <a:cubicBezTo>
                        <a:pt x="115" y="29"/>
                        <a:pt x="115" y="29"/>
                        <a:pt x="115" y="30"/>
                      </a:cubicBezTo>
                      <a:cubicBezTo>
                        <a:pt x="115" y="30"/>
                        <a:pt x="114" y="30"/>
                        <a:pt x="114" y="30"/>
                      </a:cubicBezTo>
                      <a:cubicBezTo>
                        <a:pt x="114" y="30"/>
                        <a:pt x="114" y="30"/>
                        <a:pt x="114" y="30"/>
                      </a:cubicBezTo>
                      <a:cubicBezTo>
                        <a:pt x="114" y="29"/>
                        <a:pt x="115" y="27"/>
                        <a:pt x="115" y="26"/>
                      </a:cubicBezTo>
                      <a:cubicBezTo>
                        <a:pt x="116" y="26"/>
                        <a:pt x="116" y="25"/>
                        <a:pt x="117" y="25"/>
                      </a:cubicBezTo>
                      <a:cubicBezTo>
                        <a:pt x="117" y="25"/>
                        <a:pt x="117" y="26"/>
                        <a:pt x="117" y="26"/>
                      </a:cubicBezTo>
                      <a:cubicBezTo>
                        <a:pt x="117" y="26"/>
                        <a:pt x="117" y="27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9"/>
                        <a:pt x="117" y="30"/>
                        <a:pt x="117" y="30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1"/>
                      </a:cubicBezTo>
                      <a:cubicBezTo>
                        <a:pt x="117" y="31"/>
                        <a:pt x="117" y="31"/>
                        <a:pt x="117" y="30"/>
                      </a:cubicBezTo>
                      <a:cubicBezTo>
                        <a:pt x="117" y="30"/>
                        <a:pt x="117" y="29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9"/>
                        <a:pt x="119" y="30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0" y="30"/>
                        <a:pt x="119" y="29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20" y="27"/>
                        <a:pt x="120" y="28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1" y="27"/>
                        <a:pt x="121" y="27"/>
                        <a:pt x="121" y="27"/>
                      </a:cubicBezTo>
                      <a:cubicBezTo>
                        <a:pt x="120" y="27"/>
                        <a:pt x="120" y="27"/>
                        <a:pt x="119" y="28"/>
                      </a:cubicBezTo>
                      <a:cubicBezTo>
                        <a:pt x="119" y="28"/>
                        <a:pt x="119" y="28"/>
                        <a:pt x="119" y="28"/>
                      </a:cubicBezTo>
                      <a:cubicBezTo>
                        <a:pt x="119" y="28"/>
                        <a:pt x="119" y="27"/>
                        <a:pt x="119" y="27"/>
                      </a:cubicBezTo>
                      <a:cubicBezTo>
                        <a:pt x="118" y="27"/>
                        <a:pt x="118" y="26"/>
                        <a:pt x="118" y="25"/>
                      </a:cubicBezTo>
                      <a:cubicBezTo>
                        <a:pt x="120" y="24"/>
                        <a:pt x="122" y="23"/>
                        <a:pt x="124" y="24"/>
                      </a:cubicBezTo>
                      <a:cubicBezTo>
                        <a:pt x="124" y="26"/>
                        <a:pt x="124" y="26"/>
                        <a:pt x="123" y="27"/>
                      </a:cubicBezTo>
                      <a:cubicBezTo>
                        <a:pt x="123" y="27"/>
                        <a:pt x="124" y="27"/>
                        <a:pt x="124" y="27"/>
                      </a:cubicBezTo>
                      <a:cubicBezTo>
                        <a:pt x="124" y="26"/>
                        <a:pt x="124" y="27"/>
                        <a:pt x="124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7"/>
                        <a:pt x="125" y="27"/>
                      </a:cubicBezTo>
                      <a:cubicBezTo>
                        <a:pt x="125" y="27"/>
                        <a:pt x="125" y="28"/>
                        <a:pt x="125" y="28"/>
                      </a:cubicBezTo>
                      <a:cubicBezTo>
                        <a:pt x="125" y="29"/>
                        <a:pt x="125" y="30"/>
                        <a:pt x="125" y="30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1"/>
                      </a:cubicBezTo>
                      <a:cubicBezTo>
                        <a:pt x="125" y="31"/>
                        <a:pt x="125" y="31"/>
                        <a:pt x="125" y="30"/>
                      </a:cubicBezTo>
                      <a:cubicBezTo>
                        <a:pt x="125" y="30"/>
                        <a:pt x="126" y="29"/>
                        <a:pt x="126" y="28"/>
                      </a:cubicBezTo>
                      <a:cubicBezTo>
                        <a:pt x="126" y="28"/>
                        <a:pt x="125" y="27"/>
                        <a:pt x="125" y="27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4" y="26"/>
                        <a:pt x="125" y="25"/>
                        <a:pt x="125" y="25"/>
                      </a:cubicBezTo>
                      <a:cubicBezTo>
                        <a:pt x="127" y="26"/>
                        <a:pt x="133" y="28"/>
                        <a:pt x="133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0"/>
                        <a:pt x="134" y="31"/>
                        <a:pt x="134" y="32"/>
                      </a:cubicBezTo>
                      <a:close/>
                      <a:moveTo>
                        <a:pt x="117" y="20"/>
                      </a:moveTo>
                      <a:cubicBezTo>
                        <a:pt x="117" y="19"/>
                        <a:pt x="117" y="19"/>
                        <a:pt x="117" y="19"/>
                      </a:cubicBezTo>
                      <a:cubicBezTo>
                        <a:pt x="117" y="19"/>
                        <a:pt x="117" y="19"/>
                        <a:pt x="118" y="19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20"/>
                        <a:pt x="117" y="20"/>
                        <a:pt x="117" y="20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lose/>
                      <a:moveTo>
                        <a:pt x="118" y="18"/>
                      </a:moveTo>
                      <a:cubicBezTo>
                        <a:pt x="119" y="19"/>
                        <a:pt x="121" y="20"/>
                        <a:pt x="122" y="22"/>
                      </a:cubicBezTo>
                      <a:cubicBezTo>
                        <a:pt x="120" y="22"/>
                        <a:pt x="119" y="21"/>
                        <a:pt x="118" y="20"/>
                      </a:cubicBezTo>
                      <a:cubicBezTo>
                        <a:pt x="118" y="19"/>
                        <a:pt x="118" y="19"/>
                        <a:pt x="118" y="19"/>
                      </a:cubicBezTo>
                      <a:cubicBezTo>
                        <a:pt x="118" y="19"/>
                        <a:pt x="118" y="19"/>
                        <a:pt x="118" y="18"/>
                      </a:cubicBezTo>
                      <a:close/>
                      <a:moveTo>
                        <a:pt x="118" y="22"/>
                      </a:moveTo>
                      <a:cubicBezTo>
                        <a:pt x="119" y="22"/>
                        <a:pt x="120" y="22"/>
                        <a:pt x="120" y="23"/>
                      </a:cubicBezTo>
                      <a:cubicBezTo>
                        <a:pt x="119" y="23"/>
                        <a:pt x="119" y="23"/>
                        <a:pt x="118" y="24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18" y="22"/>
                        <a:pt x="118" y="22"/>
                        <a:pt x="118" y="22"/>
                      </a:cubicBezTo>
                      <a:close/>
                      <a:moveTo>
                        <a:pt x="117" y="25"/>
                      </a:moveTo>
                      <a:cubicBezTo>
                        <a:pt x="117" y="25"/>
                        <a:pt x="117" y="25"/>
                        <a:pt x="117" y="25"/>
                      </a:cubicBezTo>
                      <a:cubicBezTo>
                        <a:pt x="118" y="25"/>
                        <a:pt x="118" y="25"/>
                        <a:pt x="118" y="25"/>
                      </a:cubicBezTo>
                      <a:cubicBezTo>
                        <a:pt x="118" y="26"/>
                        <a:pt x="118" y="27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8" y="28"/>
                      </a:cubicBezTo>
                      <a:cubicBezTo>
                        <a:pt x="118" y="28"/>
                        <a:pt x="118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7"/>
                        <a:pt x="117" y="26"/>
                        <a:pt x="117" y="26"/>
                      </a:cubicBezTo>
                      <a:cubicBezTo>
                        <a:pt x="117" y="26"/>
                        <a:pt x="117" y="25"/>
                        <a:pt x="117" y="25"/>
                      </a:cubicBezTo>
                      <a:close/>
                      <a:moveTo>
                        <a:pt x="117" y="24"/>
                      </a:move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4"/>
                        <a:pt x="117" y="24"/>
                      </a:cubicBezTo>
                      <a:cubicBezTo>
                        <a:pt x="117" y="24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3"/>
                        <a:pt x="117" y="23"/>
                        <a:pt x="117" y="24"/>
                      </a:cubicBezTo>
                      <a:close/>
                      <a:moveTo>
                        <a:pt x="128" y="24"/>
                      </a:moveTo>
                      <a:cubicBezTo>
                        <a:pt x="128" y="23"/>
                        <a:pt x="128" y="23"/>
                        <a:pt x="128" y="23"/>
                      </a:cubicBezTo>
                      <a:cubicBezTo>
                        <a:pt x="128" y="22"/>
                        <a:pt x="129" y="22"/>
                        <a:pt x="130" y="21"/>
                      </a:cubicBezTo>
                      <a:cubicBezTo>
                        <a:pt x="131" y="23"/>
                        <a:pt x="131" y="24"/>
                        <a:pt x="132" y="26"/>
                      </a:cubicBezTo>
                      <a:cubicBezTo>
                        <a:pt x="130" y="25"/>
                        <a:pt x="129" y="24"/>
                        <a:pt x="128" y="24"/>
                      </a:cubicBezTo>
                      <a:close/>
                      <a:moveTo>
                        <a:pt x="127" y="23"/>
                      </a:moveTo>
                      <a:cubicBezTo>
                        <a:pt x="127" y="23"/>
                        <a:pt x="127" y="23"/>
                        <a:pt x="127" y="23"/>
                      </a:cubicBezTo>
                      <a:cubicBezTo>
                        <a:pt x="123" y="22"/>
                        <a:pt x="121" y="19"/>
                        <a:pt x="118" y="17"/>
                      </a:cubicBezTo>
                      <a:cubicBezTo>
                        <a:pt x="121" y="16"/>
                        <a:pt x="125" y="16"/>
                        <a:pt x="128" y="17"/>
                      </a:cubicBezTo>
                      <a:cubicBezTo>
                        <a:pt x="129" y="19"/>
                        <a:pt x="130" y="20"/>
                        <a:pt x="130" y="21"/>
                      </a:cubicBezTo>
                      <a:cubicBezTo>
                        <a:pt x="129" y="22"/>
                        <a:pt x="128" y="22"/>
                        <a:pt x="127" y="23"/>
                      </a:cubicBezTo>
                      <a:close/>
                      <a:moveTo>
                        <a:pt x="117" y="16"/>
                      </a:moveTo>
                      <a:cubicBezTo>
                        <a:pt x="117" y="16"/>
                        <a:pt x="117" y="15"/>
                        <a:pt x="117" y="15"/>
                      </a:cubicBezTo>
                      <a:cubicBezTo>
                        <a:pt x="117" y="15"/>
                        <a:pt x="118" y="15"/>
                        <a:pt x="119" y="15"/>
                      </a:cubicBezTo>
                      <a:cubicBezTo>
                        <a:pt x="118" y="16"/>
                        <a:pt x="118" y="16"/>
                        <a:pt x="117" y="16"/>
                      </a:cubicBezTo>
                      <a:close/>
                      <a:moveTo>
                        <a:pt x="113" y="18"/>
                      </a:moveTo>
                      <a:cubicBezTo>
                        <a:pt x="111" y="17"/>
                        <a:pt x="109" y="17"/>
                        <a:pt x="109" y="15"/>
                      </a:cubicBezTo>
                      <a:cubicBezTo>
                        <a:pt x="109" y="15"/>
                        <a:pt x="109" y="15"/>
                        <a:pt x="109" y="15"/>
                      </a:cubicBezTo>
                      <a:cubicBezTo>
                        <a:pt x="110" y="14"/>
                        <a:pt x="110" y="13"/>
                        <a:pt x="110" y="13"/>
                      </a:cubicBezTo>
                      <a:cubicBezTo>
                        <a:pt x="111" y="12"/>
                        <a:pt x="112" y="13"/>
                        <a:pt x="113" y="14"/>
                      </a:cubicBezTo>
                      <a:cubicBezTo>
                        <a:pt x="113" y="15"/>
                        <a:pt x="113" y="16"/>
                        <a:pt x="113" y="18"/>
                      </a:cubicBezTo>
                      <a:close/>
                      <a:moveTo>
                        <a:pt x="109" y="14"/>
                      </a:moveTo>
                      <a:cubicBezTo>
                        <a:pt x="109" y="14"/>
                        <a:pt x="109" y="14"/>
                        <a:pt x="109" y="14"/>
                      </a:cubicBezTo>
                      <a:cubicBezTo>
                        <a:pt x="108" y="13"/>
                        <a:pt x="108" y="13"/>
                        <a:pt x="108" y="12"/>
                      </a:cubicBezTo>
                      <a:cubicBezTo>
                        <a:pt x="108" y="12"/>
                        <a:pt x="110" y="12"/>
                        <a:pt x="110" y="13"/>
                      </a:cubicBezTo>
                      <a:cubicBezTo>
                        <a:pt x="110" y="13"/>
                        <a:pt x="110" y="13"/>
                        <a:pt x="110" y="13"/>
                      </a:cubicBezTo>
                      <a:cubicBezTo>
                        <a:pt x="109" y="13"/>
                        <a:pt x="109" y="14"/>
                        <a:pt x="109" y="14"/>
                      </a:cubicBezTo>
                      <a:close/>
                      <a:moveTo>
                        <a:pt x="91" y="28"/>
                      </a:move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1" y="28"/>
                        <a:pt x="91" y="28"/>
                      </a:cubicBezTo>
                      <a:cubicBezTo>
                        <a:pt x="91" y="28"/>
                        <a:pt x="90" y="28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8" y="29"/>
                        <a:pt x="87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30"/>
                        <a:pt x="86" y="30"/>
                        <a:pt x="86" y="30"/>
                      </a:cubicBezTo>
                      <a:cubicBezTo>
                        <a:pt x="86" y="27"/>
                        <a:pt x="89" y="27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4"/>
                        <a:pt x="91" y="23"/>
                        <a:pt x="92" y="22"/>
                      </a:cubicBezTo>
                      <a:cubicBezTo>
                        <a:pt x="92" y="22"/>
                        <a:pt x="92" y="22"/>
                        <a:pt x="93" y="22"/>
                      </a:cubicBezTo>
                      <a:cubicBezTo>
                        <a:pt x="93" y="24"/>
                        <a:pt x="91" y="26"/>
                        <a:pt x="91" y="28"/>
                      </a:cubicBezTo>
                      <a:close/>
                      <a:moveTo>
                        <a:pt x="82" y="52"/>
                      </a:moveTo>
                      <a:cubicBezTo>
                        <a:pt x="80" y="52"/>
                        <a:pt x="79" y="51"/>
                        <a:pt x="76" y="51"/>
                      </a:cubicBezTo>
                      <a:cubicBezTo>
                        <a:pt x="76" y="51"/>
                        <a:pt x="75" y="51"/>
                        <a:pt x="74" y="51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4" y="51"/>
                        <a:pt x="74" y="51"/>
                        <a:pt x="73" y="51"/>
                      </a:cubicBezTo>
                      <a:cubicBezTo>
                        <a:pt x="76" y="50"/>
                        <a:pt x="79" y="49"/>
                        <a:pt x="81" y="48"/>
                      </a:cubicBezTo>
                      <a:cubicBezTo>
                        <a:pt x="82" y="49"/>
                        <a:pt x="82" y="51"/>
                        <a:pt x="82" y="52"/>
                      </a:cubicBezTo>
                      <a:close/>
                      <a:moveTo>
                        <a:pt x="75" y="57"/>
                      </a:moveTo>
                      <a:cubicBezTo>
                        <a:pt x="76" y="59"/>
                        <a:pt x="75" y="61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4"/>
                        <a:pt x="75" y="65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4" y="66"/>
                        <a:pt x="74" y="66"/>
                        <a:pt x="74" y="66"/>
                      </a:cubicBezTo>
                      <a:cubicBezTo>
                        <a:pt x="73" y="63"/>
                        <a:pt x="72" y="60"/>
                        <a:pt x="71" y="57"/>
                      </a:cubicBezTo>
                      <a:cubicBezTo>
                        <a:pt x="72" y="57"/>
                        <a:pt x="74" y="58"/>
                        <a:pt x="75" y="57"/>
                      </a:cubicBezTo>
                      <a:close/>
                      <a:moveTo>
                        <a:pt x="74" y="68"/>
                      </a:moveTo>
                      <a:cubicBezTo>
                        <a:pt x="74" y="68"/>
                        <a:pt x="74" y="68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5" y="66"/>
                        <a:pt x="75" y="64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6" y="61"/>
                        <a:pt x="76" y="59"/>
                        <a:pt x="77" y="58"/>
                      </a:cubicBezTo>
                      <a:cubicBezTo>
                        <a:pt x="79" y="59"/>
                        <a:pt x="82" y="59"/>
                        <a:pt x="85" y="60"/>
                      </a:cubicBezTo>
                      <a:cubicBezTo>
                        <a:pt x="84" y="60"/>
                        <a:pt x="84" y="60"/>
                        <a:pt x="84" y="60"/>
                      </a:cubicBezTo>
                      <a:cubicBezTo>
                        <a:pt x="85" y="61"/>
                        <a:pt x="85" y="62"/>
                        <a:pt x="85" y="63"/>
                      </a:cubicBezTo>
                      <a:cubicBezTo>
                        <a:pt x="85" y="63"/>
                        <a:pt x="85" y="64"/>
                        <a:pt x="85" y="64"/>
                      </a:cubicBezTo>
                      <a:cubicBezTo>
                        <a:pt x="85" y="65"/>
                        <a:pt x="85" y="65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2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2" y="66"/>
                        <a:pt x="82" y="66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2" y="67"/>
                        <a:pt x="82" y="67"/>
                        <a:pt x="82" y="67"/>
                      </a:cubicBezTo>
                      <a:cubicBezTo>
                        <a:pt x="83" y="67"/>
                        <a:pt x="84" y="66"/>
                        <a:pt x="85" y="66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9"/>
                        <a:pt x="85" y="69"/>
                        <a:pt x="85" y="69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5" y="66"/>
                        <a:pt x="86" y="66"/>
                        <a:pt x="86" y="66"/>
                      </a:cubicBezTo>
                      <a:cubicBezTo>
                        <a:pt x="88" y="66"/>
                        <a:pt x="89" y="66"/>
                        <a:pt x="91" y="66"/>
                      </a:cubicBezTo>
                      <a:cubicBezTo>
                        <a:pt x="92" y="66"/>
                        <a:pt x="94" y="66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5" y="67"/>
                        <a:pt x="95" y="67"/>
                        <a:pt x="95" y="67"/>
                      </a:cubicBezTo>
                      <a:cubicBezTo>
                        <a:pt x="98" y="69"/>
                        <a:pt x="102" y="70"/>
                        <a:pt x="106" y="71"/>
                      </a:cubicBezTo>
                      <a:cubicBezTo>
                        <a:pt x="106" y="73"/>
                        <a:pt x="107" y="74"/>
                        <a:pt x="106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5" y="76"/>
                        <a:pt x="105" y="76"/>
                      </a:cubicBezTo>
                      <a:cubicBezTo>
                        <a:pt x="105" y="76"/>
                        <a:pt x="104" y="76"/>
                        <a:pt x="104" y="76"/>
                      </a:cubicBezTo>
                      <a:cubicBezTo>
                        <a:pt x="104" y="76"/>
                        <a:pt x="103" y="76"/>
                        <a:pt x="103" y="76"/>
                      </a:cubicBezTo>
                      <a:cubicBezTo>
                        <a:pt x="103" y="76"/>
                        <a:pt x="103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2" y="76"/>
                        <a:pt x="102" y="76"/>
                        <a:pt x="102" y="76"/>
                      </a:cubicBezTo>
                      <a:cubicBezTo>
                        <a:pt x="103" y="76"/>
                        <a:pt x="103" y="76"/>
                        <a:pt x="103" y="76"/>
                      </a:cubicBezTo>
                      <a:cubicBezTo>
                        <a:pt x="103" y="76"/>
                        <a:pt x="104" y="76"/>
                        <a:pt x="104" y="76"/>
                      </a:cubicBezTo>
                      <a:cubicBezTo>
                        <a:pt x="104" y="76"/>
                        <a:pt x="105" y="76"/>
                        <a:pt x="105" y="76"/>
                      </a:cubicBezTo>
                      <a:cubicBezTo>
                        <a:pt x="105" y="76"/>
                        <a:pt x="106" y="76"/>
                        <a:pt x="106" y="76"/>
                      </a:cubicBezTo>
                      <a:cubicBezTo>
                        <a:pt x="106" y="78"/>
                        <a:pt x="106" y="80"/>
                        <a:pt x="106" y="82"/>
                      </a:cubicBezTo>
                      <a:cubicBezTo>
                        <a:pt x="106" y="82"/>
                        <a:pt x="106" y="82"/>
                        <a:pt x="106" y="82"/>
                      </a:cubicBezTo>
                      <a:cubicBezTo>
                        <a:pt x="106" y="83"/>
                        <a:pt x="105" y="84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5" y="85"/>
                        <a:pt x="105" y="86"/>
                        <a:pt x="105" y="86"/>
                      </a:cubicBezTo>
                      <a:cubicBezTo>
                        <a:pt x="105" y="87"/>
                        <a:pt x="104" y="87"/>
                        <a:pt x="103" y="87"/>
                      </a:cubicBezTo>
                      <a:cubicBezTo>
                        <a:pt x="103" y="87"/>
                        <a:pt x="103" y="87"/>
                        <a:pt x="103" y="87"/>
                      </a:cubicBezTo>
                      <a:cubicBezTo>
                        <a:pt x="103" y="87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2" y="88"/>
                        <a:pt x="102" y="88"/>
                        <a:pt x="102" y="88"/>
                      </a:cubicBezTo>
                      <a:cubicBezTo>
                        <a:pt x="103" y="88"/>
                        <a:pt x="103" y="88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4" y="87"/>
                        <a:pt x="104" y="87"/>
                        <a:pt x="104" y="87"/>
                      </a:cubicBezTo>
                      <a:cubicBezTo>
                        <a:pt x="103" y="89"/>
                        <a:pt x="101" y="88"/>
                        <a:pt x="100" y="88"/>
                      </a:cubicBezTo>
                      <a:cubicBezTo>
                        <a:pt x="99" y="88"/>
                        <a:pt x="99" y="89"/>
                        <a:pt x="98" y="89"/>
                      </a:cubicBezTo>
                      <a:cubicBezTo>
                        <a:pt x="90" y="89"/>
                        <a:pt x="83" y="87"/>
                        <a:pt x="78" y="86"/>
                      </a:cubicBezTo>
                      <a:cubicBezTo>
                        <a:pt x="77" y="83"/>
                        <a:pt x="77" y="80"/>
                        <a:pt x="76" y="78"/>
                      </a:cubicBezTo>
                      <a:cubicBezTo>
                        <a:pt x="76" y="78"/>
                        <a:pt x="76" y="78"/>
                        <a:pt x="76" y="78"/>
                      </a:cubicBezTo>
                      <a:cubicBezTo>
                        <a:pt x="75" y="76"/>
                        <a:pt x="75" y="75"/>
                        <a:pt x="75" y="73"/>
                      </a:cubicBezTo>
                      <a:cubicBezTo>
                        <a:pt x="75" y="71"/>
                        <a:pt x="75" y="70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lose/>
                      <a:moveTo>
                        <a:pt x="83" y="101"/>
                      </a:moveTo>
                      <a:cubicBezTo>
                        <a:pt x="83" y="99"/>
                        <a:pt x="84" y="98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7" y="95"/>
                        <a:pt x="89" y="93"/>
                        <a:pt x="91" y="91"/>
                      </a:cubicBezTo>
                      <a:cubicBezTo>
                        <a:pt x="92" y="90"/>
                        <a:pt x="96" y="92"/>
                        <a:pt x="98" y="91"/>
                      </a:cubicBezTo>
                      <a:cubicBezTo>
                        <a:pt x="94" y="96"/>
                        <a:pt x="89" y="98"/>
                        <a:pt x="83" y="101"/>
                      </a:cubicBezTo>
                      <a:cubicBezTo>
                        <a:pt x="83" y="101"/>
                        <a:pt x="83" y="101"/>
                        <a:pt x="82" y="101"/>
                      </a:cubicBezTo>
                      <a:cubicBezTo>
                        <a:pt x="83" y="101"/>
                        <a:pt x="83" y="101"/>
                        <a:pt x="83" y="101"/>
                      </a:cubicBezTo>
                      <a:close/>
                      <a:moveTo>
                        <a:pt x="90" y="101"/>
                      </a:moveTo>
                      <a:cubicBezTo>
                        <a:pt x="90" y="101"/>
                        <a:pt x="90" y="101"/>
                        <a:pt x="90" y="101"/>
                      </a:cubicBezTo>
                      <a:cubicBezTo>
                        <a:pt x="89" y="103"/>
                        <a:pt x="89" y="104"/>
                        <a:pt x="88" y="106"/>
                      </a:cubicBezTo>
                      <a:cubicBezTo>
                        <a:pt x="86" y="106"/>
                        <a:pt x="84" y="105"/>
                        <a:pt x="83" y="104"/>
                      </a:cubicBezTo>
                      <a:cubicBezTo>
                        <a:pt x="85" y="103"/>
                        <a:pt x="88" y="102"/>
                        <a:pt x="90" y="101"/>
                      </a:cubicBezTo>
                      <a:close/>
                      <a:moveTo>
                        <a:pt x="90" y="106"/>
                      </a:moveTo>
                      <a:cubicBezTo>
                        <a:pt x="91" y="104"/>
                        <a:pt x="92" y="101"/>
                        <a:pt x="94" y="99"/>
                      </a:cubicBezTo>
                      <a:cubicBezTo>
                        <a:pt x="95" y="97"/>
                        <a:pt x="97" y="96"/>
                        <a:pt x="99" y="95"/>
                      </a:cubicBezTo>
                      <a:cubicBezTo>
                        <a:pt x="101" y="94"/>
                        <a:pt x="103" y="92"/>
                        <a:pt x="105" y="91"/>
                      </a:cubicBezTo>
                      <a:cubicBezTo>
                        <a:pt x="105" y="91"/>
                        <a:pt x="105" y="91"/>
                        <a:pt x="105" y="91"/>
                      </a:cubicBezTo>
                      <a:cubicBezTo>
                        <a:pt x="103" y="94"/>
                        <a:pt x="102" y="97"/>
                        <a:pt x="100" y="99"/>
                      </a:cubicBezTo>
                      <a:cubicBezTo>
                        <a:pt x="99" y="100"/>
                        <a:pt x="98" y="101"/>
                        <a:pt x="97" y="102"/>
                      </a:cubicBezTo>
                      <a:cubicBezTo>
                        <a:pt x="93" y="105"/>
                        <a:pt x="90" y="110"/>
                        <a:pt x="86" y="113"/>
                      </a:cubicBezTo>
                      <a:cubicBezTo>
                        <a:pt x="87" y="110"/>
                        <a:pt x="89" y="109"/>
                        <a:pt x="90" y="106"/>
                      </a:cubicBezTo>
                      <a:close/>
                      <a:moveTo>
                        <a:pt x="90" y="110"/>
                      </a:moveTo>
                      <a:cubicBezTo>
                        <a:pt x="92" y="109"/>
                        <a:pt x="93" y="107"/>
                        <a:pt x="95" y="106"/>
                      </a:cubicBezTo>
                      <a:cubicBezTo>
                        <a:pt x="96" y="108"/>
                        <a:pt x="97" y="109"/>
                        <a:pt x="97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9" y="112"/>
                        <a:pt x="101" y="114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4"/>
                        <a:pt x="99" y="112"/>
                        <a:pt x="98" y="110"/>
                      </a:cubicBezTo>
                      <a:cubicBezTo>
                        <a:pt x="98" y="110"/>
                        <a:pt x="98" y="110"/>
                        <a:pt x="98" y="110"/>
                      </a:cubicBezTo>
                      <a:cubicBezTo>
                        <a:pt x="98" y="108"/>
                        <a:pt x="97" y="107"/>
                        <a:pt x="96" y="105"/>
                      </a:cubicBezTo>
                      <a:cubicBezTo>
                        <a:pt x="98" y="102"/>
                        <a:pt x="102" y="100"/>
                        <a:pt x="104" y="96"/>
                      </a:cubicBezTo>
                      <a:cubicBezTo>
                        <a:pt x="105" y="98"/>
                        <a:pt x="104" y="100"/>
                        <a:pt x="105" y="101"/>
                      </a:cubicBezTo>
                      <a:cubicBezTo>
                        <a:pt x="105" y="101"/>
                        <a:pt x="105" y="102"/>
                        <a:pt x="105" y="102"/>
                      </a:cubicBezTo>
                      <a:cubicBezTo>
                        <a:pt x="105" y="102"/>
                        <a:pt x="105" y="103"/>
                        <a:pt x="105" y="103"/>
                      </a:cubicBezTo>
                      <a:cubicBezTo>
                        <a:pt x="105" y="103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4"/>
                        <a:pt x="105" y="104"/>
                        <a:pt x="105" y="104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5" y="107"/>
                        <a:pt x="105" y="108"/>
                        <a:pt x="105" y="109"/>
                      </a:cubicBezTo>
                      <a:cubicBezTo>
                        <a:pt x="105" y="110"/>
                        <a:pt x="105" y="110"/>
                        <a:pt x="105" y="111"/>
                      </a:cubicBezTo>
                      <a:cubicBezTo>
                        <a:pt x="104" y="110"/>
                        <a:pt x="102" y="110"/>
                        <a:pt x="101" y="109"/>
                      </a:cubicBezTo>
                      <a:cubicBezTo>
                        <a:pt x="101" y="109"/>
                        <a:pt x="101" y="109"/>
                        <a:pt x="101" y="109"/>
                      </a:cubicBezTo>
                      <a:cubicBezTo>
                        <a:pt x="101" y="109"/>
                        <a:pt x="101" y="110"/>
                        <a:pt x="101" y="110"/>
                      </a:cubicBezTo>
                      <a:cubicBezTo>
                        <a:pt x="101" y="110"/>
                        <a:pt x="101" y="110"/>
                        <a:pt x="101" y="110"/>
                      </a:cubicBezTo>
                      <a:cubicBezTo>
                        <a:pt x="102" y="110"/>
                        <a:pt x="104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1"/>
                        <a:pt x="105" y="111"/>
                        <a:pt x="105" y="111"/>
                      </a:cubicBezTo>
                      <a:cubicBezTo>
                        <a:pt x="105" y="112"/>
                        <a:pt x="105" y="112"/>
                        <a:pt x="105" y="112"/>
                      </a:cubicBezTo>
                      <a:cubicBezTo>
                        <a:pt x="105" y="112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5" y="113"/>
                      </a:cubicBezTo>
                      <a:cubicBezTo>
                        <a:pt x="105" y="113"/>
                        <a:pt x="105" y="113"/>
                        <a:pt x="106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06" y="113"/>
                        <a:pt x="105" y="112"/>
                        <a:pt x="105" y="112"/>
                      </a:cubicBezTo>
                      <a:cubicBezTo>
                        <a:pt x="105" y="112"/>
                        <a:pt x="106" y="112"/>
                        <a:pt x="106" y="112"/>
                      </a:cubicBezTo>
                      <a:cubicBezTo>
                        <a:pt x="106" y="112"/>
                        <a:pt x="106" y="112"/>
                        <a:pt x="106" y="112"/>
                      </a:cubicBezTo>
                      <a:cubicBezTo>
                        <a:pt x="107" y="112"/>
                        <a:pt x="108" y="113"/>
                        <a:pt x="109" y="113"/>
                      </a:cubicBez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9" y="117"/>
                        <a:pt x="105" y="124"/>
                        <a:pt x="100" y="125"/>
                      </a:cubicBezTo>
                      <a:cubicBezTo>
                        <a:pt x="100" y="125"/>
                        <a:pt x="100" y="125"/>
                        <a:pt x="100" y="125"/>
                      </a:cubicBezTo>
                      <a:cubicBezTo>
                        <a:pt x="97" y="124"/>
                        <a:pt x="95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3" y="119"/>
                        <a:pt x="93" y="117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3" y="115"/>
                        <a:pt x="93" y="115"/>
                        <a:pt x="93" y="115"/>
                      </a:cubicBezTo>
                      <a:cubicBezTo>
                        <a:pt x="92" y="117"/>
                        <a:pt x="93" y="119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1" y="121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91" y="120"/>
                        <a:pt x="91" y="120"/>
                        <a:pt x="91" y="120"/>
                      </a:cubicBezTo>
                      <a:cubicBezTo>
                        <a:pt x="89" y="119"/>
                        <a:pt x="87" y="119"/>
                        <a:pt x="85" y="118"/>
                      </a:cubicBezTo>
                      <a:cubicBezTo>
                        <a:pt x="86" y="114"/>
                        <a:pt x="88" y="113"/>
                        <a:pt x="90" y="110"/>
                      </a:cubicBezTo>
                      <a:close/>
                      <a:moveTo>
                        <a:pt x="109" y="128"/>
                      </a:moveTo>
                      <a:cubicBezTo>
                        <a:pt x="109" y="128"/>
                        <a:pt x="108" y="128"/>
                        <a:pt x="108" y="128"/>
                      </a:cubicBezTo>
                      <a:cubicBezTo>
                        <a:pt x="108" y="130"/>
                        <a:pt x="105" y="130"/>
                        <a:pt x="103" y="131"/>
                      </a:cubicBezTo>
                      <a:cubicBezTo>
                        <a:pt x="103" y="131"/>
                        <a:pt x="103" y="131"/>
                        <a:pt x="103" y="131"/>
                      </a:cubicBezTo>
                      <a:cubicBezTo>
                        <a:pt x="102" y="131"/>
                        <a:pt x="100" y="132"/>
                        <a:pt x="99" y="132"/>
                      </a:cubicBezTo>
                      <a:cubicBezTo>
                        <a:pt x="100" y="130"/>
                        <a:pt x="102" y="128"/>
                        <a:pt x="104" y="126"/>
                      </a:cubicBezTo>
                      <a:cubicBezTo>
                        <a:pt x="104" y="126"/>
                        <a:pt x="105" y="126"/>
                        <a:pt x="105" y="126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7"/>
                        <a:pt x="105" y="127"/>
                      </a:cubicBezTo>
                      <a:cubicBezTo>
                        <a:pt x="105" y="127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5" y="128"/>
                        <a:pt x="105" y="127"/>
                        <a:pt x="105" y="127"/>
                      </a:cubicBezTo>
                      <a:cubicBezTo>
                        <a:pt x="105" y="127"/>
                        <a:pt x="106" y="127"/>
                        <a:pt x="106" y="127"/>
                      </a:cubicBezTo>
                      <a:cubicBezTo>
                        <a:pt x="106" y="127"/>
                        <a:pt x="107" y="127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8"/>
                        <a:pt x="107" y="128"/>
                        <a:pt x="107" y="128"/>
                      </a:cubicBezTo>
                      <a:cubicBezTo>
                        <a:pt x="107" y="127"/>
                        <a:pt x="106" y="127"/>
                        <a:pt x="106" y="127"/>
                      </a:cubicBezTo>
                      <a:cubicBezTo>
                        <a:pt x="106" y="127"/>
                        <a:pt x="106" y="127"/>
                        <a:pt x="106" y="127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6" y="125"/>
                        <a:pt x="106" y="125"/>
                        <a:pt x="106" y="124"/>
                      </a:cubicBezTo>
                      <a:cubicBezTo>
                        <a:pt x="107" y="122"/>
                        <a:pt x="108" y="121"/>
                        <a:pt x="109" y="120"/>
                      </a:cubicBezTo>
                      <a:cubicBezTo>
                        <a:pt x="109" y="120"/>
                        <a:pt x="108" y="122"/>
                        <a:pt x="109" y="123"/>
                      </a:cubicBezTo>
                      <a:cubicBezTo>
                        <a:pt x="109" y="123"/>
                        <a:pt x="108" y="123"/>
                        <a:pt x="108" y="124"/>
                      </a:cubicBezTo>
                      <a:cubicBezTo>
                        <a:pt x="108" y="124"/>
                        <a:pt x="108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4"/>
                        <a:pt x="109" y="124"/>
                      </a:cubicBezTo>
                      <a:cubicBezTo>
                        <a:pt x="109" y="124"/>
                        <a:pt x="109" y="123"/>
                        <a:pt x="109" y="123"/>
                      </a:cubicBezTo>
                      <a:cubicBezTo>
                        <a:pt x="109" y="123"/>
                        <a:pt x="109" y="123"/>
                        <a:pt x="109" y="123"/>
                      </a:cubicBezTo>
                      <a:cubicBezTo>
                        <a:pt x="109" y="124"/>
                        <a:pt x="109" y="127"/>
                        <a:pt x="109" y="128"/>
                      </a:cubicBezTo>
                      <a:close/>
                      <a:moveTo>
                        <a:pt x="104" y="125"/>
                      </a:moveTo>
                      <a:cubicBezTo>
                        <a:pt x="104" y="125"/>
                        <a:pt x="105" y="124"/>
                        <a:pt x="106" y="124"/>
                      </a:cubicBezTo>
                      <a:cubicBezTo>
                        <a:pt x="106" y="125"/>
                        <a:pt x="105" y="125"/>
                        <a:pt x="105" y="126"/>
                      </a:cubicBezTo>
                      <a:cubicBezTo>
                        <a:pt x="105" y="126"/>
                        <a:pt x="105" y="126"/>
                        <a:pt x="105" y="126"/>
                      </a:cubicBezTo>
                      <a:cubicBezTo>
                        <a:pt x="105" y="126"/>
                        <a:pt x="105" y="126"/>
                        <a:pt x="104" y="125"/>
                      </a:cubicBezTo>
                      <a:close/>
                      <a:moveTo>
                        <a:pt x="90" y="121"/>
                      </a:move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1" y="121"/>
                        <a:pt x="91" y="121"/>
                      </a:cubicBezTo>
                      <a:cubicBezTo>
                        <a:pt x="91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1" y="123"/>
                        <a:pt x="90" y="125"/>
                        <a:pt x="90" y="127"/>
                      </a:cubicBezTo>
                      <a:cubicBezTo>
                        <a:pt x="90" y="127"/>
                        <a:pt x="90" y="127"/>
                        <a:pt x="90" y="127"/>
                      </a:cubicBezTo>
                      <a:cubicBezTo>
                        <a:pt x="87" y="128"/>
                        <a:pt x="84" y="129"/>
                        <a:pt x="82" y="130"/>
                      </a:cubicBezTo>
                      <a:cubicBezTo>
                        <a:pt x="82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0" y="126"/>
                        <a:pt x="83" y="123"/>
                        <a:pt x="85" y="119"/>
                      </a:cubicBezTo>
                      <a:cubicBezTo>
                        <a:pt x="87" y="119"/>
                        <a:pt x="88" y="120"/>
                        <a:pt x="90" y="121"/>
                      </a:cubicBezTo>
                      <a:close/>
                      <a:moveTo>
                        <a:pt x="80" y="130"/>
                      </a:moveTo>
                      <a:cubicBezTo>
                        <a:pt x="80" y="130"/>
                        <a:pt x="80" y="130"/>
                        <a:pt x="80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0"/>
                        <a:pt x="81" y="130"/>
                      </a:cubicBezTo>
                      <a:cubicBezTo>
                        <a:pt x="81" y="130"/>
                        <a:pt x="81" y="131"/>
                        <a:pt x="81" y="131"/>
                      </a:cubicBezTo>
                      <a:cubicBezTo>
                        <a:pt x="81" y="131"/>
                        <a:pt x="81" y="131"/>
                        <a:pt x="81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0"/>
                        <a:pt x="80" y="130"/>
                        <a:pt x="80" y="130"/>
                      </a:cubicBezTo>
                      <a:close/>
                      <a:moveTo>
                        <a:pt x="80" y="131"/>
                      </a:move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78" y="132"/>
                        <a:pt x="78" y="134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6" y="135"/>
                        <a:pt x="78" y="130"/>
                        <a:pt x="80" y="131"/>
                      </a:cubicBezTo>
                      <a:close/>
                      <a:moveTo>
                        <a:pt x="92" y="127"/>
                      </a:moveTo>
                      <a:cubicBezTo>
                        <a:pt x="92" y="127"/>
                        <a:pt x="92" y="127"/>
                        <a:pt x="92" y="127"/>
                      </a:cubicBezTo>
                      <a:cubicBezTo>
                        <a:pt x="91" y="127"/>
                        <a:pt x="91" y="127"/>
                        <a:pt x="90" y="127"/>
                      </a:cubicBezTo>
                      <a:cubicBezTo>
                        <a:pt x="91" y="125"/>
                        <a:pt x="92" y="123"/>
                        <a:pt x="92" y="122"/>
                      </a:cubicBezTo>
                      <a:cubicBezTo>
                        <a:pt x="92" y="122"/>
                        <a:pt x="92" y="122"/>
                        <a:pt x="92" y="121"/>
                      </a:cubicBezTo>
                      <a:cubicBezTo>
                        <a:pt x="92" y="121"/>
                        <a:pt x="92" y="121"/>
                        <a:pt x="92" y="121"/>
                      </a:cubicBezTo>
                      <a:cubicBezTo>
                        <a:pt x="95" y="122"/>
                        <a:pt x="97" y="125"/>
                        <a:pt x="100" y="125"/>
                      </a:cubicBezTo>
                      <a:cubicBezTo>
                        <a:pt x="99" y="127"/>
                        <a:pt x="94" y="126"/>
                        <a:pt x="92" y="127"/>
                      </a:cubicBezTo>
                      <a:close/>
                      <a:moveTo>
                        <a:pt x="110" y="113"/>
                      </a:moveTo>
                      <a:cubicBezTo>
                        <a:pt x="109" y="113"/>
                        <a:pt x="109" y="113"/>
                        <a:pt x="109" y="113"/>
                      </a:cubicBezTo>
                      <a:cubicBezTo>
                        <a:pt x="108" y="112"/>
                        <a:pt x="107" y="112"/>
                        <a:pt x="106" y="111"/>
                      </a:cubicBezTo>
                      <a:cubicBezTo>
                        <a:pt x="106" y="111"/>
                        <a:pt x="106" y="111"/>
                        <a:pt x="105" y="111"/>
                      </a:cubicBezTo>
                      <a:cubicBezTo>
                        <a:pt x="106" y="110"/>
                        <a:pt x="106" y="110"/>
                        <a:pt x="106" y="109"/>
                      </a:cubicBezTo>
                      <a:cubicBezTo>
                        <a:pt x="106" y="108"/>
                        <a:pt x="105" y="107"/>
                        <a:pt x="105" y="105"/>
                      </a:cubicBezTo>
                      <a:cubicBezTo>
                        <a:pt x="105" y="105"/>
                        <a:pt x="105" y="105"/>
                        <a:pt x="105" y="105"/>
                      </a:cubicBezTo>
                      <a:cubicBezTo>
                        <a:pt x="107" y="104"/>
                        <a:pt x="108" y="104"/>
                        <a:pt x="109" y="104"/>
                      </a:cubicBezTo>
                      <a:cubicBezTo>
                        <a:pt x="109" y="104"/>
                        <a:pt x="109" y="104"/>
                        <a:pt x="109" y="104"/>
                      </a:cubicBezTo>
                      <a:cubicBezTo>
                        <a:pt x="111" y="104"/>
                        <a:pt x="111" y="104"/>
                        <a:pt x="111" y="104"/>
                      </a:cubicBezTo>
                      <a:cubicBezTo>
                        <a:pt x="111" y="107"/>
                        <a:pt x="110" y="110"/>
                        <a:pt x="110" y="113"/>
                      </a:cubicBezTo>
                      <a:close/>
                      <a:moveTo>
                        <a:pt x="111" y="115"/>
                      </a:moveTo>
                      <a:cubicBezTo>
                        <a:pt x="111" y="115"/>
                        <a:pt x="111" y="115"/>
                        <a:pt x="111" y="115"/>
                      </a:cubicBezTo>
                      <a:cubicBezTo>
                        <a:pt x="113" y="116"/>
                        <a:pt x="114" y="118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6" y="119"/>
                        <a:pt x="116" y="119"/>
                        <a:pt x="116" y="119"/>
                      </a:cubicBezTo>
                      <a:cubicBezTo>
                        <a:pt x="118" y="120"/>
                        <a:pt x="117" y="123"/>
                        <a:pt x="117" y="125"/>
                      </a:cubicBezTo>
                      <a:cubicBezTo>
                        <a:pt x="116" y="129"/>
                        <a:pt x="116" y="129"/>
                        <a:pt x="114" y="131"/>
                      </a:cubicBezTo>
                      <a:cubicBezTo>
                        <a:pt x="113" y="132"/>
                        <a:pt x="112" y="133"/>
                        <a:pt x="111" y="134"/>
                      </a:cubicBezTo>
                      <a:cubicBezTo>
                        <a:pt x="110" y="133"/>
                        <a:pt x="111" y="130"/>
                        <a:pt x="110" y="129"/>
                      </a:cubicBezTo>
                      <a:cubicBezTo>
                        <a:pt x="110" y="124"/>
                        <a:pt x="111" y="120"/>
                        <a:pt x="111" y="115"/>
                      </a:cubicBezTo>
                      <a:close/>
                      <a:moveTo>
                        <a:pt x="111" y="149"/>
                      </a:moveTo>
                      <a:cubicBezTo>
                        <a:pt x="111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9"/>
                      </a:cubicBezTo>
                      <a:cubicBezTo>
                        <a:pt x="112" y="149"/>
                        <a:pt x="112" y="149"/>
                        <a:pt x="112" y="148"/>
                      </a:cubicBezTo>
                      <a:cubicBezTo>
                        <a:pt x="112" y="148"/>
                        <a:pt x="112" y="149"/>
                        <a:pt x="112" y="150"/>
                      </a:cubicBezTo>
                      <a:cubicBezTo>
                        <a:pt x="112" y="150"/>
                        <a:pt x="111" y="150"/>
                        <a:pt x="111" y="149"/>
                      </a:cubicBezTo>
                      <a:cubicBezTo>
                        <a:pt x="111" y="149"/>
                        <a:pt x="111" y="149"/>
                        <a:pt x="111" y="149"/>
                      </a:cubicBezTo>
                      <a:close/>
                      <a:moveTo>
                        <a:pt x="112" y="144"/>
                      </a:moveTo>
                      <a:cubicBezTo>
                        <a:pt x="112" y="144"/>
                        <a:pt x="112" y="144"/>
                        <a:pt x="111" y="144"/>
                      </a:cubicBezTo>
                      <a:cubicBezTo>
                        <a:pt x="111" y="144"/>
                        <a:pt x="111" y="144"/>
                        <a:pt x="111" y="144"/>
                      </a:cubicBezTo>
                      <a:cubicBezTo>
                        <a:pt x="111" y="143"/>
                        <a:pt x="112" y="143"/>
                        <a:pt x="113" y="143"/>
                      </a:cubicBezTo>
                      <a:cubicBezTo>
                        <a:pt x="113" y="143"/>
                        <a:pt x="113" y="144"/>
                        <a:pt x="112" y="144"/>
                      </a:cubicBezTo>
                      <a:close/>
                      <a:moveTo>
                        <a:pt x="111" y="142"/>
                      </a:moveTo>
                      <a:cubicBezTo>
                        <a:pt x="111" y="141"/>
                        <a:pt x="111" y="140"/>
                        <a:pt x="111" y="139"/>
                      </a:cubicBezTo>
                      <a:cubicBezTo>
                        <a:pt x="112" y="139"/>
                        <a:pt x="113" y="138"/>
                        <a:pt x="114" y="138"/>
                      </a:cubicBezTo>
                      <a:cubicBezTo>
                        <a:pt x="114" y="138"/>
                        <a:pt x="114" y="138"/>
                        <a:pt x="114" y="138"/>
                      </a:cubicBezTo>
                      <a:cubicBezTo>
                        <a:pt x="114" y="139"/>
                        <a:pt x="113" y="140"/>
                        <a:pt x="113" y="141"/>
                      </a:cubicBezTo>
                      <a:cubicBezTo>
                        <a:pt x="112" y="141"/>
                        <a:pt x="112" y="142"/>
                        <a:pt x="111" y="142"/>
                      </a:cubicBezTo>
                      <a:close/>
                      <a:moveTo>
                        <a:pt x="113" y="147"/>
                      </a:move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7"/>
                      </a:cubicBezTo>
                      <a:cubicBezTo>
                        <a:pt x="114" y="147"/>
                        <a:pt x="114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8"/>
                        <a:pt x="115" y="148"/>
                        <a:pt x="115" y="148"/>
                      </a:cubicBezTo>
                      <a:cubicBezTo>
                        <a:pt x="115" y="149"/>
                        <a:pt x="114" y="150"/>
                        <a:pt x="114" y="151"/>
                      </a:cubicBezTo>
                      <a:cubicBezTo>
                        <a:pt x="113" y="151"/>
                        <a:pt x="113" y="149"/>
                        <a:pt x="113" y="147"/>
                      </a:cubicBezTo>
                      <a:close/>
                      <a:moveTo>
                        <a:pt x="115" y="147"/>
                      </a:moveTo>
                      <a:cubicBezTo>
                        <a:pt x="115" y="147"/>
                        <a:pt x="114" y="147"/>
                        <a:pt x="114" y="147"/>
                      </a:cubicBezTo>
                      <a:cubicBezTo>
                        <a:pt x="114" y="147"/>
                        <a:pt x="114" y="147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lose/>
                      <a:moveTo>
                        <a:pt x="115" y="146"/>
                      </a:move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5" y="146"/>
                        <a:pt x="115" y="146"/>
                      </a:cubicBezTo>
                      <a:cubicBezTo>
                        <a:pt x="115" y="146"/>
                        <a:pt x="114" y="146"/>
                        <a:pt x="114" y="146"/>
                      </a:cubicBezTo>
                      <a:cubicBezTo>
                        <a:pt x="114" y="146"/>
                        <a:pt x="114" y="146"/>
                        <a:pt x="114" y="146"/>
                      </a:cubicBezTo>
                      <a:cubicBezTo>
                        <a:pt x="115" y="143"/>
                        <a:pt x="115" y="139"/>
                        <a:pt x="116" y="137"/>
                      </a:cubicBezTo>
                      <a:cubicBezTo>
                        <a:pt x="116" y="137"/>
                        <a:pt x="116" y="137"/>
                        <a:pt x="116" y="137"/>
                      </a:cubicBezTo>
                      <a:cubicBezTo>
                        <a:pt x="116" y="137"/>
                        <a:pt x="116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37"/>
                        <a:pt x="117" y="137"/>
                        <a:pt x="117" y="136"/>
                      </a:cubicBezTo>
                      <a:cubicBezTo>
                        <a:pt x="118" y="136"/>
                        <a:pt x="118" y="137"/>
                        <a:pt x="119" y="138"/>
                      </a:cubicBezTo>
                      <a:cubicBezTo>
                        <a:pt x="119" y="139"/>
                        <a:pt x="116" y="146"/>
                        <a:pt x="116" y="146"/>
                      </a:cubicBezTo>
                      <a:cubicBezTo>
                        <a:pt x="116" y="147"/>
                        <a:pt x="115" y="146"/>
                        <a:pt x="115" y="146"/>
                      </a:cubicBezTo>
                      <a:close/>
                      <a:moveTo>
                        <a:pt x="136" y="133"/>
                      </a:moveTo>
                      <a:cubicBezTo>
                        <a:pt x="137" y="134"/>
                        <a:pt x="138" y="134"/>
                        <a:pt x="139" y="134"/>
                      </a:cubicBezTo>
                      <a:cubicBezTo>
                        <a:pt x="139" y="134"/>
                        <a:pt x="139" y="134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9" y="135"/>
                        <a:pt x="139" y="135"/>
                        <a:pt x="139" y="135"/>
                      </a:cubicBezTo>
                      <a:cubicBezTo>
                        <a:pt x="137" y="136"/>
                        <a:pt x="136" y="137"/>
                        <a:pt x="135" y="137"/>
                      </a:cubicBezTo>
                      <a:cubicBezTo>
                        <a:pt x="135" y="136"/>
                        <a:pt x="135" y="134"/>
                        <a:pt x="136" y="133"/>
                      </a:cubicBezTo>
                      <a:close/>
                      <a:moveTo>
                        <a:pt x="135" y="138"/>
                      </a:moveTo>
                      <a:cubicBezTo>
                        <a:pt x="136" y="137"/>
                        <a:pt x="137" y="136"/>
                        <a:pt x="139" y="136"/>
                      </a:cubicBezTo>
                      <a:cubicBezTo>
                        <a:pt x="138" y="138"/>
                        <a:pt x="136" y="141"/>
                        <a:pt x="135" y="143"/>
                      </a:cubicBezTo>
                      <a:cubicBezTo>
                        <a:pt x="134" y="142"/>
                        <a:pt x="134" y="140"/>
                        <a:pt x="135" y="138"/>
                      </a:cubicBezTo>
                      <a:close/>
                      <a:moveTo>
                        <a:pt x="142" y="134"/>
                      </a:moveTo>
                      <a:cubicBezTo>
                        <a:pt x="142" y="134"/>
                        <a:pt x="142" y="134"/>
                        <a:pt x="142" y="134"/>
                      </a:cubicBezTo>
                      <a:cubicBezTo>
                        <a:pt x="141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41" y="133"/>
                        <a:pt x="141" y="132"/>
                        <a:pt x="142" y="131"/>
                      </a:cubicBezTo>
                      <a:cubicBezTo>
                        <a:pt x="143" y="132"/>
                        <a:pt x="142" y="133"/>
                        <a:pt x="142" y="134"/>
                      </a:cubicBezTo>
                      <a:close/>
                      <a:moveTo>
                        <a:pt x="143" y="131"/>
                      </a:moveTo>
                      <a:cubicBezTo>
                        <a:pt x="141" y="131"/>
                        <a:pt x="141" y="133"/>
                        <a:pt x="140" y="134"/>
                      </a:cubicBezTo>
                      <a:cubicBezTo>
                        <a:pt x="140" y="134"/>
                        <a:pt x="140" y="134"/>
                        <a:pt x="140" y="134"/>
                      </a:cubicBezTo>
                      <a:cubicBezTo>
                        <a:pt x="139" y="134"/>
                        <a:pt x="139" y="134"/>
                        <a:pt x="139" y="134"/>
                      </a:cubicBezTo>
                      <a:cubicBezTo>
                        <a:pt x="138" y="133"/>
                        <a:pt x="137" y="133"/>
                        <a:pt x="136" y="133"/>
                      </a:cubicBezTo>
                      <a:cubicBezTo>
                        <a:pt x="136" y="132"/>
                        <a:pt x="136" y="131"/>
                        <a:pt x="136" y="130"/>
                      </a:cubicBezTo>
                      <a:cubicBezTo>
                        <a:pt x="136" y="129"/>
                        <a:pt x="136" y="127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3"/>
                        <a:pt x="135" y="121"/>
                        <a:pt x="135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6" y="119"/>
                        <a:pt x="136" y="119"/>
                        <a:pt x="136" y="119"/>
                      </a:cubicBezTo>
                      <a:cubicBezTo>
                        <a:pt x="137" y="119"/>
                        <a:pt x="138" y="120"/>
                        <a:pt x="139" y="120"/>
                      </a:cubicBezTo>
                      <a:cubicBezTo>
                        <a:pt x="139" y="120"/>
                        <a:pt x="140" y="120"/>
                        <a:pt x="141" y="120"/>
                      </a:cubicBezTo>
                      <a:cubicBezTo>
                        <a:pt x="141" y="121"/>
                        <a:pt x="142" y="123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4"/>
                        <a:pt x="143" y="124"/>
                        <a:pt x="143" y="124"/>
                      </a:cubicBezTo>
                      <a:cubicBezTo>
                        <a:pt x="143" y="126"/>
                        <a:pt x="143" y="129"/>
                        <a:pt x="142" y="131"/>
                      </a:cubicBezTo>
                      <a:lnTo>
                        <a:pt x="143" y="131"/>
                      </a:lnTo>
                      <a:close/>
                      <a:moveTo>
                        <a:pt x="143" y="123"/>
                      </a:moveTo>
                      <a:cubicBezTo>
                        <a:pt x="142" y="122"/>
                        <a:pt x="142" y="121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1" y="120"/>
                        <a:pt x="141" y="120"/>
                        <a:pt x="141" y="120"/>
                      </a:cubicBezTo>
                      <a:cubicBezTo>
                        <a:pt x="140" y="119"/>
                        <a:pt x="139" y="119"/>
                        <a:pt x="139" y="119"/>
                      </a:cubicBezTo>
                      <a:cubicBezTo>
                        <a:pt x="138" y="119"/>
                        <a:pt x="137" y="119"/>
                        <a:pt x="137" y="118"/>
                      </a:cubicBezTo>
                      <a:cubicBezTo>
                        <a:pt x="137" y="118"/>
                        <a:pt x="136" y="118"/>
                        <a:pt x="136" y="118"/>
                      </a:cubicBezTo>
                      <a:cubicBezTo>
                        <a:pt x="134" y="117"/>
                        <a:pt x="136" y="115"/>
                        <a:pt x="138" y="114"/>
                      </a:cubicBezTo>
                      <a:cubicBezTo>
                        <a:pt x="139" y="114"/>
                        <a:pt x="139" y="115"/>
                        <a:pt x="141" y="117"/>
                      </a:cubicBezTo>
                      <a:cubicBezTo>
                        <a:pt x="142" y="119"/>
                        <a:pt x="144" y="120"/>
                        <a:pt x="143" y="123"/>
                      </a:cubicBezTo>
                      <a:close/>
                      <a:moveTo>
                        <a:pt x="143" y="113"/>
                      </a:moveTo>
                      <a:cubicBezTo>
                        <a:pt x="142" y="112"/>
                        <a:pt x="141" y="112"/>
                        <a:pt x="141" y="112"/>
                      </a:cubicBezTo>
                      <a:cubicBezTo>
                        <a:pt x="141" y="110"/>
                        <a:pt x="142" y="110"/>
                        <a:pt x="143" y="109"/>
                      </a:cubicBezTo>
                      <a:cubicBezTo>
                        <a:pt x="144" y="110"/>
                        <a:pt x="143" y="112"/>
                        <a:pt x="143" y="113"/>
                      </a:cubicBezTo>
                      <a:close/>
                      <a:moveTo>
                        <a:pt x="143" y="116"/>
                      </a:moveTo>
                      <a:cubicBezTo>
                        <a:pt x="142" y="116"/>
                        <a:pt x="142" y="115"/>
                        <a:pt x="142" y="114"/>
                      </a:cubicBezTo>
                      <a:cubicBezTo>
                        <a:pt x="143" y="114"/>
                        <a:pt x="143" y="114"/>
                        <a:pt x="143" y="116"/>
                      </a:cubicBezTo>
                      <a:close/>
                      <a:moveTo>
                        <a:pt x="139" y="110"/>
                      </a:moveTo>
                      <a:cubicBezTo>
                        <a:pt x="137" y="109"/>
                        <a:pt x="137" y="107"/>
                        <a:pt x="136" y="106"/>
                      </a:cubicBezTo>
                      <a:cubicBezTo>
                        <a:pt x="135" y="105"/>
                        <a:pt x="136" y="106"/>
                        <a:pt x="136" y="105"/>
                      </a:cubicBezTo>
                      <a:cubicBezTo>
                        <a:pt x="134" y="106"/>
                        <a:pt x="133" y="103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2"/>
                        <a:pt x="133" y="102"/>
                        <a:pt x="133" y="102"/>
                      </a:cubicBezTo>
                      <a:cubicBezTo>
                        <a:pt x="133" y="101"/>
                        <a:pt x="134" y="101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4" y="100"/>
                        <a:pt x="134" y="100"/>
                        <a:pt x="134" y="100"/>
                      </a:cubicBezTo>
                      <a:cubicBezTo>
                        <a:pt x="135" y="100"/>
                        <a:pt x="135" y="100"/>
                        <a:pt x="135" y="100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5" y="99"/>
                        <a:pt x="135" y="99"/>
                        <a:pt x="135" y="99"/>
                      </a:cubicBezTo>
                      <a:cubicBezTo>
                        <a:pt x="136" y="101"/>
                        <a:pt x="138" y="101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9" y="103"/>
                        <a:pt x="139" y="103"/>
                      </a:cubicBezTo>
                      <a:cubicBezTo>
                        <a:pt x="139" y="103"/>
                        <a:pt x="138" y="103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8" y="104"/>
                        <a:pt x="138" y="104"/>
                      </a:cubicBezTo>
                      <a:cubicBezTo>
                        <a:pt x="138" y="104"/>
                        <a:pt x="139" y="103"/>
                        <a:pt x="139" y="103"/>
                      </a:cubicBezTo>
                      <a:cubicBezTo>
                        <a:pt x="141" y="103"/>
                        <a:pt x="142" y="102"/>
                        <a:pt x="143" y="102"/>
                      </a:cubicBezTo>
                      <a:cubicBezTo>
                        <a:pt x="144" y="102"/>
                        <a:pt x="144" y="102"/>
                        <a:pt x="144" y="102"/>
                      </a:cubicBezTo>
                      <a:cubicBezTo>
                        <a:pt x="144" y="106"/>
                        <a:pt x="141" y="107"/>
                        <a:pt x="139" y="110"/>
                      </a:cubicBezTo>
                      <a:close/>
                      <a:moveTo>
                        <a:pt x="151" y="133"/>
                      </a:moveTo>
                      <a:cubicBezTo>
                        <a:pt x="151" y="132"/>
                        <a:pt x="151" y="132"/>
                        <a:pt x="151" y="131"/>
                      </a:cubicBezTo>
                      <a:cubicBezTo>
                        <a:pt x="152" y="131"/>
                        <a:pt x="151" y="133"/>
                        <a:pt x="151" y="133"/>
                      </a:cubicBezTo>
                      <a:close/>
                      <a:moveTo>
                        <a:pt x="151" y="115"/>
                      </a:move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1" y="115"/>
                        <a:pt x="151" y="115"/>
                        <a:pt x="151" y="115"/>
                      </a:cubicBezTo>
                      <a:cubicBezTo>
                        <a:pt x="152" y="114"/>
                        <a:pt x="152" y="113"/>
                        <a:pt x="152" y="112"/>
                      </a:cubicBezTo>
                      <a:cubicBezTo>
                        <a:pt x="153" y="112"/>
                        <a:pt x="153" y="113"/>
                        <a:pt x="153" y="113"/>
                      </a:cubicBezTo>
                      <a:cubicBezTo>
                        <a:pt x="153" y="113"/>
                        <a:pt x="153" y="113"/>
                        <a:pt x="153" y="113"/>
                      </a:cubicBezTo>
                      <a:cubicBezTo>
                        <a:pt x="153" y="114"/>
                        <a:pt x="154" y="113"/>
                        <a:pt x="154" y="114"/>
                      </a:cubicBezTo>
                      <a:cubicBezTo>
                        <a:pt x="153" y="114"/>
                        <a:pt x="152" y="115"/>
                        <a:pt x="151" y="115"/>
                      </a:cubicBezTo>
                      <a:close/>
                      <a:moveTo>
                        <a:pt x="152" y="116"/>
                      </a:moveTo>
                      <a:cubicBezTo>
                        <a:pt x="153" y="115"/>
                        <a:pt x="155" y="114"/>
                        <a:pt x="155" y="116"/>
                      </a:cubicBezTo>
                      <a:cubicBezTo>
                        <a:pt x="154" y="117"/>
                        <a:pt x="154" y="116"/>
                        <a:pt x="152" y="116"/>
                      </a:cubicBezTo>
                      <a:close/>
                      <a:moveTo>
                        <a:pt x="155" y="114"/>
                      </a:move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156" y="112"/>
                        <a:pt x="159" y="111"/>
                        <a:pt x="161" y="111"/>
                      </a:cubicBezTo>
                      <a:cubicBezTo>
                        <a:pt x="161" y="111"/>
                        <a:pt x="161" y="111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59" y="113"/>
                        <a:pt x="159" y="115"/>
                        <a:pt x="157" y="116"/>
                      </a:cubicBezTo>
                      <a:cubicBezTo>
                        <a:pt x="156" y="117"/>
                        <a:pt x="156" y="115"/>
                        <a:pt x="155" y="114"/>
                      </a:cubicBezTo>
                      <a:close/>
                      <a:moveTo>
                        <a:pt x="172" y="97"/>
                      </a:moveTo>
                      <a:cubicBezTo>
                        <a:pt x="169" y="100"/>
                        <a:pt x="166" y="104"/>
                        <a:pt x="163" y="107"/>
                      </a:cubicBezTo>
                      <a:cubicBezTo>
                        <a:pt x="162" y="107"/>
                        <a:pt x="161" y="106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3"/>
                        <a:pt x="161" y="103"/>
                      </a:cubicBezTo>
                      <a:cubicBezTo>
                        <a:pt x="161" y="103"/>
                        <a:pt x="161" y="102"/>
                        <a:pt x="161" y="102"/>
                      </a:cubicBezTo>
                      <a:cubicBezTo>
                        <a:pt x="161" y="102"/>
                        <a:pt x="161" y="101"/>
                        <a:pt x="161" y="101"/>
                      </a:cubicBezTo>
                      <a:cubicBezTo>
                        <a:pt x="162" y="100"/>
                        <a:pt x="163" y="100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4" y="99"/>
                        <a:pt x="164" y="99"/>
                        <a:pt x="164" y="99"/>
                      </a:cubicBezTo>
                      <a:cubicBezTo>
                        <a:pt x="166" y="98"/>
                        <a:pt x="169" y="98"/>
                        <a:pt x="172" y="96"/>
                      </a:cubicBezTo>
                      <a:cubicBezTo>
                        <a:pt x="172" y="96"/>
                        <a:pt x="172" y="97"/>
                        <a:pt x="172" y="97"/>
                      </a:cubicBezTo>
                      <a:close/>
                      <a:moveTo>
                        <a:pt x="171" y="95"/>
                      </a:moveTo>
                      <a:cubicBezTo>
                        <a:pt x="171" y="94"/>
                        <a:pt x="173" y="93"/>
                        <a:pt x="175" y="93"/>
                      </a:cubicBezTo>
                      <a:cubicBezTo>
                        <a:pt x="174" y="94"/>
                        <a:pt x="172" y="94"/>
                        <a:pt x="171" y="95"/>
                      </a:cubicBezTo>
                      <a:close/>
                      <a:moveTo>
                        <a:pt x="179" y="91"/>
                      </a:moveTo>
                      <a:cubicBezTo>
                        <a:pt x="178" y="92"/>
                        <a:pt x="175" y="92"/>
                        <a:pt x="174" y="91"/>
                      </a:cubicBezTo>
                      <a:cubicBezTo>
                        <a:pt x="174" y="91"/>
                        <a:pt x="174" y="91"/>
                        <a:pt x="174" y="91"/>
                      </a:cubicBezTo>
                      <a:cubicBezTo>
                        <a:pt x="175" y="89"/>
                        <a:pt x="178" y="89"/>
                        <a:pt x="180" y="88"/>
                      </a:cubicBezTo>
                      <a:cubicBezTo>
                        <a:pt x="180" y="88"/>
                        <a:pt x="179" y="90"/>
                        <a:pt x="179" y="91"/>
                      </a:cubicBezTo>
                      <a:close/>
                      <a:moveTo>
                        <a:pt x="184" y="88"/>
                      </a:moveTo>
                      <a:cubicBezTo>
                        <a:pt x="183" y="89"/>
                        <a:pt x="182" y="90"/>
                        <a:pt x="181" y="90"/>
                      </a:cubicBezTo>
                      <a:cubicBezTo>
                        <a:pt x="181" y="87"/>
                        <a:pt x="181" y="83"/>
                        <a:pt x="185" y="83"/>
                      </a:cubicBezTo>
                      <a:cubicBezTo>
                        <a:pt x="186" y="84"/>
                        <a:pt x="184" y="86"/>
                        <a:pt x="184" y="88"/>
                      </a:cubicBezTo>
                      <a:close/>
                      <a:moveTo>
                        <a:pt x="198" y="81"/>
                      </a:move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1"/>
                        <a:pt x="198" y="81"/>
                        <a:pt x="198" y="81"/>
                      </a:cubicBezTo>
                      <a:cubicBezTo>
                        <a:pt x="198" y="83"/>
                        <a:pt x="197" y="85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7" y="87"/>
                        <a:pt x="197" y="87"/>
                        <a:pt x="197" y="87"/>
                      </a:cubicBezTo>
                      <a:cubicBezTo>
                        <a:pt x="196" y="87"/>
                        <a:pt x="195" y="86"/>
                        <a:pt x="194" y="86"/>
                      </a:cubicBezTo>
                      <a:cubicBezTo>
                        <a:pt x="194" y="84"/>
                        <a:pt x="197" y="83"/>
                        <a:pt x="198" y="81"/>
                      </a:cubicBezTo>
                      <a:close/>
                      <a:moveTo>
                        <a:pt x="194" y="82"/>
                      </a:moveTo>
                      <a:cubicBezTo>
                        <a:pt x="193" y="85"/>
                        <a:pt x="189" y="86"/>
                        <a:pt x="186" y="87"/>
                      </a:cubicBezTo>
                      <a:cubicBezTo>
                        <a:pt x="186" y="86"/>
                        <a:pt x="186" y="85"/>
                        <a:pt x="187" y="83"/>
                      </a:cubicBezTo>
                      <a:cubicBezTo>
                        <a:pt x="189" y="83"/>
                        <a:pt x="192" y="82"/>
                        <a:pt x="194" y="82"/>
                      </a:cubicBezTo>
                      <a:close/>
                      <a:moveTo>
                        <a:pt x="188" y="71"/>
                      </a:moveTo>
                      <a:cubicBezTo>
                        <a:pt x="188" y="69"/>
                        <a:pt x="189" y="68"/>
                        <a:pt x="190" y="67"/>
                      </a:cubicBezTo>
                      <a:cubicBezTo>
                        <a:pt x="190" y="68"/>
                        <a:pt x="189" y="70"/>
                        <a:pt x="188" y="71"/>
                      </a:cubicBezTo>
                      <a:close/>
                      <a:moveTo>
                        <a:pt x="186" y="70"/>
                      </a:move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7" y="68"/>
                        <a:pt x="188" y="67"/>
                        <a:pt x="189" y="66"/>
                      </a:cubicBezTo>
                      <a:cubicBezTo>
                        <a:pt x="189" y="67"/>
                        <a:pt x="188" y="69"/>
                        <a:pt x="187" y="70"/>
                      </a:cubicBezTo>
                      <a:cubicBezTo>
                        <a:pt x="187" y="70"/>
                        <a:pt x="187" y="70"/>
                        <a:pt x="186" y="70"/>
                      </a:cubicBezTo>
                      <a:close/>
                      <a:moveTo>
                        <a:pt x="187" y="71"/>
                      </a:move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1"/>
                        <a:pt x="187" y="71"/>
                        <a:pt x="187" y="71"/>
                      </a:cubicBezTo>
                      <a:cubicBezTo>
                        <a:pt x="187" y="74"/>
                        <a:pt x="185" y="75"/>
                        <a:pt x="183" y="77"/>
                      </a:cubicBezTo>
                      <a:cubicBezTo>
                        <a:pt x="184" y="75"/>
                        <a:pt x="185" y="72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0"/>
                        <a:pt x="186" y="70"/>
                        <a:pt x="186" y="70"/>
                      </a:cubicBezTo>
                      <a:cubicBezTo>
                        <a:pt x="186" y="71"/>
                        <a:pt x="187" y="71"/>
                        <a:pt x="187" y="71"/>
                      </a:cubicBezTo>
                      <a:close/>
                      <a:moveTo>
                        <a:pt x="190" y="65"/>
                      </a:move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8" y="65"/>
                      </a:cubicBezTo>
                      <a:cubicBezTo>
                        <a:pt x="188" y="65"/>
                        <a:pt x="188" y="65"/>
                        <a:pt x="188" y="64"/>
                      </a:cubicBezTo>
                      <a:cubicBezTo>
                        <a:pt x="188" y="64"/>
                        <a:pt x="188" y="64"/>
                        <a:pt x="188" y="64"/>
                      </a:cubicBezTo>
                      <a:cubicBezTo>
                        <a:pt x="188" y="64"/>
                        <a:pt x="190" y="63"/>
                        <a:pt x="190" y="62"/>
                      </a:cubicBezTo>
                      <a:cubicBezTo>
                        <a:pt x="191" y="63"/>
                        <a:pt x="190" y="64"/>
                        <a:pt x="190" y="65"/>
                      </a:cubicBezTo>
                      <a:close/>
                      <a:moveTo>
                        <a:pt x="191" y="62"/>
                      </a:moveTo>
                      <a:cubicBezTo>
                        <a:pt x="191" y="62"/>
                        <a:pt x="191" y="62"/>
                        <a:pt x="191" y="62"/>
                      </a:cubicBezTo>
                      <a:cubicBezTo>
                        <a:pt x="191" y="61"/>
                        <a:pt x="192" y="61"/>
                        <a:pt x="192" y="61"/>
                      </a:cubicBezTo>
                      <a:cubicBezTo>
                        <a:pt x="192" y="61"/>
                        <a:pt x="191" y="62"/>
                        <a:pt x="191" y="62"/>
                      </a:cubicBezTo>
                      <a:close/>
                      <a:moveTo>
                        <a:pt x="192" y="60"/>
                      </a:move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2" y="60"/>
                        <a:pt x="192" y="60"/>
                        <a:pt x="192" y="60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1" y="61"/>
                        <a:pt x="191" y="61"/>
                        <a:pt x="191" y="61"/>
                      </a:cubicBezTo>
                      <a:cubicBezTo>
                        <a:pt x="190" y="61"/>
                        <a:pt x="190" y="62"/>
                        <a:pt x="190" y="62"/>
                      </a:cubicBezTo>
                      <a:cubicBezTo>
                        <a:pt x="189" y="63"/>
                        <a:pt x="188" y="63"/>
                        <a:pt x="188" y="64"/>
                      </a:cubicBezTo>
                      <a:cubicBezTo>
                        <a:pt x="188" y="64"/>
                        <a:pt x="187" y="64"/>
                        <a:pt x="187" y="64"/>
                      </a:cubicBezTo>
                      <a:cubicBezTo>
                        <a:pt x="187" y="64"/>
                        <a:pt x="187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5"/>
                        <a:pt x="185" y="65"/>
                        <a:pt x="185" y="65"/>
                      </a:cubicBezTo>
                      <a:cubicBezTo>
                        <a:pt x="185" y="65"/>
                        <a:pt x="185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5" y="66"/>
                        <a:pt x="184" y="67"/>
                        <a:pt x="183" y="67"/>
                      </a:cubicBezTo>
                      <a:cubicBezTo>
                        <a:pt x="182" y="67"/>
                        <a:pt x="182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1" y="67"/>
                        <a:pt x="181" y="67"/>
                        <a:pt x="181" y="67"/>
                      </a:cubicBezTo>
                      <a:cubicBezTo>
                        <a:pt x="182" y="67"/>
                        <a:pt x="182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3" y="68"/>
                        <a:pt x="183" y="68"/>
                        <a:pt x="183" y="68"/>
                      </a:cubicBezTo>
                      <a:cubicBezTo>
                        <a:pt x="184" y="67"/>
                        <a:pt x="185" y="66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5"/>
                        <a:pt x="187" y="65"/>
                        <a:pt x="187" y="65"/>
                      </a:cubicBezTo>
                      <a:cubicBezTo>
                        <a:pt x="187" y="65"/>
                        <a:pt x="187" y="65"/>
                        <a:pt x="188" y="65"/>
                      </a:cubicBezTo>
                      <a:cubicBezTo>
                        <a:pt x="188" y="65"/>
                        <a:pt x="188" y="65"/>
                        <a:pt x="188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9" y="66"/>
                        <a:pt x="189" y="66"/>
                        <a:pt x="189" y="66"/>
                      </a:cubicBezTo>
                      <a:cubicBezTo>
                        <a:pt x="188" y="67"/>
                        <a:pt x="187" y="68"/>
                        <a:pt x="186" y="69"/>
                      </a:cubicBezTo>
                      <a:cubicBezTo>
                        <a:pt x="186" y="69"/>
                        <a:pt x="186" y="69"/>
                        <a:pt x="186" y="69"/>
                      </a:cubicBezTo>
                      <a:cubicBezTo>
                        <a:pt x="186" y="69"/>
                        <a:pt x="185" y="69"/>
                        <a:pt x="185" y="70"/>
                      </a:cubicBezTo>
                      <a:cubicBezTo>
                        <a:pt x="185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69"/>
                        <a:pt x="184" y="69"/>
                        <a:pt x="184" y="69"/>
                      </a:cubicBezTo>
                      <a:cubicBezTo>
                        <a:pt x="184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5" y="70"/>
                        <a:pt x="185" y="70"/>
                        <a:pt x="185" y="70"/>
                      </a:cubicBezTo>
                      <a:cubicBezTo>
                        <a:pt x="184" y="72"/>
                        <a:pt x="184" y="75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3" y="77"/>
                        <a:pt x="183" y="77"/>
                        <a:pt x="183" y="77"/>
                      </a:cubicBezTo>
                      <a:cubicBezTo>
                        <a:pt x="182" y="78"/>
                        <a:pt x="181" y="80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0" y="82"/>
                        <a:pt x="180" y="82"/>
                        <a:pt x="180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cubicBezTo>
                        <a:pt x="182" y="81"/>
                        <a:pt x="182" y="79"/>
                        <a:pt x="184" y="77"/>
                      </a:cubicBezTo>
                      <a:cubicBezTo>
                        <a:pt x="184" y="77"/>
                        <a:pt x="184" y="77"/>
                        <a:pt x="184" y="77"/>
                      </a:cubicBezTo>
                      <a:cubicBezTo>
                        <a:pt x="186" y="76"/>
                        <a:pt x="187" y="74"/>
                        <a:pt x="187" y="72"/>
                      </a:cubicBezTo>
                      <a:cubicBezTo>
                        <a:pt x="189" y="73"/>
                        <a:pt x="186" y="79"/>
                        <a:pt x="186" y="82"/>
                      </a:cubicBezTo>
                      <a:cubicBezTo>
                        <a:pt x="181" y="84"/>
                        <a:pt x="174" y="82"/>
                        <a:pt x="169" y="83"/>
                      </a:cubicBezTo>
                      <a:cubicBezTo>
                        <a:pt x="169" y="83"/>
                        <a:pt x="169" y="83"/>
                        <a:pt x="168" y="83"/>
                      </a:cubicBezTo>
                      <a:cubicBezTo>
                        <a:pt x="168" y="84"/>
                        <a:pt x="167" y="84"/>
                        <a:pt x="167" y="84"/>
                      </a:cubicBezTo>
                      <a:cubicBezTo>
                        <a:pt x="167" y="84"/>
                        <a:pt x="167" y="84"/>
                        <a:pt x="167" y="84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3"/>
                        <a:pt x="168" y="82"/>
                        <a:pt x="170" y="81"/>
                      </a:cubicBezTo>
                      <a:cubicBezTo>
                        <a:pt x="170" y="81"/>
                        <a:pt x="170" y="81"/>
                        <a:pt x="170" y="81"/>
                      </a:cubicBezTo>
                      <a:cubicBezTo>
                        <a:pt x="170" y="81"/>
                        <a:pt x="169" y="81"/>
                        <a:pt x="169" y="81"/>
                      </a:cubicBezTo>
                      <a:cubicBezTo>
                        <a:pt x="168" y="82"/>
                        <a:pt x="167" y="82"/>
                        <a:pt x="166" y="83"/>
                      </a:cubicBezTo>
                      <a:cubicBezTo>
                        <a:pt x="166" y="83"/>
                        <a:pt x="166" y="83"/>
                        <a:pt x="166" y="83"/>
                      </a:cubicBezTo>
                      <a:cubicBezTo>
                        <a:pt x="165" y="83"/>
                        <a:pt x="165" y="83"/>
                        <a:pt x="165" y="84"/>
                      </a:cubicBezTo>
                      <a:cubicBezTo>
                        <a:pt x="165" y="83"/>
                        <a:pt x="165" y="83"/>
                        <a:pt x="165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3"/>
                        <a:pt x="165" y="83"/>
                        <a:pt x="165" y="84"/>
                      </a:cubicBezTo>
                      <a:cubicBezTo>
                        <a:pt x="165" y="84"/>
                        <a:pt x="165" y="84"/>
                        <a:pt x="165" y="84"/>
                      </a:cubicBezTo>
                      <a:cubicBezTo>
                        <a:pt x="164" y="84"/>
                        <a:pt x="164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61" y="80"/>
                        <a:pt x="158" y="77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6" y="73"/>
                        <a:pt x="156" y="73"/>
                        <a:pt x="156" y="73"/>
                      </a:cubicBezTo>
                      <a:cubicBezTo>
                        <a:pt x="158" y="77"/>
                        <a:pt x="160" y="81"/>
                        <a:pt x="163" y="84"/>
                      </a:cubicBezTo>
                      <a:cubicBezTo>
                        <a:pt x="163" y="84"/>
                        <a:pt x="163" y="84"/>
                        <a:pt x="163" y="84"/>
                      </a:cubicBezTo>
                      <a:cubicBezTo>
                        <a:pt x="159" y="85"/>
                        <a:pt x="156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2" y="86"/>
                        <a:pt x="152" y="86"/>
                        <a:pt x="152" y="86"/>
                      </a:cubicBezTo>
                      <a:cubicBezTo>
                        <a:pt x="151" y="83"/>
                        <a:pt x="149" y="79"/>
                        <a:pt x="148" y="75"/>
                      </a:cubicBezTo>
                      <a:cubicBezTo>
                        <a:pt x="148" y="72"/>
                        <a:pt x="149" y="68"/>
                        <a:pt x="149" y="64"/>
                      </a:cubicBezTo>
                      <a:cubicBezTo>
                        <a:pt x="149" y="63"/>
                        <a:pt x="149" y="61"/>
                        <a:pt x="148" y="59"/>
                      </a:cubicBezTo>
                      <a:cubicBezTo>
                        <a:pt x="150" y="61"/>
                        <a:pt x="152" y="64"/>
                        <a:pt x="154" y="66"/>
                      </a:cubicBezTo>
                      <a:cubicBezTo>
                        <a:pt x="156" y="72"/>
                        <a:pt x="161" y="76"/>
                        <a:pt x="164" y="81"/>
                      </a:cubicBezTo>
                      <a:cubicBezTo>
                        <a:pt x="164" y="81"/>
                        <a:pt x="164" y="82"/>
                        <a:pt x="164" y="82"/>
                      </a:cubicBezTo>
                      <a:cubicBezTo>
                        <a:pt x="164" y="82"/>
                        <a:pt x="164" y="82"/>
                        <a:pt x="164" y="81"/>
                      </a:cubicBezTo>
                      <a:cubicBezTo>
                        <a:pt x="164" y="81"/>
                        <a:pt x="164" y="81"/>
                        <a:pt x="164" y="81"/>
                      </a:cubicBezTo>
                      <a:cubicBezTo>
                        <a:pt x="162" y="75"/>
                        <a:pt x="156" y="72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4" y="66"/>
                        <a:pt x="154" y="66"/>
                        <a:pt x="154" y="66"/>
                      </a:cubicBezTo>
                      <a:cubicBezTo>
                        <a:pt x="153" y="63"/>
                        <a:pt x="150" y="60"/>
                        <a:pt x="149" y="57"/>
                      </a:cubicBezTo>
                      <a:cubicBezTo>
                        <a:pt x="151" y="56"/>
                        <a:pt x="153" y="56"/>
                        <a:pt x="154" y="55"/>
                      </a:cubicBezTo>
                      <a:cubicBezTo>
                        <a:pt x="157" y="53"/>
                        <a:pt x="158" y="49"/>
                        <a:pt x="161" y="49"/>
                      </a:cubicBezTo>
                      <a:cubicBezTo>
                        <a:pt x="162" y="49"/>
                        <a:pt x="162" y="49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1"/>
                        <a:pt x="161" y="53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0" y="54"/>
                        <a:pt x="160" y="54"/>
                        <a:pt x="160" y="54"/>
                      </a:cubicBezTo>
                      <a:cubicBezTo>
                        <a:pt x="161" y="54"/>
                        <a:pt x="161" y="54"/>
                        <a:pt x="161" y="54"/>
                      </a:cubicBezTo>
                      <a:cubicBezTo>
                        <a:pt x="161" y="53"/>
                        <a:pt x="161" y="51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49"/>
                        <a:pt x="162" y="49"/>
                      </a:cubicBezTo>
                      <a:cubicBezTo>
                        <a:pt x="163" y="49"/>
                        <a:pt x="163" y="48"/>
                        <a:pt x="164" y="48"/>
                      </a:cubicBezTo>
                      <a:cubicBezTo>
                        <a:pt x="164" y="51"/>
                        <a:pt x="162" y="52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7"/>
                        <a:pt x="163" y="59"/>
                        <a:pt x="162" y="62"/>
                      </a:cubicBezTo>
                      <a:cubicBezTo>
                        <a:pt x="162" y="62"/>
                        <a:pt x="162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0"/>
                        <a:pt x="164" y="57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5"/>
                        <a:pt x="164" y="55"/>
                        <a:pt x="164" y="55"/>
                      </a:cubicBezTo>
                      <a:cubicBezTo>
                        <a:pt x="164" y="51"/>
                        <a:pt x="166" y="51"/>
                        <a:pt x="166" y="48"/>
                      </a:cubicBezTo>
                      <a:cubicBezTo>
                        <a:pt x="170" y="46"/>
                        <a:pt x="173" y="43"/>
                        <a:pt x="180" y="44"/>
                      </a:cubicBezTo>
                      <a:cubicBezTo>
                        <a:pt x="180" y="46"/>
                        <a:pt x="179" y="47"/>
                        <a:pt x="178" y="49"/>
                      </a:cubicBezTo>
                      <a:cubicBezTo>
                        <a:pt x="178" y="50"/>
                        <a:pt x="178" y="51"/>
                        <a:pt x="178" y="52"/>
                      </a:cubicBezTo>
                      <a:cubicBezTo>
                        <a:pt x="178" y="54"/>
                        <a:pt x="176" y="56"/>
                        <a:pt x="176" y="58"/>
                      </a:cubicBezTo>
                      <a:cubicBezTo>
                        <a:pt x="176" y="60"/>
                        <a:pt x="175" y="62"/>
                        <a:pt x="174" y="64"/>
                      </a:cubicBezTo>
                      <a:cubicBezTo>
                        <a:pt x="174" y="65"/>
                        <a:pt x="174" y="65"/>
                        <a:pt x="174" y="65"/>
                      </a:cubicBezTo>
                      <a:cubicBezTo>
                        <a:pt x="174" y="65"/>
                        <a:pt x="174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5" y="62"/>
                        <a:pt x="176" y="60"/>
                        <a:pt x="177" y="58"/>
                      </a:cubicBezTo>
                      <a:cubicBezTo>
                        <a:pt x="177" y="58"/>
                        <a:pt x="177" y="58"/>
                        <a:pt x="177" y="58"/>
                      </a:cubicBezTo>
                      <a:cubicBezTo>
                        <a:pt x="177" y="57"/>
                        <a:pt x="177" y="56"/>
                        <a:pt x="178" y="56"/>
                      </a:cubicBezTo>
                      <a:cubicBezTo>
                        <a:pt x="178" y="56"/>
                        <a:pt x="178" y="56"/>
                        <a:pt x="178" y="56"/>
                      </a:cubicBezTo>
                      <a:cubicBezTo>
                        <a:pt x="182" y="53"/>
                        <a:pt x="187" y="51"/>
                        <a:pt x="193" y="50"/>
                      </a:cubicBezTo>
                      <a:cubicBezTo>
                        <a:pt x="193" y="52"/>
                        <a:pt x="194" y="53"/>
                        <a:pt x="195" y="55"/>
                      </a:cubicBezTo>
                      <a:cubicBezTo>
                        <a:pt x="195" y="55"/>
                        <a:pt x="195" y="55"/>
                        <a:pt x="195" y="55"/>
                      </a:cubicBezTo>
                      <a:cubicBezTo>
                        <a:pt x="194" y="58"/>
                        <a:pt x="192" y="58"/>
                        <a:pt x="192" y="60"/>
                      </a:cubicBezTo>
                      <a:close/>
                      <a:moveTo>
                        <a:pt x="195" y="55"/>
                      </a:moveTo>
                      <a:cubicBezTo>
                        <a:pt x="194" y="53"/>
                        <a:pt x="194" y="51"/>
                        <a:pt x="193" y="50"/>
                      </a:cubicBezTo>
                      <a:cubicBezTo>
                        <a:pt x="194" y="49"/>
                        <a:pt x="194" y="49"/>
                        <a:pt x="195" y="49"/>
                      </a:cubicBezTo>
                      <a:cubicBezTo>
                        <a:pt x="195" y="49"/>
                        <a:pt x="195" y="49"/>
                        <a:pt x="195" y="49"/>
                      </a:cubicBezTo>
                      <a:cubicBezTo>
                        <a:pt x="195" y="51"/>
                        <a:pt x="195" y="53"/>
                        <a:pt x="195" y="55"/>
                      </a:cubicBezTo>
                      <a:close/>
                      <a:moveTo>
                        <a:pt x="196" y="48"/>
                      </a:moveTo>
                      <a:cubicBezTo>
                        <a:pt x="198" y="48"/>
                        <a:pt x="198" y="47"/>
                        <a:pt x="199" y="47"/>
                      </a:cubicBezTo>
                      <a:cubicBezTo>
                        <a:pt x="199" y="47"/>
                        <a:pt x="199" y="47"/>
                        <a:pt x="199" y="47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cubicBezTo>
                        <a:pt x="200" y="47"/>
                        <a:pt x="199" y="48"/>
                        <a:pt x="199" y="48"/>
                      </a:cubicBezTo>
                      <a:cubicBezTo>
                        <a:pt x="198" y="50"/>
                        <a:pt x="197" y="52"/>
                        <a:pt x="196" y="54"/>
                      </a:cubicBezTo>
                      <a:cubicBezTo>
                        <a:pt x="196" y="53"/>
                        <a:pt x="196" y="50"/>
                        <a:pt x="196" y="48"/>
                      </a:cubicBezTo>
                      <a:cubicBezTo>
                        <a:pt x="196" y="48"/>
                        <a:pt x="196" y="48"/>
                        <a:pt x="196" y="48"/>
                      </a:cubicBezTo>
                      <a:close/>
                      <a:moveTo>
                        <a:pt x="195" y="47"/>
                      </a:moveTo>
                      <a:cubicBezTo>
                        <a:pt x="195" y="47"/>
                        <a:pt x="195" y="47"/>
                        <a:pt x="195" y="48"/>
                      </a:cubicBezTo>
                      <a:cubicBezTo>
                        <a:pt x="195" y="48"/>
                        <a:pt x="195" y="48"/>
                        <a:pt x="195" y="48"/>
                      </a:cubicBezTo>
                      <a:cubicBezTo>
                        <a:pt x="194" y="49"/>
                        <a:pt x="193" y="49"/>
                        <a:pt x="193" y="49"/>
                      </a:cubicBezTo>
                      <a:cubicBezTo>
                        <a:pt x="193" y="49"/>
                        <a:pt x="193" y="49"/>
                        <a:pt x="193" y="49"/>
                      </a:cubicBezTo>
                      <a:cubicBezTo>
                        <a:pt x="187" y="50"/>
                        <a:pt x="182" y="52"/>
                        <a:pt x="178" y="55"/>
                      </a:cubicBezTo>
                      <a:cubicBezTo>
                        <a:pt x="178" y="55"/>
                        <a:pt x="178" y="55"/>
                        <a:pt x="178" y="55"/>
                      </a:cubicBezTo>
                      <a:cubicBezTo>
                        <a:pt x="179" y="54"/>
                        <a:pt x="179" y="51"/>
                        <a:pt x="180" y="48"/>
                      </a:cubicBezTo>
                      <a:cubicBezTo>
                        <a:pt x="180" y="47"/>
                        <a:pt x="182" y="45"/>
                        <a:pt x="182" y="43"/>
                      </a:cubicBezTo>
                      <a:cubicBezTo>
                        <a:pt x="187" y="42"/>
                        <a:pt x="191" y="40"/>
                        <a:pt x="196" y="38"/>
                      </a:cubicBezTo>
                      <a:cubicBezTo>
                        <a:pt x="196" y="41"/>
                        <a:pt x="196" y="45"/>
                        <a:pt x="195" y="47"/>
                      </a:cubicBezTo>
                      <a:close/>
                      <a:moveTo>
                        <a:pt x="197" y="16"/>
                      </a:moveTo>
                      <a:cubicBezTo>
                        <a:pt x="196" y="14"/>
                        <a:pt x="194" y="12"/>
                        <a:pt x="194" y="10"/>
                      </a:cubicBezTo>
                      <a:cubicBezTo>
                        <a:pt x="193" y="10"/>
                        <a:pt x="193" y="9"/>
                        <a:pt x="192" y="8"/>
                      </a:cubicBezTo>
                      <a:cubicBezTo>
                        <a:pt x="192" y="8"/>
                        <a:pt x="192" y="8"/>
                        <a:pt x="192" y="8"/>
                      </a:cubicBezTo>
                      <a:cubicBezTo>
                        <a:pt x="194" y="8"/>
                        <a:pt x="195" y="6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6" y="8"/>
                        <a:pt x="198" y="13"/>
                        <a:pt x="197" y="16"/>
                      </a:cubicBezTo>
                      <a:close/>
                      <a:moveTo>
                        <a:pt x="195" y="3"/>
                      </a:move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6" y="3"/>
                        <a:pt x="196" y="3"/>
                        <a:pt x="196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ubicBezTo>
                        <a:pt x="195" y="3"/>
                        <a:pt x="195" y="3"/>
                        <a:pt x="195" y="3"/>
                      </a:cubicBezTo>
                      <a:close/>
                      <a:moveTo>
                        <a:pt x="195" y="2"/>
                      </a:moveTo>
                      <a:cubicBezTo>
                        <a:pt x="194" y="2"/>
                        <a:pt x="194" y="3"/>
                        <a:pt x="193" y="3"/>
                      </a:cubicBezTo>
                      <a:cubicBezTo>
                        <a:pt x="193" y="3"/>
                        <a:pt x="194" y="1"/>
                        <a:pt x="195" y="2"/>
                      </a:cubicBezTo>
                      <a:close/>
                      <a:moveTo>
                        <a:pt x="196" y="4"/>
                      </a:moveTo>
                      <a:cubicBezTo>
                        <a:pt x="197" y="5"/>
                        <a:pt x="196" y="5"/>
                        <a:pt x="196" y="6"/>
                      </a:cubicBezTo>
                      <a:cubicBezTo>
                        <a:pt x="196" y="6"/>
                        <a:pt x="196" y="6"/>
                        <a:pt x="196" y="6"/>
                      </a:cubicBezTo>
                      <a:cubicBezTo>
                        <a:pt x="194" y="6"/>
                        <a:pt x="193" y="7"/>
                        <a:pt x="192" y="7"/>
                      </a:cubicBezTo>
                      <a:cubicBezTo>
                        <a:pt x="192" y="7"/>
                        <a:pt x="192" y="7"/>
                        <a:pt x="192" y="7"/>
                      </a:cubicBezTo>
                      <a:cubicBezTo>
                        <a:pt x="193" y="6"/>
                        <a:pt x="195" y="4"/>
                        <a:pt x="196" y="4"/>
                      </a:cubicBezTo>
                      <a:close/>
                      <a:moveTo>
                        <a:pt x="191" y="5"/>
                      </a:moveTo>
                      <a:cubicBezTo>
                        <a:pt x="192" y="5"/>
                        <a:pt x="192" y="5"/>
                        <a:pt x="192" y="5"/>
                      </a:cubicBezTo>
                      <a:cubicBezTo>
                        <a:pt x="192" y="6"/>
                        <a:pt x="192" y="6"/>
                        <a:pt x="192" y="6"/>
                      </a:cubicBezTo>
                      <a:cubicBezTo>
                        <a:pt x="191" y="6"/>
                        <a:pt x="191" y="6"/>
                        <a:pt x="191" y="6"/>
                      </a:cubicBezTo>
                      <a:cubicBezTo>
                        <a:pt x="191" y="6"/>
                        <a:pt x="191" y="6"/>
                        <a:pt x="191" y="5"/>
                      </a:cubicBezTo>
                      <a:close/>
                      <a:moveTo>
                        <a:pt x="190" y="27"/>
                      </a:moveTo>
                      <a:cubicBezTo>
                        <a:pt x="192" y="28"/>
                        <a:pt x="192" y="30"/>
                        <a:pt x="194" y="32"/>
                      </a:cubicBezTo>
                      <a:cubicBezTo>
                        <a:pt x="191" y="31"/>
                        <a:pt x="190" y="29"/>
                        <a:pt x="187" y="28"/>
                      </a:cubicBezTo>
                      <a:cubicBezTo>
                        <a:pt x="187" y="28"/>
                        <a:pt x="187" y="28"/>
                        <a:pt x="187" y="28"/>
                      </a:cubicBezTo>
                      <a:cubicBezTo>
                        <a:pt x="186" y="28"/>
                        <a:pt x="185" y="27"/>
                        <a:pt x="184" y="27"/>
                      </a:cubicBezTo>
                      <a:cubicBezTo>
                        <a:pt x="185" y="26"/>
                        <a:pt x="186" y="26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7" y="25"/>
                        <a:pt x="187" y="25"/>
                      </a:cubicBezTo>
                      <a:cubicBezTo>
                        <a:pt x="187" y="25"/>
                        <a:pt x="188" y="25"/>
                        <a:pt x="188" y="24"/>
                      </a:cubicBezTo>
                      <a:cubicBezTo>
                        <a:pt x="189" y="25"/>
                        <a:pt x="190" y="26"/>
                        <a:pt x="190" y="27"/>
                      </a:cubicBezTo>
                      <a:close/>
                      <a:moveTo>
                        <a:pt x="188" y="24"/>
                      </a:moveTo>
                      <a:cubicBezTo>
                        <a:pt x="187" y="24"/>
                        <a:pt x="187" y="24"/>
                        <a:pt x="186" y="25"/>
                      </a:cubicBezTo>
                      <a:cubicBezTo>
                        <a:pt x="186" y="25"/>
                        <a:pt x="186" y="25"/>
                        <a:pt x="186" y="25"/>
                      </a:cubicBezTo>
                      <a:cubicBezTo>
                        <a:pt x="186" y="25"/>
                        <a:pt x="184" y="26"/>
                        <a:pt x="184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2" y="27"/>
                        <a:pt x="182" y="27"/>
                        <a:pt x="182" y="27"/>
                      </a:cubicBezTo>
                      <a:cubicBezTo>
                        <a:pt x="180" y="26"/>
                        <a:pt x="179" y="26"/>
                        <a:pt x="177" y="25"/>
                      </a:cubicBezTo>
                      <a:cubicBezTo>
                        <a:pt x="177" y="25"/>
                        <a:pt x="177" y="25"/>
                        <a:pt x="177" y="25"/>
                      </a:cubicBezTo>
                      <a:cubicBezTo>
                        <a:pt x="177" y="26"/>
                        <a:pt x="177" y="26"/>
                        <a:pt x="177" y="26"/>
                      </a:cubicBezTo>
                      <a:cubicBezTo>
                        <a:pt x="179" y="26"/>
                        <a:pt x="180" y="26"/>
                        <a:pt x="182" y="27"/>
                      </a:cubicBezTo>
                      <a:cubicBezTo>
                        <a:pt x="179" y="28"/>
                        <a:pt x="177" y="28"/>
                        <a:pt x="175" y="30"/>
                      </a:cubicBezTo>
                      <a:cubicBezTo>
                        <a:pt x="175" y="30"/>
                        <a:pt x="175" y="30"/>
                        <a:pt x="175" y="30"/>
                      </a:cubicBezTo>
                      <a:cubicBezTo>
                        <a:pt x="174" y="30"/>
                        <a:pt x="173" y="29"/>
                        <a:pt x="172" y="29"/>
                      </a:cubicBezTo>
                      <a:cubicBezTo>
                        <a:pt x="173" y="26"/>
                        <a:pt x="175" y="25"/>
                        <a:pt x="177" y="23"/>
                      </a:cubicBezTo>
                      <a:cubicBezTo>
                        <a:pt x="179" y="23"/>
                        <a:pt x="181" y="23"/>
                        <a:pt x="183" y="23"/>
                      </a:cubicBezTo>
                      <a:cubicBezTo>
                        <a:pt x="185" y="23"/>
                        <a:pt x="187" y="22"/>
                        <a:pt x="188" y="24"/>
                      </a:cubicBezTo>
                      <a:close/>
                      <a:moveTo>
                        <a:pt x="177" y="9"/>
                      </a:moveTo>
                      <a:cubicBezTo>
                        <a:pt x="178" y="9"/>
                        <a:pt x="178" y="8"/>
                        <a:pt x="178" y="7"/>
                      </a:cubicBezTo>
                      <a:cubicBezTo>
                        <a:pt x="178" y="7"/>
                        <a:pt x="178" y="7"/>
                        <a:pt x="178" y="7"/>
                      </a:cubicBezTo>
                      <a:cubicBezTo>
                        <a:pt x="179" y="7"/>
                        <a:pt x="179" y="7"/>
                        <a:pt x="179" y="7"/>
                      </a:cubicBezTo>
                      <a:cubicBezTo>
                        <a:pt x="180" y="9"/>
                        <a:pt x="181" y="11"/>
                        <a:pt x="182" y="13"/>
                      </a:cubicBezTo>
                      <a:cubicBezTo>
                        <a:pt x="180" y="14"/>
                        <a:pt x="177" y="14"/>
                        <a:pt x="175" y="13"/>
                      </a:cubicBezTo>
                      <a:cubicBezTo>
                        <a:pt x="175" y="13"/>
                        <a:pt x="175" y="13"/>
                        <a:pt x="175" y="13"/>
                      </a:cubicBezTo>
                      <a:cubicBezTo>
                        <a:pt x="176" y="12"/>
                        <a:pt x="177" y="11"/>
                        <a:pt x="177" y="9"/>
                      </a:cubicBezTo>
                      <a:close/>
                      <a:moveTo>
                        <a:pt x="175" y="23"/>
                      </a:moveTo>
                      <a:cubicBezTo>
                        <a:pt x="174" y="25"/>
                        <a:pt x="173" y="26"/>
                        <a:pt x="172" y="28"/>
                      </a:cubicBezTo>
                      <a:cubicBezTo>
                        <a:pt x="170" y="27"/>
                        <a:pt x="167" y="25"/>
                        <a:pt x="166" y="23"/>
                      </a:cubicBezTo>
                      <a:cubicBezTo>
                        <a:pt x="169" y="23"/>
                        <a:pt x="172" y="23"/>
                        <a:pt x="175" y="23"/>
                      </a:cubicBezTo>
                      <a:close/>
                      <a:moveTo>
                        <a:pt x="169" y="30"/>
                      </a:moveTo>
                      <a:cubicBezTo>
                        <a:pt x="164" y="31"/>
                        <a:pt x="159" y="32"/>
                        <a:pt x="154" y="35"/>
                      </a:cubicBezTo>
                      <a:cubicBezTo>
                        <a:pt x="155" y="30"/>
                        <a:pt x="158" y="27"/>
                        <a:pt x="160" y="23"/>
                      </a:cubicBezTo>
                      <a:cubicBezTo>
                        <a:pt x="164" y="23"/>
                        <a:pt x="164" y="23"/>
                        <a:pt x="164" y="23"/>
                      </a:cubicBezTo>
                      <a:cubicBezTo>
                        <a:pt x="165" y="26"/>
                        <a:pt x="167" y="27"/>
                        <a:pt x="169" y="30"/>
                      </a:cubicBezTo>
                      <a:close/>
                      <a:moveTo>
                        <a:pt x="146" y="3"/>
                      </a:move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7" y="3"/>
                        <a:pt x="148" y="3"/>
                        <a:pt x="149" y="3"/>
                      </a:cubicBezTo>
                      <a:cubicBezTo>
                        <a:pt x="152" y="3"/>
                        <a:pt x="154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60" y="4"/>
                        <a:pt x="164" y="5"/>
                        <a:pt x="167" y="6"/>
                      </a:cubicBezTo>
                      <a:cubicBezTo>
                        <a:pt x="166" y="9"/>
                        <a:pt x="165" y="12"/>
                        <a:pt x="163" y="15"/>
                      </a:cubicBezTo>
                      <a:cubicBezTo>
                        <a:pt x="160" y="16"/>
                        <a:pt x="158" y="14"/>
                        <a:pt x="156" y="12"/>
                      </a:cubicBezTo>
                      <a:cubicBezTo>
                        <a:pt x="156" y="11"/>
                        <a:pt x="156" y="10"/>
                        <a:pt x="156" y="10"/>
                      </a:cubicBezTo>
                      <a:cubicBezTo>
                        <a:pt x="155" y="10"/>
                        <a:pt x="155" y="10"/>
                        <a:pt x="154" y="10"/>
                      </a:cubicBezTo>
                      <a:cubicBezTo>
                        <a:pt x="152" y="7"/>
                        <a:pt x="148" y="5"/>
                        <a:pt x="145" y="4"/>
                      </a:cubicBezTo>
                      <a:cubicBezTo>
                        <a:pt x="145" y="3"/>
                        <a:pt x="146" y="3"/>
                        <a:pt x="146" y="3"/>
                      </a:cubicBezTo>
                      <a:close/>
                      <a:moveTo>
                        <a:pt x="143" y="4"/>
                      </a:moveTo>
                      <a:cubicBezTo>
                        <a:pt x="145" y="5"/>
                        <a:pt x="146" y="6"/>
                        <a:pt x="148" y="7"/>
                      </a:cubicBezTo>
                      <a:cubicBezTo>
                        <a:pt x="149" y="8"/>
                        <a:pt x="151" y="9"/>
                        <a:pt x="152" y="10"/>
                      </a:cubicBezTo>
                      <a:cubicBezTo>
                        <a:pt x="152" y="11"/>
                        <a:pt x="152" y="11"/>
                        <a:pt x="151" y="11"/>
                      </a:cubicBezTo>
                      <a:cubicBezTo>
                        <a:pt x="153" y="11"/>
                        <a:pt x="152" y="13"/>
                        <a:pt x="152" y="14"/>
                      </a:cubicBezTo>
                      <a:cubicBezTo>
                        <a:pt x="151" y="14"/>
                        <a:pt x="151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50" y="14"/>
                        <a:pt x="150" y="14"/>
                      </a:cubicBezTo>
                      <a:cubicBezTo>
                        <a:pt x="150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48" y="14"/>
                        <a:pt x="147" y="13"/>
                        <a:pt x="147" y="13"/>
                      </a:cubicBezTo>
                      <a:cubicBezTo>
                        <a:pt x="147" y="13"/>
                        <a:pt x="147" y="13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12"/>
                        <a:pt x="148" y="12"/>
                        <a:pt x="147" y="12"/>
                      </a:cubicBezTo>
                      <a:cubicBezTo>
                        <a:pt x="147" y="12"/>
                        <a:pt x="147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5" y="9"/>
                        <a:pt x="144" y="7"/>
                        <a:pt x="143" y="4"/>
                      </a:cubicBezTo>
                      <a:close/>
                      <a:moveTo>
                        <a:pt x="143" y="4"/>
                      </a:move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3" y="4"/>
                        <a:pt x="143" y="4"/>
                        <a:pt x="143" y="4"/>
                      </a:cubicBezTo>
                      <a:cubicBezTo>
                        <a:pt x="144" y="7"/>
                        <a:pt x="145" y="9"/>
                        <a:pt x="145" y="12"/>
                      </a:cubicBezTo>
                      <a:cubicBezTo>
                        <a:pt x="145" y="12"/>
                        <a:pt x="145" y="12"/>
                        <a:pt x="145" y="12"/>
                      </a:cubicBezTo>
                      <a:cubicBezTo>
                        <a:pt x="144" y="11"/>
                        <a:pt x="142" y="10"/>
                        <a:pt x="141" y="10"/>
                      </a:cubicBezTo>
                      <a:cubicBezTo>
                        <a:pt x="140" y="10"/>
                        <a:pt x="140" y="9"/>
                        <a:pt x="139" y="10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39" y="9"/>
                        <a:pt x="139" y="9"/>
                        <a:pt x="139" y="9"/>
                      </a:cubicBezTo>
                      <a:cubicBezTo>
                        <a:pt x="140" y="7"/>
                        <a:pt x="140" y="6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cubicBezTo>
                        <a:pt x="141" y="4"/>
                        <a:pt x="141" y="4"/>
                        <a:pt x="141" y="4"/>
                      </a:cubicBezTo>
                      <a:lnTo>
                        <a:pt x="143" y="4"/>
                      </a:lnTo>
                      <a:close/>
                      <a:moveTo>
                        <a:pt x="137" y="2"/>
                      </a:moveTo>
                      <a:cubicBezTo>
                        <a:pt x="138" y="2"/>
                        <a:pt x="140" y="2"/>
                        <a:pt x="141" y="2"/>
                      </a:cubicBezTo>
                      <a:cubicBezTo>
                        <a:pt x="141" y="3"/>
                        <a:pt x="140" y="3"/>
                        <a:pt x="140" y="3"/>
                      </a:cubicBezTo>
                      <a:cubicBezTo>
                        <a:pt x="139" y="3"/>
                        <a:pt x="139" y="3"/>
                        <a:pt x="139" y="3"/>
                      </a:cubicBezTo>
                      <a:cubicBezTo>
                        <a:pt x="138" y="2"/>
                        <a:pt x="137" y="3"/>
                        <a:pt x="137" y="3"/>
                      </a:cubicBezTo>
                      <a:lnTo>
                        <a:pt x="137" y="2"/>
                      </a:lnTo>
                      <a:close/>
                      <a:moveTo>
                        <a:pt x="137" y="9"/>
                      </a:move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7" y="9"/>
                        <a:pt x="137" y="9"/>
                        <a:pt x="137" y="9"/>
                      </a:cubicBezTo>
                      <a:cubicBezTo>
                        <a:pt x="138" y="9"/>
                        <a:pt x="138" y="9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8" y="11"/>
                        <a:pt x="138" y="11"/>
                        <a:pt x="138" y="12"/>
                      </a:cubicBezTo>
                      <a:cubicBezTo>
                        <a:pt x="138" y="12"/>
                        <a:pt x="137" y="12"/>
                        <a:pt x="137" y="12"/>
                      </a:cubicBezTo>
                      <a:cubicBezTo>
                        <a:pt x="137" y="10"/>
                        <a:pt x="137" y="10"/>
                        <a:pt x="137" y="9"/>
                      </a:cubicBezTo>
                      <a:close/>
                      <a:moveTo>
                        <a:pt x="130" y="2"/>
                      </a:move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0" y="1"/>
                        <a:pt x="130" y="1"/>
                        <a:pt x="130" y="1"/>
                      </a:cubicBezTo>
                      <a:cubicBezTo>
                        <a:pt x="131" y="1"/>
                        <a:pt x="132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1"/>
                        <a:pt x="134" y="1"/>
                        <a:pt x="134" y="1"/>
                      </a:cubicBezTo>
                      <a:cubicBezTo>
                        <a:pt x="134" y="2"/>
                        <a:pt x="136" y="1"/>
                        <a:pt x="136" y="2"/>
                      </a:cubicBezTo>
                      <a:cubicBezTo>
                        <a:pt x="135" y="3"/>
                        <a:pt x="132" y="2"/>
                        <a:pt x="130" y="2"/>
                      </a:cubicBezTo>
                      <a:close/>
                      <a:moveTo>
                        <a:pt x="132" y="3"/>
                      </a:moveTo>
                      <a:cubicBezTo>
                        <a:pt x="133" y="3"/>
                        <a:pt x="135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3"/>
                        <a:pt x="136" y="3"/>
                        <a:pt x="136" y="3"/>
                      </a:cubicBezTo>
                      <a:cubicBezTo>
                        <a:pt x="136" y="4"/>
                        <a:pt x="136" y="4"/>
                        <a:pt x="137" y="4"/>
                      </a:cubicBezTo>
                      <a:cubicBezTo>
                        <a:pt x="137" y="4"/>
                        <a:pt x="137" y="4"/>
                        <a:pt x="137" y="4"/>
                      </a:cubicBezTo>
                      <a:cubicBezTo>
                        <a:pt x="136" y="5"/>
                        <a:pt x="136" y="5"/>
                        <a:pt x="136" y="6"/>
                      </a:cubicBezTo>
                      <a:cubicBezTo>
                        <a:pt x="136" y="6"/>
                        <a:pt x="136" y="7"/>
                        <a:pt x="136" y="7"/>
                      </a:cubicBezTo>
                      <a:cubicBezTo>
                        <a:pt x="136" y="7"/>
                        <a:pt x="136" y="7"/>
                        <a:pt x="136" y="7"/>
                      </a:cubicBezTo>
                      <a:cubicBezTo>
                        <a:pt x="135" y="6"/>
                        <a:pt x="133" y="4"/>
                        <a:pt x="132" y="3"/>
                      </a:cubicBezTo>
                      <a:close/>
                      <a:moveTo>
                        <a:pt x="136" y="18"/>
                      </a:moveTo>
                      <a:cubicBezTo>
                        <a:pt x="137" y="21"/>
                        <a:pt x="137" y="25"/>
                        <a:pt x="137" y="29"/>
                      </a:cubicBezTo>
                      <a:cubicBezTo>
                        <a:pt x="135" y="28"/>
                        <a:pt x="133" y="27"/>
                        <a:pt x="132" y="26"/>
                      </a:cubicBezTo>
                      <a:cubicBezTo>
                        <a:pt x="132" y="26"/>
                        <a:pt x="132" y="26"/>
                        <a:pt x="132" y="26"/>
                      </a:cubicBezTo>
                      <a:cubicBezTo>
                        <a:pt x="132" y="24"/>
                        <a:pt x="131" y="22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21"/>
                        <a:pt x="130" y="21"/>
                        <a:pt x="130" y="21"/>
                      </a:cubicBezTo>
                      <a:cubicBezTo>
                        <a:pt x="130" y="19"/>
                        <a:pt x="129" y="18"/>
                        <a:pt x="128" y="17"/>
                      </a:cubicBezTo>
                      <a:cubicBezTo>
                        <a:pt x="128" y="17"/>
                        <a:pt x="128" y="17"/>
                        <a:pt x="128" y="17"/>
                      </a:cubicBezTo>
                      <a:cubicBezTo>
                        <a:pt x="131" y="17"/>
                        <a:pt x="134" y="18"/>
                        <a:pt x="136" y="18"/>
                      </a:cubicBezTo>
                      <a:close/>
                      <a:moveTo>
                        <a:pt x="127" y="12"/>
                      </a:moveTo>
                      <a:cubicBezTo>
                        <a:pt x="128" y="13"/>
                        <a:pt x="129" y="13"/>
                        <a:pt x="130" y="14"/>
                      </a:cubicBezTo>
                      <a:cubicBezTo>
                        <a:pt x="129" y="14"/>
                        <a:pt x="127" y="14"/>
                        <a:pt x="127" y="14"/>
                      </a:cubicBezTo>
                      <a:cubicBezTo>
                        <a:pt x="127" y="14"/>
                        <a:pt x="127" y="14"/>
                        <a:pt x="127" y="14"/>
                      </a:cubicBezTo>
                      <a:cubicBezTo>
                        <a:pt x="127" y="13"/>
                        <a:pt x="127" y="13"/>
                        <a:pt x="127" y="12"/>
                      </a:cubicBezTo>
                      <a:close/>
                      <a:moveTo>
                        <a:pt x="113" y="4"/>
                      </a:moveTo>
                      <a:cubicBezTo>
                        <a:pt x="117" y="7"/>
                        <a:pt x="122" y="9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13"/>
                        <a:pt x="126" y="13"/>
                        <a:pt x="126" y="14"/>
                      </a:cubicBezTo>
                      <a:cubicBezTo>
                        <a:pt x="126" y="14"/>
                        <a:pt x="126" y="14"/>
                        <a:pt x="126" y="14"/>
                      </a:cubicBezTo>
                      <a:cubicBezTo>
                        <a:pt x="122" y="15"/>
                        <a:pt x="118" y="13"/>
                        <a:pt x="115" y="12"/>
                      </a:cubicBezTo>
                      <a:cubicBezTo>
                        <a:pt x="114" y="9"/>
                        <a:pt x="114" y="7"/>
                        <a:pt x="112" y="4"/>
                      </a:cubicBezTo>
                      <a:cubicBezTo>
                        <a:pt x="112" y="4"/>
                        <a:pt x="113" y="4"/>
                        <a:pt x="113" y="4"/>
                      </a:cubicBezTo>
                      <a:close/>
                      <a:moveTo>
                        <a:pt x="110" y="3"/>
                      </a:moveTo>
                      <a:cubicBezTo>
                        <a:pt x="111" y="6"/>
                        <a:pt x="113" y="8"/>
                        <a:pt x="114" y="11"/>
                      </a:cubicBezTo>
                      <a:cubicBezTo>
                        <a:pt x="113" y="11"/>
                        <a:pt x="112" y="11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11" y="10"/>
                        <a:pt x="111" y="10"/>
                        <a:pt x="111" y="10"/>
                      </a:cubicBezTo>
                      <a:cubicBezTo>
                        <a:pt x="109" y="10"/>
                        <a:pt x="108" y="10"/>
                        <a:pt x="107" y="10"/>
                      </a:cubicBezTo>
                      <a:cubicBezTo>
                        <a:pt x="107" y="10"/>
                        <a:pt x="107" y="9"/>
                        <a:pt x="106" y="9"/>
                      </a:cubicBezTo>
                      <a:cubicBezTo>
                        <a:pt x="106" y="8"/>
                        <a:pt x="106" y="7"/>
                        <a:pt x="105" y="6"/>
                      </a:cubicBezTo>
                      <a:cubicBezTo>
                        <a:pt x="105" y="6"/>
                        <a:pt x="105" y="6"/>
                        <a:pt x="105" y="6"/>
                      </a:cubicBezTo>
                      <a:cubicBezTo>
                        <a:pt x="105" y="4"/>
                        <a:pt x="107" y="4"/>
                        <a:pt x="107" y="2"/>
                      </a:cubicBezTo>
                      <a:cubicBezTo>
                        <a:pt x="108" y="2"/>
                        <a:pt x="109" y="3"/>
                        <a:pt x="110" y="3"/>
                      </a:cubicBezTo>
                      <a:close/>
                      <a:moveTo>
                        <a:pt x="103" y="1"/>
                      </a:moveTo>
                      <a:cubicBezTo>
                        <a:pt x="105" y="1"/>
                        <a:pt x="105" y="2"/>
                        <a:pt x="106" y="2"/>
                      </a:cubicBezTo>
                      <a:cubicBezTo>
                        <a:pt x="105" y="4"/>
                        <a:pt x="104" y="7"/>
                        <a:pt x="102" y="9"/>
                      </a:cubicBezTo>
                      <a:cubicBezTo>
                        <a:pt x="101" y="6"/>
                        <a:pt x="103" y="4"/>
                        <a:pt x="103" y="1"/>
                      </a:cubicBezTo>
                      <a:close/>
                      <a:moveTo>
                        <a:pt x="100" y="13"/>
                      </a:move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3"/>
                        <a:pt x="100" y="13"/>
                        <a:pt x="100" y="13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100" y="14"/>
                        <a:pt x="100" y="14"/>
                        <a:pt x="100" y="14"/>
                      </a:cubicBezTo>
                      <a:cubicBezTo>
                        <a:pt x="99" y="14"/>
                        <a:pt x="99" y="15"/>
                        <a:pt x="98" y="15"/>
                      </a:cubicBezTo>
                      <a:cubicBezTo>
                        <a:pt x="100" y="13"/>
                        <a:pt x="99" y="10"/>
                        <a:pt x="102" y="10"/>
                      </a:cubicBezTo>
                      <a:cubicBezTo>
                        <a:pt x="101" y="11"/>
                        <a:pt x="100" y="12"/>
                        <a:pt x="100" y="13"/>
                      </a:cubicBezTo>
                      <a:close/>
                      <a:moveTo>
                        <a:pt x="101" y="6"/>
                      </a:moveTo>
                      <a:cubicBezTo>
                        <a:pt x="100" y="5"/>
                        <a:pt x="101" y="4"/>
                        <a:pt x="101" y="3"/>
                      </a:cubicBezTo>
                      <a:cubicBezTo>
                        <a:pt x="102" y="3"/>
                        <a:pt x="101" y="4"/>
                        <a:pt x="101" y="6"/>
                      </a:cubicBezTo>
                      <a:close/>
                      <a:moveTo>
                        <a:pt x="101" y="1"/>
                      </a:moveTo>
                      <a:cubicBezTo>
                        <a:pt x="101" y="2"/>
                        <a:pt x="101" y="3"/>
                        <a:pt x="100" y="4"/>
                      </a:cubicBezTo>
                      <a:cubicBezTo>
                        <a:pt x="99" y="3"/>
                        <a:pt x="99" y="2"/>
                        <a:pt x="99" y="1"/>
                      </a:cubicBezTo>
                      <a:cubicBezTo>
                        <a:pt x="100" y="1"/>
                        <a:pt x="101" y="1"/>
                        <a:pt x="101" y="1"/>
                      </a:cubicBezTo>
                      <a:close/>
                      <a:moveTo>
                        <a:pt x="96" y="4"/>
                      </a:moveTo>
                      <a:cubicBezTo>
                        <a:pt x="97" y="3"/>
                        <a:pt x="97" y="2"/>
                        <a:pt x="98" y="1"/>
                      </a:cubicBezTo>
                      <a:cubicBezTo>
                        <a:pt x="99" y="2"/>
                        <a:pt x="100" y="5"/>
                        <a:pt x="99" y="7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9" y="7"/>
                        <a:pt x="98" y="8"/>
                        <a:pt x="98" y="8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8" y="8"/>
                        <a:pt x="98" y="9"/>
                        <a:pt x="97" y="10"/>
                      </a:cubicBezTo>
                      <a:cubicBezTo>
                        <a:pt x="96" y="10"/>
                        <a:pt x="94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10"/>
                        <a:pt x="93" y="10"/>
                        <a:pt x="93" y="10"/>
                      </a:cubicBezTo>
                      <a:cubicBezTo>
                        <a:pt x="93" y="8"/>
                        <a:pt x="95" y="6"/>
                        <a:pt x="96" y="4"/>
                      </a:cubicBezTo>
                      <a:close/>
                      <a:moveTo>
                        <a:pt x="89" y="6"/>
                      </a:move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90" y="6"/>
                        <a:pt x="91" y="6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3" y="5"/>
                        <a:pt x="94" y="4"/>
                        <a:pt x="95" y="3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4" y="6"/>
                        <a:pt x="93" y="8"/>
                        <a:pt x="92" y="10"/>
                      </a:cubicBezTo>
                      <a:cubicBezTo>
                        <a:pt x="92" y="10"/>
                        <a:pt x="92" y="10"/>
                        <a:pt x="92" y="10"/>
                      </a:cubicBezTo>
                      <a:cubicBezTo>
                        <a:pt x="92" y="11"/>
                        <a:pt x="89" y="11"/>
                        <a:pt x="87" y="12"/>
                      </a:cubicBezTo>
                      <a:cubicBezTo>
                        <a:pt x="85" y="12"/>
                        <a:pt x="83" y="14"/>
                        <a:pt x="83" y="13"/>
                      </a:cubicBezTo>
                      <a:cubicBezTo>
                        <a:pt x="85" y="11"/>
                        <a:pt x="87" y="9"/>
                        <a:pt x="89" y="6"/>
                      </a:cubicBezTo>
                      <a:close/>
                      <a:moveTo>
                        <a:pt x="82" y="10"/>
                      </a:moveTo>
                      <a:cubicBezTo>
                        <a:pt x="82" y="8"/>
                        <a:pt x="83" y="4"/>
                        <a:pt x="84" y="1"/>
                      </a:cubicBezTo>
                      <a:cubicBezTo>
                        <a:pt x="85" y="2"/>
                        <a:pt x="85" y="2"/>
                        <a:pt x="85" y="3"/>
                      </a:cubicBezTo>
                      <a:cubicBezTo>
                        <a:pt x="85" y="3"/>
                        <a:pt x="85" y="3"/>
                        <a:pt x="85" y="3"/>
                      </a:cubicBezTo>
                      <a:cubicBezTo>
                        <a:pt x="85" y="3"/>
                        <a:pt x="85" y="3"/>
                        <a:pt x="85" y="4"/>
                      </a:cubicBezTo>
                      <a:cubicBezTo>
                        <a:pt x="85" y="4"/>
                        <a:pt x="85" y="3"/>
                        <a:pt x="86" y="3"/>
                      </a:cubicBezTo>
                      <a:cubicBezTo>
                        <a:pt x="86" y="3"/>
                        <a:pt x="86" y="3"/>
                        <a:pt x="86" y="3"/>
                      </a:cubicBezTo>
                      <a:cubicBezTo>
                        <a:pt x="87" y="4"/>
                        <a:pt x="87" y="5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9" y="6"/>
                        <a:pt x="89" y="6"/>
                        <a:pt x="89" y="6"/>
                      </a:cubicBezTo>
                      <a:cubicBezTo>
                        <a:pt x="87" y="9"/>
                        <a:pt x="84" y="11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lnTo>
                        <a:pt x="82" y="10"/>
                      </a:lnTo>
                      <a:close/>
                      <a:moveTo>
                        <a:pt x="81" y="16"/>
                      </a:move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81" y="17"/>
                        <a:pt x="81" y="18"/>
                        <a:pt x="80" y="18"/>
                      </a:cubicBezTo>
                      <a:cubicBezTo>
                        <a:pt x="80" y="18"/>
                        <a:pt x="80" y="18"/>
                        <a:pt x="80" y="19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1" y="19"/>
                        <a:pt x="81" y="19"/>
                        <a:pt x="81" y="18"/>
                      </a:cubicBezTo>
                      <a:cubicBezTo>
                        <a:pt x="81" y="18"/>
                        <a:pt x="81" y="17"/>
                        <a:pt x="81" y="16"/>
                      </a:cubicBezTo>
                      <a:cubicBezTo>
                        <a:pt x="81" y="16"/>
                        <a:pt x="81" y="16"/>
                        <a:pt x="81" y="15"/>
                      </a:cubicBezTo>
                      <a:cubicBezTo>
                        <a:pt x="82" y="15"/>
                        <a:pt x="83" y="14"/>
                        <a:pt x="84" y="15"/>
                      </a:cubicBezTo>
                      <a:cubicBezTo>
                        <a:pt x="85" y="15"/>
                        <a:pt x="83" y="15"/>
                        <a:pt x="84" y="14"/>
                      </a:cubicBezTo>
                      <a:cubicBezTo>
                        <a:pt x="85" y="14"/>
                        <a:pt x="86" y="13"/>
                        <a:pt x="86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7" y="13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7" y="14"/>
                        <a:pt x="87" y="13"/>
                      </a:cubicBezTo>
                      <a:cubicBezTo>
                        <a:pt x="87" y="13"/>
                        <a:pt x="87" y="13"/>
                        <a:pt x="87" y="13"/>
                      </a:cubicBezTo>
                      <a:cubicBezTo>
                        <a:pt x="88" y="12"/>
                        <a:pt x="90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2" y="13"/>
                        <a:pt x="92" y="14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1" y="15"/>
                        <a:pt x="91" y="15"/>
                        <a:pt x="91" y="15"/>
                      </a:cubicBezTo>
                      <a:cubicBezTo>
                        <a:pt x="92" y="14"/>
                        <a:pt x="92" y="13"/>
                        <a:pt x="92" y="12"/>
                      </a:cubicBezTo>
                      <a:cubicBezTo>
                        <a:pt x="93" y="11"/>
                        <a:pt x="95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6" y="13"/>
                        <a:pt x="95" y="14"/>
                        <a:pt x="95" y="16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5" y="16"/>
                        <a:pt x="95" y="17"/>
                        <a:pt x="95" y="17"/>
                      </a:cubicBezTo>
                      <a:cubicBezTo>
                        <a:pt x="94" y="17"/>
                        <a:pt x="94" y="17"/>
                        <a:pt x="93" y="17"/>
                      </a:cubicBezTo>
                      <a:cubicBezTo>
                        <a:pt x="93" y="17"/>
                        <a:pt x="93" y="17"/>
                        <a:pt x="93" y="17"/>
                      </a:cubicBezTo>
                      <a:cubicBezTo>
                        <a:pt x="92" y="18"/>
                        <a:pt x="91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1" y="18"/>
                        <a:pt x="92" y="18"/>
                        <a:pt x="93" y="18"/>
                      </a:cubicBezTo>
                      <a:cubicBezTo>
                        <a:pt x="93" y="18"/>
                        <a:pt x="93" y="18"/>
                        <a:pt x="93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5" y="18"/>
                        <a:pt x="94" y="18"/>
                        <a:pt x="94" y="18"/>
                      </a:cubicBezTo>
                      <a:cubicBezTo>
                        <a:pt x="94" y="18"/>
                        <a:pt x="93" y="18"/>
                        <a:pt x="93" y="18"/>
                      </a:cubicBezTo>
                      <a:cubicBezTo>
                        <a:pt x="92" y="19"/>
                        <a:pt x="90" y="19"/>
                        <a:pt x="88" y="19"/>
                      </a:cubicBezTo>
                      <a:cubicBezTo>
                        <a:pt x="88" y="19"/>
                        <a:pt x="88" y="19"/>
                        <a:pt x="89" y="19"/>
                      </a:cubicBezTo>
                      <a:cubicBezTo>
                        <a:pt x="89" y="19"/>
                        <a:pt x="89" y="19"/>
                        <a:pt x="89" y="19"/>
                      </a:cubicBezTo>
                      <a:cubicBezTo>
                        <a:pt x="89" y="18"/>
                        <a:pt x="89" y="18"/>
                        <a:pt x="89" y="18"/>
                      </a:cubicBezTo>
                      <a:cubicBezTo>
                        <a:pt x="88" y="19"/>
                        <a:pt x="88" y="19"/>
                        <a:pt x="88" y="19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6" y="20"/>
                        <a:pt x="84" y="20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2" y="21"/>
                        <a:pt x="82" y="21"/>
                        <a:pt x="82" y="21"/>
                      </a:cubicBezTo>
                      <a:cubicBezTo>
                        <a:pt x="84" y="21"/>
                        <a:pt x="86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cubicBezTo>
                        <a:pt x="90" y="20"/>
                        <a:pt x="92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4" y="19"/>
                        <a:pt x="94" y="19"/>
                        <a:pt x="94" y="19"/>
                      </a:cubicBezTo>
                      <a:cubicBezTo>
                        <a:pt x="93" y="20"/>
                        <a:pt x="93" y="21"/>
                        <a:pt x="91" y="21"/>
                      </a:cubicBezTo>
                      <a:cubicBezTo>
                        <a:pt x="91" y="22"/>
                        <a:pt x="92" y="21"/>
                        <a:pt x="92" y="22"/>
                      </a:cubicBezTo>
                      <a:cubicBezTo>
                        <a:pt x="92" y="22"/>
                        <a:pt x="92" y="22"/>
                        <a:pt x="92" y="22"/>
                      </a:cubicBezTo>
                      <a:cubicBezTo>
                        <a:pt x="91" y="23"/>
                        <a:pt x="90" y="23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7" y="26"/>
                        <a:pt x="86" y="27"/>
                        <a:pt x="85" y="28"/>
                      </a:cubicBezTo>
                      <a:cubicBezTo>
                        <a:pt x="85" y="28"/>
                        <a:pt x="85" y="28"/>
                        <a:pt x="84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3" y="29"/>
                        <a:pt x="78" y="22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8" y="20"/>
                        <a:pt x="78" y="20"/>
                        <a:pt x="78" y="20"/>
                      </a:cubicBezTo>
                      <a:cubicBezTo>
                        <a:pt x="79" y="19"/>
                        <a:pt x="80" y="17"/>
                        <a:pt x="81" y="16"/>
                      </a:cubicBezTo>
                      <a:close/>
                      <a:moveTo>
                        <a:pt x="79" y="16"/>
                      </a:move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0" y="16"/>
                        <a:pt x="80" y="16"/>
                        <a:pt x="80" y="16"/>
                      </a:cubicBezTo>
                      <a:cubicBezTo>
                        <a:pt x="81" y="16"/>
                        <a:pt x="81" y="16"/>
                        <a:pt x="81" y="16"/>
                      </a:cubicBezTo>
                      <a:cubicBezTo>
                        <a:pt x="79" y="17"/>
                        <a:pt x="79" y="19"/>
                        <a:pt x="78" y="20"/>
                      </a:cubicBezTo>
                      <a:cubicBezTo>
                        <a:pt x="77" y="19"/>
                        <a:pt x="77" y="18"/>
                        <a:pt x="76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7" y="17"/>
                        <a:pt x="78" y="16"/>
                        <a:pt x="79" y="16"/>
                      </a:cubicBezTo>
                      <a:close/>
                      <a:moveTo>
                        <a:pt x="69" y="6"/>
                      </a:moveTo>
                      <a:cubicBezTo>
                        <a:pt x="71" y="10"/>
                        <a:pt x="73" y="14"/>
                        <a:pt x="74" y="18"/>
                      </a:cubicBezTo>
                      <a:cubicBezTo>
                        <a:pt x="74" y="18"/>
                        <a:pt x="74" y="18"/>
                        <a:pt x="74" y="18"/>
                      </a:cubicBezTo>
                      <a:cubicBezTo>
                        <a:pt x="74" y="18"/>
                        <a:pt x="74" y="18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3" y="19"/>
                        <a:pt x="73" y="19"/>
                        <a:pt x="73" y="19"/>
                      </a:cubicBezTo>
                      <a:cubicBezTo>
                        <a:pt x="74" y="19"/>
                        <a:pt x="74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6" y="19"/>
                        <a:pt x="76" y="21"/>
                        <a:pt x="76" y="23"/>
                      </a:cubicBezTo>
                      <a:cubicBezTo>
                        <a:pt x="77" y="27"/>
                        <a:pt x="79" y="31"/>
                        <a:pt x="77" y="34"/>
                      </a:cubicBezTo>
                      <a:cubicBezTo>
                        <a:pt x="78" y="34"/>
                        <a:pt x="78" y="33"/>
                        <a:pt x="78" y="33"/>
                      </a:cubicBezTo>
                      <a:cubicBezTo>
                        <a:pt x="78" y="35"/>
                        <a:pt x="78" y="36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38"/>
                        <a:pt x="78" y="38"/>
                        <a:pt x="78" y="38"/>
                      </a:cubicBezTo>
                      <a:cubicBezTo>
                        <a:pt x="78" y="42"/>
                        <a:pt x="81" y="44"/>
                        <a:pt x="81" y="47"/>
                      </a:cubicBezTo>
                      <a:cubicBezTo>
                        <a:pt x="78" y="49"/>
                        <a:pt x="75" y="50"/>
                        <a:pt x="73" y="51"/>
                      </a:cubicBezTo>
                      <a:cubicBezTo>
                        <a:pt x="73" y="51"/>
                        <a:pt x="73" y="51"/>
                        <a:pt x="73" y="51"/>
                      </a:cubicBezTo>
                      <a:cubicBezTo>
                        <a:pt x="72" y="51"/>
                        <a:pt x="71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69" y="50"/>
                        <a:pt x="68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8" y="50"/>
                        <a:pt x="69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70" y="51"/>
                      </a:cubicBezTo>
                      <a:cubicBezTo>
                        <a:pt x="70" y="51"/>
                        <a:pt x="70" y="51"/>
                        <a:pt x="69" y="51"/>
                      </a:cubicBezTo>
                      <a:cubicBezTo>
                        <a:pt x="68" y="51"/>
                        <a:pt x="66" y="52"/>
                        <a:pt x="64" y="52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4" y="51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7"/>
                        <a:pt x="63" y="45"/>
                        <a:pt x="63" y="44"/>
                      </a:cubicBezTo>
                      <a:cubicBezTo>
                        <a:pt x="64" y="35"/>
                        <a:pt x="59" y="27"/>
                        <a:pt x="57" y="20"/>
                      </a:cubicBezTo>
                      <a:cubicBezTo>
                        <a:pt x="60" y="14"/>
                        <a:pt x="64" y="9"/>
                        <a:pt x="69" y="6"/>
                      </a:cubicBezTo>
                      <a:close/>
                      <a:moveTo>
                        <a:pt x="52" y="79"/>
                      </a:move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2" y="79"/>
                      </a:cubicBezTo>
                      <a:cubicBezTo>
                        <a:pt x="52" y="79"/>
                        <a:pt x="52" y="79"/>
                        <a:pt x="51" y="79"/>
                      </a:cubicBezTo>
                      <a:cubicBezTo>
                        <a:pt x="51" y="79"/>
                        <a:pt x="51" y="79"/>
                        <a:pt x="51" y="79"/>
                      </a:cubicBezTo>
                      <a:cubicBezTo>
                        <a:pt x="50" y="78"/>
                        <a:pt x="50" y="76"/>
                        <a:pt x="49" y="76"/>
                      </a:cubicBezTo>
                      <a:cubicBezTo>
                        <a:pt x="49" y="76"/>
                        <a:pt x="49" y="76"/>
                        <a:pt x="49" y="76"/>
                      </a:cubicBezTo>
                      <a:cubicBezTo>
                        <a:pt x="46" y="73"/>
                        <a:pt x="42" y="70"/>
                        <a:pt x="38" y="69"/>
                      </a:cubicBezTo>
                      <a:cubicBezTo>
                        <a:pt x="39" y="66"/>
                        <a:pt x="40" y="64"/>
                        <a:pt x="40" y="61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ubicBezTo>
                        <a:pt x="42" y="62"/>
                        <a:pt x="42" y="63"/>
                        <a:pt x="43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3" y="62"/>
                        <a:pt x="42" y="61"/>
                        <a:pt x="41" y="61"/>
                      </a:cubicBezTo>
                      <a:cubicBezTo>
                        <a:pt x="42" y="56"/>
                        <a:pt x="44" y="52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6"/>
                        <a:pt x="44" y="46"/>
                        <a:pt x="44" y="46"/>
                      </a:cubicBezTo>
                      <a:cubicBezTo>
                        <a:pt x="44" y="45"/>
                        <a:pt x="44" y="44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6" y="39"/>
                        <a:pt x="46" y="35"/>
                        <a:pt x="48" y="31"/>
                      </a:cubicBezTo>
                      <a:cubicBezTo>
                        <a:pt x="49" y="30"/>
                        <a:pt x="51" y="28"/>
                        <a:pt x="52" y="27"/>
                      </a:cubicBezTo>
                      <a:cubicBezTo>
                        <a:pt x="53" y="25"/>
                        <a:pt x="54" y="23"/>
                        <a:pt x="56" y="22"/>
                      </a:cubicBezTo>
                      <a:cubicBezTo>
                        <a:pt x="57" y="24"/>
                        <a:pt x="58" y="26"/>
                        <a:pt x="59" y="29"/>
                      </a:cubicBezTo>
                      <a:cubicBezTo>
                        <a:pt x="60" y="32"/>
                        <a:pt x="61" y="34"/>
                        <a:pt x="62" y="36"/>
                      </a:cubicBezTo>
                      <a:cubicBezTo>
                        <a:pt x="63" y="42"/>
                        <a:pt x="62" y="47"/>
                        <a:pt x="60" y="52"/>
                      </a:cubicBezTo>
                      <a:cubicBezTo>
                        <a:pt x="60" y="52"/>
                        <a:pt x="59" y="52"/>
                        <a:pt x="59" y="52"/>
                      </a:cubicBezTo>
                      <a:cubicBezTo>
                        <a:pt x="60" y="52"/>
                        <a:pt x="60" y="53"/>
                        <a:pt x="60" y="53"/>
                      </a:cubicBezTo>
                      <a:cubicBezTo>
                        <a:pt x="60" y="53"/>
                        <a:pt x="60" y="54"/>
                        <a:pt x="60" y="54"/>
                      </a:cubicBezTo>
                      <a:cubicBezTo>
                        <a:pt x="59" y="55"/>
                        <a:pt x="58" y="57"/>
                        <a:pt x="58" y="58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7" y="59"/>
                        <a:pt x="57" y="59"/>
                        <a:pt x="57" y="59"/>
                      </a:cubicBezTo>
                      <a:cubicBezTo>
                        <a:pt x="52" y="60"/>
                        <a:pt x="48" y="63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9" y="64"/>
                        <a:pt x="52" y="61"/>
                        <a:pt x="57" y="60"/>
                      </a:cubicBezTo>
                      <a:cubicBezTo>
                        <a:pt x="55" y="63"/>
                        <a:pt x="54" y="66"/>
                        <a:pt x="54" y="70"/>
                      </a:cubicBezTo>
                      <a:cubicBezTo>
                        <a:pt x="54" y="72"/>
                        <a:pt x="55" y="74"/>
                        <a:pt x="56" y="76"/>
                      </a:cubicBezTo>
                      <a:cubicBezTo>
                        <a:pt x="56" y="76"/>
                        <a:pt x="56" y="76"/>
                        <a:pt x="56" y="76"/>
                      </a:cubicBezTo>
                      <a:cubicBezTo>
                        <a:pt x="56" y="76"/>
                        <a:pt x="57" y="76"/>
                        <a:pt x="57" y="76"/>
                      </a:cubicBezTo>
                      <a:cubicBezTo>
                        <a:pt x="57" y="76"/>
                        <a:pt x="57" y="76"/>
                        <a:pt x="57" y="76"/>
                      </a:cubicBezTo>
                      <a:cubicBezTo>
                        <a:pt x="55" y="74"/>
                        <a:pt x="55" y="72"/>
                        <a:pt x="55" y="70"/>
                      </a:cubicBezTo>
                      <a:cubicBezTo>
                        <a:pt x="55" y="66"/>
                        <a:pt x="56" y="63"/>
                        <a:pt x="57" y="60"/>
                      </a:cubicBez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57" y="60"/>
                        <a:pt x="58" y="59"/>
                        <a:pt x="58" y="59"/>
                      </a:cubicBezTo>
                      <a:cubicBezTo>
                        <a:pt x="58" y="59"/>
                        <a:pt x="58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9" y="59"/>
                        <a:pt x="59" y="59"/>
                        <a:pt x="59" y="60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8" y="63"/>
                        <a:pt x="57" y="67"/>
                        <a:pt x="56" y="71"/>
                      </a:cubicBezTo>
                      <a:cubicBezTo>
                        <a:pt x="56" y="71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72"/>
                        <a:pt x="56" y="72"/>
                        <a:pt x="56" y="71"/>
                      </a:cubicBezTo>
                      <a:cubicBezTo>
                        <a:pt x="57" y="67"/>
                        <a:pt x="58" y="63"/>
                        <a:pt x="60" y="60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cubicBezTo>
                        <a:pt x="61" y="60"/>
                        <a:pt x="62" y="61"/>
                        <a:pt x="63" y="61"/>
                      </a:cubicBezTo>
                      <a:cubicBezTo>
                        <a:pt x="64" y="64"/>
                        <a:pt x="65" y="67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2"/>
                        <a:pt x="67" y="73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4"/>
                        <a:pt x="67" y="74"/>
                        <a:pt x="67" y="74"/>
                      </a:cubicBezTo>
                      <a:cubicBezTo>
                        <a:pt x="67" y="73"/>
                        <a:pt x="66" y="72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2"/>
                        <a:pt x="68" y="73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8" y="74"/>
                        <a:pt x="68" y="74"/>
                        <a:pt x="68" y="74"/>
                      </a:cubicBezTo>
                      <a:cubicBezTo>
                        <a:pt x="69" y="74"/>
                        <a:pt x="69" y="74"/>
                        <a:pt x="68" y="74"/>
                      </a:cubicBezTo>
                      <a:cubicBezTo>
                        <a:pt x="68" y="73"/>
                        <a:pt x="68" y="72"/>
                        <a:pt x="67" y="71"/>
                      </a:cubicBezTo>
                      <a:cubicBezTo>
                        <a:pt x="67" y="71"/>
                        <a:pt x="67" y="71"/>
                        <a:pt x="67" y="71"/>
                      </a:cubicBezTo>
                      <a:cubicBezTo>
                        <a:pt x="67" y="71"/>
                        <a:pt x="67" y="70"/>
                        <a:pt x="66" y="70"/>
                      </a:cubicBezTo>
                      <a:cubicBezTo>
                        <a:pt x="65" y="67"/>
                        <a:pt x="64" y="64"/>
                        <a:pt x="63" y="61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60"/>
                        <a:pt x="63" y="59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8"/>
                        <a:pt x="63" y="58"/>
                      </a:cubicBezTo>
                      <a:cubicBezTo>
                        <a:pt x="63" y="58"/>
                        <a:pt x="63" y="57"/>
                        <a:pt x="64" y="57"/>
                      </a:cubicBezTo>
                      <a:cubicBezTo>
                        <a:pt x="64" y="57"/>
                        <a:pt x="64" y="57"/>
                        <a:pt x="64" y="57"/>
                      </a:cubicBezTo>
                      <a:cubicBezTo>
                        <a:pt x="64" y="57"/>
                        <a:pt x="64" y="57"/>
                        <a:pt x="65" y="57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5" y="57"/>
                        <a:pt x="65" y="58"/>
                        <a:pt x="65" y="58"/>
                      </a:cubicBezTo>
                      <a:cubicBezTo>
                        <a:pt x="65" y="59"/>
                        <a:pt x="65" y="61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2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7" y="63"/>
                        <a:pt x="67" y="63"/>
                      </a:cubicBezTo>
                      <a:cubicBezTo>
                        <a:pt x="66" y="63"/>
                        <a:pt x="66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8" y="63"/>
                        <a:pt x="69" y="63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70" y="64"/>
                        <a:pt x="70" y="64"/>
                        <a:pt x="70" y="64"/>
                      </a:cubicBezTo>
                      <a:cubicBezTo>
                        <a:pt x="69" y="63"/>
                        <a:pt x="68" y="62"/>
                        <a:pt x="66" y="62"/>
                      </a:cubicBezTo>
                      <a:cubicBezTo>
                        <a:pt x="66" y="62"/>
                        <a:pt x="66" y="62"/>
                        <a:pt x="66" y="62"/>
                      </a:cubicBezTo>
                      <a:cubicBezTo>
                        <a:pt x="66" y="61"/>
                        <a:pt x="66" y="59"/>
                        <a:pt x="65" y="58"/>
                      </a:cubicBezTo>
                      <a:cubicBezTo>
                        <a:pt x="65" y="58"/>
                        <a:pt x="65" y="58"/>
                        <a:pt x="65" y="58"/>
                      </a:cubicBezTo>
                      <a:cubicBezTo>
                        <a:pt x="65" y="57"/>
                        <a:pt x="65" y="57"/>
                        <a:pt x="65" y="57"/>
                      </a:cubicBezTo>
                      <a:cubicBezTo>
                        <a:pt x="67" y="57"/>
                        <a:pt x="69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1" y="57"/>
                        <a:pt x="71" y="57"/>
                        <a:pt x="71" y="57"/>
                      </a:cubicBezTo>
                      <a:cubicBezTo>
                        <a:pt x="72" y="60"/>
                        <a:pt x="72" y="63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9"/>
                      </a:cubicBezTo>
                      <a:cubicBezTo>
                        <a:pt x="73" y="69"/>
                        <a:pt x="73" y="70"/>
                        <a:pt x="73" y="71"/>
                      </a:cubicBezTo>
                      <a:cubicBezTo>
                        <a:pt x="73" y="73"/>
                        <a:pt x="74" y="75"/>
                        <a:pt x="74" y="77"/>
                      </a:cubicBezTo>
                      <a:cubicBezTo>
                        <a:pt x="74" y="77"/>
                        <a:pt x="74" y="77"/>
                        <a:pt x="73" y="78"/>
                      </a:cubicBezTo>
                      <a:cubicBezTo>
                        <a:pt x="73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5"/>
                        <a:pt x="73" y="73"/>
                        <a:pt x="73" y="71"/>
                      </a:cubicBezTo>
                      <a:cubicBezTo>
                        <a:pt x="73" y="70"/>
                        <a:pt x="73" y="70"/>
                        <a:pt x="74" y="69"/>
                      </a:cubicBezTo>
                      <a:cubicBezTo>
                        <a:pt x="75" y="70"/>
                        <a:pt x="75" y="71"/>
                        <a:pt x="75" y="73"/>
                      </a:cubicBezTo>
                      <a:cubicBezTo>
                        <a:pt x="75" y="75"/>
                        <a:pt x="75" y="76"/>
                        <a:pt x="75" y="78"/>
                      </a:cubicBezTo>
                      <a:cubicBezTo>
                        <a:pt x="75" y="78"/>
                        <a:pt x="75" y="78"/>
                        <a:pt x="75" y="78"/>
                      </a:cubicBezTo>
                      <a:cubicBezTo>
                        <a:pt x="75" y="81"/>
                        <a:pt x="77" y="83"/>
                        <a:pt x="77" y="86"/>
                      </a:cubicBezTo>
                      <a:cubicBezTo>
                        <a:pt x="74" y="85"/>
                        <a:pt x="72" y="86"/>
                        <a:pt x="69" y="85"/>
                      </a:cubicBezTo>
                      <a:cubicBezTo>
                        <a:pt x="69" y="85"/>
                        <a:pt x="69" y="85"/>
                        <a:pt x="69" y="85"/>
                      </a:cubicBezTo>
                      <a:cubicBezTo>
                        <a:pt x="65" y="84"/>
                        <a:pt x="60" y="86"/>
                        <a:pt x="56" y="85"/>
                      </a:cubicBezTo>
                      <a:cubicBezTo>
                        <a:pt x="56" y="85"/>
                        <a:pt x="56" y="85"/>
                        <a:pt x="56" y="84"/>
                      </a:cubicBezTo>
                      <a:cubicBezTo>
                        <a:pt x="57" y="83"/>
                        <a:pt x="58" y="81"/>
                        <a:pt x="59" y="80"/>
                      </a:cubicBezTo>
                      <a:cubicBezTo>
                        <a:pt x="59" y="80"/>
                        <a:pt x="59" y="81"/>
                        <a:pt x="59" y="81"/>
                      </a:cubicBezTo>
                      <a:cubicBezTo>
                        <a:pt x="59" y="82"/>
                        <a:pt x="58" y="83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8" y="84"/>
                        <a:pt x="58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9" y="83"/>
                        <a:pt x="60" y="82"/>
                        <a:pt x="60" y="81"/>
                      </a:cubicBezTo>
                      <a:cubicBezTo>
                        <a:pt x="60" y="81"/>
                        <a:pt x="60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60" y="78"/>
                        <a:pt x="61" y="77"/>
                        <a:pt x="63" y="75"/>
                      </a:cubicBezTo>
                      <a:cubicBezTo>
                        <a:pt x="63" y="75"/>
                        <a:pt x="63" y="75"/>
                        <a:pt x="63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0" y="78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8" y="81"/>
                        <a:pt x="57" y="82"/>
                        <a:pt x="56" y="84"/>
                      </a:cubicBezTo>
                      <a:cubicBezTo>
                        <a:pt x="54" y="84"/>
                        <a:pt x="53" y="81"/>
                        <a:pt x="52" y="79"/>
                      </a:cubicBezTo>
                      <a:close/>
                      <a:moveTo>
                        <a:pt x="66" y="70"/>
                      </a:move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70"/>
                        <a:pt x="66" y="71"/>
                        <a:pt x="66" y="71"/>
                      </a:cubicBezTo>
                      <a:cubicBezTo>
                        <a:pt x="66" y="71"/>
                        <a:pt x="66" y="71"/>
                        <a:pt x="66" y="71"/>
                      </a:cubicBezTo>
                      <a:cubicBezTo>
                        <a:pt x="66" y="71"/>
                        <a:pt x="66" y="70"/>
                        <a:pt x="66" y="70"/>
                      </a:cubicBezTo>
                      <a:close/>
                      <a:moveTo>
                        <a:pt x="39" y="93"/>
                      </a:moveTo>
                      <a:cubicBezTo>
                        <a:pt x="40" y="93"/>
                        <a:pt x="40" y="93"/>
                        <a:pt x="40" y="93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0" y="92"/>
                        <a:pt x="40" y="92"/>
                        <a:pt x="40" y="92"/>
                      </a:cubicBezTo>
                      <a:cubicBezTo>
                        <a:pt x="43" y="92"/>
                        <a:pt x="47" y="89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48" y="90"/>
                        <a:pt x="47" y="90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7" y="91"/>
                        <a:pt x="47" y="91"/>
                        <a:pt x="47" y="91"/>
                      </a:cubicBezTo>
                      <a:cubicBezTo>
                        <a:pt x="48" y="90"/>
                        <a:pt x="48" y="90"/>
                        <a:pt x="49" y="89"/>
                      </a:cubicBezTo>
                      <a:cubicBezTo>
                        <a:pt x="49" y="89"/>
                        <a:pt x="49" y="89"/>
                        <a:pt x="49" y="89"/>
                      </a:cubicBezTo>
                      <a:cubicBezTo>
                        <a:pt x="51" y="88"/>
                        <a:pt x="53" y="87"/>
                        <a:pt x="56" y="87"/>
                      </a:cubicBezTo>
                      <a:cubicBezTo>
                        <a:pt x="58" y="90"/>
                        <a:pt x="59" y="92"/>
                        <a:pt x="60" y="95"/>
                      </a:cubicBezTo>
                      <a:cubicBezTo>
                        <a:pt x="58" y="95"/>
                        <a:pt x="56" y="94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3" y="95"/>
                        <a:pt x="53" y="95"/>
                        <a:pt x="53" y="95"/>
                      </a:cubicBezTo>
                      <a:cubicBezTo>
                        <a:pt x="49" y="95"/>
                        <a:pt x="46" y="95"/>
                        <a:pt x="43" y="95"/>
                      </a:cubicBezTo>
                      <a:cubicBezTo>
                        <a:pt x="41" y="95"/>
                        <a:pt x="40" y="95"/>
                        <a:pt x="38" y="94"/>
                      </a:cubicBezTo>
                      <a:cubicBezTo>
                        <a:pt x="38" y="94"/>
                        <a:pt x="39" y="93"/>
                        <a:pt x="39" y="93"/>
                      </a:cubicBezTo>
                      <a:close/>
                      <a:moveTo>
                        <a:pt x="30" y="96"/>
                      </a:moveTo>
                      <a:cubicBezTo>
                        <a:pt x="30" y="96"/>
                        <a:pt x="30" y="96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32" y="95"/>
                        <a:pt x="33" y="96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2" y="97"/>
                        <a:pt x="31" y="97"/>
                        <a:pt x="30" y="96"/>
                      </a:cubicBezTo>
                      <a:close/>
                      <a:moveTo>
                        <a:pt x="34" y="98"/>
                      </a:move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8"/>
                        <a:pt x="34" y="98"/>
                        <a:pt x="34" y="98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35" y="98"/>
                        <a:pt x="36" y="98"/>
                        <a:pt x="37" y="99"/>
                      </a:cubicBezTo>
                      <a:cubicBezTo>
                        <a:pt x="36" y="98"/>
                        <a:pt x="35" y="98"/>
                        <a:pt x="34" y="98"/>
                      </a:cubicBezTo>
                      <a:close/>
                      <a:moveTo>
                        <a:pt x="49" y="104"/>
                      </a:moveTo>
                      <a:cubicBezTo>
                        <a:pt x="46" y="103"/>
                        <a:pt x="44" y="101"/>
                        <a:pt x="42" y="100"/>
                      </a:cubicBezTo>
                      <a:cubicBezTo>
                        <a:pt x="40" y="99"/>
                        <a:pt x="37" y="98"/>
                        <a:pt x="35" y="97"/>
                      </a:cubicBezTo>
                      <a:cubicBezTo>
                        <a:pt x="35" y="96"/>
                        <a:pt x="35" y="96"/>
                        <a:pt x="35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7" y="95"/>
                        <a:pt x="37" y="95"/>
                        <a:pt x="37" y="95"/>
                      </a:cubicBezTo>
                      <a:cubicBezTo>
                        <a:pt x="39" y="95"/>
                        <a:pt x="41" y="95"/>
                        <a:pt x="43" y="95"/>
                      </a:cubicBezTo>
                      <a:cubicBezTo>
                        <a:pt x="46" y="95"/>
                        <a:pt x="49" y="95"/>
                        <a:pt x="53" y="95"/>
                      </a:cubicBezTo>
                      <a:cubicBezTo>
                        <a:pt x="53" y="95"/>
                        <a:pt x="53" y="95"/>
                        <a:pt x="54" y="95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6" y="95"/>
                        <a:pt x="58" y="96"/>
                        <a:pt x="61" y="96"/>
                      </a:cubicBezTo>
                      <a:cubicBezTo>
                        <a:pt x="63" y="99"/>
                        <a:pt x="65" y="101"/>
                        <a:pt x="66" y="104"/>
                      </a:cubicBezTo>
                      <a:cubicBezTo>
                        <a:pt x="60" y="104"/>
                        <a:pt x="54" y="105"/>
                        <a:pt x="49" y="104"/>
                      </a:cubicBezTo>
                      <a:close/>
                      <a:moveTo>
                        <a:pt x="55" y="107"/>
                      </a:moveTo>
                      <a:cubicBezTo>
                        <a:pt x="55" y="104"/>
                        <a:pt x="62" y="106"/>
                        <a:pt x="66" y="106"/>
                      </a:cubicBezTo>
                      <a:cubicBezTo>
                        <a:pt x="63" y="107"/>
                        <a:pt x="58" y="107"/>
                        <a:pt x="55" y="107"/>
                      </a:cubicBezTo>
                      <a:close/>
                      <a:moveTo>
                        <a:pt x="72" y="106"/>
                      </a:moveTo>
                      <a:cubicBezTo>
                        <a:pt x="73" y="106"/>
                        <a:pt x="76" y="105"/>
                        <a:pt x="76" y="106"/>
                      </a:cubicBezTo>
                      <a:cubicBezTo>
                        <a:pt x="76" y="107"/>
                        <a:pt x="75" y="107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5" y="108"/>
                        <a:pt x="76" y="107"/>
                        <a:pt x="76" y="106"/>
                      </a:cubicBezTo>
                      <a:cubicBezTo>
                        <a:pt x="76" y="106"/>
                        <a:pt x="76" y="106"/>
                        <a:pt x="76" y="106"/>
                      </a:cubicBezTo>
                      <a:cubicBezTo>
                        <a:pt x="78" y="105"/>
                        <a:pt x="79" y="104"/>
                        <a:pt x="81" y="104"/>
                      </a:cubicBezTo>
                      <a:cubicBezTo>
                        <a:pt x="83" y="104"/>
                        <a:pt x="85" y="107"/>
                        <a:pt x="87" y="107"/>
                      </a:cubicBezTo>
                      <a:cubicBezTo>
                        <a:pt x="86" y="110"/>
                        <a:pt x="84" y="111"/>
                        <a:pt x="84" y="114"/>
                      </a:cubicBezTo>
                      <a:cubicBezTo>
                        <a:pt x="82" y="114"/>
                        <a:pt x="80" y="113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74" y="112"/>
                        <a:pt x="70" y="112"/>
                        <a:pt x="66" y="110"/>
                      </a:cubicBezTo>
                      <a:cubicBezTo>
                        <a:pt x="66" y="108"/>
                        <a:pt x="69" y="107"/>
                        <a:pt x="72" y="106"/>
                      </a:cubicBezTo>
                      <a:close/>
                      <a:moveTo>
                        <a:pt x="66" y="128"/>
                      </a:moveTo>
                      <a:cubicBezTo>
                        <a:pt x="66" y="127"/>
                        <a:pt x="66" y="126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5"/>
                        <a:pt x="66" y="125"/>
                        <a:pt x="66" y="125"/>
                      </a:cubicBezTo>
                      <a:cubicBezTo>
                        <a:pt x="66" y="126"/>
                        <a:pt x="66" y="127"/>
                        <a:pt x="65" y="127"/>
                      </a:cubicBezTo>
                      <a:cubicBezTo>
                        <a:pt x="63" y="126"/>
                        <a:pt x="61" y="125"/>
                        <a:pt x="58" y="124"/>
                      </a:cubicBezTo>
                      <a:cubicBezTo>
                        <a:pt x="58" y="124"/>
                        <a:pt x="58" y="123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60" y="120"/>
                        <a:pt x="62" y="116"/>
                        <a:pt x="64" y="112"/>
                      </a:cubicBezTo>
                      <a:cubicBezTo>
                        <a:pt x="65" y="112"/>
                        <a:pt x="65" y="111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65" y="111"/>
                        <a:pt x="66" y="111"/>
                        <a:pt x="66" y="111"/>
                      </a:cubicBezTo>
                      <a:cubicBezTo>
                        <a:pt x="66" y="111"/>
                        <a:pt x="66" y="111"/>
                        <a:pt x="66" y="111"/>
                      </a:cubicBezTo>
                      <a:cubicBezTo>
                        <a:pt x="70" y="112"/>
                        <a:pt x="74" y="112"/>
                        <a:pt x="78" y="113"/>
                      </a:cubicBezTo>
                      <a:cubicBezTo>
                        <a:pt x="78" y="113"/>
                        <a:pt x="78" y="113"/>
                        <a:pt x="78" y="113"/>
                      </a:cubicBezTo>
                      <a:cubicBezTo>
                        <a:pt x="80" y="114"/>
                        <a:pt x="82" y="115"/>
                        <a:pt x="84" y="115"/>
                      </a:cubicBezTo>
                      <a:cubicBezTo>
                        <a:pt x="82" y="122"/>
                        <a:pt x="78" y="126"/>
                        <a:pt x="76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5" y="131"/>
                      </a:cubicBezTo>
                      <a:cubicBezTo>
                        <a:pt x="75" y="131"/>
                        <a:pt x="75" y="131"/>
                        <a:pt x="76" y="131"/>
                      </a:cubicBezTo>
                      <a:cubicBezTo>
                        <a:pt x="75" y="133"/>
                        <a:pt x="74" y="134"/>
                        <a:pt x="74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3" y="135"/>
                        <a:pt x="73" y="135"/>
                        <a:pt x="73" y="135"/>
                      </a:cubicBezTo>
                      <a:cubicBezTo>
                        <a:pt x="71" y="132"/>
                        <a:pt x="68" y="130"/>
                        <a:pt x="66" y="128"/>
                      </a:cubicBezTo>
                      <a:close/>
                      <a:moveTo>
                        <a:pt x="76" y="136"/>
                      </a:move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6" y="136"/>
                        <a:pt x="75" y="137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5" y="136"/>
                        <a:pt x="75" y="136"/>
                        <a:pt x="75" y="136"/>
                      </a:cubicBezTo>
                      <a:cubicBezTo>
                        <a:pt x="74" y="135"/>
                        <a:pt x="76" y="133"/>
                        <a:pt x="76" y="132"/>
                      </a:cubicBezTo>
                      <a:cubicBezTo>
                        <a:pt x="77" y="133"/>
                        <a:pt x="76" y="134"/>
                        <a:pt x="76" y="136"/>
                      </a:cubicBezTo>
                      <a:close/>
                      <a:moveTo>
                        <a:pt x="74" y="137"/>
                      </a:move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5" y="137"/>
                        <a:pt x="75" y="137"/>
                        <a:pt x="75" y="137"/>
                      </a:cubicBezTo>
                      <a:cubicBezTo>
                        <a:pt x="76" y="138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5" y="139"/>
                        <a:pt x="75" y="139"/>
                        <a:pt x="75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8"/>
                        <a:pt x="74" y="138"/>
                      </a:cubicBezTo>
                      <a:cubicBezTo>
                        <a:pt x="74" y="138"/>
                        <a:pt x="74" y="138"/>
                        <a:pt x="74" y="137"/>
                      </a:cubicBezTo>
                      <a:close/>
                      <a:moveTo>
                        <a:pt x="74" y="138"/>
                      </a:moveTo>
                      <a:cubicBezTo>
                        <a:pt x="74" y="138"/>
                        <a:pt x="74" y="138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3" y="139"/>
                        <a:pt x="73" y="139"/>
                        <a:pt x="73" y="138"/>
                      </a:cubicBezTo>
                      <a:cubicBezTo>
                        <a:pt x="73" y="138"/>
                        <a:pt x="73" y="138"/>
                        <a:pt x="73" y="138"/>
                      </a:cubicBezTo>
                      <a:cubicBezTo>
                        <a:pt x="73" y="138"/>
                        <a:pt x="73" y="137"/>
                        <a:pt x="74" y="137"/>
                      </a:cubicBezTo>
                      <a:cubicBezTo>
                        <a:pt x="74" y="137"/>
                        <a:pt x="74" y="137"/>
                        <a:pt x="74" y="137"/>
                      </a:cubicBezTo>
                      <a:cubicBezTo>
                        <a:pt x="74" y="138"/>
                        <a:pt x="74" y="138"/>
                        <a:pt x="74" y="138"/>
                      </a:cubicBezTo>
                      <a:close/>
                      <a:moveTo>
                        <a:pt x="69" y="147"/>
                      </a:moveTo>
                      <a:cubicBezTo>
                        <a:pt x="69" y="147"/>
                        <a:pt x="68" y="147"/>
                        <a:pt x="68" y="147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8" y="146"/>
                        <a:pt x="68" y="146"/>
                        <a:pt x="68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6"/>
                        <a:pt x="69" y="146"/>
                      </a:cubicBezTo>
                      <a:cubicBezTo>
                        <a:pt x="69" y="146"/>
                        <a:pt x="69" y="147"/>
                        <a:pt x="69" y="147"/>
                      </a:cubicBezTo>
                      <a:close/>
                      <a:moveTo>
                        <a:pt x="70" y="147"/>
                      </a:moveTo>
                      <a:cubicBezTo>
                        <a:pt x="70" y="147"/>
                        <a:pt x="70" y="147"/>
                        <a:pt x="70" y="147"/>
                      </a:cubicBezTo>
                      <a:cubicBezTo>
                        <a:pt x="70" y="147"/>
                        <a:pt x="70" y="147"/>
                        <a:pt x="69" y="147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7"/>
                        <a:pt x="69" y="146"/>
                      </a:cubicBezTo>
                      <a:cubicBezTo>
                        <a:pt x="70" y="146"/>
                        <a:pt x="71" y="146"/>
                        <a:pt x="72" y="146"/>
                      </a:cubicBezTo>
                      <a:cubicBezTo>
                        <a:pt x="72" y="147"/>
                        <a:pt x="71" y="148"/>
                        <a:pt x="70" y="147"/>
                      </a:cubicBezTo>
                      <a:close/>
                      <a:moveTo>
                        <a:pt x="74" y="145"/>
                      </a:moveTo>
                      <a:cubicBezTo>
                        <a:pt x="72" y="145"/>
                        <a:pt x="71" y="146"/>
                        <a:pt x="70" y="146"/>
                      </a:cubicBezTo>
                      <a:cubicBezTo>
                        <a:pt x="70" y="146"/>
                        <a:pt x="70" y="146"/>
                        <a:pt x="70" y="146"/>
                      </a:cubicBezTo>
                      <a:cubicBezTo>
                        <a:pt x="70" y="146"/>
                        <a:pt x="70" y="146"/>
                        <a:pt x="70" y="145"/>
                      </a:cubicBezTo>
                      <a:cubicBezTo>
                        <a:pt x="71" y="143"/>
                        <a:pt x="71" y="141"/>
                        <a:pt x="72" y="139"/>
                      </a:cubicBezTo>
                      <a:cubicBezTo>
                        <a:pt x="72" y="139"/>
                        <a:pt x="72" y="139"/>
                        <a:pt x="72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4" y="139"/>
                      </a:cubicBezTo>
                      <a:cubicBezTo>
                        <a:pt x="74" y="140"/>
                        <a:pt x="73" y="140"/>
                        <a:pt x="73" y="140"/>
                      </a:cubicBezTo>
                      <a:cubicBezTo>
                        <a:pt x="73" y="140"/>
                        <a:pt x="74" y="140"/>
                        <a:pt x="74" y="141"/>
                      </a:cubicBezTo>
                      <a:cubicBezTo>
                        <a:pt x="74" y="141"/>
                        <a:pt x="73" y="141"/>
                        <a:pt x="73" y="141"/>
                      </a:cubicBezTo>
                      <a:cubicBezTo>
                        <a:pt x="73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1"/>
                        <a:pt x="74" y="141"/>
                        <a:pt x="74" y="141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4" y="140"/>
                        <a:pt x="74" y="140"/>
                      </a:cubicBezTo>
                      <a:cubicBezTo>
                        <a:pt x="74" y="140"/>
                        <a:pt x="75" y="140"/>
                        <a:pt x="75" y="140"/>
                      </a:cubicBezTo>
                      <a:cubicBezTo>
                        <a:pt x="75" y="142"/>
                        <a:pt x="74" y="143"/>
                        <a:pt x="74" y="145"/>
                      </a:cubicBezTo>
                      <a:close/>
                      <a:moveTo>
                        <a:pt x="75" y="145"/>
                      </a:moveTo>
                      <a:cubicBezTo>
                        <a:pt x="75" y="143"/>
                        <a:pt x="76" y="140"/>
                        <a:pt x="76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9"/>
                        <a:pt x="77" y="139"/>
                        <a:pt x="78" y="139"/>
                      </a:cubicBez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40"/>
                        <a:pt x="80" y="141"/>
                        <a:pt x="80" y="142"/>
                      </a:cubicBezTo>
                      <a:cubicBezTo>
                        <a:pt x="78" y="142"/>
                        <a:pt x="77" y="144"/>
                        <a:pt x="75" y="145"/>
                      </a:cubicBezTo>
                      <a:close/>
                      <a:moveTo>
                        <a:pt x="78" y="139"/>
                      </a:moveTo>
                      <a:cubicBezTo>
                        <a:pt x="78" y="139"/>
                        <a:pt x="78" y="139"/>
                        <a:pt x="78" y="139"/>
                      </a:cubicBezTo>
                      <a:cubicBezTo>
                        <a:pt x="78" y="139"/>
                        <a:pt x="77" y="138"/>
                        <a:pt x="77" y="138"/>
                      </a:cubicBezTo>
                      <a:cubicBezTo>
                        <a:pt x="77" y="138"/>
                        <a:pt x="77" y="138"/>
                        <a:pt x="77" y="138"/>
                      </a:cubicBezTo>
                      <a:cubicBezTo>
                        <a:pt x="77" y="137"/>
                        <a:pt x="77" y="137"/>
                        <a:pt x="77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8" y="136"/>
                        <a:pt x="79" y="136"/>
                        <a:pt x="79" y="137"/>
                      </a:cubicBezTo>
                      <a:cubicBezTo>
                        <a:pt x="80" y="138"/>
                        <a:pt x="81" y="139"/>
                        <a:pt x="82" y="139"/>
                      </a:cubicBezTo>
                      <a:cubicBezTo>
                        <a:pt x="83" y="140"/>
                        <a:pt x="84" y="139"/>
                        <a:pt x="84" y="140"/>
                      </a:cubicBezTo>
                      <a:cubicBezTo>
                        <a:pt x="83" y="141"/>
                        <a:pt x="82" y="141"/>
                        <a:pt x="82" y="141"/>
                      </a:cubicBezTo>
                      <a:cubicBezTo>
                        <a:pt x="80" y="141"/>
                        <a:pt x="79" y="139"/>
                        <a:pt x="78" y="139"/>
                      </a:cubicBezTo>
                      <a:close/>
                      <a:moveTo>
                        <a:pt x="89" y="139"/>
                      </a:moveTo>
                      <a:cubicBezTo>
                        <a:pt x="88" y="140"/>
                        <a:pt x="86" y="141"/>
                        <a:pt x="83" y="142"/>
                      </a:cubicBezTo>
                      <a:cubicBezTo>
                        <a:pt x="87" y="140"/>
                        <a:pt x="90" y="138"/>
                        <a:pt x="93" y="136"/>
                      </a:cubicBezTo>
                      <a:cubicBezTo>
                        <a:pt x="92" y="137"/>
                        <a:pt x="91" y="138"/>
                        <a:pt x="89" y="139"/>
                      </a:cubicBezTo>
                      <a:close/>
                      <a:moveTo>
                        <a:pt x="92" y="153"/>
                      </a:moveTo>
                      <a:cubicBezTo>
                        <a:pt x="92" y="152"/>
                        <a:pt x="91" y="150"/>
                        <a:pt x="91" y="148"/>
                      </a:cubicBezTo>
                      <a:cubicBezTo>
                        <a:pt x="91" y="148"/>
                        <a:pt x="91" y="148"/>
                        <a:pt x="91" y="148"/>
                      </a:cubicBezTo>
                      <a:cubicBezTo>
                        <a:pt x="90" y="145"/>
                        <a:pt x="91" y="142"/>
                        <a:pt x="91" y="139"/>
                      </a:cubicBezTo>
                      <a:cubicBezTo>
                        <a:pt x="95" y="139"/>
                        <a:pt x="95" y="135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4"/>
                        <a:pt x="98" y="134"/>
                        <a:pt x="98" y="134"/>
                      </a:cubicBezTo>
                      <a:cubicBezTo>
                        <a:pt x="98" y="137"/>
                        <a:pt x="99" y="141"/>
                        <a:pt x="99" y="144"/>
                      </a:cubicBezTo>
                      <a:cubicBezTo>
                        <a:pt x="99" y="144"/>
                        <a:pt x="99" y="144"/>
                        <a:pt x="99" y="144"/>
                      </a:cubicBezTo>
                      <a:cubicBezTo>
                        <a:pt x="99" y="143"/>
                        <a:pt x="99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43"/>
                        <a:pt x="98" y="143"/>
                        <a:pt x="99" y="144"/>
                      </a:cubicBezTo>
                      <a:cubicBezTo>
                        <a:pt x="99" y="144"/>
                        <a:pt x="99" y="144"/>
                        <a:pt x="99" y="145"/>
                      </a:cubicBezTo>
                      <a:cubicBezTo>
                        <a:pt x="99" y="145"/>
                        <a:pt x="99" y="145"/>
                        <a:pt x="99" y="145"/>
                      </a:cubicBezTo>
                      <a:cubicBezTo>
                        <a:pt x="100" y="145"/>
                        <a:pt x="100" y="146"/>
                        <a:pt x="100" y="146"/>
                      </a:cubicBezTo>
                      <a:cubicBezTo>
                        <a:pt x="100" y="146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97" y="149"/>
                        <a:pt x="94" y="151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3" y="155"/>
                        <a:pt x="93" y="155"/>
                        <a:pt x="93" y="155"/>
                      </a:cubicBezTo>
                      <a:cubicBezTo>
                        <a:pt x="94" y="152"/>
                        <a:pt x="97" y="149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7"/>
                        <a:pt x="100" y="147"/>
                        <a:pt x="100" y="147"/>
                      </a:cubicBezTo>
                      <a:cubicBezTo>
                        <a:pt x="100" y="148"/>
                        <a:pt x="100" y="148"/>
                        <a:pt x="100" y="148"/>
                      </a:cubicBezTo>
                      <a:cubicBezTo>
                        <a:pt x="100" y="148"/>
                        <a:pt x="100" y="148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0" y="151"/>
                        <a:pt x="99" y="153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8" y="155"/>
                        <a:pt x="98" y="155"/>
                        <a:pt x="98" y="155"/>
                      </a:cubicBezTo>
                      <a:cubicBezTo>
                        <a:pt x="99" y="153"/>
                        <a:pt x="100" y="151"/>
                        <a:pt x="101" y="149"/>
                      </a:cubicBezTo>
                      <a:cubicBezTo>
                        <a:pt x="101" y="149"/>
                        <a:pt x="101" y="149"/>
                        <a:pt x="101" y="149"/>
                      </a:cubicBezTo>
                      <a:cubicBezTo>
                        <a:pt x="102" y="148"/>
                        <a:pt x="102" y="148"/>
                        <a:pt x="102" y="147"/>
                      </a:cubicBezTo>
                      <a:cubicBezTo>
                        <a:pt x="102" y="147"/>
                        <a:pt x="102" y="147"/>
                        <a:pt x="102" y="147"/>
                      </a:cubicBezTo>
                      <a:cubicBezTo>
                        <a:pt x="103" y="147"/>
                        <a:pt x="103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4" y="146"/>
                        <a:pt x="104" y="146"/>
                        <a:pt x="104" y="146"/>
                      </a:cubicBezTo>
                      <a:cubicBezTo>
                        <a:pt x="105" y="146"/>
                        <a:pt x="106" y="145"/>
                        <a:pt x="107" y="145"/>
                      </a:cubicBezTo>
                      <a:cubicBezTo>
                        <a:pt x="106" y="149"/>
                        <a:pt x="103" y="153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7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2" y="158"/>
                        <a:pt x="102" y="158"/>
                        <a:pt x="102" y="158"/>
                      </a:cubicBezTo>
                      <a:cubicBezTo>
                        <a:pt x="103" y="158"/>
                        <a:pt x="103" y="158"/>
                        <a:pt x="103" y="157"/>
                      </a:cubicBezTo>
                      <a:cubicBezTo>
                        <a:pt x="104" y="158"/>
                        <a:pt x="104" y="159"/>
                        <a:pt x="104" y="160"/>
                      </a:cubicBezTo>
                      <a:cubicBezTo>
                        <a:pt x="105" y="160"/>
                        <a:pt x="105" y="160"/>
                        <a:pt x="105" y="160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3" y="161"/>
                        <a:pt x="103" y="163"/>
                        <a:pt x="102" y="163"/>
                      </a:cubicBezTo>
                      <a:cubicBezTo>
                        <a:pt x="102" y="163"/>
                        <a:pt x="102" y="163"/>
                        <a:pt x="102" y="163"/>
                      </a:cubicBezTo>
                      <a:cubicBezTo>
                        <a:pt x="98" y="162"/>
                        <a:pt x="95" y="159"/>
                        <a:pt x="91" y="157"/>
                      </a:cubicBezTo>
                      <a:cubicBezTo>
                        <a:pt x="92" y="156"/>
                        <a:pt x="92" y="155"/>
                        <a:pt x="92" y="153"/>
                      </a:cubicBezTo>
                      <a:close/>
                      <a:moveTo>
                        <a:pt x="99" y="167"/>
                      </a:moveTo>
                      <a:cubicBezTo>
                        <a:pt x="99" y="167"/>
                        <a:pt x="99" y="167"/>
                        <a:pt x="99" y="167"/>
                      </a:cubicBezTo>
                      <a:cubicBezTo>
                        <a:pt x="96" y="168"/>
                        <a:pt x="94" y="170"/>
                        <a:pt x="91" y="172"/>
                      </a:cubicBezTo>
                      <a:cubicBezTo>
                        <a:pt x="91" y="169"/>
                        <a:pt x="91" y="166"/>
                        <a:pt x="91" y="163"/>
                      </a:cubicBezTo>
                      <a:cubicBezTo>
                        <a:pt x="91" y="161"/>
                        <a:pt x="91" y="159"/>
                        <a:pt x="91" y="157"/>
                      </a:cubicBezTo>
                      <a:cubicBezTo>
                        <a:pt x="95" y="159"/>
                        <a:pt x="98" y="162"/>
                        <a:pt x="102" y="163"/>
                      </a:cubicBezTo>
                      <a:cubicBezTo>
                        <a:pt x="101" y="164"/>
                        <a:pt x="99" y="165"/>
                        <a:pt x="99" y="167"/>
                      </a:cubicBezTo>
                      <a:close/>
                      <a:moveTo>
                        <a:pt x="103" y="170"/>
                      </a:moveTo>
                      <a:cubicBezTo>
                        <a:pt x="103" y="170"/>
                        <a:pt x="103" y="170"/>
                        <a:pt x="103" y="171"/>
                      </a:cubicBezTo>
                      <a:cubicBezTo>
                        <a:pt x="103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2" y="171"/>
                        <a:pt x="102" y="171"/>
                        <a:pt x="102" y="171"/>
                      </a:cubicBezTo>
                      <a:cubicBezTo>
                        <a:pt x="101" y="169"/>
                        <a:pt x="100" y="168"/>
                        <a:pt x="99" y="167"/>
                      </a:cubicBezTo>
                      <a:cubicBezTo>
                        <a:pt x="100" y="166"/>
                        <a:pt x="101" y="165"/>
                        <a:pt x="102" y="164"/>
                      </a:cubicBezTo>
                      <a:cubicBezTo>
                        <a:pt x="102" y="164"/>
                        <a:pt x="102" y="163"/>
                        <a:pt x="102" y="163"/>
                      </a:cubicBezTo>
                      <a:cubicBezTo>
                        <a:pt x="103" y="163"/>
                        <a:pt x="104" y="162"/>
                        <a:pt x="105" y="161"/>
                      </a:cubicBezTo>
                      <a:cubicBezTo>
                        <a:pt x="105" y="161"/>
                        <a:pt x="105" y="162"/>
                        <a:pt x="106" y="162"/>
                      </a:cubicBezTo>
                      <a:cubicBezTo>
                        <a:pt x="105" y="162"/>
                        <a:pt x="105" y="162"/>
                        <a:pt x="105" y="162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3"/>
                        <a:pt x="105" y="163"/>
                        <a:pt x="105" y="163"/>
                      </a:cubicBezTo>
                      <a:cubicBezTo>
                        <a:pt x="105" y="164"/>
                        <a:pt x="105" y="165"/>
                        <a:pt x="104" y="166"/>
                      </a:cubicBezTo>
                      <a:cubicBezTo>
                        <a:pt x="104" y="166"/>
                        <a:pt x="104" y="166"/>
                        <a:pt x="104" y="166"/>
                      </a:cubicBezTo>
                      <a:cubicBezTo>
                        <a:pt x="103" y="166"/>
                        <a:pt x="103" y="167"/>
                        <a:pt x="102" y="167"/>
                      </a:cubicBezTo>
                      <a:cubicBezTo>
                        <a:pt x="102" y="167"/>
                        <a:pt x="102" y="167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2" y="168"/>
                        <a:pt x="102" y="168"/>
                        <a:pt x="102" y="168"/>
                      </a:cubicBezTo>
                      <a:cubicBezTo>
                        <a:pt x="103" y="168"/>
                        <a:pt x="103" y="168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70"/>
                        <a:pt x="103" y="170"/>
                      </a:cubicBezTo>
                      <a:close/>
                      <a:moveTo>
                        <a:pt x="106" y="161"/>
                      </a:moveTo>
                      <a:cubicBezTo>
                        <a:pt x="106" y="161"/>
                        <a:pt x="106" y="161"/>
                        <a:pt x="105" y="161"/>
                      </a:cubicBezTo>
                      <a:cubicBezTo>
                        <a:pt x="105" y="161"/>
                        <a:pt x="105" y="161"/>
                        <a:pt x="105" y="161"/>
                      </a:cubicBezTo>
                      <a:cubicBezTo>
                        <a:pt x="106" y="160"/>
                        <a:pt x="106" y="160"/>
                        <a:pt x="106" y="160"/>
                      </a:cubicBezTo>
                      <a:cubicBezTo>
                        <a:pt x="106" y="160"/>
                        <a:pt x="106" y="161"/>
                        <a:pt x="106" y="161"/>
                      </a:cubicBezTo>
                      <a:close/>
                      <a:moveTo>
                        <a:pt x="103" y="169"/>
                      </a:move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3" y="168"/>
                        <a:pt x="103" y="168"/>
                        <a:pt x="103" y="167"/>
                      </a:cubicBezTo>
                      <a:cubicBezTo>
                        <a:pt x="103" y="167"/>
                        <a:pt x="104" y="166"/>
                        <a:pt x="104" y="166"/>
                      </a:cubicBezTo>
                      <a:cubicBezTo>
                        <a:pt x="104" y="167"/>
                        <a:pt x="104" y="168"/>
                        <a:pt x="103" y="169"/>
                      </a:cubicBezTo>
                      <a:close/>
                      <a:moveTo>
                        <a:pt x="110" y="161"/>
                      </a:moveTo>
                      <a:cubicBezTo>
                        <a:pt x="109" y="162"/>
                        <a:pt x="109" y="162"/>
                        <a:pt x="109" y="163"/>
                      </a:cubicBezTo>
                      <a:cubicBezTo>
                        <a:pt x="109" y="163"/>
                        <a:pt x="108" y="163"/>
                        <a:pt x="108" y="164"/>
                      </a:cubicBezTo>
                      <a:cubicBezTo>
                        <a:pt x="108" y="164"/>
                        <a:pt x="108" y="164"/>
                        <a:pt x="108" y="164"/>
                      </a:cubicBezTo>
                      <a:cubicBezTo>
                        <a:pt x="107" y="165"/>
                        <a:pt x="107" y="166"/>
                        <a:pt x="106" y="167"/>
                      </a:cubicBezTo>
                      <a:cubicBezTo>
                        <a:pt x="106" y="168"/>
                        <a:pt x="105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9"/>
                        <a:pt x="104" y="169"/>
                        <a:pt x="104" y="169"/>
                      </a:cubicBezTo>
                      <a:cubicBezTo>
                        <a:pt x="104" y="168"/>
                        <a:pt x="105" y="167"/>
                        <a:pt x="105" y="166"/>
                      </a:cubicBezTo>
                      <a:cubicBezTo>
                        <a:pt x="105" y="166"/>
                        <a:pt x="105" y="166"/>
                        <a:pt x="105" y="166"/>
                      </a:cubicBezTo>
                      <a:cubicBezTo>
                        <a:pt x="105" y="165"/>
                        <a:pt x="105" y="164"/>
                        <a:pt x="106" y="163"/>
                      </a:cubicBezTo>
                      <a:cubicBezTo>
                        <a:pt x="106" y="163"/>
                        <a:pt x="106" y="163"/>
                        <a:pt x="106" y="163"/>
                      </a:cubicBezTo>
                      <a:cubicBezTo>
                        <a:pt x="106" y="163"/>
                        <a:pt x="106" y="163"/>
                        <a:pt x="106" y="164"/>
                      </a:cubicBezTo>
                      <a:cubicBezTo>
                        <a:pt x="107" y="161"/>
                        <a:pt x="108" y="159"/>
                        <a:pt x="109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8"/>
                        <a:pt x="110" y="158"/>
                        <a:pt x="110" y="159"/>
                      </a:cubicBezTo>
                      <a:cubicBezTo>
                        <a:pt x="110" y="159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0"/>
                        <a:pt x="110" y="160"/>
                        <a:pt x="110" y="160"/>
                      </a:cubicBezTo>
                      <a:cubicBezTo>
                        <a:pt x="110" y="161"/>
                        <a:pt x="110" y="161"/>
                        <a:pt x="110" y="161"/>
                      </a:cubicBezTo>
                      <a:close/>
                      <a:moveTo>
                        <a:pt x="110" y="149"/>
                      </a:move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10" y="155"/>
                        <a:pt x="108" y="158"/>
                        <a:pt x="105" y="160"/>
                      </a:cubicBezTo>
                      <a:cubicBezTo>
                        <a:pt x="105" y="159"/>
                        <a:pt x="104" y="158"/>
                        <a:pt x="103" y="157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03" y="153"/>
                        <a:pt x="106" y="149"/>
                        <a:pt x="108" y="145"/>
                      </a:cubicBezTo>
                      <a:cubicBezTo>
                        <a:pt x="108" y="145"/>
                        <a:pt x="108" y="145"/>
                        <a:pt x="108" y="145"/>
                      </a:cubicBezTo>
                      <a:cubicBezTo>
                        <a:pt x="108" y="145"/>
                        <a:pt x="109" y="144"/>
                        <a:pt x="110" y="144"/>
                      </a:cubicBezTo>
                      <a:cubicBezTo>
                        <a:pt x="110" y="146"/>
                        <a:pt x="110" y="147"/>
                        <a:pt x="110" y="149"/>
                      </a:cubicBezTo>
                      <a:close/>
                      <a:moveTo>
                        <a:pt x="107" y="144"/>
                      </a:moveTo>
                      <a:cubicBezTo>
                        <a:pt x="107" y="144"/>
                        <a:pt x="107" y="144"/>
                        <a:pt x="107" y="144"/>
                      </a:cubicBezTo>
                      <a:cubicBezTo>
                        <a:pt x="106" y="144"/>
                        <a:pt x="105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4" y="145"/>
                        <a:pt x="104" y="145"/>
                        <a:pt x="104" y="145"/>
                      </a:cubicBezTo>
                      <a:cubicBezTo>
                        <a:pt x="105" y="142"/>
                        <a:pt x="108" y="140"/>
                        <a:pt x="110" y="137"/>
                      </a:cubicBezTo>
                      <a:cubicBezTo>
                        <a:pt x="110" y="139"/>
                        <a:pt x="110" y="141"/>
                        <a:pt x="109" y="141"/>
                      </a:cubicBezTo>
                      <a:cubicBezTo>
                        <a:pt x="109" y="141"/>
                        <a:pt x="109" y="140"/>
                        <a:pt x="110" y="141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10" y="143"/>
                        <a:pt x="110" y="143"/>
                        <a:pt x="110" y="143"/>
                      </a:cubicBezTo>
                      <a:cubicBezTo>
                        <a:pt x="109" y="143"/>
                        <a:pt x="108" y="144"/>
                        <a:pt x="107" y="144"/>
                      </a:cubicBezTo>
                      <a:close/>
                      <a:moveTo>
                        <a:pt x="110" y="160"/>
                      </a:moveTo>
                      <a:cubicBezTo>
                        <a:pt x="110" y="159"/>
                        <a:pt x="110" y="159"/>
                        <a:pt x="110" y="159"/>
                      </a:cubicBezTo>
                      <a:cubicBezTo>
                        <a:pt x="110" y="158"/>
                        <a:pt x="110" y="158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1" y="157"/>
                        <a:pt x="111" y="157"/>
                        <a:pt x="111" y="157"/>
                      </a:cubicBezTo>
                      <a:cubicBezTo>
                        <a:pt x="111" y="157"/>
                        <a:pt x="111" y="157"/>
                        <a:pt x="111" y="158"/>
                      </a:cubicBezTo>
                      <a:cubicBezTo>
                        <a:pt x="111" y="158"/>
                        <a:pt x="111" y="159"/>
                        <a:pt x="110" y="160"/>
                      </a:cubicBezTo>
                      <a:close/>
                      <a:moveTo>
                        <a:pt x="112" y="157"/>
                      </a:moveTo>
                      <a:cubicBezTo>
                        <a:pt x="112" y="157"/>
                        <a:pt x="112" y="157"/>
                        <a:pt x="112" y="157"/>
                      </a:cubicBezTo>
                      <a:cubicBezTo>
                        <a:pt x="111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10" y="154"/>
                        <a:pt x="111" y="153"/>
                        <a:pt x="112" y="151"/>
                      </a:cubicBezTo>
                      <a:cubicBezTo>
                        <a:pt x="114" y="151"/>
                        <a:pt x="114" y="154"/>
                        <a:pt x="113" y="155"/>
                      </a:cubicBezTo>
                      <a:cubicBezTo>
                        <a:pt x="113" y="155"/>
                        <a:pt x="113" y="155"/>
                        <a:pt x="113" y="155"/>
                      </a:cubicBezTo>
                      <a:cubicBezTo>
                        <a:pt x="112" y="156"/>
                        <a:pt x="112" y="156"/>
                        <a:pt x="112" y="157"/>
                      </a:cubicBezTo>
                      <a:close/>
                      <a:moveTo>
                        <a:pt x="114" y="158"/>
                      </a:moveTo>
                      <a:cubicBezTo>
                        <a:pt x="114" y="158"/>
                        <a:pt x="113" y="158"/>
                        <a:pt x="113" y="157"/>
                      </a:cubicBezTo>
                      <a:cubicBezTo>
                        <a:pt x="113" y="157"/>
                        <a:pt x="113" y="157"/>
                        <a:pt x="113" y="157"/>
                      </a:cubicBezTo>
                      <a:cubicBezTo>
                        <a:pt x="113" y="157"/>
                        <a:pt x="113" y="156"/>
                        <a:pt x="113" y="156"/>
                      </a:cubicBezTo>
                      <a:cubicBezTo>
                        <a:pt x="114" y="155"/>
                        <a:pt x="114" y="155"/>
                        <a:pt x="114" y="155"/>
                      </a:cubicBezTo>
                      <a:cubicBezTo>
                        <a:pt x="114" y="156"/>
                        <a:pt x="115" y="157"/>
                        <a:pt x="115" y="158"/>
                      </a:cubicBezTo>
                      <a:cubicBezTo>
                        <a:pt x="115" y="158"/>
                        <a:pt x="114" y="158"/>
                        <a:pt x="114" y="158"/>
                      </a:cubicBezTo>
                      <a:close/>
                      <a:moveTo>
                        <a:pt x="116" y="158"/>
                      </a:move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6" y="158"/>
                        <a:pt x="116" y="158"/>
                        <a:pt x="116" y="158"/>
                      </a:cubicBezTo>
                      <a:cubicBezTo>
                        <a:pt x="115" y="157"/>
                        <a:pt x="115" y="156"/>
                        <a:pt x="115" y="155"/>
                      </a:cubicBezTo>
                      <a:cubicBezTo>
                        <a:pt x="115" y="154"/>
                        <a:pt x="115" y="155"/>
                        <a:pt x="115" y="156"/>
                      </a:cubicBezTo>
                      <a:cubicBezTo>
                        <a:pt x="116" y="157"/>
                        <a:pt x="117" y="157"/>
                        <a:pt x="117" y="158"/>
                      </a:cubicBezTo>
                      <a:cubicBezTo>
                        <a:pt x="117" y="158"/>
                        <a:pt x="116" y="158"/>
                        <a:pt x="116" y="158"/>
                      </a:cubicBezTo>
                      <a:close/>
                      <a:moveTo>
                        <a:pt x="128" y="163"/>
                      </a:move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8" y="164"/>
                        <a:pt x="128" y="164"/>
                        <a:pt x="128" y="165"/>
                      </a:cubicBezTo>
                      <a:cubicBezTo>
                        <a:pt x="128" y="166"/>
                        <a:pt x="128" y="168"/>
                        <a:pt x="128" y="169"/>
                      </a:cubicBezTo>
                      <a:cubicBezTo>
                        <a:pt x="127" y="169"/>
                        <a:pt x="126" y="169"/>
                        <a:pt x="125" y="170"/>
                      </a:cubicBezTo>
                      <a:cubicBezTo>
                        <a:pt x="122" y="166"/>
                        <a:pt x="120" y="162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7"/>
                        <a:pt x="116" y="156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6" y="155"/>
                        <a:pt x="116" y="155"/>
                        <a:pt x="116" y="155"/>
                      </a:cubicBezTo>
                      <a:cubicBezTo>
                        <a:pt x="114" y="153"/>
                        <a:pt x="115" y="151"/>
                        <a:pt x="116" y="149"/>
                      </a:cubicBezTo>
                      <a:cubicBezTo>
                        <a:pt x="116" y="149"/>
                        <a:pt x="117" y="149"/>
                        <a:pt x="117" y="149"/>
                      </a:cubicBezTo>
                      <a:cubicBezTo>
                        <a:pt x="118" y="151"/>
                        <a:pt x="120" y="151"/>
                        <a:pt x="121" y="152"/>
                      </a:cubicBezTo>
                      <a:cubicBezTo>
                        <a:pt x="121" y="152"/>
                        <a:pt x="121" y="152"/>
                        <a:pt x="121" y="152"/>
                      </a:cubicBezTo>
                      <a:cubicBezTo>
                        <a:pt x="121" y="152"/>
                        <a:pt x="122" y="152"/>
                        <a:pt x="122" y="152"/>
                      </a:cubicBezTo>
                      <a:cubicBezTo>
                        <a:pt x="122" y="152"/>
                        <a:pt x="122" y="152"/>
                        <a:pt x="121" y="152"/>
                      </a:cubicBezTo>
                      <a:cubicBezTo>
                        <a:pt x="120" y="151"/>
                        <a:pt x="118" y="150"/>
                        <a:pt x="117" y="149"/>
                      </a:cubicBezTo>
                      <a:cubicBezTo>
                        <a:pt x="117" y="149"/>
                        <a:pt x="117" y="149"/>
                        <a:pt x="117" y="149"/>
                      </a:cubicBezTo>
                      <a:cubicBezTo>
                        <a:pt x="117" y="149"/>
                        <a:pt x="116" y="149"/>
                        <a:pt x="116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9" y="149"/>
                        <a:pt x="120" y="150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2" y="151"/>
                        <a:pt x="122" y="151"/>
                        <a:pt x="122" y="151"/>
                      </a:cubicBezTo>
                      <a:cubicBezTo>
                        <a:pt x="123" y="150"/>
                        <a:pt x="122" y="150"/>
                        <a:pt x="122" y="150"/>
                      </a:cubicBezTo>
                      <a:cubicBezTo>
                        <a:pt x="121" y="150"/>
                        <a:pt x="119" y="149"/>
                        <a:pt x="117" y="148"/>
                      </a:cubicBezTo>
                      <a:cubicBezTo>
                        <a:pt x="117" y="148"/>
                        <a:pt x="117" y="148"/>
                        <a:pt x="117" y="148"/>
                      </a:cubicBezTo>
                      <a:cubicBezTo>
                        <a:pt x="117" y="145"/>
                        <a:pt x="119" y="143"/>
                        <a:pt x="119" y="140"/>
                      </a:cubicBezTo>
                      <a:cubicBezTo>
                        <a:pt x="122" y="143"/>
                        <a:pt x="123" y="146"/>
                        <a:pt x="125" y="150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6" y="155"/>
                        <a:pt x="127" y="159"/>
                        <a:pt x="128" y="163"/>
                      </a:cubicBezTo>
                      <a:close/>
                      <a:moveTo>
                        <a:pt x="130" y="155"/>
                      </a:moveTo>
                      <a:cubicBezTo>
                        <a:pt x="130" y="155"/>
                        <a:pt x="130" y="155"/>
                        <a:pt x="130" y="155"/>
                      </a:cubicBezTo>
                      <a:cubicBezTo>
                        <a:pt x="130" y="155"/>
                        <a:pt x="130" y="154"/>
                        <a:pt x="130" y="154"/>
                      </a:cubicBezTo>
                      <a:cubicBezTo>
                        <a:pt x="130" y="154"/>
                        <a:pt x="129" y="154"/>
                        <a:pt x="129" y="154"/>
                      </a:cubicBezTo>
                      <a:cubicBezTo>
                        <a:pt x="129" y="154"/>
                        <a:pt x="129" y="154"/>
                        <a:pt x="129" y="154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9" y="153"/>
                        <a:pt x="129" y="153"/>
                        <a:pt x="129" y="153"/>
                      </a:cubicBezTo>
                      <a:cubicBezTo>
                        <a:pt x="126" y="149"/>
                        <a:pt x="123" y="145"/>
                        <a:pt x="122" y="141"/>
                      </a:cubicBezTo>
                      <a:cubicBezTo>
                        <a:pt x="120" y="140"/>
                        <a:pt x="120" y="138"/>
                        <a:pt x="119" y="136"/>
                      </a:cubicBezTo>
                      <a:cubicBezTo>
                        <a:pt x="119" y="136"/>
                        <a:pt x="119" y="136"/>
                        <a:pt x="119" y="136"/>
                      </a:cubicBezTo>
                      <a:cubicBezTo>
                        <a:pt x="122" y="135"/>
                        <a:pt x="124" y="134"/>
                        <a:pt x="126" y="134"/>
                      </a:cubicBezTo>
                      <a:cubicBezTo>
                        <a:pt x="126" y="134"/>
                        <a:pt x="126" y="134"/>
                        <a:pt x="126" y="133"/>
                      </a:cubicBezTo>
                      <a:cubicBezTo>
                        <a:pt x="128" y="133"/>
                        <a:pt x="130" y="132"/>
                        <a:pt x="132" y="131"/>
                      </a:cubicBezTo>
                      <a:cubicBezTo>
                        <a:pt x="132" y="133"/>
                        <a:pt x="133" y="136"/>
                        <a:pt x="133" y="138"/>
                      </a:cubicBezTo>
                      <a:cubicBezTo>
                        <a:pt x="132" y="139"/>
                        <a:pt x="131" y="139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0" y="140"/>
                      </a:cubicBezTo>
                      <a:cubicBezTo>
                        <a:pt x="130" y="140"/>
                        <a:pt x="130" y="140"/>
                        <a:pt x="131" y="140"/>
                      </a:cubicBezTo>
                      <a:cubicBezTo>
                        <a:pt x="131" y="139"/>
                        <a:pt x="132" y="139"/>
                        <a:pt x="133" y="139"/>
                      </a:cubicBezTo>
                      <a:cubicBezTo>
                        <a:pt x="133" y="139"/>
                        <a:pt x="133" y="139"/>
                        <a:pt x="133" y="139"/>
                      </a:cubicBezTo>
                      <a:cubicBezTo>
                        <a:pt x="135" y="143"/>
                        <a:pt x="134" y="147"/>
                        <a:pt x="134" y="152"/>
                      </a:cubicBezTo>
                      <a:cubicBezTo>
                        <a:pt x="134" y="152"/>
                        <a:pt x="134" y="152"/>
                        <a:pt x="134" y="152"/>
                      </a:cubicBezTo>
                      <a:cubicBezTo>
                        <a:pt x="135" y="154"/>
                        <a:pt x="135" y="155"/>
                        <a:pt x="135" y="157"/>
                      </a:cubicBezTo>
                      <a:cubicBezTo>
                        <a:pt x="134" y="157"/>
                        <a:pt x="134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2" y="156"/>
                        <a:pt x="131" y="156"/>
                        <a:pt x="130" y="155"/>
                      </a:cubicBezTo>
                      <a:close/>
                      <a:moveTo>
                        <a:pt x="135" y="162"/>
                      </a:moveTo>
                      <a:cubicBezTo>
                        <a:pt x="134" y="161"/>
                        <a:pt x="133" y="159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8"/>
                        <a:pt x="132" y="158"/>
                        <a:pt x="132" y="158"/>
                      </a:cubicBezTo>
                      <a:cubicBezTo>
                        <a:pt x="132" y="157"/>
                        <a:pt x="132" y="157"/>
                        <a:pt x="132" y="157"/>
                      </a:cubicBezTo>
                      <a:cubicBezTo>
                        <a:pt x="132" y="157"/>
                        <a:pt x="133" y="157"/>
                        <a:pt x="133" y="157"/>
                      </a:cubicBezTo>
                      <a:cubicBezTo>
                        <a:pt x="133" y="157"/>
                        <a:pt x="133" y="157"/>
                        <a:pt x="133" y="157"/>
                      </a:cubicBezTo>
                      <a:cubicBezTo>
                        <a:pt x="134" y="157"/>
                        <a:pt x="134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8"/>
                        <a:pt x="135" y="158"/>
                        <a:pt x="135" y="158"/>
                      </a:cubicBezTo>
                      <a:cubicBezTo>
                        <a:pt x="135" y="159"/>
                        <a:pt x="135" y="160"/>
                        <a:pt x="135" y="161"/>
                      </a:cubicBezTo>
                      <a:cubicBezTo>
                        <a:pt x="135" y="161"/>
                        <a:pt x="135" y="161"/>
                        <a:pt x="135" y="162"/>
                      </a:cubicBezTo>
                      <a:close/>
                      <a:moveTo>
                        <a:pt x="13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63"/>
                        <a:pt x="136" y="162"/>
                        <a:pt x="136" y="162"/>
                      </a:cubicBezTo>
                      <a:cubicBezTo>
                        <a:pt x="136" y="162"/>
                        <a:pt x="136" y="161"/>
                        <a:pt x="136" y="161"/>
                      </a:cubicBezTo>
                      <a:cubicBezTo>
                        <a:pt x="136" y="160"/>
                        <a:pt x="136" y="159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6" y="158"/>
                        <a:pt x="136" y="158"/>
                        <a:pt x="136" y="158"/>
                      </a:cubicBezTo>
                      <a:cubicBezTo>
                        <a:pt x="137" y="158"/>
                        <a:pt x="137" y="158"/>
                        <a:pt x="138" y="159"/>
                      </a:cubicBezTo>
                      <a:cubicBezTo>
                        <a:pt x="138" y="159"/>
                        <a:pt x="138" y="159"/>
                        <a:pt x="138" y="159"/>
                      </a:cubicBezTo>
                      <a:cubicBezTo>
                        <a:pt x="137" y="160"/>
                        <a:pt x="137" y="162"/>
                        <a:pt x="136" y="163"/>
                      </a:cubicBezTo>
                      <a:close/>
                      <a:moveTo>
                        <a:pt x="138" y="158"/>
                      </a:moveTo>
                      <a:cubicBezTo>
                        <a:pt x="138" y="158"/>
                        <a:pt x="138" y="158"/>
                        <a:pt x="138" y="158"/>
                      </a:cubicBezTo>
                      <a:cubicBezTo>
                        <a:pt x="137" y="158"/>
                        <a:pt x="137" y="158"/>
                        <a:pt x="136" y="158"/>
                      </a:cubicBezTo>
                      <a:cubicBezTo>
                        <a:pt x="136" y="158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7"/>
                        <a:pt x="136" y="157"/>
                        <a:pt x="136" y="157"/>
                      </a:cubicBezTo>
                      <a:cubicBezTo>
                        <a:pt x="136" y="155"/>
                        <a:pt x="135" y="154"/>
                        <a:pt x="135" y="152"/>
                      </a:cubicBezTo>
                      <a:cubicBezTo>
                        <a:pt x="135" y="152"/>
                        <a:pt x="135" y="152"/>
                        <a:pt x="135" y="152"/>
                      </a:cubicBezTo>
                      <a:cubicBezTo>
                        <a:pt x="135" y="149"/>
                        <a:pt x="135" y="147"/>
                        <a:pt x="135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6" y="145"/>
                        <a:pt x="136" y="145"/>
                        <a:pt x="136" y="145"/>
                      </a:cubicBezTo>
                      <a:cubicBezTo>
                        <a:pt x="137" y="145"/>
                        <a:pt x="139" y="145"/>
                        <a:pt x="141" y="146"/>
                      </a:cubicBezTo>
                      <a:cubicBezTo>
                        <a:pt x="141" y="147"/>
                        <a:pt x="140" y="149"/>
                        <a:pt x="140" y="150"/>
                      </a:cubicBezTo>
                      <a:cubicBezTo>
                        <a:pt x="140" y="150"/>
                        <a:pt x="140" y="150"/>
                        <a:pt x="140" y="150"/>
                      </a:cubicBezTo>
                      <a:cubicBezTo>
                        <a:pt x="140" y="151"/>
                        <a:pt x="139" y="152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3"/>
                        <a:pt x="139" y="153"/>
                        <a:pt x="139" y="153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8" y="154"/>
                        <a:pt x="138" y="154"/>
                        <a:pt x="137" y="154"/>
                      </a:cubicBezTo>
                      <a:cubicBezTo>
                        <a:pt x="137" y="154"/>
                        <a:pt x="137" y="154"/>
                        <a:pt x="137" y="154"/>
                      </a:cubicBezTo>
                      <a:cubicBezTo>
                        <a:pt x="137" y="155"/>
                        <a:pt x="137" y="155"/>
                        <a:pt x="138" y="155"/>
                      </a:cubicBezTo>
                      <a:cubicBezTo>
                        <a:pt x="138" y="155"/>
                        <a:pt x="138" y="155"/>
                        <a:pt x="138" y="155"/>
                      </a:cubicBezTo>
                      <a:cubicBezTo>
                        <a:pt x="138" y="154"/>
                        <a:pt x="138" y="154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39" y="155"/>
                        <a:pt x="138" y="157"/>
                        <a:pt x="138" y="158"/>
                      </a:cubicBezTo>
                      <a:close/>
                      <a:moveTo>
                        <a:pt x="154" y="157"/>
                      </a:moveTo>
                      <a:cubicBezTo>
                        <a:pt x="154" y="158"/>
                        <a:pt x="154" y="158"/>
                        <a:pt x="154" y="158"/>
                      </a:cubicBezTo>
                      <a:cubicBezTo>
                        <a:pt x="154" y="160"/>
                        <a:pt x="154" y="161"/>
                        <a:pt x="154" y="162"/>
                      </a:cubicBezTo>
                      <a:cubicBezTo>
                        <a:pt x="154" y="162"/>
                        <a:pt x="154" y="163"/>
                        <a:pt x="154" y="163"/>
                      </a:cubicBezTo>
                      <a:cubicBezTo>
                        <a:pt x="151" y="162"/>
                        <a:pt x="147" y="160"/>
                        <a:pt x="144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2" y="159"/>
                        <a:pt x="140" y="159"/>
                        <a:pt x="139" y="158"/>
                      </a:cubicBezTo>
                      <a:cubicBezTo>
                        <a:pt x="139" y="158"/>
                        <a:pt x="139" y="158"/>
                        <a:pt x="138" y="158"/>
                      </a:cubicBezTo>
                      <a:cubicBezTo>
                        <a:pt x="139" y="157"/>
                        <a:pt x="139" y="156"/>
                        <a:pt x="139" y="154"/>
                      </a:cubicBezTo>
                      <a:cubicBezTo>
                        <a:pt x="139" y="154"/>
                        <a:pt x="139" y="154"/>
                        <a:pt x="139" y="154"/>
                      </a:cubicBezTo>
                      <a:cubicBezTo>
                        <a:pt x="140" y="154"/>
                        <a:pt x="140" y="153"/>
                        <a:pt x="140" y="153"/>
                      </a:cubicBezTo>
                      <a:cubicBezTo>
                        <a:pt x="140" y="153"/>
                        <a:pt x="141" y="153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4"/>
                        <a:pt x="141" y="156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1" y="157"/>
                        <a:pt x="141" y="157"/>
                        <a:pt x="141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7"/>
                        <a:pt x="142" y="157"/>
                        <a:pt x="142" y="157"/>
                      </a:cubicBezTo>
                      <a:cubicBezTo>
                        <a:pt x="142" y="156"/>
                        <a:pt x="142" y="155"/>
                        <a:pt x="142" y="153"/>
                      </a:cubicBezTo>
                      <a:cubicBezTo>
                        <a:pt x="142" y="153"/>
                        <a:pt x="142" y="153"/>
                        <a:pt x="142" y="153"/>
                      </a:cubicBezTo>
                      <a:cubicBezTo>
                        <a:pt x="142" y="153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2" y="152"/>
                        <a:pt x="142" y="152"/>
                        <a:pt x="142" y="152"/>
                      </a:cubicBezTo>
                      <a:cubicBezTo>
                        <a:pt x="143" y="153"/>
                        <a:pt x="144" y="154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5" y="155"/>
                        <a:pt x="145" y="155"/>
                        <a:pt x="145" y="155"/>
                      </a:cubicBezTo>
                      <a:cubicBezTo>
                        <a:pt x="144" y="154"/>
                        <a:pt x="143" y="153"/>
                        <a:pt x="143" y="152"/>
                      </a:cubicBezTo>
                      <a:cubicBezTo>
                        <a:pt x="143" y="152"/>
                        <a:pt x="143" y="152"/>
                        <a:pt x="143" y="152"/>
                      </a:cubicBezTo>
                      <a:cubicBezTo>
                        <a:pt x="142" y="150"/>
                        <a:pt x="143" y="148"/>
                        <a:pt x="143" y="147"/>
                      </a:cubicBezTo>
                      <a:cubicBezTo>
                        <a:pt x="144" y="147"/>
                        <a:pt x="145" y="147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6" y="148"/>
                        <a:pt x="146" y="148"/>
                        <a:pt x="146" y="148"/>
                      </a:cubicBezTo>
                      <a:cubicBezTo>
                        <a:pt x="145" y="147"/>
                        <a:pt x="144" y="147"/>
                        <a:pt x="143" y="146"/>
                      </a:cubicBezTo>
                      <a:cubicBezTo>
                        <a:pt x="143" y="146"/>
                        <a:pt x="143" y="146"/>
                        <a:pt x="143" y="146"/>
                      </a:cubicBezTo>
                      <a:cubicBezTo>
                        <a:pt x="143" y="144"/>
                        <a:pt x="143" y="142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4" y="141"/>
                        <a:pt x="144" y="141"/>
                        <a:pt x="144" y="141"/>
                      </a:cubicBezTo>
                      <a:cubicBezTo>
                        <a:pt x="146" y="139"/>
                        <a:pt x="149" y="137"/>
                        <a:pt x="150" y="135"/>
                      </a:cubicBezTo>
                      <a:cubicBezTo>
                        <a:pt x="150" y="135"/>
                        <a:pt x="150" y="135"/>
                        <a:pt x="150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8"/>
                        <a:pt x="152" y="141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4"/>
                        <a:pt x="152" y="144"/>
                        <a:pt x="152" y="144"/>
                      </a:cubicBezTo>
                      <a:cubicBezTo>
                        <a:pt x="152" y="141"/>
                        <a:pt x="152" y="138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5"/>
                        <a:pt x="151" y="135"/>
                        <a:pt x="151" y="135"/>
                      </a:cubicBezTo>
                      <a:cubicBezTo>
                        <a:pt x="151" y="134"/>
                        <a:pt x="151" y="134"/>
                        <a:pt x="151" y="134"/>
                      </a:cubicBezTo>
                      <a:cubicBezTo>
                        <a:pt x="153" y="136"/>
                        <a:pt x="153" y="140"/>
                        <a:pt x="153" y="143"/>
                      </a:cubicBezTo>
                      <a:cubicBezTo>
                        <a:pt x="153" y="148"/>
                        <a:pt x="154" y="153"/>
                        <a:pt x="154" y="157"/>
                      </a:cubicBezTo>
                      <a:close/>
                      <a:moveTo>
                        <a:pt x="153" y="125"/>
                      </a:moveTo>
                      <a:cubicBezTo>
                        <a:pt x="153" y="125"/>
                        <a:pt x="152" y="124"/>
                        <a:pt x="152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5"/>
                      </a:cubicBezTo>
                      <a:close/>
                      <a:moveTo>
                        <a:pt x="156" y="129"/>
                      </a:moveTo>
                      <a:cubicBezTo>
                        <a:pt x="155" y="128"/>
                        <a:pt x="155" y="126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5"/>
                        <a:pt x="153" y="125"/>
                        <a:pt x="153" y="125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52" y="123"/>
                        <a:pt x="152" y="121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3" y="120"/>
                        <a:pt x="153" y="120"/>
                        <a:pt x="153" y="120"/>
                      </a:cubicBezTo>
                      <a:cubicBezTo>
                        <a:pt x="154" y="120"/>
                        <a:pt x="154" y="119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5" y="118"/>
                        <a:pt x="155" y="118"/>
                        <a:pt x="155" y="118"/>
                      </a:cubicBezTo>
                      <a:cubicBezTo>
                        <a:pt x="156" y="117"/>
                        <a:pt x="157" y="118"/>
                        <a:pt x="158" y="119"/>
                      </a:cubicBezTo>
                      <a:cubicBezTo>
                        <a:pt x="158" y="119"/>
                        <a:pt x="158" y="119"/>
                        <a:pt x="158" y="119"/>
                      </a:cubicBezTo>
                      <a:cubicBezTo>
                        <a:pt x="158" y="120"/>
                        <a:pt x="158" y="120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9" y="121"/>
                        <a:pt x="159" y="121"/>
                        <a:pt x="159" y="121"/>
                      </a:cubicBezTo>
                      <a:cubicBezTo>
                        <a:pt x="158" y="122"/>
                        <a:pt x="158" y="122"/>
                        <a:pt x="157" y="122"/>
                      </a:cubicBezTo>
                      <a:cubicBezTo>
                        <a:pt x="157" y="122"/>
                        <a:pt x="157" y="122"/>
                        <a:pt x="157" y="122"/>
                      </a:cubicBezTo>
                      <a:cubicBezTo>
                        <a:pt x="157" y="122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7" y="123"/>
                        <a:pt x="157" y="123"/>
                        <a:pt x="157" y="123"/>
                      </a:cubicBezTo>
                      <a:cubicBezTo>
                        <a:pt x="158" y="122"/>
                        <a:pt x="158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59" y="122"/>
                        <a:pt x="159" y="122"/>
                        <a:pt x="159" y="122"/>
                      </a:cubicBezTo>
                      <a:cubicBezTo>
                        <a:pt x="160" y="123"/>
                        <a:pt x="160" y="124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5"/>
                        <a:pt x="161" y="125"/>
                        <a:pt x="161" y="125"/>
                      </a:cubicBezTo>
                      <a:cubicBezTo>
                        <a:pt x="161" y="124"/>
                        <a:pt x="160" y="123"/>
                        <a:pt x="160" y="122"/>
                      </a:cubicBezTo>
                      <a:cubicBezTo>
                        <a:pt x="160" y="122"/>
                        <a:pt x="160" y="122"/>
                        <a:pt x="160" y="122"/>
                      </a:cubicBezTo>
                      <a:cubicBezTo>
                        <a:pt x="160" y="121"/>
                        <a:pt x="161" y="121"/>
                        <a:pt x="162" y="121"/>
                      </a:cubicBezTo>
                      <a:cubicBezTo>
                        <a:pt x="162" y="121"/>
                        <a:pt x="162" y="121"/>
                        <a:pt x="162" y="121"/>
                      </a:cubicBezTo>
                      <a:cubicBezTo>
                        <a:pt x="163" y="120"/>
                        <a:pt x="164" y="120"/>
                        <a:pt x="165" y="119"/>
                      </a:cubicBezTo>
                      <a:cubicBezTo>
                        <a:pt x="166" y="122"/>
                        <a:pt x="167" y="126"/>
                        <a:pt x="168" y="129"/>
                      </a:cubicBezTo>
                      <a:cubicBezTo>
                        <a:pt x="168" y="129"/>
                        <a:pt x="168" y="129"/>
                        <a:pt x="168" y="129"/>
                      </a:cubicBezTo>
                      <a:cubicBezTo>
                        <a:pt x="166" y="129"/>
                        <a:pt x="165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4" y="129"/>
                        <a:pt x="164" y="129"/>
                        <a:pt x="164" y="129"/>
                      </a:cubicBezTo>
                      <a:cubicBezTo>
                        <a:pt x="161" y="129"/>
                        <a:pt x="159" y="130"/>
                        <a:pt x="156" y="129"/>
                      </a:cubicBezTo>
                      <a:close/>
                      <a:moveTo>
                        <a:pt x="165" y="145"/>
                      </a:moveTo>
                      <a:cubicBezTo>
                        <a:pt x="165" y="145"/>
                        <a:pt x="166" y="145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5" y="146"/>
                        <a:pt x="165" y="145"/>
                        <a:pt x="165" y="145"/>
                      </a:cubicBezTo>
                      <a:close/>
                      <a:moveTo>
                        <a:pt x="170" y="154"/>
                      </a:moveTo>
                      <a:cubicBezTo>
                        <a:pt x="168" y="156"/>
                        <a:pt x="166" y="158"/>
                        <a:pt x="163" y="159"/>
                      </a:cubicBezTo>
                      <a:cubicBezTo>
                        <a:pt x="164" y="156"/>
                        <a:pt x="165" y="152"/>
                        <a:pt x="165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6" y="149"/>
                        <a:pt x="166" y="149"/>
                        <a:pt x="166" y="149"/>
                      </a:cubicBezTo>
                      <a:cubicBezTo>
                        <a:pt x="168" y="150"/>
                        <a:pt x="169" y="152"/>
                        <a:pt x="170" y="154"/>
                      </a:cubicBezTo>
                      <a:cubicBezTo>
                        <a:pt x="170" y="154"/>
                        <a:pt x="170" y="154"/>
                        <a:pt x="170" y="154"/>
                      </a:cubicBezTo>
                      <a:close/>
                      <a:moveTo>
                        <a:pt x="172" y="154"/>
                      </a:move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1" y="154"/>
                        <a:pt x="171" y="154"/>
                      </a:cubicBezTo>
                      <a:cubicBezTo>
                        <a:pt x="171" y="154"/>
                        <a:pt x="171" y="154"/>
                        <a:pt x="171" y="154"/>
                      </a:cubicBezTo>
                      <a:cubicBezTo>
                        <a:pt x="170" y="152"/>
                        <a:pt x="168" y="150"/>
                        <a:pt x="166" y="148"/>
                      </a:cubicBezTo>
                      <a:cubicBezTo>
                        <a:pt x="166" y="148"/>
                        <a:pt x="166" y="148"/>
                        <a:pt x="166" y="148"/>
                      </a:cubicBezTo>
                      <a:cubicBezTo>
                        <a:pt x="166" y="148"/>
                        <a:pt x="166" y="147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6" y="146"/>
                        <a:pt x="166" y="146"/>
                        <a:pt x="166" y="146"/>
                      </a:cubicBezTo>
                      <a:cubicBezTo>
                        <a:pt x="167" y="146"/>
                        <a:pt x="168" y="147"/>
                        <a:pt x="168" y="147"/>
                      </a:cubicBezTo>
                      <a:cubicBezTo>
                        <a:pt x="168" y="148"/>
                        <a:pt x="168" y="148"/>
                        <a:pt x="168" y="148"/>
                      </a:cubicBezTo>
                      <a:cubicBezTo>
                        <a:pt x="169" y="148"/>
                        <a:pt x="170" y="149"/>
                        <a:pt x="170" y="150"/>
                      </a:cubicBezTo>
                      <a:cubicBezTo>
                        <a:pt x="171" y="152"/>
                        <a:pt x="171" y="153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ubicBezTo>
                        <a:pt x="172" y="154"/>
                        <a:pt x="172" y="154"/>
                        <a:pt x="172" y="154"/>
                      </a:cubicBezTo>
                      <a:close/>
                      <a:moveTo>
                        <a:pt x="168" y="144"/>
                      </a:moveTo>
                      <a:cubicBezTo>
                        <a:pt x="168" y="144"/>
                        <a:pt x="168" y="145"/>
                        <a:pt x="168" y="145"/>
                      </a:cubicBezTo>
                      <a:cubicBezTo>
                        <a:pt x="168" y="145"/>
                        <a:pt x="168" y="145"/>
                        <a:pt x="168" y="145"/>
                      </a:cubicBezTo>
                      <a:cubicBezTo>
                        <a:pt x="168" y="145"/>
                        <a:pt x="169" y="145"/>
                        <a:pt x="169" y="146"/>
                      </a:cubicBezTo>
                      <a:cubicBezTo>
                        <a:pt x="169" y="146"/>
                        <a:pt x="169" y="146"/>
                        <a:pt x="169" y="146"/>
                      </a:cubicBezTo>
                      <a:cubicBezTo>
                        <a:pt x="171" y="148"/>
                        <a:pt x="173" y="150"/>
                        <a:pt x="175" y="153"/>
                      </a:cubicBezTo>
                      <a:cubicBezTo>
                        <a:pt x="174" y="153"/>
                        <a:pt x="173" y="153"/>
                        <a:pt x="173" y="153"/>
                      </a:cubicBezTo>
                      <a:cubicBezTo>
                        <a:pt x="173" y="153"/>
                        <a:pt x="172" y="153"/>
                        <a:pt x="172" y="153"/>
                      </a:cubicBezTo>
                      <a:cubicBezTo>
                        <a:pt x="172" y="152"/>
                        <a:pt x="172" y="151"/>
                        <a:pt x="171" y="150"/>
                      </a:cubicBezTo>
                      <a:cubicBezTo>
                        <a:pt x="171" y="149"/>
                        <a:pt x="170" y="148"/>
                        <a:pt x="169" y="147"/>
                      </a:cubicBezTo>
                      <a:cubicBezTo>
                        <a:pt x="169" y="147"/>
                        <a:pt x="169" y="147"/>
                        <a:pt x="169" y="147"/>
                      </a:cubicBezTo>
                      <a:cubicBezTo>
                        <a:pt x="167" y="144"/>
                        <a:pt x="164" y="142"/>
                        <a:pt x="162" y="139"/>
                      </a:cubicBezTo>
                      <a:cubicBezTo>
                        <a:pt x="165" y="140"/>
                        <a:pt x="166" y="143"/>
                        <a:pt x="168" y="144"/>
                      </a:cubicBezTo>
                      <a:close/>
                      <a:moveTo>
                        <a:pt x="167" y="137"/>
                      </a:moveTo>
                      <a:cubicBezTo>
                        <a:pt x="167" y="137"/>
                        <a:pt x="167" y="137"/>
                        <a:pt x="167" y="137"/>
                      </a:cubicBezTo>
                      <a:cubicBezTo>
                        <a:pt x="166" y="137"/>
                        <a:pt x="166" y="137"/>
                        <a:pt x="165" y="138"/>
                      </a:cubicBezTo>
                      <a:cubicBezTo>
                        <a:pt x="165" y="138"/>
                        <a:pt x="165" y="138"/>
                        <a:pt x="165" y="138"/>
                      </a:cubicBezTo>
                      <a:cubicBezTo>
                        <a:pt x="163" y="139"/>
                        <a:pt x="159" y="134"/>
                        <a:pt x="159" y="132"/>
                      </a:cubicBezTo>
                      <a:cubicBezTo>
                        <a:pt x="162" y="133"/>
                        <a:pt x="164" y="135"/>
                        <a:pt x="167" y="136"/>
                      </a:cubicBezTo>
                      <a:lnTo>
                        <a:pt x="167" y="137"/>
                      </a:lnTo>
                      <a:close/>
                      <a:moveTo>
                        <a:pt x="169" y="135"/>
                      </a:moveTo>
                      <a:cubicBezTo>
                        <a:pt x="165" y="134"/>
                        <a:pt x="163" y="131"/>
                        <a:pt x="159" y="130"/>
                      </a:cubicBezTo>
                      <a:cubicBezTo>
                        <a:pt x="160" y="130"/>
                        <a:pt x="163" y="131"/>
                        <a:pt x="164" y="130"/>
                      </a:cubicBezTo>
                      <a:cubicBezTo>
                        <a:pt x="164" y="130"/>
                        <a:pt x="164" y="130"/>
                        <a:pt x="164" y="130"/>
                      </a:cubicBezTo>
                      <a:cubicBezTo>
                        <a:pt x="166" y="130"/>
                        <a:pt x="167" y="130"/>
                        <a:pt x="168" y="130"/>
                      </a:cubicBezTo>
                      <a:cubicBezTo>
                        <a:pt x="168" y="130"/>
                        <a:pt x="168" y="130"/>
                        <a:pt x="168" y="130"/>
                      </a:cubicBezTo>
                      <a:cubicBezTo>
                        <a:pt x="169" y="131"/>
                        <a:pt x="169" y="133"/>
                        <a:pt x="169" y="135"/>
                      </a:cubicBezTo>
                      <a:close/>
                      <a:moveTo>
                        <a:pt x="170" y="134"/>
                      </a:moveTo>
                      <a:cubicBezTo>
                        <a:pt x="170" y="132"/>
                        <a:pt x="169" y="131"/>
                        <a:pt x="169" y="129"/>
                      </a:cubicBezTo>
                      <a:cubicBezTo>
                        <a:pt x="169" y="129"/>
                        <a:pt x="170" y="129"/>
                        <a:pt x="170" y="129"/>
                      </a:cubicBezTo>
                      <a:cubicBezTo>
                        <a:pt x="171" y="129"/>
                        <a:pt x="172" y="129"/>
                        <a:pt x="174" y="129"/>
                      </a:cubicBezTo>
                      <a:cubicBezTo>
                        <a:pt x="175" y="129"/>
                        <a:pt x="177" y="130"/>
                        <a:pt x="178" y="130"/>
                      </a:cubicBezTo>
                      <a:cubicBezTo>
                        <a:pt x="178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9" y="130"/>
                        <a:pt x="179" y="130"/>
                        <a:pt x="179" y="130"/>
                      </a:cubicBezTo>
                      <a:cubicBezTo>
                        <a:pt x="177" y="129"/>
                        <a:pt x="175" y="129"/>
                        <a:pt x="174" y="129"/>
                      </a:cubicBezTo>
                      <a:cubicBezTo>
                        <a:pt x="172" y="129"/>
                        <a:pt x="171" y="129"/>
                        <a:pt x="170" y="129"/>
                      </a:cubicBezTo>
                      <a:cubicBezTo>
                        <a:pt x="170" y="129"/>
                        <a:pt x="169" y="129"/>
                        <a:pt x="169" y="129"/>
                      </a:cubicBezTo>
                      <a:cubicBezTo>
                        <a:pt x="168" y="126"/>
                        <a:pt x="167" y="123"/>
                        <a:pt x="166" y="120"/>
                      </a:cubicBezTo>
                      <a:cubicBezTo>
                        <a:pt x="169" y="121"/>
                        <a:pt x="173" y="121"/>
                        <a:pt x="175" y="123"/>
                      </a:cubicBezTo>
                      <a:cubicBezTo>
                        <a:pt x="175" y="123"/>
                        <a:pt x="175" y="123"/>
                        <a:pt x="175" y="123"/>
                      </a:cubicBezTo>
                      <a:cubicBezTo>
                        <a:pt x="175" y="123"/>
                        <a:pt x="175" y="123"/>
                        <a:pt x="176" y="123"/>
                      </a:cubicBezTo>
                      <a:cubicBezTo>
                        <a:pt x="176" y="124"/>
                        <a:pt x="176" y="124"/>
                        <a:pt x="176" y="124"/>
                      </a:cubicBezTo>
                      <a:cubicBezTo>
                        <a:pt x="176" y="124"/>
                        <a:pt x="176" y="124"/>
                        <a:pt x="176" y="123"/>
                      </a:cubicBezTo>
                      <a:cubicBezTo>
                        <a:pt x="176" y="123"/>
                        <a:pt x="176" y="123"/>
                        <a:pt x="176" y="123"/>
                      </a:cubicBezTo>
                      <a:cubicBezTo>
                        <a:pt x="176" y="123"/>
                        <a:pt x="175" y="123"/>
                        <a:pt x="175" y="123"/>
                      </a:cubicBezTo>
                      <a:cubicBezTo>
                        <a:pt x="175" y="123"/>
                        <a:pt x="176" y="122"/>
                        <a:pt x="176" y="122"/>
                      </a:cubicBezTo>
                      <a:cubicBezTo>
                        <a:pt x="176" y="122"/>
                        <a:pt x="176" y="122"/>
                        <a:pt x="176" y="122"/>
                      </a:cubicBezTo>
                      <a:cubicBezTo>
                        <a:pt x="179" y="123"/>
                        <a:pt x="182" y="125"/>
                        <a:pt x="185" y="126"/>
                      </a:cubicBezTo>
                      <a:cubicBezTo>
                        <a:pt x="186" y="126"/>
                        <a:pt x="186" y="126"/>
                        <a:pt x="187" y="126"/>
                      </a:cubicBezTo>
                      <a:cubicBezTo>
                        <a:pt x="183" y="130"/>
                        <a:pt x="177" y="132"/>
                        <a:pt x="172" y="134"/>
                      </a:cubicBezTo>
                      <a:cubicBezTo>
                        <a:pt x="174" y="133"/>
                        <a:pt x="176" y="132"/>
                        <a:pt x="178" y="131"/>
                      </a:cubicBezTo>
                      <a:cubicBezTo>
                        <a:pt x="178" y="131"/>
                        <a:pt x="178" y="131"/>
                        <a:pt x="178" y="131"/>
                      </a:cubicBezTo>
                      <a:cubicBezTo>
                        <a:pt x="178" y="131"/>
                        <a:pt x="178" y="131"/>
                        <a:pt x="177" y="131"/>
                      </a:cubicBezTo>
                      <a:cubicBezTo>
                        <a:pt x="176" y="132"/>
                        <a:pt x="174" y="132"/>
                        <a:pt x="172" y="133"/>
                      </a:cubicBezTo>
                      <a:cubicBezTo>
                        <a:pt x="172" y="133"/>
                        <a:pt x="172" y="133"/>
                        <a:pt x="172" y="133"/>
                      </a:cubicBezTo>
                      <a:cubicBezTo>
                        <a:pt x="171" y="134"/>
                        <a:pt x="171" y="134"/>
                        <a:pt x="170" y="134"/>
                      </a:cubicBezTo>
                      <a:close/>
                      <a:moveTo>
                        <a:pt x="171" y="136"/>
                      </a:moveTo>
                      <a:cubicBezTo>
                        <a:pt x="174" y="134"/>
                        <a:pt x="178" y="133"/>
                        <a:pt x="181" y="131"/>
                      </a:cubicBezTo>
                      <a:cubicBezTo>
                        <a:pt x="182" y="132"/>
                        <a:pt x="183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4" y="133"/>
                        <a:pt x="184" y="133"/>
                        <a:pt x="184" y="133"/>
                      </a:cubicBezTo>
                      <a:cubicBezTo>
                        <a:pt x="186" y="135"/>
                        <a:pt x="188" y="137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39"/>
                        <a:pt x="190" y="139"/>
                      </a:cubicBezTo>
                      <a:cubicBezTo>
                        <a:pt x="190" y="139"/>
                        <a:pt x="190" y="140"/>
                        <a:pt x="190" y="140"/>
                      </a:cubicBezTo>
                      <a:cubicBezTo>
                        <a:pt x="190" y="140"/>
                        <a:pt x="190" y="140"/>
                        <a:pt x="190" y="140"/>
                      </a:cubicBezTo>
                      <a:cubicBezTo>
                        <a:pt x="190" y="141"/>
                        <a:pt x="190" y="142"/>
                        <a:pt x="190" y="143"/>
                      </a:cubicBezTo>
                      <a:cubicBezTo>
                        <a:pt x="189" y="143"/>
                        <a:pt x="187" y="143"/>
                        <a:pt x="186" y="143"/>
                      </a:cubicBezTo>
                      <a:cubicBezTo>
                        <a:pt x="183" y="143"/>
                        <a:pt x="181" y="141"/>
                        <a:pt x="178" y="140"/>
                      </a:cubicBezTo>
                      <a:cubicBezTo>
                        <a:pt x="175" y="138"/>
                        <a:pt x="173" y="138"/>
                        <a:pt x="171" y="136"/>
                      </a:cubicBezTo>
                      <a:close/>
                      <a:moveTo>
                        <a:pt x="184" y="145"/>
                      </a:moveTo>
                      <a:cubicBezTo>
                        <a:pt x="184" y="145"/>
                        <a:pt x="184" y="145"/>
                        <a:pt x="184" y="145"/>
                      </a:cubicBezTo>
                      <a:cubicBezTo>
                        <a:pt x="183" y="144"/>
                        <a:pt x="182" y="144"/>
                        <a:pt x="182" y="143"/>
                      </a:cubicBezTo>
                      <a:cubicBezTo>
                        <a:pt x="184" y="144"/>
                        <a:pt x="186" y="144"/>
                        <a:pt x="189" y="144"/>
                      </a:cubicBezTo>
                      <a:cubicBezTo>
                        <a:pt x="189" y="144"/>
                        <a:pt x="189" y="144"/>
                        <a:pt x="189" y="144"/>
                      </a:cubicBezTo>
                      <a:cubicBezTo>
                        <a:pt x="190" y="144"/>
                        <a:pt x="192" y="143"/>
                        <a:pt x="192" y="144"/>
                      </a:cubicBezTo>
                      <a:cubicBezTo>
                        <a:pt x="190" y="145"/>
                        <a:pt x="188" y="146"/>
                        <a:pt x="186" y="147"/>
                      </a:cubicBezTo>
                      <a:cubicBezTo>
                        <a:pt x="185" y="147"/>
                        <a:pt x="185" y="146"/>
                        <a:pt x="184" y="1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4985"/>
                <p:cNvSpPr>
                  <a:spLocks/>
                </p:cNvSpPr>
                <p:nvPr/>
              </p:nvSpPr>
              <p:spPr bwMode="auto">
                <a:xfrm>
                  <a:off x="6998" y="1051"/>
                  <a:ext cx="13" cy="2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4988"/>
              <p:cNvGrpSpPr>
                <a:grpSpLocks noChangeAspect="1"/>
              </p:cNvGrpSpPr>
              <p:nvPr/>
            </p:nvGrpSpPr>
            <p:grpSpPr bwMode="auto">
              <a:xfrm>
                <a:off x="20638" y="-42194"/>
                <a:ext cx="5219019" cy="2532929"/>
                <a:chOff x="13" y="-22"/>
                <a:chExt cx="2726" cy="1323"/>
              </a:xfrm>
            </p:grpSpPr>
            <p:sp>
              <p:nvSpPr>
                <p:cNvPr id="20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4988"/>
              <p:cNvGrpSpPr>
                <a:grpSpLocks noChangeAspect="1"/>
              </p:cNvGrpSpPr>
              <p:nvPr/>
            </p:nvGrpSpPr>
            <p:grpSpPr bwMode="auto">
              <a:xfrm flipH="1">
                <a:off x="5198859" y="-34925"/>
                <a:ext cx="4031231" cy="1577833"/>
                <a:chOff x="13" y="-22"/>
                <a:chExt cx="2726" cy="1323"/>
              </a:xfrm>
            </p:grpSpPr>
            <p:sp>
              <p:nvSpPr>
                <p:cNvPr id="13" name="Freeform 4989"/>
                <p:cNvSpPr>
                  <a:spLocks/>
                </p:cNvSpPr>
                <p:nvPr/>
              </p:nvSpPr>
              <p:spPr bwMode="auto">
                <a:xfrm>
                  <a:off x="2008" y="0"/>
                  <a:ext cx="144" cy="146"/>
                </a:xfrm>
                <a:custGeom>
                  <a:avLst/>
                  <a:gdLst>
                    <a:gd name="T0" fmla="*/ 7 w 13"/>
                    <a:gd name="T1" fmla="*/ 8 h 13"/>
                    <a:gd name="T2" fmla="*/ 4 w 13"/>
                    <a:gd name="T3" fmla="*/ 2 h 13"/>
                    <a:gd name="T4" fmla="*/ 4 w 13"/>
                    <a:gd name="T5" fmla="*/ 2 h 13"/>
                    <a:gd name="T6" fmla="*/ 4 w 13"/>
                    <a:gd name="T7" fmla="*/ 2 h 13"/>
                    <a:gd name="T8" fmla="*/ 2 w 13"/>
                    <a:gd name="T9" fmla="*/ 0 h 13"/>
                    <a:gd name="T10" fmla="*/ 0 w 13"/>
                    <a:gd name="T11" fmla="*/ 0 h 13"/>
                    <a:gd name="T12" fmla="*/ 3 w 13"/>
                    <a:gd name="T13" fmla="*/ 2 h 13"/>
                    <a:gd name="T14" fmla="*/ 3 w 13"/>
                    <a:gd name="T15" fmla="*/ 2 h 13"/>
                    <a:gd name="T16" fmla="*/ 7 w 13"/>
                    <a:gd name="T17" fmla="*/ 9 h 13"/>
                    <a:gd name="T18" fmla="*/ 12 w 13"/>
                    <a:gd name="T19" fmla="*/ 13 h 13"/>
                    <a:gd name="T20" fmla="*/ 12 w 13"/>
                    <a:gd name="T21" fmla="*/ 13 h 13"/>
                    <a:gd name="T22" fmla="*/ 12 w 13"/>
                    <a:gd name="T23" fmla="*/ 12 h 13"/>
                    <a:gd name="T24" fmla="*/ 7 w 13"/>
                    <a:gd name="T2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13">
                      <a:moveTo>
                        <a:pt x="7" y="8"/>
                      </a:moveTo>
                      <a:cubicBezTo>
                        <a:pt x="5" y="7"/>
                        <a:pt x="4" y="5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5"/>
                        <a:pt x="5" y="7"/>
                        <a:pt x="7" y="9"/>
                      </a:cubicBezTo>
                      <a:cubicBezTo>
                        <a:pt x="8" y="10"/>
                        <a:pt x="10" y="11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3" y="13"/>
                        <a:pt x="13" y="12"/>
                        <a:pt x="12" y="12"/>
                      </a:cubicBezTo>
                      <a:cubicBezTo>
                        <a:pt x="11" y="11"/>
                        <a:pt x="9" y="10"/>
                        <a:pt x="7" y="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4990"/>
                <p:cNvSpPr>
                  <a:spLocks/>
                </p:cNvSpPr>
                <p:nvPr/>
              </p:nvSpPr>
              <p:spPr bwMode="auto">
                <a:xfrm>
                  <a:off x="2063" y="0"/>
                  <a:ext cx="676" cy="258"/>
                </a:xfrm>
                <a:custGeom>
                  <a:avLst/>
                  <a:gdLst>
                    <a:gd name="T0" fmla="*/ 61 w 61"/>
                    <a:gd name="T1" fmla="*/ 15 h 23"/>
                    <a:gd name="T2" fmla="*/ 61 w 61"/>
                    <a:gd name="T3" fmla="*/ 15 h 23"/>
                    <a:gd name="T4" fmla="*/ 57 w 61"/>
                    <a:gd name="T5" fmla="*/ 15 h 23"/>
                    <a:gd name="T6" fmla="*/ 57 w 61"/>
                    <a:gd name="T7" fmla="*/ 15 h 23"/>
                    <a:gd name="T8" fmla="*/ 34 w 61"/>
                    <a:gd name="T9" fmla="*/ 13 h 23"/>
                    <a:gd name="T10" fmla="*/ 26 w 61"/>
                    <a:gd name="T11" fmla="*/ 12 h 23"/>
                    <a:gd name="T12" fmla="*/ 8 w 61"/>
                    <a:gd name="T13" fmla="*/ 2 h 23"/>
                    <a:gd name="T14" fmla="*/ 10 w 61"/>
                    <a:gd name="T15" fmla="*/ 0 h 23"/>
                    <a:gd name="T16" fmla="*/ 7 w 61"/>
                    <a:gd name="T17" fmla="*/ 0 h 23"/>
                    <a:gd name="T18" fmla="*/ 6 w 61"/>
                    <a:gd name="T19" fmla="*/ 1 h 23"/>
                    <a:gd name="T20" fmla="*/ 4 w 61"/>
                    <a:gd name="T21" fmla="*/ 0 h 23"/>
                    <a:gd name="T22" fmla="*/ 0 w 61"/>
                    <a:gd name="T23" fmla="*/ 0 h 23"/>
                    <a:gd name="T24" fmla="*/ 5 w 61"/>
                    <a:gd name="T25" fmla="*/ 3 h 23"/>
                    <a:gd name="T26" fmla="*/ 20 w 61"/>
                    <a:gd name="T27" fmla="*/ 10 h 23"/>
                    <a:gd name="T28" fmla="*/ 24 w 61"/>
                    <a:gd name="T29" fmla="*/ 13 h 23"/>
                    <a:gd name="T30" fmla="*/ 25 w 61"/>
                    <a:gd name="T31" fmla="*/ 20 h 23"/>
                    <a:gd name="T32" fmla="*/ 25 w 61"/>
                    <a:gd name="T33" fmla="*/ 20 h 23"/>
                    <a:gd name="T34" fmla="*/ 25 w 61"/>
                    <a:gd name="T35" fmla="*/ 20 h 23"/>
                    <a:gd name="T36" fmla="*/ 26 w 61"/>
                    <a:gd name="T37" fmla="*/ 23 h 23"/>
                    <a:gd name="T38" fmla="*/ 26 w 61"/>
                    <a:gd name="T39" fmla="*/ 23 h 23"/>
                    <a:gd name="T40" fmla="*/ 26 w 61"/>
                    <a:gd name="T41" fmla="*/ 23 h 23"/>
                    <a:gd name="T42" fmla="*/ 26 w 61"/>
                    <a:gd name="T43" fmla="*/ 20 h 23"/>
                    <a:gd name="T44" fmla="*/ 26 w 61"/>
                    <a:gd name="T45" fmla="*/ 20 h 23"/>
                    <a:gd name="T46" fmla="*/ 26 w 61"/>
                    <a:gd name="T47" fmla="*/ 14 h 23"/>
                    <a:gd name="T48" fmla="*/ 58 w 61"/>
                    <a:gd name="T49" fmla="*/ 16 h 23"/>
                    <a:gd name="T50" fmla="*/ 58 w 61"/>
                    <a:gd name="T51" fmla="*/ 16 h 23"/>
                    <a:gd name="T52" fmla="*/ 61 w 61"/>
                    <a:gd name="T53" fmla="*/ 15 h 23"/>
                    <a:gd name="T54" fmla="*/ 61 w 61"/>
                    <a:gd name="T55" fmla="*/ 15 h 23"/>
                    <a:gd name="T56" fmla="*/ 61 w 61"/>
                    <a:gd name="T57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1" h="23">
                      <a:moveTo>
                        <a:pt x="61" y="15"/>
                      </a:move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0" y="15"/>
                        <a:pt x="59" y="15"/>
                        <a:pt x="57" y="15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50" y="15"/>
                        <a:pt x="42" y="14"/>
                        <a:pt x="34" y="13"/>
                      </a:cubicBezTo>
                      <a:cubicBezTo>
                        <a:pt x="31" y="13"/>
                        <a:pt x="28" y="13"/>
                        <a:pt x="26" y="12"/>
                      </a:cubicBezTo>
                      <a:cubicBezTo>
                        <a:pt x="20" y="10"/>
                        <a:pt x="15" y="5"/>
                        <a:pt x="8" y="2"/>
                      </a:cubicBezTo>
                      <a:cubicBezTo>
                        <a:pt x="9" y="1"/>
                        <a:pt x="9" y="1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9" y="6"/>
                        <a:pt x="14" y="8"/>
                        <a:pt x="20" y="10"/>
                      </a:cubicBezTo>
                      <a:cubicBezTo>
                        <a:pt x="21" y="11"/>
                        <a:pt x="24" y="12"/>
                        <a:pt x="24" y="13"/>
                      </a:cubicBezTo>
                      <a:cubicBezTo>
                        <a:pt x="26" y="15"/>
                        <a:pt x="24" y="18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1"/>
                        <a:pt x="25" y="22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22"/>
                        <a:pt x="26" y="21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18"/>
                        <a:pt x="26" y="16"/>
                        <a:pt x="26" y="14"/>
                      </a:cubicBezTo>
                      <a:cubicBezTo>
                        <a:pt x="37" y="15"/>
                        <a:pt x="48" y="18"/>
                        <a:pt x="58" y="16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59" y="15"/>
                        <a:pt x="60" y="16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4991"/>
                <p:cNvSpPr>
                  <a:spLocks/>
                </p:cNvSpPr>
                <p:nvPr/>
              </p:nvSpPr>
              <p:spPr bwMode="auto">
                <a:xfrm>
                  <a:off x="157" y="0"/>
                  <a:ext cx="11" cy="45"/>
                </a:xfrm>
                <a:custGeom>
                  <a:avLst/>
                  <a:gdLst>
                    <a:gd name="T0" fmla="*/ 1 w 1"/>
                    <a:gd name="T1" fmla="*/ 0 h 4"/>
                    <a:gd name="T2" fmla="*/ 0 w 1"/>
                    <a:gd name="T3" fmla="*/ 4 h 4"/>
                    <a:gd name="T4" fmla="*/ 0 w 1"/>
                    <a:gd name="T5" fmla="*/ 4 h 4"/>
                    <a:gd name="T6" fmla="*/ 1 w 1"/>
                    <a:gd name="T7" fmla="*/ 4 h 4"/>
                    <a:gd name="T8" fmla="*/ 1 w 1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4">
                      <a:moveTo>
                        <a:pt x="1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4992"/>
                <p:cNvSpPr>
                  <a:spLocks noEditPoints="1"/>
                </p:cNvSpPr>
                <p:nvPr/>
              </p:nvSpPr>
              <p:spPr bwMode="auto">
                <a:xfrm>
                  <a:off x="1709" y="0"/>
                  <a:ext cx="842" cy="594"/>
                </a:xfrm>
                <a:custGeom>
                  <a:avLst/>
                  <a:gdLst>
                    <a:gd name="T0" fmla="*/ 63 w 76"/>
                    <a:gd name="T1" fmla="*/ 47 h 53"/>
                    <a:gd name="T2" fmla="*/ 47 w 76"/>
                    <a:gd name="T3" fmla="*/ 32 h 53"/>
                    <a:gd name="T4" fmla="*/ 61 w 76"/>
                    <a:gd name="T5" fmla="*/ 27 h 53"/>
                    <a:gd name="T6" fmla="*/ 61 w 76"/>
                    <a:gd name="T7" fmla="*/ 27 h 53"/>
                    <a:gd name="T8" fmla="*/ 47 w 76"/>
                    <a:gd name="T9" fmla="*/ 32 h 53"/>
                    <a:gd name="T10" fmla="*/ 43 w 76"/>
                    <a:gd name="T11" fmla="*/ 32 h 53"/>
                    <a:gd name="T12" fmla="*/ 12 w 76"/>
                    <a:gd name="T13" fmla="*/ 0 h 53"/>
                    <a:gd name="T14" fmla="*/ 7 w 76"/>
                    <a:gd name="T15" fmla="*/ 0 h 53"/>
                    <a:gd name="T16" fmla="*/ 8 w 76"/>
                    <a:gd name="T17" fmla="*/ 8 h 53"/>
                    <a:gd name="T18" fmla="*/ 8 w 76"/>
                    <a:gd name="T19" fmla="*/ 0 h 53"/>
                    <a:gd name="T20" fmla="*/ 8 w 76"/>
                    <a:gd name="T21" fmla="*/ 0 h 53"/>
                    <a:gd name="T22" fmla="*/ 3 w 76"/>
                    <a:gd name="T23" fmla="*/ 20 h 53"/>
                    <a:gd name="T24" fmla="*/ 3 w 76"/>
                    <a:gd name="T25" fmla="*/ 20 h 53"/>
                    <a:gd name="T26" fmla="*/ 1 w 76"/>
                    <a:gd name="T27" fmla="*/ 16 h 53"/>
                    <a:gd name="T28" fmla="*/ 1 w 76"/>
                    <a:gd name="T29" fmla="*/ 16 h 53"/>
                    <a:gd name="T30" fmla="*/ 3 w 76"/>
                    <a:gd name="T31" fmla="*/ 20 h 53"/>
                    <a:gd name="T32" fmla="*/ 3 w 76"/>
                    <a:gd name="T33" fmla="*/ 20 h 53"/>
                    <a:gd name="T34" fmla="*/ 3 w 76"/>
                    <a:gd name="T35" fmla="*/ 20 h 53"/>
                    <a:gd name="T36" fmla="*/ 7 w 76"/>
                    <a:gd name="T37" fmla="*/ 23 h 53"/>
                    <a:gd name="T38" fmla="*/ 8 w 76"/>
                    <a:gd name="T39" fmla="*/ 39 h 53"/>
                    <a:gd name="T40" fmla="*/ 6 w 76"/>
                    <a:gd name="T41" fmla="*/ 43 h 53"/>
                    <a:gd name="T42" fmla="*/ 2 w 76"/>
                    <a:gd name="T43" fmla="*/ 49 h 53"/>
                    <a:gd name="T44" fmla="*/ 6 w 76"/>
                    <a:gd name="T45" fmla="*/ 44 h 53"/>
                    <a:gd name="T46" fmla="*/ 8 w 76"/>
                    <a:gd name="T47" fmla="*/ 43 h 53"/>
                    <a:gd name="T48" fmla="*/ 8 w 76"/>
                    <a:gd name="T49" fmla="*/ 44 h 53"/>
                    <a:gd name="T50" fmla="*/ 8 w 76"/>
                    <a:gd name="T51" fmla="*/ 47 h 53"/>
                    <a:gd name="T52" fmla="*/ 9 w 76"/>
                    <a:gd name="T53" fmla="*/ 45 h 53"/>
                    <a:gd name="T54" fmla="*/ 14 w 76"/>
                    <a:gd name="T55" fmla="*/ 35 h 53"/>
                    <a:gd name="T56" fmla="*/ 17 w 76"/>
                    <a:gd name="T57" fmla="*/ 33 h 53"/>
                    <a:gd name="T58" fmla="*/ 26 w 76"/>
                    <a:gd name="T59" fmla="*/ 18 h 53"/>
                    <a:gd name="T60" fmla="*/ 63 w 76"/>
                    <a:gd name="T61" fmla="*/ 47 h 53"/>
                    <a:gd name="T62" fmla="*/ 76 w 76"/>
                    <a:gd name="T63" fmla="*/ 52 h 53"/>
                    <a:gd name="T64" fmla="*/ 76 w 76"/>
                    <a:gd name="T65" fmla="*/ 52 h 53"/>
                    <a:gd name="T66" fmla="*/ 7 w 76"/>
                    <a:gd name="T67" fmla="*/ 21 h 53"/>
                    <a:gd name="T68" fmla="*/ 8 w 76"/>
                    <a:gd name="T69" fmla="*/ 22 h 53"/>
                    <a:gd name="T70" fmla="*/ 9 w 76"/>
                    <a:gd name="T71" fmla="*/ 43 h 53"/>
                    <a:gd name="T72" fmla="*/ 10 w 76"/>
                    <a:gd name="T73" fmla="*/ 26 h 53"/>
                    <a:gd name="T74" fmla="*/ 11 w 76"/>
                    <a:gd name="T75" fmla="*/ 27 h 53"/>
                    <a:gd name="T76" fmla="*/ 16 w 76"/>
                    <a:gd name="T77" fmla="*/ 32 h 53"/>
                    <a:gd name="T78" fmla="*/ 16 w 76"/>
                    <a:gd name="T79" fmla="*/ 32 h 53"/>
                    <a:gd name="T80" fmla="*/ 11 w 76"/>
                    <a:gd name="T81" fmla="*/ 26 h 53"/>
                    <a:gd name="T82" fmla="*/ 10 w 76"/>
                    <a:gd name="T83" fmla="*/ 25 h 53"/>
                    <a:gd name="T84" fmla="*/ 25 w 76"/>
                    <a:gd name="T85" fmla="*/ 1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53">
                      <a:moveTo>
                        <a:pt x="76" y="52"/>
                      </a:moveTo>
                      <a:cubicBezTo>
                        <a:pt x="72" y="50"/>
                        <a:pt x="67" y="49"/>
                        <a:pt x="63" y="47"/>
                      </a:cubicBezTo>
                      <a:cubicBezTo>
                        <a:pt x="58" y="43"/>
                        <a:pt x="51" y="37"/>
                        <a:pt x="45" y="33"/>
                      </a:cubicBezTo>
                      <a:cubicBezTo>
                        <a:pt x="46" y="32"/>
                        <a:pt x="46" y="33"/>
                        <a:pt x="47" y="32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52" y="32"/>
                        <a:pt x="57" y="30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30"/>
                        <a:pt x="52" y="31"/>
                        <a:pt x="47" y="32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6" y="31"/>
                        <a:pt x="45" y="32"/>
                        <a:pt x="43" y="32"/>
                      </a:cubicBezTo>
                      <a:cubicBezTo>
                        <a:pt x="37" y="24"/>
                        <a:pt x="26" y="15"/>
                        <a:pt x="19" y="8"/>
                      </a:cubicBezTo>
                      <a:cubicBezTo>
                        <a:pt x="16" y="5"/>
                        <a:pt x="13" y="2"/>
                        <a:pt x="1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3"/>
                        <a:pt x="7" y="5"/>
                        <a:pt x="7" y="8"/>
                      </a:cubicBezTo>
                      <a:cubicBezTo>
                        <a:pt x="7" y="8"/>
                        <a:pt x="7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7" y="6"/>
                        <a:pt x="8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6"/>
                        <a:pt x="9" y="12"/>
                        <a:pt x="9" y="17"/>
                      </a:cubicBezTo>
                      <a:cubicBezTo>
                        <a:pt x="7" y="19"/>
                        <a:pt x="5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2" y="19"/>
                        <a:pt x="1" y="17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21"/>
                        <a:pt x="7" y="22"/>
                        <a:pt x="7" y="23"/>
                      </a:cubicBezTo>
                      <a:cubicBezTo>
                        <a:pt x="8" y="25"/>
                        <a:pt x="6" y="26"/>
                        <a:pt x="6" y="28"/>
                      </a:cubicBezTo>
                      <a:cubicBezTo>
                        <a:pt x="6" y="31"/>
                        <a:pt x="8" y="36"/>
                        <a:pt x="8" y="39"/>
                      </a:cubicBezTo>
                      <a:cubicBezTo>
                        <a:pt x="7" y="40"/>
                        <a:pt x="6" y="42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4" y="45"/>
                        <a:pt x="3" y="47"/>
                        <a:pt x="2" y="49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49"/>
                        <a:pt x="2" y="49"/>
                      </a:cubicBezTo>
                      <a:cubicBezTo>
                        <a:pt x="4" y="48"/>
                        <a:pt x="5" y="46"/>
                        <a:pt x="6" y="44"/>
                      </a:cubicBezTo>
                      <a:cubicBezTo>
                        <a:pt x="7" y="43"/>
                        <a:pt x="7" y="43"/>
                        <a:pt x="8" y="42"/>
                      </a:cubicBezTo>
                      <a:cubicBezTo>
                        <a:pt x="8" y="41"/>
                        <a:pt x="8" y="43"/>
                        <a:pt x="8" y="43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8" y="45"/>
                        <a:pt x="8" y="46"/>
                        <a:pt x="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47"/>
                        <a:pt x="9" y="47"/>
                        <a:pt x="9" y="47"/>
                      </a:cubicBezTo>
                      <a:cubicBezTo>
                        <a:pt x="9" y="46"/>
                        <a:pt x="9" y="45"/>
                        <a:pt x="9" y="45"/>
                      </a:cubicBezTo>
                      <a:cubicBezTo>
                        <a:pt x="9" y="45"/>
                        <a:pt x="9" y="44"/>
                        <a:pt x="9" y="44"/>
                      </a:cubicBezTo>
                      <a:cubicBezTo>
                        <a:pt x="11" y="41"/>
                        <a:pt x="12" y="38"/>
                        <a:pt x="14" y="35"/>
                      </a:cubicBezTo>
                      <a:cubicBezTo>
                        <a:pt x="15" y="34"/>
                        <a:pt x="16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0" y="28"/>
                        <a:pt x="23" y="23"/>
                        <a:pt x="26" y="18"/>
                      </a:cubicBezTo>
                      <a:cubicBezTo>
                        <a:pt x="39" y="26"/>
                        <a:pt x="49" y="40"/>
                        <a:pt x="62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7" y="49"/>
                        <a:pt x="72" y="51"/>
                        <a:pt x="76" y="52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lose/>
                      <a:moveTo>
                        <a:pt x="8" y="22"/>
                      </a:moveTo>
                      <a:cubicBezTo>
                        <a:pt x="8" y="22"/>
                        <a:pt x="7" y="21"/>
                        <a:pt x="7" y="21"/>
                      </a:cubicBezTo>
                      <a:cubicBezTo>
                        <a:pt x="7" y="20"/>
                        <a:pt x="8" y="20"/>
                        <a:pt x="9" y="21"/>
                      </a:cubicBezTo>
                      <a:cubicBezTo>
                        <a:pt x="8" y="21"/>
                        <a:pt x="8" y="22"/>
                        <a:pt x="8" y="22"/>
                      </a:cubicBezTo>
                      <a:close/>
                      <a:moveTo>
                        <a:pt x="14" y="35"/>
                      </a:moveTo>
                      <a:cubicBezTo>
                        <a:pt x="11" y="37"/>
                        <a:pt x="10" y="40"/>
                        <a:pt x="9" y="43"/>
                      </a:cubicBezTo>
                      <a:cubicBezTo>
                        <a:pt x="9" y="43"/>
                        <a:pt x="9" y="43"/>
                        <a:pt x="9" y="43"/>
                      </a:cubicBezTo>
                      <a:cubicBezTo>
                        <a:pt x="11" y="37"/>
                        <a:pt x="7" y="32"/>
                        <a:pt x="10" y="26"/>
                      </a:cubicBezTo>
                      <a:cubicBezTo>
                        <a:pt x="10" y="26"/>
                        <a:pt x="10" y="26"/>
                        <a:pt x="11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2" y="28"/>
                        <a:pt x="14" y="30"/>
                        <a:pt x="15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5" y="33"/>
                        <a:pt x="14" y="34"/>
                        <a:pt x="14" y="35"/>
                      </a:cubicBezTo>
                      <a:close/>
                      <a:moveTo>
                        <a:pt x="16" y="32"/>
                      </a:moveTo>
                      <a:cubicBezTo>
                        <a:pt x="16" y="32"/>
                        <a:pt x="16" y="32"/>
                        <a:pt x="16" y="31"/>
                      </a:cubicBezTo>
                      <a:cubicBezTo>
                        <a:pt x="14" y="30"/>
                        <a:pt x="13" y="28"/>
                        <a:pt x="11" y="26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0" y="25"/>
                        <a:pt x="10" y="25"/>
                      </a:cubicBezTo>
                      <a:cubicBezTo>
                        <a:pt x="14" y="18"/>
                        <a:pt x="11" y="12"/>
                        <a:pt x="13" y="5"/>
                      </a:cubicBezTo>
                      <a:cubicBezTo>
                        <a:pt x="17" y="9"/>
                        <a:pt x="21" y="13"/>
                        <a:pt x="25" y="17"/>
                      </a:cubicBezTo>
                      <a:cubicBezTo>
                        <a:pt x="22" y="22"/>
                        <a:pt x="20" y="27"/>
                        <a:pt x="16" y="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4993"/>
                <p:cNvSpPr>
                  <a:spLocks noEditPoints="1"/>
                </p:cNvSpPr>
                <p:nvPr/>
              </p:nvSpPr>
              <p:spPr bwMode="auto">
                <a:xfrm>
                  <a:off x="13" y="-22"/>
                  <a:ext cx="1751" cy="1323"/>
                </a:xfrm>
                <a:custGeom>
                  <a:avLst/>
                  <a:gdLst>
                    <a:gd name="T0" fmla="*/ 143 w 158"/>
                    <a:gd name="T1" fmla="*/ 3 h 118"/>
                    <a:gd name="T2" fmla="*/ 100 w 158"/>
                    <a:gd name="T3" fmla="*/ 12 h 118"/>
                    <a:gd name="T4" fmla="*/ 104 w 158"/>
                    <a:gd name="T5" fmla="*/ 13 h 118"/>
                    <a:gd name="T6" fmla="*/ 127 w 158"/>
                    <a:gd name="T7" fmla="*/ 16 h 118"/>
                    <a:gd name="T8" fmla="*/ 115 w 158"/>
                    <a:gd name="T9" fmla="*/ 2 h 118"/>
                    <a:gd name="T10" fmla="*/ 77 w 158"/>
                    <a:gd name="T11" fmla="*/ 2 h 118"/>
                    <a:gd name="T12" fmla="*/ 31 w 158"/>
                    <a:gd name="T13" fmla="*/ 5 h 118"/>
                    <a:gd name="T14" fmla="*/ 12 w 158"/>
                    <a:gd name="T15" fmla="*/ 14 h 118"/>
                    <a:gd name="T16" fmla="*/ 29 w 158"/>
                    <a:gd name="T17" fmla="*/ 14 h 118"/>
                    <a:gd name="T18" fmla="*/ 33 w 158"/>
                    <a:gd name="T19" fmla="*/ 13 h 118"/>
                    <a:gd name="T20" fmla="*/ 39 w 158"/>
                    <a:gd name="T21" fmla="*/ 28 h 118"/>
                    <a:gd name="T22" fmla="*/ 24 w 158"/>
                    <a:gd name="T23" fmla="*/ 39 h 118"/>
                    <a:gd name="T24" fmla="*/ 11 w 158"/>
                    <a:gd name="T25" fmla="*/ 66 h 118"/>
                    <a:gd name="T26" fmla="*/ 11 w 158"/>
                    <a:gd name="T27" fmla="*/ 77 h 118"/>
                    <a:gd name="T28" fmla="*/ 24 w 158"/>
                    <a:gd name="T29" fmla="*/ 78 h 118"/>
                    <a:gd name="T30" fmla="*/ 43 w 158"/>
                    <a:gd name="T31" fmla="*/ 41 h 118"/>
                    <a:gd name="T32" fmla="*/ 43 w 158"/>
                    <a:gd name="T33" fmla="*/ 49 h 118"/>
                    <a:gd name="T34" fmla="*/ 58 w 158"/>
                    <a:gd name="T35" fmla="*/ 49 h 118"/>
                    <a:gd name="T36" fmla="*/ 49 w 158"/>
                    <a:gd name="T37" fmla="*/ 79 h 118"/>
                    <a:gd name="T38" fmla="*/ 56 w 158"/>
                    <a:gd name="T39" fmla="*/ 83 h 118"/>
                    <a:gd name="T40" fmla="*/ 48 w 158"/>
                    <a:gd name="T41" fmla="*/ 101 h 118"/>
                    <a:gd name="T42" fmla="*/ 74 w 158"/>
                    <a:gd name="T43" fmla="*/ 118 h 118"/>
                    <a:gd name="T44" fmla="*/ 63 w 158"/>
                    <a:gd name="T45" fmla="*/ 76 h 118"/>
                    <a:gd name="T46" fmla="*/ 72 w 158"/>
                    <a:gd name="T47" fmla="*/ 73 h 118"/>
                    <a:gd name="T48" fmla="*/ 84 w 158"/>
                    <a:gd name="T49" fmla="*/ 97 h 118"/>
                    <a:gd name="T50" fmla="*/ 76 w 158"/>
                    <a:gd name="T51" fmla="*/ 77 h 118"/>
                    <a:gd name="T52" fmla="*/ 85 w 158"/>
                    <a:gd name="T53" fmla="*/ 74 h 118"/>
                    <a:gd name="T54" fmla="*/ 101 w 158"/>
                    <a:gd name="T55" fmla="*/ 67 h 118"/>
                    <a:gd name="T56" fmla="*/ 80 w 158"/>
                    <a:gd name="T57" fmla="*/ 51 h 118"/>
                    <a:gd name="T58" fmla="*/ 84 w 158"/>
                    <a:gd name="T59" fmla="*/ 50 h 118"/>
                    <a:gd name="T60" fmla="*/ 115 w 158"/>
                    <a:gd name="T61" fmla="*/ 71 h 118"/>
                    <a:gd name="T62" fmla="*/ 145 w 158"/>
                    <a:gd name="T63" fmla="*/ 72 h 118"/>
                    <a:gd name="T64" fmla="*/ 143 w 158"/>
                    <a:gd name="T65" fmla="*/ 62 h 118"/>
                    <a:gd name="T66" fmla="*/ 100 w 158"/>
                    <a:gd name="T67" fmla="*/ 9 h 118"/>
                    <a:gd name="T68" fmla="*/ 94 w 158"/>
                    <a:gd name="T69" fmla="*/ 4 h 118"/>
                    <a:gd name="T70" fmla="*/ 89 w 158"/>
                    <a:gd name="T71" fmla="*/ 24 h 118"/>
                    <a:gd name="T72" fmla="*/ 85 w 158"/>
                    <a:gd name="T73" fmla="*/ 16 h 118"/>
                    <a:gd name="T74" fmla="*/ 74 w 158"/>
                    <a:gd name="T75" fmla="*/ 64 h 118"/>
                    <a:gd name="T76" fmla="*/ 64 w 158"/>
                    <a:gd name="T77" fmla="*/ 49 h 118"/>
                    <a:gd name="T78" fmla="*/ 68 w 158"/>
                    <a:gd name="T79" fmla="*/ 47 h 118"/>
                    <a:gd name="T80" fmla="*/ 67 w 158"/>
                    <a:gd name="T81" fmla="*/ 57 h 118"/>
                    <a:gd name="T82" fmla="*/ 71 w 158"/>
                    <a:gd name="T83" fmla="*/ 27 h 118"/>
                    <a:gd name="T84" fmla="*/ 72 w 158"/>
                    <a:gd name="T85" fmla="*/ 46 h 118"/>
                    <a:gd name="T86" fmla="*/ 77 w 158"/>
                    <a:gd name="T87" fmla="*/ 28 h 118"/>
                    <a:gd name="T88" fmla="*/ 77 w 158"/>
                    <a:gd name="T89" fmla="*/ 26 h 118"/>
                    <a:gd name="T90" fmla="*/ 64 w 158"/>
                    <a:gd name="T91" fmla="*/ 41 h 118"/>
                    <a:gd name="T92" fmla="*/ 57 w 158"/>
                    <a:gd name="T93" fmla="*/ 11 h 118"/>
                    <a:gd name="T94" fmla="*/ 56 w 158"/>
                    <a:gd name="T95" fmla="*/ 7 h 118"/>
                    <a:gd name="T96" fmla="*/ 29 w 158"/>
                    <a:gd name="T97" fmla="*/ 38 h 118"/>
                    <a:gd name="T98" fmla="*/ 49 w 158"/>
                    <a:gd name="T99" fmla="*/ 34 h 118"/>
                    <a:gd name="T100" fmla="*/ 59 w 158"/>
                    <a:gd name="T101" fmla="*/ 49 h 118"/>
                    <a:gd name="T102" fmla="*/ 62 w 158"/>
                    <a:gd name="T103" fmla="*/ 75 h 118"/>
                    <a:gd name="T104" fmla="*/ 63 w 158"/>
                    <a:gd name="T105" fmla="*/ 58 h 118"/>
                    <a:gd name="T106" fmla="*/ 72 w 158"/>
                    <a:gd name="T107" fmla="*/ 72 h 118"/>
                    <a:gd name="T108" fmla="*/ 73 w 158"/>
                    <a:gd name="T109" fmla="*/ 70 h 118"/>
                    <a:gd name="T110" fmla="*/ 76 w 158"/>
                    <a:gd name="T111" fmla="*/ 45 h 118"/>
                    <a:gd name="T112" fmla="*/ 110 w 158"/>
                    <a:gd name="T113" fmla="*/ 50 h 118"/>
                    <a:gd name="T114" fmla="*/ 89 w 158"/>
                    <a:gd name="T115" fmla="*/ 25 h 118"/>
                    <a:gd name="T116" fmla="*/ 94 w 158"/>
                    <a:gd name="T117" fmla="*/ 2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58" h="118">
                      <a:moveTo>
                        <a:pt x="158" y="14"/>
                      </a:moveTo>
                      <a:cubicBezTo>
                        <a:pt x="154" y="12"/>
                        <a:pt x="151" y="10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48" y="3"/>
                        <a:pt x="153" y="5"/>
                        <a:pt x="154" y="2"/>
                      </a:cubicBezTo>
                      <a:cubicBezTo>
                        <a:pt x="153" y="2"/>
                        <a:pt x="153" y="2"/>
                        <a:pt x="153" y="2"/>
                      </a:cubicBezTo>
                      <a:cubicBezTo>
                        <a:pt x="152" y="2"/>
                        <a:pt x="151" y="3"/>
                        <a:pt x="151" y="3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3"/>
                        <a:pt x="146" y="5"/>
                        <a:pt x="145" y="6"/>
                      </a:cubicBezTo>
                      <a:cubicBezTo>
                        <a:pt x="145" y="6"/>
                        <a:pt x="145" y="6"/>
                        <a:pt x="145" y="6"/>
                      </a:cubicBezTo>
                      <a:cubicBezTo>
                        <a:pt x="145" y="6"/>
                        <a:pt x="144" y="5"/>
                        <a:pt x="144" y="5"/>
                      </a:cubicBezTo>
                      <a:cubicBezTo>
                        <a:pt x="144" y="5"/>
                        <a:pt x="144" y="4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43" y="3"/>
                        <a:pt x="142" y="2"/>
                        <a:pt x="142" y="2"/>
                      </a:cubicBezTo>
                      <a:cubicBezTo>
                        <a:pt x="141" y="2"/>
                        <a:pt x="141" y="2"/>
                        <a:pt x="141" y="2"/>
                      </a:cubicBezTo>
                      <a:cubicBezTo>
                        <a:pt x="142" y="2"/>
                        <a:pt x="142" y="3"/>
                        <a:pt x="142" y="3"/>
                      </a:cubicBezTo>
                      <a:cubicBezTo>
                        <a:pt x="142" y="4"/>
                        <a:pt x="142" y="4"/>
                        <a:pt x="142" y="4"/>
                      </a:cubicBezTo>
                      <a:cubicBezTo>
                        <a:pt x="143" y="4"/>
                        <a:pt x="143" y="5"/>
                        <a:pt x="144" y="6"/>
                      </a:cubicBezTo>
                      <a:cubicBezTo>
                        <a:pt x="144" y="6"/>
                        <a:pt x="144" y="7"/>
                        <a:pt x="145" y="7"/>
                      </a:cubicBezTo>
                      <a:cubicBezTo>
                        <a:pt x="140" y="12"/>
                        <a:pt x="139" y="16"/>
                        <a:pt x="136" y="21"/>
                      </a:cubicBezTo>
                      <a:cubicBezTo>
                        <a:pt x="131" y="22"/>
                        <a:pt x="126" y="21"/>
                        <a:pt x="121" y="22"/>
                      </a:cubicBezTo>
                      <a:cubicBezTo>
                        <a:pt x="121" y="22"/>
                        <a:pt x="121" y="22"/>
                        <a:pt x="121" y="22"/>
                      </a:cubicBezTo>
                      <a:cubicBezTo>
                        <a:pt x="113" y="25"/>
                        <a:pt x="105" y="20"/>
                        <a:pt x="97" y="19"/>
                      </a:cubicBezTo>
                      <a:cubicBezTo>
                        <a:pt x="98" y="16"/>
                        <a:pt x="99" y="14"/>
                        <a:pt x="100" y="11"/>
                      </a:cubicBezTo>
                      <a:cubicBezTo>
                        <a:pt x="100" y="12"/>
                        <a:pt x="100" y="12"/>
                        <a:pt x="100" y="12"/>
                      </a:cubicBezTo>
                      <a:cubicBezTo>
                        <a:pt x="101" y="11"/>
                        <a:pt x="101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3" y="12"/>
                        <a:pt x="103" y="13"/>
                        <a:pt x="104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6" y="15"/>
                        <a:pt x="108" y="16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9" y="18"/>
                        <a:pt x="109" y="18"/>
                        <a:pt x="109" y="18"/>
                      </a:cubicBezTo>
                      <a:cubicBezTo>
                        <a:pt x="108" y="16"/>
                        <a:pt x="106" y="14"/>
                        <a:pt x="104" y="13"/>
                      </a:cubicBezTo>
                      <a:cubicBezTo>
                        <a:pt x="107" y="13"/>
                        <a:pt x="110" y="14"/>
                        <a:pt x="113" y="16"/>
                      </a:cubicBezTo>
                      <a:cubicBezTo>
                        <a:pt x="113" y="16"/>
                        <a:pt x="113" y="16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0" y="14"/>
                        <a:pt x="107" y="12"/>
                        <a:pt x="104" y="13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4" y="12"/>
                        <a:pt x="104" y="12"/>
                      </a:cubicBezTo>
                      <a:cubicBezTo>
                        <a:pt x="104" y="12"/>
                        <a:pt x="103" y="12"/>
                        <a:pt x="102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2" y="11"/>
                        <a:pt x="101" y="10"/>
                        <a:pt x="100" y="10"/>
                      </a:cubicBezTo>
                      <a:cubicBezTo>
                        <a:pt x="101" y="8"/>
                        <a:pt x="102" y="5"/>
                        <a:pt x="103" y="3"/>
                      </a:cubicBezTo>
                      <a:cubicBezTo>
                        <a:pt x="105" y="4"/>
                        <a:pt x="107" y="8"/>
                        <a:pt x="110" y="8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1" y="9"/>
                        <a:pt x="112" y="10"/>
                        <a:pt x="113" y="10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17" y="12"/>
                        <a:pt x="121" y="17"/>
                        <a:pt x="127" y="17"/>
                      </a:cubicBezTo>
                      <a:cubicBezTo>
                        <a:pt x="127" y="17"/>
                        <a:pt x="127" y="17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7" y="16"/>
                        <a:pt x="127" y="16"/>
                        <a:pt x="127" y="16"/>
                      </a:cubicBezTo>
                      <a:cubicBezTo>
                        <a:pt x="122" y="16"/>
                        <a:pt x="118" y="12"/>
                        <a:pt x="114" y="9"/>
                      </a:cubicBezTo>
                      <a:cubicBezTo>
                        <a:pt x="119" y="7"/>
                        <a:pt x="124" y="6"/>
                        <a:pt x="129" y="4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30" y="4"/>
                        <a:pt x="130" y="4"/>
                        <a:pt x="129" y="4"/>
                      </a:cubicBezTo>
                      <a:cubicBezTo>
                        <a:pt x="129" y="4"/>
                        <a:pt x="129" y="4"/>
                        <a:pt x="129" y="4"/>
                      </a:cubicBezTo>
                      <a:cubicBezTo>
                        <a:pt x="124" y="6"/>
                        <a:pt x="119" y="7"/>
                        <a:pt x="113" y="9"/>
                      </a:cubicBezTo>
                      <a:cubicBezTo>
                        <a:pt x="113" y="9"/>
                        <a:pt x="113" y="9"/>
                        <a:pt x="113" y="9"/>
                      </a:cubicBezTo>
                      <a:cubicBezTo>
                        <a:pt x="112" y="9"/>
                        <a:pt x="112" y="8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11" y="7"/>
                        <a:pt x="111" y="7"/>
                        <a:pt x="111" y="7"/>
                      </a:cubicBezTo>
                      <a:cubicBezTo>
                        <a:pt x="109" y="6"/>
                        <a:pt x="107" y="5"/>
                        <a:pt x="106" y="3"/>
                      </a:cubicBezTo>
                      <a:cubicBezTo>
                        <a:pt x="108" y="2"/>
                        <a:pt x="112" y="3"/>
                        <a:pt x="115" y="2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8" y="2"/>
                        <a:pt x="107" y="2"/>
                        <a:pt x="106" y="2"/>
                      </a:cubicBezTo>
                      <a:cubicBezTo>
                        <a:pt x="100" y="2"/>
                        <a:pt x="100" y="2"/>
                        <a:pt x="100" y="2"/>
                      </a:cubicBezTo>
                      <a:cubicBezTo>
                        <a:pt x="99" y="2"/>
                        <a:pt x="96" y="3"/>
                        <a:pt x="94" y="3"/>
                      </a:cubicBezTo>
                      <a:cubicBezTo>
                        <a:pt x="93" y="2"/>
                        <a:pt x="93" y="2"/>
                        <a:pt x="92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2"/>
                        <a:pt x="85" y="2"/>
                        <a:pt x="85" y="2"/>
                      </a:cubicBezTo>
                      <a:cubicBezTo>
                        <a:pt x="85" y="3"/>
                        <a:pt x="84" y="4"/>
                        <a:pt x="84" y="4"/>
                      </a:cubicBezTo>
                      <a:cubicBezTo>
                        <a:pt x="83" y="3"/>
                        <a:pt x="82" y="3"/>
                        <a:pt x="83" y="2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3"/>
                        <a:pt x="81" y="4"/>
                        <a:pt x="81" y="5"/>
                      </a:cubicBezTo>
                      <a:cubicBezTo>
                        <a:pt x="79" y="5"/>
                        <a:pt x="77" y="5"/>
                        <a:pt x="75" y="5"/>
                      </a:cubicBezTo>
                      <a:cubicBezTo>
                        <a:pt x="76" y="4"/>
                        <a:pt x="76" y="3"/>
                        <a:pt x="77" y="2"/>
                      </a:cubicBezTo>
                      <a:cubicBezTo>
                        <a:pt x="66" y="2"/>
                        <a:pt x="66" y="2"/>
                        <a:pt x="66" y="2"/>
                      </a:cubicBezTo>
                      <a:cubicBezTo>
                        <a:pt x="64" y="3"/>
                        <a:pt x="62" y="5"/>
                        <a:pt x="60" y="4"/>
                      </a:cubicBezTo>
                      <a:cubicBezTo>
                        <a:pt x="61" y="4"/>
                        <a:pt x="61" y="3"/>
                        <a:pt x="61" y="2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9" y="3"/>
                        <a:pt x="59" y="4"/>
                        <a:pt x="59" y="5"/>
                      </a:cubicBezTo>
                      <a:cubicBezTo>
                        <a:pt x="58" y="4"/>
                        <a:pt x="57" y="3"/>
                        <a:pt x="56" y="2"/>
                      </a:cubicBezTo>
                      <a:cubicBezTo>
                        <a:pt x="47" y="2"/>
                        <a:pt x="47" y="2"/>
                        <a:pt x="47" y="2"/>
                      </a:cubicBezTo>
                      <a:cubicBezTo>
                        <a:pt x="42" y="6"/>
                        <a:pt x="36" y="4"/>
                        <a:pt x="31" y="5"/>
                      </a:cubicBezTo>
                      <a:cubicBezTo>
                        <a:pt x="27" y="4"/>
                        <a:pt x="22" y="4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22" y="4"/>
                        <a:pt x="27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6"/>
                        <a:pt x="34" y="6"/>
                        <a:pt x="35" y="6"/>
                      </a:cubicBezTo>
                      <a:cubicBezTo>
                        <a:pt x="37" y="6"/>
                        <a:pt x="39" y="5"/>
                        <a:pt x="39" y="6"/>
                      </a:cubicBezTo>
                      <a:cubicBezTo>
                        <a:pt x="32" y="11"/>
                        <a:pt x="24" y="12"/>
                        <a:pt x="17" y="13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3"/>
                        <a:pt x="14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3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5"/>
                        <a:pt x="13" y="15"/>
                        <a:pt x="13" y="14"/>
                      </a:cubicBezTo>
                      <a:cubicBezTo>
                        <a:pt x="13" y="14"/>
                        <a:pt x="13" y="15"/>
                        <a:pt x="13" y="15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0" y="14"/>
                        <a:pt x="24" y="14"/>
                        <a:pt x="28" y="13"/>
                      </a:cubicBezTo>
                      <a:cubicBezTo>
                        <a:pt x="28" y="14"/>
                        <a:pt x="28" y="14"/>
                        <a:pt x="29" y="15"/>
                      </a:cubicBezTo>
                      <a:cubicBezTo>
                        <a:pt x="29" y="15"/>
                        <a:pt x="29" y="15"/>
                        <a:pt x="29" y="16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30" y="16"/>
                        <a:pt x="30" y="16"/>
                        <a:pt x="30" y="15"/>
                      </a:cubicBezTo>
                      <a:cubicBezTo>
                        <a:pt x="29" y="15"/>
                        <a:pt x="29" y="15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4"/>
                        <a:pt x="29" y="13"/>
                        <a:pt x="30" y="12"/>
                      </a:cubicBezTo>
                      <a:cubicBezTo>
                        <a:pt x="36" y="10"/>
                        <a:pt x="42" y="7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48" y="5"/>
                        <a:pt x="48" y="5"/>
                        <a:pt x="48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7"/>
                        <a:pt x="48" y="9"/>
                        <a:pt x="48" y="10"/>
                      </a:cubicBezTo>
                      <a:cubicBezTo>
                        <a:pt x="44" y="12"/>
                        <a:pt x="40" y="12"/>
                        <a:pt x="36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35" y="13"/>
                        <a:pt x="34" y="13"/>
                        <a:pt x="33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13"/>
                        <a:pt x="33" y="14"/>
                        <a:pt x="33" y="13"/>
                      </a:cubicBezTo>
                      <a:cubicBezTo>
                        <a:pt x="34" y="13"/>
                        <a:pt x="35" y="13"/>
                        <a:pt x="37" y="13"/>
                      </a:cubicBezTo>
                      <a:cubicBezTo>
                        <a:pt x="37" y="13"/>
                        <a:pt x="37" y="13"/>
                        <a:pt x="37" y="13"/>
                      </a:cubicBezTo>
                      <a:cubicBezTo>
                        <a:pt x="41" y="14"/>
                        <a:pt x="45" y="12"/>
                        <a:pt x="49" y="12"/>
                      </a:cubicBezTo>
                      <a:cubicBezTo>
                        <a:pt x="49" y="14"/>
                        <a:pt x="49" y="15"/>
                        <a:pt x="50" y="17"/>
                      </a:cubicBezTo>
                      <a:cubicBezTo>
                        <a:pt x="46" y="21"/>
                        <a:pt x="43" y="24"/>
                        <a:pt x="39" y="28"/>
                      </a:cubicBezTo>
                      <a:cubicBezTo>
                        <a:pt x="38" y="27"/>
                        <a:pt x="37" y="26"/>
                        <a:pt x="36" y="25"/>
                      </a:cubicBezTo>
                      <a:cubicBezTo>
                        <a:pt x="35" y="24"/>
                        <a:pt x="33" y="23"/>
                        <a:pt x="32" y="22"/>
                      </a:cubicBezTo>
                      <a:cubicBezTo>
                        <a:pt x="32" y="22"/>
                        <a:pt x="31" y="21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0" y="21"/>
                        <a:pt x="30" y="21"/>
                        <a:pt x="31" y="21"/>
                      </a:cubicBezTo>
                      <a:cubicBezTo>
                        <a:pt x="31" y="22"/>
                        <a:pt x="31" y="22"/>
                        <a:pt x="32" y="22"/>
                      </a:cubicBezTo>
                      <a:cubicBezTo>
                        <a:pt x="33" y="23"/>
                        <a:pt x="34" y="24"/>
                        <a:pt x="36" y="26"/>
                      </a:cubicBezTo>
                      <a:cubicBezTo>
                        <a:pt x="37" y="26"/>
                        <a:pt x="38" y="27"/>
                        <a:pt x="39" y="28"/>
                      </a:cubicBezTo>
                      <a:cubicBezTo>
                        <a:pt x="34" y="35"/>
                        <a:pt x="27" y="35"/>
                        <a:pt x="21" y="36"/>
                      </a:cubicBezTo>
                      <a:cubicBezTo>
                        <a:pt x="16" y="37"/>
                        <a:pt x="12" y="38"/>
                        <a:pt x="8" y="39"/>
                      </a:cubicBezTo>
                      <a:cubicBezTo>
                        <a:pt x="5" y="35"/>
                        <a:pt x="4" y="31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4"/>
                        <a:pt x="0" y="21"/>
                        <a:pt x="0" y="18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1" y="27"/>
                      </a:cubicBezTo>
                      <a:cubicBezTo>
                        <a:pt x="2" y="31"/>
                        <a:pt x="5" y="35"/>
                        <a:pt x="5" y="39"/>
                      </a:cubicBezTo>
                      <a:cubicBezTo>
                        <a:pt x="3" y="39"/>
                        <a:pt x="1" y="40"/>
                        <a:pt x="0" y="4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5" y="41"/>
                        <a:pt x="9" y="40"/>
                        <a:pt x="15" y="39"/>
                      </a:cubicBezTo>
                      <a:cubicBezTo>
                        <a:pt x="18" y="39"/>
                        <a:pt x="21" y="38"/>
                        <a:pt x="24" y="39"/>
                      </a:cubicBezTo>
                      <a:cubicBezTo>
                        <a:pt x="22" y="41"/>
                        <a:pt x="19" y="43"/>
                        <a:pt x="16" y="45"/>
                      </a:cubicBezTo>
                      <a:cubicBezTo>
                        <a:pt x="16" y="45"/>
                        <a:pt x="16" y="45"/>
                        <a:pt x="16" y="45"/>
                      </a:cubicBezTo>
                      <a:cubicBezTo>
                        <a:pt x="16" y="45"/>
                        <a:pt x="15" y="46"/>
                        <a:pt x="14" y="46"/>
                      </a:cubicBezTo>
                      <a:cubicBezTo>
                        <a:pt x="14" y="46"/>
                        <a:pt x="14" y="46"/>
                        <a:pt x="14" y="47"/>
                      </a:cubicBezTo>
                      <a:cubicBezTo>
                        <a:pt x="14" y="47"/>
                        <a:pt x="14" y="47"/>
                        <a:pt x="15" y="47"/>
                      </a:cubicBezTo>
                      <a:cubicBezTo>
                        <a:pt x="15" y="46"/>
                        <a:pt x="16" y="46"/>
                        <a:pt x="17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20" y="45"/>
                        <a:pt x="23" y="42"/>
                        <a:pt x="26" y="40"/>
                      </a:cubicBezTo>
                      <a:cubicBezTo>
                        <a:pt x="27" y="46"/>
                        <a:pt x="25" y="51"/>
                        <a:pt x="27" y="56"/>
                      </a:cubicBezTo>
                      <a:cubicBezTo>
                        <a:pt x="25" y="61"/>
                        <a:pt x="22" y="64"/>
                        <a:pt x="18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6" y="65"/>
                        <a:pt x="13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13" y="66"/>
                        <a:pt x="16" y="66"/>
                        <a:pt x="18" y="65"/>
                      </a:cubicBezTo>
                      <a:cubicBezTo>
                        <a:pt x="18" y="65"/>
                        <a:pt x="18" y="65"/>
                        <a:pt x="18" y="65"/>
                      </a:cubicBezTo>
                      <a:cubicBezTo>
                        <a:pt x="19" y="65"/>
                        <a:pt x="20" y="64"/>
                        <a:pt x="21" y="65"/>
                      </a:cubicBezTo>
                      <a:cubicBezTo>
                        <a:pt x="18" y="69"/>
                        <a:pt x="13" y="73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7"/>
                        <a:pt x="11" y="77"/>
                        <a:pt x="10" y="78"/>
                      </a:cubicBezTo>
                      <a:cubicBezTo>
                        <a:pt x="10" y="78"/>
                        <a:pt x="9" y="79"/>
                        <a:pt x="8" y="80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80"/>
                        <a:pt x="9" y="80"/>
                        <a:pt x="9" y="80"/>
                      </a:cubicBezTo>
                      <a:cubicBezTo>
                        <a:pt x="9" y="80"/>
                        <a:pt x="10" y="79"/>
                        <a:pt x="11" y="78"/>
                      </a:cubicBezTo>
                      <a:cubicBezTo>
                        <a:pt x="11" y="78"/>
                        <a:pt x="11" y="78"/>
                        <a:pt x="11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3" y="76"/>
                        <a:pt x="14" y="75"/>
                        <a:pt x="16" y="73"/>
                      </a:cubicBezTo>
                      <a:cubicBezTo>
                        <a:pt x="17" y="75"/>
                        <a:pt x="16" y="77"/>
                        <a:pt x="16" y="79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6" y="81"/>
                        <a:pt x="16" y="83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6" y="83"/>
                        <a:pt x="16" y="81"/>
                        <a:pt x="17" y="79"/>
                      </a:cubicBezTo>
                      <a:cubicBezTo>
                        <a:pt x="17" y="79"/>
                        <a:pt x="17" y="79"/>
                        <a:pt x="17" y="79"/>
                      </a:cubicBezTo>
                      <a:cubicBezTo>
                        <a:pt x="18" y="77"/>
                        <a:pt x="16" y="74"/>
                        <a:pt x="18" y="71"/>
                      </a:cubicBezTo>
                      <a:cubicBezTo>
                        <a:pt x="19" y="68"/>
                        <a:pt x="24" y="67"/>
                        <a:pt x="26" y="63"/>
                      </a:cubicBezTo>
                      <a:cubicBezTo>
                        <a:pt x="28" y="67"/>
                        <a:pt x="25" y="70"/>
                        <a:pt x="24" y="74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5"/>
                        <a:pt x="24" y="77"/>
                        <a:pt x="24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7"/>
                        <a:pt x="25" y="75"/>
                        <a:pt x="25" y="74"/>
                      </a:cubicBezTo>
                      <a:cubicBezTo>
                        <a:pt x="25" y="74"/>
                        <a:pt x="25" y="74"/>
                        <a:pt x="25" y="74"/>
                      </a:cubicBezTo>
                      <a:cubicBezTo>
                        <a:pt x="28" y="70"/>
                        <a:pt x="27" y="68"/>
                        <a:pt x="28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7"/>
                        <a:pt x="28" y="68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68"/>
                        <a:pt x="29" y="66"/>
                        <a:pt x="29" y="65"/>
                      </a:cubicBezTo>
                      <a:cubicBezTo>
                        <a:pt x="29" y="65"/>
                        <a:pt x="29" y="65"/>
                        <a:pt x="29" y="64"/>
                      </a:cubicBezTo>
                      <a:cubicBezTo>
                        <a:pt x="29" y="64"/>
                        <a:pt x="29" y="64"/>
                        <a:pt x="29" y="64"/>
                      </a:cubicBezTo>
                      <a:cubicBezTo>
                        <a:pt x="29" y="57"/>
                        <a:pt x="37" y="49"/>
                        <a:pt x="43" y="41"/>
                      </a:cubicBezTo>
                      <a:cubicBezTo>
                        <a:pt x="44" y="42"/>
                        <a:pt x="43" y="42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4" y="44"/>
                        <a:pt x="45" y="45"/>
                        <a:pt x="45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45" y="46"/>
                        <a:pt x="45" y="46"/>
                        <a:pt x="46" y="46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5" y="47"/>
                        <a:pt x="45" y="47"/>
                      </a:cubicBezTo>
                      <a:cubicBezTo>
                        <a:pt x="45" y="47"/>
                        <a:pt x="44" y="48"/>
                        <a:pt x="43" y="48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48"/>
                        <a:pt x="45" y="48"/>
                        <a:pt x="46" y="47"/>
                      </a:cubicBezTo>
                      <a:cubicBezTo>
                        <a:pt x="46" y="47"/>
                        <a:pt x="46" y="47"/>
                        <a:pt x="46" y="47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6" y="48"/>
                        <a:pt x="46" y="48"/>
                        <a:pt x="46" y="48"/>
                      </a:cubicBezTo>
                      <a:cubicBezTo>
                        <a:pt x="48" y="53"/>
                        <a:pt x="51" y="58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2" y="58"/>
                        <a:pt x="49" y="53"/>
                        <a:pt x="47" y="48"/>
                      </a:cubicBezTo>
                      <a:cubicBezTo>
                        <a:pt x="47" y="47"/>
                        <a:pt x="47" y="47"/>
                        <a:pt x="46" y="47"/>
                      </a:cubicBezTo>
                      <a:cubicBezTo>
                        <a:pt x="50" y="40"/>
                        <a:pt x="55" y="42"/>
                        <a:pt x="59" y="39"/>
                      </a:cubicBezTo>
                      <a:cubicBezTo>
                        <a:pt x="60" y="42"/>
                        <a:pt x="58" y="46"/>
                        <a:pt x="58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8" y="51"/>
                        <a:pt x="58" y="52"/>
                        <a:pt x="59" y="54"/>
                      </a:cubicBezTo>
                      <a:cubicBezTo>
                        <a:pt x="59" y="55"/>
                        <a:pt x="58" y="56"/>
                        <a:pt x="58" y="56"/>
                      </a:cubicBezTo>
                      <a:cubicBezTo>
                        <a:pt x="58" y="56"/>
                        <a:pt x="58" y="56"/>
                        <a:pt x="58" y="57"/>
                      </a:cubicBezTo>
                      <a:cubicBezTo>
                        <a:pt x="58" y="58"/>
                        <a:pt x="57" y="60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58" y="60"/>
                        <a:pt x="58" y="59"/>
                        <a:pt x="59" y="57"/>
                      </a:cubicBezTo>
                      <a:cubicBezTo>
                        <a:pt x="59" y="57"/>
                        <a:pt x="59" y="57"/>
                        <a:pt x="59" y="57"/>
                      </a:cubicBezTo>
                      <a:cubicBezTo>
                        <a:pt x="59" y="56"/>
                        <a:pt x="59" y="56"/>
                        <a:pt x="59" y="55"/>
                      </a:cubicBezTo>
                      <a:cubicBezTo>
                        <a:pt x="61" y="56"/>
                        <a:pt x="60" y="59"/>
                        <a:pt x="60" y="60"/>
                      </a:cubicBezTo>
                      <a:cubicBezTo>
                        <a:pt x="60" y="65"/>
                        <a:pt x="59" y="71"/>
                        <a:pt x="59" y="76"/>
                      </a:cubicBezTo>
                      <a:cubicBezTo>
                        <a:pt x="55" y="77"/>
                        <a:pt x="52" y="78"/>
                        <a:pt x="49" y="79"/>
                      </a:cubicBezTo>
                      <a:cubicBezTo>
                        <a:pt x="49" y="79"/>
                        <a:pt x="49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8" y="79"/>
                        <a:pt x="48" y="79"/>
                        <a:pt x="48" y="79"/>
                      </a:cubicBezTo>
                      <a:cubicBezTo>
                        <a:pt x="45" y="81"/>
                        <a:pt x="42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42" y="81"/>
                        <a:pt x="45" y="82"/>
                        <a:pt x="49" y="80"/>
                      </a:cubicBezTo>
                      <a:cubicBezTo>
                        <a:pt x="49" y="80"/>
                        <a:pt x="49" y="80"/>
                        <a:pt x="49" y="80"/>
                      </a:cubicBezTo>
                      <a:cubicBezTo>
                        <a:pt x="52" y="79"/>
                        <a:pt x="55" y="79"/>
                        <a:pt x="58" y="78"/>
                      </a:cubicBezTo>
                      <a:cubicBezTo>
                        <a:pt x="59" y="80"/>
                        <a:pt x="59" y="83"/>
                        <a:pt x="57" y="83"/>
                      </a:cubicBezTo>
                      <a:cubicBezTo>
                        <a:pt x="57" y="83"/>
                        <a:pt x="57" y="83"/>
                        <a:pt x="57" y="83"/>
                      </a:cubicBezTo>
                      <a:cubicBezTo>
                        <a:pt x="57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6" y="83"/>
                        <a:pt x="56" y="83"/>
                        <a:pt x="56" y="83"/>
                      </a:cubicBezTo>
                      <a:cubicBezTo>
                        <a:pt x="54" y="83"/>
                        <a:pt x="52" y="83"/>
                        <a:pt x="50" y="81"/>
                      </a:cubicBezTo>
                      <a:cubicBezTo>
                        <a:pt x="50" y="81"/>
                        <a:pt x="49" y="81"/>
                        <a:pt x="49" y="81"/>
                      </a:cubicBezTo>
                      <a:cubicBezTo>
                        <a:pt x="49" y="82"/>
                        <a:pt x="49" y="82"/>
                        <a:pt x="49" y="82"/>
                      </a:cubicBezTo>
                      <a:cubicBezTo>
                        <a:pt x="52" y="83"/>
                        <a:pt x="54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7" y="84"/>
                        <a:pt x="57" y="84"/>
                        <a:pt x="58" y="84"/>
                      </a:cubicBezTo>
                      <a:cubicBezTo>
                        <a:pt x="58" y="84"/>
                        <a:pt x="58" y="84"/>
                        <a:pt x="58" y="84"/>
                      </a:cubicBezTo>
                      <a:cubicBezTo>
                        <a:pt x="55" y="90"/>
                        <a:pt x="53" y="96"/>
                        <a:pt x="49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8" y="101"/>
                        <a:pt x="48" y="101"/>
                        <a:pt x="48" y="101"/>
                      </a:cubicBezTo>
                      <a:cubicBezTo>
                        <a:pt x="49" y="102"/>
                        <a:pt x="49" y="101"/>
                        <a:pt x="49" y="101"/>
                      </a:cubicBezTo>
                      <a:cubicBezTo>
                        <a:pt x="49" y="104"/>
                        <a:pt x="48" y="106"/>
                        <a:pt x="47" y="109"/>
                      </a:cubicBezTo>
                      <a:cubicBezTo>
                        <a:pt x="47" y="109"/>
                        <a:pt x="48" y="109"/>
                        <a:pt x="48" y="109"/>
                      </a:cubicBezTo>
                      <a:cubicBezTo>
                        <a:pt x="48" y="109"/>
                        <a:pt x="48" y="109"/>
                        <a:pt x="48" y="109"/>
                      </a:cubicBezTo>
                      <a:cubicBezTo>
                        <a:pt x="48" y="106"/>
                        <a:pt x="50" y="104"/>
                        <a:pt x="50" y="101"/>
                      </a:cubicBezTo>
                      <a:cubicBezTo>
                        <a:pt x="50" y="101"/>
                        <a:pt x="50" y="101"/>
                        <a:pt x="50" y="101"/>
                      </a:cubicBezTo>
                      <a:cubicBezTo>
                        <a:pt x="53" y="96"/>
                        <a:pt x="55" y="90"/>
                        <a:pt x="58" y="85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60" y="93"/>
                        <a:pt x="65" y="103"/>
                        <a:pt x="70" y="112"/>
                      </a:cubicBezTo>
                      <a:cubicBezTo>
                        <a:pt x="70" y="112"/>
                        <a:pt x="70" y="112"/>
                        <a:pt x="70" y="112"/>
                      </a:cubicBezTo>
                      <a:cubicBezTo>
                        <a:pt x="71" y="114"/>
                        <a:pt x="73" y="116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4" y="118"/>
                        <a:pt x="74" y="118"/>
                        <a:pt x="74" y="118"/>
                      </a:cubicBezTo>
                      <a:cubicBezTo>
                        <a:pt x="73" y="116"/>
                        <a:pt x="72" y="114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71" y="112"/>
                        <a:pt x="71" y="112"/>
                        <a:pt x="71" y="112"/>
                      </a:cubicBezTo>
                      <a:cubicBezTo>
                        <a:pt x="68" y="105"/>
                        <a:pt x="63" y="96"/>
                        <a:pt x="61" y="88"/>
                      </a:cubicBezTo>
                      <a:cubicBezTo>
                        <a:pt x="61" y="85"/>
                        <a:pt x="60" y="81"/>
                        <a:pt x="61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8"/>
                        <a:pt x="62" y="78"/>
                        <a:pt x="62" y="78"/>
                      </a:cubicBezTo>
                      <a:cubicBezTo>
                        <a:pt x="62" y="77"/>
                        <a:pt x="62" y="76"/>
                        <a:pt x="62" y="76"/>
                      </a:cubicBezTo>
                      <a:cubicBezTo>
                        <a:pt x="62" y="76"/>
                        <a:pt x="63" y="76"/>
                        <a:pt x="63" y="76"/>
                      </a:cubicBezTo>
                      <a:cubicBezTo>
                        <a:pt x="63" y="76"/>
                        <a:pt x="63" y="76"/>
                        <a:pt x="63" y="76"/>
                      </a:cubicBezTo>
                      <a:cubicBezTo>
                        <a:pt x="63" y="76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7"/>
                        <a:pt x="63" y="77"/>
                      </a:cubicBezTo>
                      <a:cubicBezTo>
                        <a:pt x="63" y="77"/>
                        <a:pt x="63" y="76"/>
                        <a:pt x="63" y="76"/>
                      </a:cubicBezTo>
                      <a:cubicBezTo>
                        <a:pt x="63" y="74"/>
                        <a:pt x="66" y="71"/>
                        <a:pt x="67" y="69"/>
                      </a:cubicBezTo>
                      <a:cubicBezTo>
                        <a:pt x="69" y="69"/>
                        <a:pt x="70" y="71"/>
                        <a:pt x="71" y="73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cubicBezTo>
                        <a:pt x="69" y="76"/>
                        <a:pt x="67" y="79"/>
                        <a:pt x="65" y="81"/>
                      </a:cubicBezTo>
                      <a:cubicBezTo>
                        <a:pt x="65" y="81"/>
                        <a:pt x="65" y="82"/>
                        <a:pt x="65" y="82"/>
                      </a:cubicBezTo>
                      <a:cubicBezTo>
                        <a:pt x="66" y="82"/>
                        <a:pt x="66" y="82"/>
                        <a:pt x="66" y="82"/>
                      </a:cubicBezTo>
                      <a:cubicBezTo>
                        <a:pt x="68" y="79"/>
                        <a:pt x="70" y="76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3"/>
                        <a:pt x="72" y="73"/>
                        <a:pt x="72" y="73"/>
                      </a:cubicBezTo>
                      <a:cubicBezTo>
                        <a:pt x="72" y="74"/>
                        <a:pt x="73" y="74"/>
                        <a:pt x="73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9"/>
                        <a:pt x="74" y="83"/>
                        <a:pt x="74" y="88"/>
                      </a:cubicBezTo>
                      <a:cubicBezTo>
                        <a:pt x="74" y="88"/>
                        <a:pt x="74" y="88"/>
                        <a:pt x="74" y="88"/>
                      </a:cubicBezTo>
                      <a:cubicBezTo>
                        <a:pt x="74" y="89"/>
                        <a:pt x="73" y="91"/>
                        <a:pt x="73" y="93"/>
                      </a:cubicBezTo>
                      <a:cubicBezTo>
                        <a:pt x="73" y="93"/>
                        <a:pt x="73" y="93"/>
                        <a:pt x="73" y="93"/>
                      </a:cubicBezTo>
                      <a:cubicBezTo>
                        <a:pt x="73" y="93"/>
                        <a:pt x="74" y="93"/>
                        <a:pt x="74" y="93"/>
                      </a:cubicBezTo>
                      <a:cubicBezTo>
                        <a:pt x="74" y="91"/>
                        <a:pt x="74" y="89"/>
                        <a:pt x="74" y="87"/>
                      </a:cubicBezTo>
                      <a:cubicBezTo>
                        <a:pt x="74" y="87"/>
                        <a:pt x="74" y="87"/>
                        <a:pt x="74" y="87"/>
                      </a:cubicBezTo>
                      <a:cubicBezTo>
                        <a:pt x="75" y="87"/>
                        <a:pt x="75" y="87"/>
                        <a:pt x="75" y="87"/>
                      </a:cubicBezTo>
                      <a:cubicBezTo>
                        <a:pt x="75" y="87"/>
                        <a:pt x="75" y="86"/>
                        <a:pt x="75" y="86"/>
                      </a:cubicBezTo>
                      <a:cubicBezTo>
                        <a:pt x="78" y="90"/>
                        <a:pt x="81" y="93"/>
                        <a:pt x="84" y="97"/>
                      </a:cubicBezTo>
                      <a:cubicBezTo>
                        <a:pt x="84" y="97"/>
                        <a:pt x="85" y="97"/>
                        <a:pt x="85" y="97"/>
                      </a:cubicBezTo>
                      <a:cubicBezTo>
                        <a:pt x="85" y="97"/>
                        <a:pt x="85" y="97"/>
                        <a:pt x="85" y="97"/>
                      </a:cubicBezTo>
                      <a:cubicBezTo>
                        <a:pt x="82" y="93"/>
                        <a:pt x="79" y="89"/>
                        <a:pt x="76" y="85"/>
                      </a:cubicBezTo>
                      <a:cubicBezTo>
                        <a:pt x="76" y="85"/>
                        <a:pt x="76" y="85"/>
                        <a:pt x="76" y="85"/>
                      </a:cubicBezTo>
                      <a:cubicBezTo>
                        <a:pt x="75" y="83"/>
                        <a:pt x="75" y="79"/>
                        <a:pt x="76" y="77"/>
                      </a:cubicBezTo>
                      <a:cubicBezTo>
                        <a:pt x="79" y="79"/>
                        <a:pt x="81" y="80"/>
                        <a:pt x="84" y="82"/>
                      </a:cubicBezTo>
                      <a:cubicBezTo>
                        <a:pt x="84" y="82"/>
                        <a:pt x="84" y="83"/>
                        <a:pt x="84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5" y="82"/>
                        <a:pt x="84" y="82"/>
                        <a:pt x="84" y="82"/>
                      </a:cubicBezTo>
                      <a:cubicBezTo>
                        <a:pt x="81" y="80"/>
                        <a:pt x="79" y="78"/>
                        <a:pt x="76" y="77"/>
                      </a:cubicBezTo>
                      <a:cubicBezTo>
                        <a:pt x="76" y="77"/>
                        <a:pt x="76" y="77"/>
                        <a:pt x="76" y="77"/>
                      </a:cubicBezTo>
                      <a:cubicBezTo>
                        <a:pt x="75" y="75"/>
                        <a:pt x="76" y="72"/>
                        <a:pt x="76" y="70"/>
                      </a:cubicBezTo>
                      <a:cubicBezTo>
                        <a:pt x="80" y="74"/>
                        <a:pt x="83" y="79"/>
                        <a:pt x="87" y="83"/>
                      </a:cubicBezTo>
                      <a:cubicBezTo>
                        <a:pt x="87" y="83"/>
                        <a:pt x="87" y="83"/>
                        <a:pt x="87" y="83"/>
                      </a:cubicBezTo>
                      <a:cubicBezTo>
                        <a:pt x="89" y="85"/>
                        <a:pt x="90" y="87"/>
                        <a:pt x="92" y="88"/>
                      </a:cubicBezTo>
                      <a:cubicBezTo>
                        <a:pt x="95" y="91"/>
                        <a:pt x="98" y="92"/>
                        <a:pt x="101" y="94"/>
                      </a:cubicBezTo>
                      <a:cubicBezTo>
                        <a:pt x="101" y="94"/>
                        <a:pt x="101" y="94"/>
                        <a:pt x="102" y="94"/>
                      </a:cubicBezTo>
                      <a:cubicBezTo>
                        <a:pt x="102" y="94"/>
                        <a:pt x="102" y="93"/>
                        <a:pt x="101" y="93"/>
                      </a:cubicBezTo>
                      <a:cubicBezTo>
                        <a:pt x="101" y="93"/>
                        <a:pt x="101" y="93"/>
                        <a:pt x="101" y="93"/>
                      </a:cubicBezTo>
                      <a:cubicBezTo>
                        <a:pt x="98" y="92"/>
                        <a:pt x="95" y="90"/>
                        <a:pt x="93" y="88"/>
                      </a:cubicBezTo>
                      <a:cubicBezTo>
                        <a:pt x="91" y="86"/>
                        <a:pt x="89" y="84"/>
                        <a:pt x="88" y="82"/>
                      </a:cubicBezTo>
                      <a:cubicBezTo>
                        <a:pt x="88" y="82"/>
                        <a:pt x="88" y="82"/>
                        <a:pt x="88" y="82"/>
                      </a:cubicBezTo>
                      <a:cubicBezTo>
                        <a:pt x="86" y="80"/>
                        <a:pt x="84" y="78"/>
                        <a:pt x="82" y="76"/>
                      </a:cubicBezTo>
                      <a:cubicBezTo>
                        <a:pt x="83" y="75"/>
                        <a:pt x="84" y="75"/>
                        <a:pt x="85" y="74"/>
                      </a:cubicBezTo>
                      <a:cubicBezTo>
                        <a:pt x="85" y="74"/>
                        <a:pt x="85" y="74"/>
                        <a:pt x="85" y="74"/>
                      </a:cubicBezTo>
                      <a:cubicBezTo>
                        <a:pt x="86" y="73"/>
                        <a:pt x="88" y="73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1"/>
                        <a:pt x="89" y="71"/>
                        <a:pt x="89" y="72"/>
                      </a:cubicBezTo>
                      <a:cubicBezTo>
                        <a:pt x="87" y="72"/>
                        <a:pt x="86" y="73"/>
                        <a:pt x="84" y="74"/>
                      </a:cubicBezTo>
                      <a:cubicBezTo>
                        <a:pt x="84" y="74"/>
                        <a:pt x="84" y="74"/>
                        <a:pt x="84" y="74"/>
                      </a:cubicBezTo>
                      <a:cubicBezTo>
                        <a:pt x="83" y="74"/>
                        <a:pt x="82" y="74"/>
                        <a:pt x="82" y="75"/>
                      </a:cubicBezTo>
                      <a:cubicBezTo>
                        <a:pt x="80" y="73"/>
                        <a:pt x="78" y="71"/>
                        <a:pt x="77" y="69"/>
                      </a:cubicBezTo>
                      <a:cubicBezTo>
                        <a:pt x="77" y="67"/>
                        <a:pt x="76" y="65"/>
                        <a:pt x="76" y="63"/>
                      </a:cubicBezTo>
                      <a:cubicBezTo>
                        <a:pt x="80" y="63"/>
                        <a:pt x="84" y="65"/>
                        <a:pt x="88" y="65"/>
                      </a:cubicBezTo>
                      <a:cubicBezTo>
                        <a:pt x="88" y="65"/>
                        <a:pt x="88" y="65"/>
                        <a:pt x="88" y="65"/>
                      </a:cubicBezTo>
                      <a:cubicBezTo>
                        <a:pt x="92" y="66"/>
                        <a:pt x="96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101" y="67"/>
                        <a:pt x="101" y="67"/>
                        <a:pt x="101" y="67"/>
                      </a:cubicBezTo>
                      <a:cubicBezTo>
                        <a:pt x="96" y="66"/>
                        <a:pt x="92" y="66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6" y="64"/>
                        <a:pt x="84" y="63"/>
                        <a:pt x="82" y="63"/>
                      </a:cubicBezTo>
                      <a:cubicBezTo>
                        <a:pt x="80" y="62"/>
                        <a:pt x="77" y="62"/>
                        <a:pt x="77" y="61"/>
                      </a:cubicBezTo>
                      <a:cubicBezTo>
                        <a:pt x="75" y="59"/>
                        <a:pt x="76" y="56"/>
                        <a:pt x="76" y="54"/>
                      </a:cubicBezTo>
                      <a:cubicBezTo>
                        <a:pt x="76" y="52"/>
                        <a:pt x="75" y="49"/>
                        <a:pt x="76" y="47"/>
                      </a:cubicBezTo>
                      <a:cubicBezTo>
                        <a:pt x="76" y="47"/>
                        <a:pt x="76" y="48"/>
                        <a:pt x="76" y="48"/>
                      </a:cubicBezTo>
                      <a:cubicBezTo>
                        <a:pt x="78" y="49"/>
                        <a:pt x="79" y="49"/>
                        <a:pt x="80" y="50"/>
                      </a:cubicBezTo>
                      <a:cubicBezTo>
                        <a:pt x="80" y="50"/>
                        <a:pt x="80" y="51"/>
                        <a:pt x="80" y="51"/>
                      </a:cubicBezTo>
                      <a:cubicBezTo>
                        <a:pt x="80" y="51"/>
                        <a:pt x="80" y="51"/>
                        <a:pt x="80" y="51"/>
                      </a:cubicBezTo>
                      <a:cubicBezTo>
                        <a:pt x="79" y="52"/>
                        <a:pt x="79" y="53"/>
                        <a:pt x="79" y="54"/>
                      </a:cubicBezTo>
                      <a:cubicBezTo>
                        <a:pt x="79" y="54"/>
                        <a:pt x="79" y="55"/>
                        <a:pt x="79" y="55"/>
                      </a:cubicBezTo>
                      <a:cubicBezTo>
                        <a:pt x="79" y="55"/>
                        <a:pt x="79" y="55"/>
                        <a:pt x="80" y="54"/>
                      </a:cubicBezTo>
                      <a:cubicBezTo>
                        <a:pt x="80" y="53"/>
                        <a:pt x="80" y="52"/>
                        <a:pt x="80" y="52"/>
                      </a:cubicBezTo>
                      <a:cubicBezTo>
                        <a:pt x="80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1" y="51"/>
                      </a:cubicBezTo>
                      <a:cubicBezTo>
                        <a:pt x="81" y="51"/>
                        <a:pt x="81" y="51"/>
                        <a:pt x="82" y="51"/>
                      </a:cubicBezTo>
                      <a:cubicBezTo>
                        <a:pt x="82" y="51"/>
                        <a:pt x="82" y="52"/>
                        <a:pt x="82" y="52"/>
                      </a:cubicBezTo>
                      <a:cubicBezTo>
                        <a:pt x="82" y="52"/>
                        <a:pt x="82" y="52"/>
                        <a:pt x="82" y="52"/>
                      </a:cubicBezTo>
                      <a:cubicBezTo>
                        <a:pt x="83" y="52"/>
                        <a:pt x="83" y="52"/>
                        <a:pt x="82" y="52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1"/>
                        <a:pt x="82" y="51"/>
                        <a:pt x="82" y="51"/>
                      </a:cubicBezTo>
                      <a:cubicBezTo>
                        <a:pt x="82" y="50"/>
                        <a:pt x="83" y="50"/>
                        <a:pt x="84" y="50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4" y="49"/>
                        <a:pt x="84" y="49"/>
                        <a:pt x="84" y="49"/>
                      </a:cubicBezTo>
                      <a:cubicBezTo>
                        <a:pt x="85" y="48"/>
                        <a:pt x="86" y="47"/>
                        <a:pt x="87" y="45"/>
                      </a:cubicBezTo>
                      <a:cubicBezTo>
                        <a:pt x="93" y="46"/>
                        <a:pt x="98" y="54"/>
                        <a:pt x="106" y="59"/>
                      </a:cubicBezTo>
                      <a:cubicBezTo>
                        <a:pt x="108" y="61"/>
                        <a:pt x="113" y="64"/>
                        <a:pt x="114" y="66"/>
                      </a:cubicBezTo>
                      <a:cubicBezTo>
                        <a:pt x="115" y="68"/>
                        <a:pt x="114" y="71"/>
                        <a:pt x="114" y="72"/>
                      </a:cubicBezTo>
                      <a:cubicBezTo>
                        <a:pt x="114" y="73"/>
                        <a:pt x="114" y="74"/>
                        <a:pt x="113" y="75"/>
                      </a:cubicBezTo>
                      <a:cubicBezTo>
                        <a:pt x="113" y="75"/>
                        <a:pt x="113" y="75"/>
                        <a:pt x="114" y="75"/>
                      </a:cubicBezTo>
                      <a:cubicBezTo>
                        <a:pt x="114" y="75"/>
                        <a:pt x="114" y="75"/>
                        <a:pt x="114" y="75"/>
                      </a:cubicBezTo>
                      <a:cubicBezTo>
                        <a:pt x="114" y="74"/>
                        <a:pt x="114" y="73"/>
                        <a:pt x="114" y="72"/>
                      </a:cubicBezTo>
                      <a:cubicBezTo>
                        <a:pt x="114" y="72"/>
                        <a:pt x="114" y="72"/>
                        <a:pt x="114" y="72"/>
                      </a:cubicBezTo>
                      <a:cubicBezTo>
                        <a:pt x="114" y="72"/>
                        <a:pt x="115" y="72"/>
                        <a:pt x="115" y="72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5"/>
                        <a:pt x="115" y="78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8" y="81"/>
                        <a:pt x="118" y="81"/>
                        <a:pt x="117" y="81"/>
                      </a:cubicBezTo>
                      <a:cubicBezTo>
                        <a:pt x="116" y="78"/>
                        <a:pt x="116" y="75"/>
                        <a:pt x="115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6" y="70"/>
                        <a:pt x="114" y="68"/>
                        <a:pt x="116" y="67"/>
                      </a:cubicBezTo>
                      <a:cubicBezTo>
                        <a:pt x="121" y="69"/>
                        <a:pt x="126" y="71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1" y="73"/>
                        <a:pt x="131" y="73"/>
                        <a:pt x="131" y="73"/>
                      </a:cubicBezTo>
                      <a:cubicBezTo>
                        <a:pt x="135" y="72"/>
                        <a:pt x="140" y="71"/>
                        <a:pt x="144" y="73"/>
                      </a:cubicBezTo>
                      <a:cubicBezTo>
                        <a:pt x="145" y="73"/>
                        <a:pt x="145" y="73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5" y="72"/>
                        <a:pt x="145" y="72"/>
                        <a:pt x="145" y="72"/>
                      </a:cubicBezTo>
                      <a:cubicBezTo>
                        <a:pt x="140" y="71"/>
                        <a:pt x="135" y="72"/>
                        <a:pt x="131" y="72"/>
                      </a:cubicBezTo>
                      <a:cubicBezTo>
                        <a:pt x="126" y="70"/>
                        <a:pt x="121" y="68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6" y="66"/>
                        <a:pt x="116" y="66"/>
                        <a:pt x="116" y="66"/>
                      </a:cubicBezTo>
                      <a:cubicBezTo>
                        <a:pt x="118" y="59"/>
                        <a:pt x="123" y="51"/>
                        <a:pt x="127" y="44"/>
                      </a:cubicBezTo>
                      <a:cubicBezTo>
                        <a:pt x="129" y="45"/>
                        <a:pt x="131" y="49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7" y="54"/>
                        <a:pt x="139" y="59"/>
                        <a:pt x="142" y="62"/>
                      </a:cubicBezTo>
                      <a:cubicBezTo>
                        <a:pt x="143" y="63"/>
                        <a:pt x="144" y="63"/>
                        <a:pt x="145" y="64"/>
                      </a:cubicBezTo>
                      <a:cubicBezTo>
                        <a:pt x="145" y="64"/>
                        <a:pt x="145" y="64"/>
                        <a:pt x="145" y="64"/>
                      </a:cubicBezTo>
                      <a:cubicBezTo>
                        <a:pt x="145" y="64"/>
                        <a:pt x="145" y="63"/>
                        <a:pt x="145" y="63"/>
                      </a:cubicBezTo>
                      <a:cubicBezTo>
                        <a:pt x="144" y="63"/>
                        <a:pt x="143" y="62"/>
                        <a:pt x="143" y="62"/>
                      </a:cubicBezTo>
                      <a:cubicBezTo>
                        <a:pt x="139" y="59"/>
                        <a:pt x="137" y="54"/>
                        <a:pt x="134" y="51"/>
                      </a:cubicBezTo>
                      <a:cubicBezTo>
                        <a:pt x="134" y="51"/>
                        <a:pt x="134" y="51"/>
                        <a:pt x="134" y="51"/>
                      </a:cubicBezTo>
                      <a:cubicBezTo>
                        <a:pt x="132" y="48"/>
                        <a:pt x="130" y="45"/>
                        <a:pt x="128" y="42"/>
                      </a:cubicBezTo>
                      <a:cubicBezTo>
                        <a:pt x="130" y="36"/>
                        <a:pt x="134" y="30"/>
                        <a:pt x="137" y="23"/>
                      </a:cubicBezTo>
                      <a:cubicBezTo>
                        <a:pt x="139" y="19"/>
                        <a:pt x="141" y="15"/>
                        <a:pt x="143" y="12"/>
                      </a:cubicBezTo>
                      <a:cubicBezTo>
                        <a:pt x="144" y="11"/>
                        <a:pt x="146" y="8"/>
                        <a:pt x="147" y="8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0" y="10"/>
                        <a:pt x="154" y="12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ubicBezTo>
                        <a:pt x="158" y="14"/>
                        <a:pt x="158" y="14"/>
                        <a:pt x="158" y="14"/>
                      </a:cubicBezTo>
                      <a:close/>
                      <a:moveTo>
                        <a:pt x="101" y="4"/>
                      </a:moveTo>
                      <a:cubicBezTo>
                        <a:pt x="100" y="5"/>
                        <a:pt x="101" y="7"/>
                        <a:pt x="100" y="9"/>
                      </a:cubicBezTo>
                      <a:cubicBezTo>
                        <a:pt x="99" y="8"/>
                        <a:pt x="99" y="8"/>
                        <a:pt x="99" y="8"/>
                      </a:cubicBezTo>
                      <a:cubicBezTo>
                        <a:pt x="98" y="7"/>
                        <a:pt x="96" y="5"/>
                        <a:pt x="95" y="4"/>
                      </a:cubicBezTo>
                      <a:cubicBezTo>
                        <a:pt x="97" y="3"/>
                        <a:pt x="99" y="3"/>
                        <a:pt x="101" y="4"/>
                      </a:cubicBezTo>
                      <a:close/>
                      <a:moveTo>
                        <a:pt x="94" y="4"/>
                      </a:move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6"/>
                        <a:pt x="97" y="7"/>
                        <a:pt x="99" y="9"/>
                      </a:cubicBezTo>
                      <a:cubicBezTo>
                        <a:pt x="99" y="9"/>
                        <a:pt x="99" y="9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100" y="10"/>
                        <a:pt x="100" y="10"/>
                        <a:pt x="100" y="10"/>
                      </a:cubicBezTo>
                      <a:cubicBezTo>
                        <a:pt x="99" y="10"/>
                        <a:pt x="99" y="10"/>
                        <a:pt x="99" y="11"/>
                      </a:cubicBezTo>
                      <a:cubicBezTo>
                        <a:pt x="98" y="11"/>
                        <a:pt x="98" y="10"/>
                        <a:pt x="97" y="10"/>
                      </a:cubicBezTo>
                      <a:cubicBezTo>
                        <a:pt x="95" y="8"/>
                        <a:pt x="94" y="6"/>
                        <a:pt x="92" y="4"/>
                      </a:cubicBezTo>
                      <a:cubicBezTo>
                        <a:pt x="93" y="3"/>
                        <a:pt x="94" y="4"/>
                        <a:pt x="94" y="4"/>
                      </a:cubicBezTo>
                      <a:close/>
                      <a:moveTo>
                        <a:pt x="92" y="4"/>
                      </a:moveTo>
                      <a:cubicBezTo>
                        <a:pt x="92" y="4"/>
                        <a:pt x="92" y="4"/>
                        <a:pt x="92" y="4"/>
                      </a:cubicBezTo>
                      <a:cubicBezTo>
                        <a:pt x="94" y="6"/>
                        <a:pt x="95" y="8"/>
                        <a:pt x="97" y="10"/>
                      </a:cubicBezTo>
                      <a:cubicBezTo>
                        <a:pt x="98" y="11"/>
                        <a:pt x="98" y="11"/>
                        <a:pt x="99" y="11"/>
                      </a:cubicBezTo>
                      <a:cubicBezTo>
                        <a:pt x="98" y="14"/>
                        <a:pt x="98" y="17"/>
                        <a:pt x="96" y="19"/>
                      </a:cubicBezTo>
                      <a:cubicBezTo>
                        <a:pt x="96" y="19"/>
                        <a:pt x="96" y="19"/>
                        <a:pt x="96" y="19"/>
                      </a:cubicBezTo>
                      <a:cubicBezTo>
                        <a:pt x="96" y="21"/>
                        <a:pt x="95" y="22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4" y="24"/>
                        <a:pt x="94" y="24"/>
                        <a:pt x="94" y="24"/>
                      </a:cubicBezTo>
                      <a:cubicBezTo>
                        <a:pt x="92" y="24"/>
                        <a:pt x="91" y="24"/>
                        <a:pt x="90" y="24"/>
                      </a:cubicBezTo>
                      <a:cubicBezTo>
                        <a:pt x="90" y="24"/>
                        <a:pt x="90" y="24"/>
                        <a:pt x="90" y="24"/>
                      </a:cubicBezTo>
                      <a:cubicBezTo>
                        <a:pt x="90" y="24"/>
                        <a:pt x="89" y="24"/>
                        <a:pt x="89" y="24"/>
                      </a:cubicBez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9" y="23"/>
                        <a:pt x="88" y="22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8" y="21"/>
                        <a:pt x="88" y="21"/>
                        <a:pt x="88" y="21"/>
                      </a:cubicBezTo>
                      <a:cubicBezTo>
                        <a:pt x="87" y="18"/>
                        <a:pt x="86" y="16"/>
                        <a:pt x="86" y="14"/>
                      </a:cubicBezTo>
                      <a:cubicBezTo>
                        <a:pt x="89" y="10"/>
                        <a:pt x="89" y="7"/>
                        <a:pt x="91" y="3"/>
                      </a:cubicBezTo>
                      <a:cubicBezTo>
                        <a:pt x="91" y="3"/>
                        <a:pt x="91" y="4"/>
                        <a:pt x="92" y="4"/>
                      </a:cubicBezTo>
                      <a:close/>
                      <a:moveTo>
                        <a:pt x="89" y="24"/>
                      </a:moveTo>
                      <a:cubicBezTo>
                        <a:pt x="89" y="24"/>
                        <a:pt x="89" y="24"/>
                        <a:pt x="89" y="24"/>
                      </a:cubicBezTo>
                      <a:cubicBezTo>
                        <a:pt x="86" y="24"/>
                        <a:pt x="84" y="23"/>
                        <a:pt x="82" y="23"/>
                      </a:cubicBezTo>
                      <a:cubicBezTo>
                        <a:pt x="82" y="23"/>
                        <a:pt x="82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1" y="23"/>
                        <a:pt x="81" y="23"/>
                        <a:pt x="81" y="23"/>
                      </a:cubicBezTo>
                      <a:cubicBezTo>
                        <a:pt x="82" y="20"/>
                        <a:pt x="83" y="18"/>
                        <a:pt x="85" y="16"/>
                      </a:cubicBezTo>
                      <a:cubicBezTo>
                        <a:pt x="86" y="18"/>
                        <a:pt x="86" y="19"/>
                        <a:pt x="88" y="21"/>
                      </a:cubicBezTo>
                      <a:cubicBezTo>
                        <a:pt x="88" y="22"/>
                        <a:pt x="89" y="23"/>
                        <a:pt x="89" y="24"/>
                      </a:cubicBezTo>
                      <a:close/>
                      <a:moveTo>
                        <a:pt x="84" y="6"/>
                      </a:moveTo>
                      <a:cubicBezTo>
                        <a:pt x="86" y="5"/>
                        <a:pt x="87" y="3"/>
                        <a:pt x="88" y="2"/>
                      </a:cubicBezTo>
                      <a:cubicBezTo>
                        <a:pt x="88" y="5"/>
                        <a:pt x="87" y="8"/>
                        <a:pt x="85" y="11"/>
                      </a:cubicBezTo>
                      <a:cubicBezTo>
                        <a:pt x="86" y="11"/>
                        <a:pt x="85" y="11"/>
                        <a:pt x="85" y="11"/>
                      </a:cubicBezTo>
                      <a:cubicBezTo>
                        <a:pt x="85" y="9"/>
                        <a:pt x="84" y="8"/>
                        <a:pt x="84" y="6"/>
                      </a:cubicBezTo>
                      <a:close/>
                      <a:moveTo>
                        <a:pt x="83" y="9"/>
                      </a:moveTo>
                      <a:cubicBezTo>
                        <a:pt x="84" y="10"/>
                        <a:pt x="84" y="12"/>
                        <a:pt x="84" y="13"/>
                      </a:cubicBezTo>
                      <a:cubicBezTo>
                        <a:pt x="82" y="17"/>
                        <a:pt x="79" y="26"/>
                        <a:pt x="74" y="23"/>
                      </a:cubicBezTo>
                      <a:cubicBezTo>
                        <a:pt x="76" y="19"/>
                        <a:pt x="80" y="14"/>
                        <a:pt x="83" y="9"/>
                      </a:cubicBezTo>
                      <a:close/>
                      <a:moveTo>
                        <a:pt x="74" y="61"/>
                      </a:moveTo>
                      <a:cubicBezTo>
                        <a:pt x="75" y="62"/>
                        <a:pt x="75" y="64"/>
                        <a:pt x="74" y="64"/>
                      </a:cubicBezTo>
                      <a:cubicBezTo>
                        <a:pt x="74" y="63"/>
                        <a:pt x="73" y="62"/>
                        <a:pt x="74" y="61"/>
                      </a:cubicBezTo>
                      <a:close/>
                      <a:moveTo>
                        <a:pt x="74" y="60"/>
                      </a:moveTo>
                      <a:cubicBezTo>
                        <a:pt x="73" y="59"/>
                        <a:pt x="73" y="59"/>
                        <a:pt x="72" y="59"/>
                      </a:cubicBezTo>
                      <a:cubicBezTo>
                        <a:pt x="73" y="58"/>
                        <a:pt x="73" y="57"/>
                        <a:pt x="74" y="56"/>
                      </a:cubicBezTo>
                      <a:cubicBezTo>
                        <a:pt x="74" y="57"/>
                        <a:pt x="74" y="59"/>
                        <a:pt x="74" y="60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4" y="48"/>
                        <a:pt x="74" y="52"/>
                        <a:pt x="72" y="55"/>
                      </a:cubicBezTo>
                      <a:cubicBezTo>
                        <a:pt x="72" y="56"/>
                        <a:pt x="72" y="56"/>
                        <a:pt x="71" y="55"/>
                      </a:cubicBezTo>
                      <a:cubicBezTo>
                        <a:pt x="72" y="52"/>
                        <a:pt x="69" y="49"/>
                        <a:pt x="72" y="46"/>
                      </a:cubicBezTo>
                      <a:close/>
                      <a:moveTo>
                        <a:pt x="63" y="50"/>
                      </a:moveTo>
                      <a:cubicBezTo>
                        <a:pt x="63" y="49"/>
                        <a:pt x="64" y="50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5" y="49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5" y="48"/>
                        <a:pt x="65" y="48"/>
                      </a:cubicBezTo>
                      <a:cubicBezTo>
                        <a:pt x="65" y="48"/>
                        <a:pt x="66" y="48"/>
                        <a:pt x="66" y="48"/>
                      </a:cubicBezTo>
                      <a:cubicBezTo>
                        <a:pt x="66" y="51"/>
                        <a:pt x="65" y="53"/>
                        <a:pt x="65" y="56"/>
                      </a:cubicBezTo>
                      <a:cubicBezTo>
                        <a:pt x="62" y="56"/>
                        <a:pt x="64" y="51"/>
                        <a:pt x="63" y="50"/>
                      </a:cubicBezTo>
                      <a:close/>
                      <a:moveTo>
                        <a:pt x="66" y="56"/>
                      </a:moveTo>
                      <a:cubicBezTo>
                        <a:pt x="66" y="53"/>
                        <a:pt x="67" y="51"/>
                        <a:pt x="66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6" y="47"/>
                        <a:pt x="66" y="47"/>
                        <a:pt x="67" y="47"/>
                      </a:cubicBezTo>
                      <a:cubicBezTo>
                        <a:pt x="67" y="47"/>
                        <a:pt x="67" y="47"/>
                        <a:pt x="67" y="47"/>
                      </a:cubicBezTo>
                      <a:cubicBezTo>
                        <a:pt x="67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70" y="50"/>
                        <a:pt x="68" y="53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ubicBezTo>
                        <a:pt x="66" y="56"/>
                        <a:pt x="66" y="56"/>
                        <a:pt x="66" y="56"/>
                      </a:cubicBezTo>
                      <a:close/>
                      <a:moveTo>
                        <a:pt x="67" y="45"/>
                      </a:move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6"/>
                      </a:cubicBezTo>
                      <a:cubicBezTo>
                        <a:pt x="67" y="46"/>
                        <a:pt x="67" y="46"/>
                        <a:pt x="67" y="45"/>
                      </a:cubicBezTo>
                      <a:close/>
                      <a:moveTo>
                        <a:pt x="69" y="52"/>
                      </a:moveTo>
                      <a:cubicBezTo>
                        <a:pt x="70" y="54"/>
                        <a:pt x="71" y="56"/>
                        <a:pt x="70" y="58"/>
                      </a:cubicBezTo>
                      <a:cubicBezTo>
                        <a:pt x="69" y="58"/>
                        <a:pt x="68" y="58"/>
                        <a:pt x="67" y="57"/>
                      </a:cubicBezTo>
                      <a:cubicBezTo>
                        <a:pt x="68" y="55"/>
                        <a:pt x="68" y="54"/>
                        <a:pt x="69" y="52"/>
                      </a:cubicBezTo>
                      <a:close/>
                      <a:moveTo>
                        <a:pt x="71" y="28"/>
                      </a:moveTo>
                      <a:cubicBezTo>
                        <a:pt x="71" y="28"/>
                        <a:pt x="71" y="28"/>
                        <a:pt x="71" y="28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2" y="27"/>
                        <a:pt x="72" y="26"/>
                        <a:pt x="72" y="25"/>
                      </a:cubicBezTo>
                      <a:cubicBezTo>
                        <a:pt x="72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5"/>
                        <a:pt x="73" y="25"/>
                        <a:pt x="73" y="25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3" y="28"/>
                        <a:pt x="73" y="29"/>
                        <a:pt x="73" y="31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2" y="31"/>
                        <a:pt x="71" y="29"/>
                        <a:pt x="71" y="28"/>
                      </a:cubicBezTo>
                      <a:close/>
                      <a:moveTo>
                        <a:pt x="71" y="27"/>
                      </a:moveTo>
                      <a:cubicBezTo>
                        <a:pt x="70" y="26"/>
                        <a:pt x="71" y="26"/>
                        <a:pt x="70" y="25"/>
                      </a:cubicBezTo>
                      <a:cubicBezTo>
                        <a:pt x="71" y="25"/>
                        <a:pt x="71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5"/>
                        <a:pt x="72" y="25"/>
                        <a:pt x="72" y="25"/>
                      </a:cubicBezTo>
                      <a:cubicBezTo>
                        <a:pt x="72" y="26"/>
                        <a:pt x="71" y="27"/>
                        <a:pt x="71" y="27"/>
                      </a:cubicBezTo>
                      <a:close/>
                      <a:moveTo>
                        <a:pt x="72" y="46"/>
                      </a:move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1" y="45"/>
                        <a:pt x="71" y="45"/>
                      </a:cubicBezTo>
                      <a:cubicBezTo>
                        <a:pt x="72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5"/>
                      </a:cubicBezTo>
                      <a:cubicBezTo>
                        <a:pt x="72" y="45"/>
                        <a:pt x="72" y="45"/>
                        <a:pt x="72" y="46"/>
                      </a:cubicBezTo>
                      <a:close/>
                      <a:moveTo>
                        <a:pt x="73" y="31"/>
                      </a:move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73" y="30"/>
                        <a:pt x="74" y="28"/>
                        <a:pt x="73" y="26"/>
                      </a:cubicBezTo>
                      <a:cubicBezTo>
                        <a:pt x="73" y="26"/>
                        <a:pt x="73" y="26"/>
                        <a:pt x="73" y="26"/>
                      </a:cubicBezTo>
                      <a:cubicBezTo>
                        <a:pt x="74" y="25"/>
                        <a:pt x="75" y="24"/>
                        <a:pt x="77" y="25"/>
                      </a:cubicBezTo>
                      <a:cubicBezTo>
                        <a:pt x="77" y="25"/>
                        <a:pt x="77" y="26"/>
                        <a:pt x="77" y="26"/>
                      </a:cubicBezTo>
                      <a:cubicBezTo>
                        <a:pt x="77" y="26"/>
                        <a:pt x="77" y="27"/>
                        <a:pt x="77" y="27"/>
                      </a:cubicBezTo>
                      <a:cubicBezTo>
                        <a:pt x="77" y="27"/>
                        <a:pt x="77" y="27"/>
                        <a:pt x="76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28"/>
                        <a:pt x="75" y="27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5" y="28"/>
                        <a:pt x="75" y="28"/>
                      </a:cubicBezTo>
                      <a:cubicBezTo>
                        <a:pt x="75" y="28"/>
                        <a:pt x="76" y="28"/>
                        <a:pt x="77" y="28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7" y="28"/>
                        <a:pt x="77" y="28"/>
                        <a:pt x="77" y="28"/>
                      </a:cubicBezTo>
                      <a:cubicBezTo>
                        <a:pt x="76" y="30"/>
                        <a:pt x="76" y="32"/>
                        <a:pt x="75" y="34"/>
                      </a:cubicBezTo>
                      <a:cubicBezTo>
                        <a:pt x="73" y="34"/>
                        <a:pt x="73" y="32"/>
                        <a:pt x="73" y="31"/>
                      </a:cubicBezTo>
                      <a:close/>
                      <a:moveTo>
                        <a:pt x="77" y="26"/>
                      </a:moveTo>
                      <a:cubicBezTo>
                        <a:pt x="77" y="26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77" y="25"/>
                        <a:pt x="77" y="25"/>
                        <a:pt x="77" y="24"/>
                      </a:cubicBezTo>
                      <a:cubicBezTo>
                        <a:pt x="78" y="25"/>
                        <a:pt x="78" y="24"/>
                        <a:pt x="79" y="25"/>
                      </a:cubicBezTo>
                      <a:cubicBezTo>
                        <a:pt x="78" y="26"/>
                        <a:pt x="78" y="26"/>
                        <a:pt x="78" y="27"/>
                      </a:cubicBezTo>
                      <a:cubicBezTo>
                        <a:pt x="78" y="27"/>
                        <a:pt x="78" y="27"/>
                        <a:pt x="77" y="2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77" y="26"/>
                        <a:pt x="77" y="26"/>
                        <a:pt x="77" y="26"/>
                      </a:cubicBezTo>
                      <a:close/>
                      <a:moveTo>
                        <a:pt x="73" y="7"/>
                      </a:moveTo>
                      <a:cubicBezTo>
                        <a:pt x="75" y="5"/>
                        <a:pt x="80" y="7"/>
                        <a:pt x="82" y="7"/>
                      </a:cubicBezTo>
                      <a:cubicBezTo>
                        <a:pt x="79" y="12"/>
                        <a:pt x="76" y="18"/>
                        <a:pt x="73" y="23"/>
                      </a:cubicBezTo>
                      <a:cubicBezTo>
                        <a:pt x="71" y="23"/>
                        <a:pt x="70" y="23"/>
                        <a:pt x="69" y="23"/>
                      </a:cubicBezTo>
                      <a:cubicBezTo>
                        <a:pt x="68" y="22"/>
                        <a:pt x="66" y="18"/>
                        <a:pt x="66" y="17"/>
                      </a:cubicBezTo>
                      <a:cubicBezTo>
                        <a:pt x="66" y="15"/>
                        <a:pt x="72" y="8"/>
                        <a:pt x="73" y="7"/>
                      </a:cubicBezTo>
                      <a:close/>
                      <a:moveTo>
                        <a:pt x="66" y="25"/>
                      </a:moveTo>
                      <a:cubicBezTo>
                        <a:pt x="70" y="32"/>
                        <a:pt x="75" y="39"/>
                        <a:pt x="70" y="46"/>
                      </a:cubicBezTo>
                      <a:cubicBezTo>
                        <a:pt x="68" y="39"/>
                        <a:pt x="63" y="32"/>
                        <a:pt x="66" y="25"/>
                      </a:cubicBezTo>
                      <a:close/>
                      <a:moveTo>
                        <a:pt x="66" y="40"/>
                      </a:moveTo>
                      <a:cubicBezTo>
                        <a:pt x="67" y="41"/>
                        <a:pt x="67" y="44"/>
                        <a:pt x="66" y="45"/>
                      </a:cubicBezTo>
                      <a:cubicBezTo>
                        <a:pt x="66" y="43"/>
                        <a:pt x="64" y="40"/>
                        <a:pt x="66" y="40"/>
                      </a:cubicBezTo>
                      <a:close/>
                      <a:moveTo>
                        <a:pt x="64" y="41"/>
                      </a:moveTo>
                      <a:cubicBezTo>
                        <a:pt x="64" y="43"/>
                        <a:pt x="65" y="45"/>
                        <a:pt x="65" y="47"/>
                      </a:cubicBezTo>
                      <a:cubicBezTo>
                        <a:pt x="62" y="47"/>
                        <a:pt x="64" y="43"/>
                        <a:pt x="64" y="41"/>
                      </a:cubicBezTo>
                      <a:close/>
                      <a:moveTo>
                        <a:pt x="65" y="48"/>
                      </a:move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48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3" y="49"/>
                        <a:pt x="63" y="49"/>
                        <a:pt x="63" y="49"/>
                      </a:cubicBezTo>
                      <a:cubicBezTo>
                        <a:pt x="63" y="48"/>
                        <a:pt x="64" y="47"/>
                        <a:pt x="65" y="48"/>
                      </a:cubicBezTo>
                      <a:close/>
                      <a:moveTo>
                        <a:pt x="57" y="11"/>
                      </a:moveTo>
                      <a:cubicBezTo>
                        <a:pt x="57" y="11"/>
                        <a:pt x="57" y="11"/>
                        <a:pt x="57" y="11"/>
                      </a:cubicBezTo>
                      <a:cubicBezTo>
                        <a:pt x="57" y="11"/>
                        <a:pt x="58" y="12"/>
                        <a:pt x="57" y="12"/>
                      </a:cubicBezTo>
                      <a:cubicBezTo>
                        <a:pt x="57" y="12"/>
                        <a:pt x="57" y="12"/>
                        <a:pt x="57" y="12"/>
                      </a:cubicBezTo>
                      <a:cubicBezTo>
                        <a:pt x="57" y="12"/>
                        <a:pt x="57" y="12"/>
                        <a:pt x="57" y="11"/>
                      </a:cubicBezTo>
                      <a:close/>
                      <a:moveTo>
                        <a:pt x="56" y="11"/>
                      </a:move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56" y="14"/>
                        <a:pt x="53" y="15"/>
                        <a:pt x="52" y="15"/>
                      </a:cubicBezTo>
                      <a:cubicBezTo>
                        <a:pt x="52" y="14"/>
                        <a:pt x="51" y="13"/>
                        <a:pt x="50" y="12"/>
                      </a:cubicBezTo>
                      <a:cubicBezTo>
                        <a:pt x="52" y="11"/>
                        <a:pt x="55" y="9"/>
                        <a:pt x="56" y="11"/>
                      </a:cubicBezTo>
                      <a:close/>
                      <a:moveTo>
                        <a:pt x="49" y="9"/>
                      </a:moveTo>
                      <a:cubicBezTo>
                        <a:pt x="50" y="8"/>
                        <a:pt x="50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9" y="6"/>
                        <a:pt x="49" y="6"/>
                        <a:pt x="49" y="5"/>
                      </a:cubicBezTo>
                      <a:cubicBezTo>
                        <a:pt x="49" y="5"/>
                        <a:pt x="49" y="4"/>
                        <a:pt x="49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51" y="0"/>
                        <a:pt x="54" y="5"/>
                        <a:pt x="56" y="7"/>
                      </a:cubicBezTo>
                      <a:cubicBezTo>
                        <a:pt x="54" y="8"/>
                        <a:pt x="52" y="9"/>
                        <a:pt x="49" y="9"/>
                      </a:cubicBezTo>
                      <a:close/>
                      <a:moveTo>
                        <a:pt x="42" y="29"/>
                      </a:moveTo>
                      <a:cubicBezTo>
                        <a:pt x="47" y="25"/>
                        <a:pt x="51" y="18"/>
                        <a:pt x="56" y="17"/>
                      </a:cubicBezTo>
                      <a:cubicBezTo>
                        <a:pt x="53" y="22"/>
                        <a:pt x="50" y="26"/>
                        <a:pt x="46" y="30"/>
                      </a:cubicBezTo>
                      <a:cubicBezTo>
                        <a:pt x="46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5" y="30"/>
                        <a:pt x="45" y="30"/>
                        <a:pt x="45" y="30"/>
                      </a:cubicBezTo>
                      <a:cubicBezTo>
                        <a:pt x="44" y="29"/>
                        <a:pt x="43" y="29"/>
                        <a:pt x="42" y="29"/>
                      </a:cubicBezTo>
                      <a:close/>
                      <a:moveTo>
                        <a:pt x="29" y="54"/>
                      </a:moveTo>
                      <a:cubicBezTo>
                        <a:pt x="29" y="55"/>
                        <a:pt x="28" y="55"/>
                        <a:pt x="28" y="54"/>
                      </a:cubicBezTo>
                      <a:cubicBezTo>
                        <a:pt x="27" y="51"/>
                        <a:pt x="28" y="48"/>
                        <a:pt x="28" y="45"/>
                      </a:cubicBezTo>
                      <a:cubicBezTo>
                        <a:pt x="28" y="42"/>
                        <a:pt x="28" y="39"/>
                        <a:pt x="29" y="38"/>
                      </a:cubicBezTo>
                      <a:cubicBezTo>
                        <a:pt x="32" y="35"/>
                        <a:pt x="39" y="37"/>
                        <a:pt x="41" y="36"/>
                      </a:cubicBezTo>
                      <a:cubicBezTo>
                        <a:pt x="38" y="42"/>
                        <a:pt x="32" y="48"/>
                        <a:pt x="29" y="54"/>
                      </a:cubicBezTo>
                      <a:close/>
                      <a:moveTo>
                        <a:pt x="41" y="30"/>
                      </a:move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30"/>
                        <a:pt x="44" y="30"/>
                        <a:pt x="45" y="30"/>
                      </a:cubicBezTo>
                      <a:cubicBezTo>
                        <a:pt x="44" y="31"/>
                        <a:pt x="41" y="32"/>
                        <a:pt x="41" y="30"/>
                      </a:cubicBezTo>
                      <a:close/>
                      <a:moveTo>
                        <a:pt x="46" y="46"/>
                      </a:move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5" y="44"/>
                        <a:pt x="45" y="44"/>
                        <a:pt x="45" y="43"/>
                      </a:cubicBezTo>
                      <a:cubicBezTo>
                        <a:pt x="45" y="42"/>
                        <a:pt x="44" y="41"/>
                        <a:pt x="44" y="40"/>
                      </a:cubicBezTo>
                      <a:cubicBezTo>
                        <a:pt x="46" y="38"/>
                        <a:pt x="48" y="36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49" y="34"/>
                        <a:pt x="49" y="34"/>
                        <a:pt x="49" y="34"/>
                      </a:cubicBezTo>
                      <a:cubicBezTo>
                        <a:pt x="50" y="35"/>
                        <a:pt x="52" y="35"/>
                        <a:pt x="53" y="36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4" y="37"/>
                        <a:pt x="55" y="37"/>
                        <a:pt x="57" y="38"/>
                      </a:cubicBezTo>
                      <a:cubicBezTo>
                        <a:pt x="53" y="42"/>
                        <a:pt x="48" y="39"/>
                        <a:pt x="46" y="46"/>
                      </a:cubicBezTo>
                      <a:close/>
                      <a:moveTo>
                        <a:pt x="60" y="55"/>
                      </a:moveTo>
                      <a:cubicBezTo>
                        <a:pt x="60" y="55"/>
                        <a:pt x="60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1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59" y="49"/>
                        <a:pt x="60" y="48"/>
                        <a:pt x="60" y="48"/>
                      </a:cubicBezTo>
                      <a:cubicBezTo>
                        <a:pt x="60" y="50"/>
                        <a:pt x="60" y="53"/>
                        <a:pt x="60" y="55"/>
                      </a:cubicBezTo>
                      <a:close/>
                      <a:moveTo>
                        <a:pt x="58" y="37"/>
                      </a:moveTo>
                      <a:cubicBezTo>
                        <a:pt x="56" y="37"/>
                        <a:pt x="55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2" y="34"/>
                        <a:pt x="51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3" y="29"/>
                        <a:pt x="57" y="26"/>
                        <a:pt x="61" y="22"/>
                      </a:cubicBezTo>
                      <a:cubicBezTo>
                        <a:pt x="60" y="27"/>
                        <a:pt x="64" y="32"/>
                        <a:pt x="58" y="37"/>
                      </a:cubicBezTo>
                      <a:close/>
                      <a:moveTo>
                        <a:pt x="62" y="75"/>
                      </a:move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1" y="76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0" y="77"/>
                      </a:cubicBezTo>
                      <a:cubicBezTo>
                        <a:pt x="61" y="76"/>
                        <a:pt x="60" y="75"/>
                        <a:pt x="61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3"/>
                        <a:pt x="62" y="73"/>
                        <a:pt x="62" y="73"/>
                      </a:cubicBezTo>
                      <a:cubicBezTo>
                        <a:pt x="63" y="74"/>
                        <a:pt x="62" y="75"/>
                        <a:pt x="62" y="75"/>
                      </a:cubicBezTo>
                      <a:close/>
                      <a:moveTo>
                        <a:pt x="63" y="70"/>
                      </a:moveTo>
                      <a:cubicBezTo>
                        <a:pt x="63" y="71"/>
                        <a:pt x="63" y="71"/>
                        <a:pt x="62" y="72"/>
                      </a:cubicBezTo>
                      <a:cubicBezTo>
                        <a:pt x="63" y="72"/>
                        <a:pt x="63" y="72"/>
                        <a:pt x="63" y="72"/>
                      </a:cubicBezTo>
                      <a:cubicBezTo>
                        <a:pt x="62" y="73"/>
                        <a:pt x="62" y="73"/>
                        <a:pt x="61" y="73"/>
                      </a:cubicBezTo>
                      <a:cubicBezTo>
                        <a:pt x="61" y="73"/>
                        <a:pt x="61" y="73"/>
                        <a:pt x="61" y="73"/>
                      </a:cubicBezTo>
                      <a:cubicBezTo>
                        <a:pt x="62" y="68"/>
                        <a:pt x="62" y="63"/>
                        <a:pt x="63" y="58"/>
                      </a:cubicBezTo>
                      <a:cubicBezTo>
                        <a:pt x="64" y="59"/>
                        <a:pt x="65" y="58"/>
                        <a:pt x="66" y="59"/>
                      </a:cubicBezTo>
                      <a:cubicBezTo>
                        <a:pt x="66" y="60"/>
                        <a:pt x="65" y="60"/>
                        <a:pt x="65" y="61"/>
                      </a:cubicBezTo>
                      <a:cubicBezTo>
                        <a:pt x="64" y="64"/>
                        <a:pt x="63" y="67"/>
                        <a:pt x="63" y="70"/>
                      </a:cubicBezTo>
                      <a:close/>
                      <a:moveTo>
                        <a:pt x="64" y="70"/>
                      </a:moveTo>
                      <a:cubicBezTo>
                        <a:pt x="63" y="67"/>
                        <a:pt x="64" y="64"/>
                        <a:pt x="66" y="61"/>
                      </a:cubicBezTo>
                      <a:cubicBezTo>
                        <a:pt x="67" y="61"/>
                        <a:pt x="66" y="60"/>
                        <a:pt x="67" y="59"/>
                      </a:cubicBezTo>
                      <a:cubicBezTo>
                        <a:pt x="68" y="60"/>
                        <a:pt x="69" y="60"/>
                        <a:pt x="70" y="60"/>
                      </a:cubicBezTo>
                      <a:cubicBezTo>
                        <a:pt x="68" y="64"/>
                        <a:pt x="66" y="67"/>
                        <a:pt x="64" y="70"/>
                      </a:cubicBezTo>
                      <a:close/>
                      <a:moveTo>
                        <a:pt x="74" y="74"/>
                      </a:moveTo>
                      <a:cubicBezTo>
                        <a:pt x="74" y="74"/>
                        <a:pt x="74" y="74"/>
                        <a:pt x="74" y="74"/>
                      </a:cubicBezTo>
                      <a:cubicBezTo>
                        <a:pt x="73" y="74"/>
                        <a:pt x="73" y="73"/>
                        <a:pt x="72" y="73"/>
                      </a:cubicBezTo>
                      <a:cubicBezTo>
                        <a:pt x="72" y="73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3" y="71"/>
                        <a:pt x="73" y="71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4" y="71"/>
                        <a:pt x="74" y="73"/>
                        <a:pt x="74" y="74"/>
                      </a:cubicBezTo>
                      <a:close/>
                      <a:moveTo>
                        <a:pt x="73" y="70"/>
                      </a:moveTo>
                      <a:cubicBezTo>
                        <a:pt x="73" y="70"/>
                        <a:pt x="72" y="71"/>
                        <a:pt x="72" y="71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2" y="72"/>
                        <a:pt x="72" y="72"/>
                        <a:pt x="72" y="72"/>
                      </a:cubicBezTo>
                      <a:cubicBezTo>
                        <a:pt x="70" y="70"/>
                        <a:pt x="70" y="69"/>
                        <a:pt x="68" y="67"/>
                      </a:cubicBezTo>
                      <a:cubicBezTo>
                        <a:pt x="70" y="65"/>
                        <a:pt x="70" y="63"/>
                        <a:pt x="72" y="61"/>
                      </a:cubicBezTo>
                      <a:cubicBezTo>
                        <a:pt x="73" y="63"/>
                        <a:pt x="73" y="65"/>
                        <a:pt x="75" y="68"/>
                      </a:cubicBezTo>
                      <a:cubicBezTo>
                        <a:pt x="74" y="68"/>
                        <a:pt x="73" y="69"/>
                        <a:pt x="73" y="70"/>
                      </a:cubicBezTo>
                      <a:close/>
                      <a:moveTo>
                        <a:pt x="83" y="49"/>
                      </a:move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3" y="50"/>
                        <a:pt x="82" y="50"/>
                        <a:pt x="81" y="50"/>
                      </a:cubicBezTo>
                      <a:cubicBezTo>
                        <a:pt x="81" y="50"/>
                        <a:pt x="81" y="50"/>
                        <a:pt x="81" y="50"/>
                      </a:cubicBezTo>
                      <a:cubicBezTo>
                        <a:pt x="81" y="50"/>
                        <a:pt x="81" y="50"/>
                        <a:pt x="80" y="50"/>
                      </a:cubicBezTo>
                      <a:cubicBezTo>
                        <a:pt x="79" y="49"/>
                        <a:pt x="78" y="48"/>
                        <a:pt x="77" y="47"/>
                      </a:cubicBezTo>
                      <a:cubicBezTo>
                        <a:pt x="77" y="47"/>
                        <a:pt x="76" y="47"/>
                        <a:pt x="76" y="47"/>
                      </a:cubicBezTo>
                      <a:cubicBezTo>
                        <a:pt x="76" y="47"/>
                        <a:pt x="76" y="47"/>
                        <a:pt x="76" y="47"/>
                      </a:cubicBezTo>
                      <a:cubicBezTo>
                        <a:pt x="76" y="46"/>
                        <a:pt x="75" y="46"/>
                        <a:pt x="75" y="46"/>
                      </a:cubicBezTo>
                      <a:cubicBezTo>
                        <a:pt x="75" y="46"/>
                        <a:pt x="75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5"/>
                        <a:pt x="76" y="45"/>
                        <a:pt x="75" y="45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0"/>
                        <a:pt x="75" y="38"/>
                      </a:cubicBezTo>
                      <a:cubicBezTo>
                        <a:pt x="78" y="40"/>
                        <a:pt x="83" y="43"/>
                        <a:pt x="85" y="44"/>
                      </a:cubicBezTo>
                      <a:cubicBezTo>
                        <a:pt x="84" y="46"/>
                        <a:pt x="84" y="47"/>
                        <a:pt x="83" y="49"/>
                      </a:cubicBezTo>
                      <a:close/>
                      <a:moveTo>
                        <a:pt x="117" y="58"/>
                      </a:moveTo>
                      <a:cubicBezTo>
                        <a:pt x="117" y="61"/>
                        <a:pt x="116" y="63"/>
                        <a:pt x="115" y="66"/>
                      </a:cubicBezTo>
                      <a:cubicBezTo>
                        <a:pt x="111" y="62"/>
                        <a:pt x="107" y="59"/>
                        <a:pt x="102" y="55"/>
                      </a:cubicBezTo>
                      <a:cubicBezTo>
                        <a:pt x="105" y="53"/>
                        <a:pt x="107" y="52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0" y="50"/>
                        <a:pt x="110" y="50"/>
                        <a:pt x="110" y="50"/>
                      </a:cubicBezTo>
                      <a:cubicBezTo>
                        <a:pt x="115" y="47"/>
                        <a:pt x="121" y="43"/>
                        <a:pt x="126" y="39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6" y="38"/>
                        <a:pt x="126" y="38"/>
                        <a:pt x="126" y="38"/>
                      </a:cubicBezTo>
                      <a:cubicBezTo>
                        <a:pt x="125" y="38"/>
                        <a:pt x="125" y="38"/>
                        <a:pt x="125" y="38"/>
                      </a:cubicBezTo>
                      <a:cubicBezTo>
                        <a:pt x="121" y="43"/>
                        <a:pt x="115" y="47"/>
                        <a:pt x="109" y="50"/>
                      </a:cubicBezTo>
                      <a:cubicBezTo>
                        <a:pt x="109" y="50"/>
                        <a:pt x="109" y="50"/>
                        <a:pt x="109" y="50"/>
                      </a:cubicBezTo>
                      <a:cubicBezTo>
                        <a:pt x="107" y="51"/>
                        <a:pt x="104" y="53"/>
                        <a:pt x="102" y="54"/>
                      </a:cubicBezTo>
                      <a:cubicBezTo>
                        <a:pt x="94" y="45"/>
                        <a:pt x="85" y="43"/>
                        <a:pt x="76" y="35"/>
                      </a:cubicBezTo>
                      <a:cubicBezTo>
                        <a:pt x="78" y="31"/>
                        <a:pt x="78" y="26"/>
                        <a:pt x="82" y="24"/>
                      </a:cubicBezTo>
                      <a:cubicBezTo>
                        <a:pt x="84" y="24"/>
                        <a:pt x="86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89" y="25"/>
                        <a:pt x="89" y="25"/>
                        <a:pt x="89" y="25"/>
                      </a:cubicBezTo>
                      <a:cubicBezTo>
                        <a:pt x="90" y="25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90" y="26"/>
                        <a:pt x="90" y="26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0" y="25"/>
                        <a:pt x="90" y="25"/>
                        <a:pt x="90" y="25"/>
                      </a:cubicBezTo>
                      <a:cubicBezTo>
                        <a:pt x="91" y="25"/>
                        <a:pt x="92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3" y="26"/>
                        <a:pt x="92" y="26"/>
                        <a:pt x="93" y="28"/>
                      </a:cubicBezTo>
                      <a:cubicBezTo>
                        <a:pt x="93" y="28"/>
                        <a:pt x="93" y="28"/>
                        <a:pt x="93" y="28"/>
                      </a:cubicBezTo>
                      <a:cubicBezTo>
                        <a:pt x="93" y="28"/>
                        <a:pt x="93" y="27"/>
                        <a:pt x="93" y="27"/>
                      </a:cubicBezTo>
                      <a:cubicBezTo>
                        <a:pt x="93" y="27"/>
                        <a:pt x="94" y="26"/>
                        <a:pt x="94" y="25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94" y="25"/>
                        <a:pt x="94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6" y="24"/>
                        <a:pt x="96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2"/>
                        <a:pt x="96" y="21"/>
                        <a:pt x="97" y="19"/>
                      </a:cubicBezTo>
                      <a:cubicBezTo>
                        <a:pt x="105" y="21"/>
                        <a:pt x="113" y="25"/>
                        <a:pt x="122" y="22"/>
                      </a:cubicBez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126" y="23"/>
                        <a:pt x="131" y="22"/>
                        <a:pt x="135" y="24"/>
                      </a:cubicBezTo>
                      <a:cubicBezTo>
                        <a:pt x="129" y="35"/>
                        <a:pt x="124" y="48"/>
                        <a:pt x="117" y="5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4994"/>
                <p:cNvSpPr>
                  <a:spLocks/>
                </p:cNvSpPr>
                <p:nvPr/>
              </p:nvSpPr>
              <p:spPr bwMode="auto">
                <a:xfrm>
                  <a:off x="13" y="1177"/>
                  <a:ext cx="22" cy="23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1 h 2"/>
                    <a:gd name="T4" fmla="*/ 0 w 2"/>
                    <a:gd name="T5" fmla="*/ 0 h 2"/>
                    <a:gd name="T6" fmla="*/ 0 w 2"/>
                    <a:gd name="T7" fmla="*/ 1 h 2"/>
                    <a:gd name="T8" fmla="*/ 1 w 2"/>
                    <a:gd name="T9" fmla="*/ 1 h 2"/>
                    <a:gd name="T10" fmla="*/ 2 w 2"/>
                    <a:gd name="T11" fmla="*/ 1 h 2"/>
                    <a:gd name="T12" fmla="*/ 1 w 2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4995"/>
                <p:cNvSpPr>
                  <a:spLocks/>
                </p:cNvSpPr>
                <p:nvPr/>
              </p:nvSpPr>
              <p:spPr bwMode="auto">
                <a:xfrm>
                  <a:off x="13" y="673"/>
                  <a:ext cx="44" cy="22"/>
                </a:xfrm>
                <a:custGeom>
                  <a:avLst/>
                  <a:gdLst>
                    <a:gd name="T0" fmla="*/ 4 w 4"/>
                    <a:gd name="T1" fmla="*/ 1 h 2"/>
                    <a:gd name="T2" fmla="*/ 4 w 4"/>
                    <a:gd name="T3" fmla="*/ 1 h 2"/>
                    <a:gd name="T4" fmla="*/ 3 w 4"/>
                    <a:gd name="T5" fmla="*/ 1 h 2"/>
                    <a:gd name="T6" fmla="*/ 0 w 4"/>
                    <a:gd name="T7" fmla="*/ 2 h 2"/>
                    <a:gd name="T8" fmla="*/ 0 w 4"/>
                    <a:gd name="T9" fmla="*/ 2 h 2"/>
                    <a:gd name="T10" fmla="*/ 4 w 4"/>
                    <a:gd name="T11" fmla="*/ 1 h 2"/>
                    <a:gd name="T12" fmla="*/ 4 w 4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2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93787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735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53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439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178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92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3082B-B086-4DA8-9560-C4F06CA4675A}" type="datetimeFigureOut">
              <a:rPr lang="zh-CN" altLang="en-US" smtClean="0"/>
              <a:t>2016/10/21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593F1-6B13-4715-9FEB-17FECB29D6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9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1" r:id="rId3"/>
    <p:sldLayoutId id="2147483652" r:id="rId4"/>
    <p:sldLayoutId id="214748364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5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8" name="组合 5127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2193703" y="1478085"/>
            <a:ext cx="8082978" cy="3458506"/>
            <a:chOff x="2620115" y="1866737"/>
            <a:chExt cx="7230154" cy="3093603"/>
          </a:xfrm>
        </p:grpSpPr>
        <p:sp>
          <p:nvSpPr>
            <p:cNvPr id="5230" name="文本框 5229"/>
            <p:cNvSpPr txBox="1"/>
            <p:nvPr/>
          </p:nvSpPr>
          <p:spPr>
            <a:xfrm>
              <a:off x="2656247" y="1913352"/>
              <a:ext cx="7194022" cy="3046988"/>
            </a:xfrm>
            <a:prstGeom prst="rect">
              <a:avLst/>
            </a:prstGeom>
            <a:noFill/>
            <a:ln w="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prstTxWarp prst="textInflateTo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8000" dirty="0" smtClean="0">
                  <a:ln w="2857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Snap ITC" panose="04040A07060A02020202" pitchFamily="82" charset="0"/>
                </a:rPr>
                <a:t>HAPPY</a:t>
              </a:r>
              <a:r>
                <a:rPr lang="en-US" altLang="zh-CN" sz="7200" dirty="0" smtClean="0">
                  <a:ln w="2857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Snap ITC" panose="04040A07060A02020202" pitchFamily="82" charset="0"/>
                </a:rPr>
                <a:t> </a:t>
              </a:r>
            </a:p>
            <a:p>
              <a:pPr algn="ctr"/>
              <a:r>
                <a:rPr lang="en-US" altLang="zh-CN" sz="7200" dirty="0" smtClean="0">
                  <a:ln w="28575">
                    <a:solidFill>
                      <a:schemeClr val="tx1"/>
                    </a:solidFill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Snap ITC" panose="04040A07060A02020202" pitchFamily="82" charset="0"/>
                </a:rPr>
                <a:t>HALLOWEEN</a:t>
              </a:r>
              <a:endParaRPr lang="zh-CN" altLang="en-US" sz="7200" dirty="0">
                <a:ln w="28575"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Snap ITC" panose="04040A07060A02020202" pitchFamily="82" charset="0"/>
              </a:endParaRPr>
            </a:p>
          </p:txBody>
        </p:sp>
        <p:sp>
          <p:nvSpPr>
            <p:cNvPr id="7079" name="文本框 7078"/>
            <p:cNvSpPr txBox="1"/>
            <p:nvPr/>
          </p:nvSpPr>
          <p:spPr>
            <a:xfrm>
              <a:off x="2620115" y="1866737"/>
              <a:ext cx="7194022" cy="3046988"/>
            </a:xfrm>
            <a:prstGeom prst="rect">
              <a:avLst/>
            </a:prstGeom>
            <a:noFill/>
            <a:ln w="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prstTxWarp prst="textInflateTop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8000" dirty="0" smtClean="0">
                  <a:ln w="285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Snap ITC" panose="04040A07060A02020202" pitchFamily="82" charset="0"/>
                </a:rPr>
                <a:t>HAPPY</a:t>
              </a:r>
              <a:r>
                <a:rPr lang="en-US" altLang="zh-CN" sz="7200" dirty="0" smtClean="0">
                  <a:ln w="285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Snap ITC" panose="04040A07060A02020202" pitchFamily="82" charset="0"/>
                </a:rPr>
                <a:t> </a:t>
              </a:r>
            </a:p>
            <a:p>
              <a:pPr algn="ctr"/>
              <a:r>
                <a:rPr lang="en-US" altLang="zh-CN" sz="7200" dirty="0" smtClean="0">
                  <a:ln w="285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Snap ITC" panose="04040A07060A02020202" pitchFamily="82" charset="0"/>
                </a:rPr>
                <a:t>HALLOWEEN</a:t>
              </a:r>
              <a:endParaRPr lang="zh-CN" altLang="en-US" sz="72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Snap ITC" panose="04040A07060A02020202" pitchFamily="82" charset="0"/>
              </a:endParaRPr>
            </a:p>
          </p:txBody>
        </p:sp>
      </p:grpSp>
      <p:sp>
        <p:nvSpPr>
          <p:cNvPr id="2" name="e7d195523061f1c0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e7d195523061f1c04045225a878dfc257dff7dff43336007BE456E13F5D6A39C111E01A1D0DED560D1697852701D9983FFE6F8418ABA1165B5E5FB7294405997E82332F17E545E12D35CAC327149399EA8F829EDF10358DC5E64966A10207BBA3853A386D1DB15C878879610EFD99F461201FDE96ABBCC6DFC119D3520B9CCCA4E4C4F0D44EC7CED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871270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3476625" y="1115636"/>
            <a:ext cx="5238750" cy="1307805"/>
            <a:chOff x="3267687" y="1115636"/>
            <a:chExt cx="5238750" cy="1307805"/>
          </a:xfrm>
        </p:grpSpPr>
        <p:grpSp>
          <p:nvGrpSpPr>
            <p:cNvPr id="4" name="Group 5149"/>
            <p:cNvGrpSpPr>
              <a:grpSpLocks noChangeAspect="1"/>
            </p:cNvGrpSpPr>
            <p:nvPr/>
          </p:nvGrpSpPr>
          <p:grpSpPr bwMode="auto">
            <a:xfrm>
              <a:off x="3267687" y="1115636"/>
              <a:ext cx="5238750" cy="1307805"/>
              <a:chOff x="124" y="1336"/>
              <a:chExt cx="5989" cy="1641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" name="Freeform 5154"/>
              <p:cNvSpPr>
                <a:spLocks noEditPoints="1"/>
              </p:cNvSpPr>
              <p:nvPr/>
            </p:nvSpPr>
            <p:spPr bwMode="auto">
              <a:xfrm>
                <a:off x="124" y="1336"/>
                <a:ext cx="5989" cy="1429"/>
              </a:xfrm>
              <a:custGeom>
                <a:avLst/>
                <a:gdLst>
                  <a:gd name="T0" fmla="*/ 1170 w 5989"/>
                  <a:gd name="T1" fmla="*/ 1386 h 1429"/>
                  <a:gd name="T2" fmla="*/ 673 w 5989"/>
                  <a:gd name="T3" fmla="*/ 1372 h 1429"/>
                  <a:gd name="T4" fmla="*/ 203 w 5989"/>
                  <a:gd name="T5" fmla="*/ 1408 h 1429"/>
                  <a:gd name="T6" fmla="*/ 56 w 5989"/>
                  <a:gd name="T7" fmla="*/ 955 h 1429"/>
                  <a:gd name="T8" fmla="*/ 28 w 5989"/>
                  <a:gd name="T9" fmla="*/ 495 h 1429"/>
                  <a:gd name="T10" fmla="*/ 175 w 5989"/>
                  <a:gd name="T11" fmla="*/ 63 h 1429"/>
                  <a:gd name="T12" fmla="*/ 701 w 5989"/>
                  <a:gd name="T13" fmla="*/ 28 h 1429"/>
                  <a:gd name="T14" fmla="*/ 1156 w 5989"/>
                  <a:gd name="T15" fmla="*/ 7 h 1429"/>
                  <a:gd name="T16" fmla="*/ 1646 w 5989"/>
                  <a:gd name="T17" fmla="*/ 71 h 1429"/>
                  <a:gd name="T18" fmla="*/ 2101 w 5989"/>
                  <a:gd name="T19" fmla="*/ 63 h 1429"/>
                  <a:gd name="T20" fmla="*/ 2550 w 5989"/>
                  <a:gd name="T21" fmla="*/ 42 h 1429"/>
                  <a:gd name="T22" fmla="*/ 3089 w 5989"/>
                  <a:gd name="T23" fmla="*/ 0 h 1429"/>
                  <a:gd name="T24" fmla="*/ 3600 w 5989"/>
                  <a:gd name="T25" fmla="*/ 21 h 1429"/>
                  <a:gd name="T26" fmla="*/ 4077 w 5989"/>
                  <a:gd name="T27" fmla="*/ 63 h 1429"/>
                  <a:gd name="T28" fmla="*/ 4518 w 5989"/>
                  <a:gd name="T29" fmla="*/ 71 h 1429"/>
                  <a:gd name="T30" fmla="*/ 4980 w 5989"/>
                  <a:gd name="T31" fmla="*/ 63 h 1429"/>
                  <a:gd name="T32" fmla="*/ 5464 w 5989"/>
                  <a:gd name="T33" fmla="*/ 85 h 1429"/>
                  <a:gd name="T34" fmla="*/ 5912 w 5989"/>
                  <a:gd name="T35" fmla="*/ 120 h 1429"/>
                  <a:gd name="T36" fmla="*/ 5905 w 5989"/>
                  <a:gd name="T37" fmla="*/ 644 h 1429"/>
                  <a:gd name="T38" fmla="*/ 5954 w 5989"/>
                  <a:gd name="T39" fmla="*/ 1096 h 1429"/>
                  <a:gd name="T40" fmla="*/ 5660 w 5989"/>
                  <a:gd name="T41" fmla="*/ 1393 h 1429"/>
                  <a:gd name="T42" fmla="*/ 5155 w 5989"/>
                  <a:gd name="T43" fmla="*/ 1372 h 1429"/>
                  <a:gd name="T44" fmla="*/ 4637 w 5989"/>
                  <a:gd name="T45" fmla="*/ 1422 h 1429"/>
                  <a:gd name="T46" fmla="*/ 4161 w 5989"/>
                  <a:gd name="T47" fmla="*/ 1344 h 1429"/>
                  <a:gd name="T48" fmla="*/ 3649 w 5989"/>
                  <a:gd name="T49" fmla="*/ 1408 h 1429"/>
                  <a:gd name="T50" fmla="*/ 3152 w 5989"/>
                  <a:gd name="T51" fmla="*/ 1401 h 1429"/>
                  <a:gd name="T52" fmla="*/ 2648 w 5989"/>
                  <a:gd name="T53" fmla="*/ 1401 h 1429"/>
                  <a:gd name="T54" fmla="*/ 2144 w 5989"/>
                  <a:gd name="T55" fmla="*/ 1351 h 1429"/>
                  <a:gd name="T56" fmla="*/ 1674 w 5989"/>
                  <a:gd name="T57" fmla="*/ 1365 h 1429"/>
                  <a:gd name="T58" fmla="*/ 1037 w 5989"/>
                  <a:gd name="T59" fmla="*/ 1301 h 1429"/>
                  <a:gd name="T60" fmla="*/ 1499 w 5989"/>
                  <a:gd name="T61" fmla="*/ 1238 h 1429"/>
                  <a:gd name="T62" fmla="*/ 1968 w 5989"/>
                  <a:gd name="T63" fmla="*/ 1301 h 1429"/>
                  <a:gd name="T64" fmla="*/ 2438 w 5989"/>
                  <a:gd name="T65" fmla="*/ 1287 h 1429"/>
                  <a:gd name="T66" fmla="*/ 2949 w 5989"/>
                  <a:gd name="T67" fmla="*/ 1217 h 1429"/>
                  <a:gd name="T68" fmla="*/ 3474 w 5989"/>
                  <a:gd name="T69" fmla="*/ 1273 h 1429"/>
                  <a:gd name="T70" fmla="*/ 3923 w 5989"/>
                  <a:gd name="T71" fmla="*/ 1259 h 1429"/>
                  <a:gd name="T72" fmla="*/ 4371 w 5989"/>
                  <a:gd name="T73" fmla="*/ 1280 h 1429"/>
                  <a:gd name="T74" fmla="*/ 4910 w 5989"/>
                  <a:gd name="T75" fmla="*/ 1280 h 1429"/>
                  <a:gd name="T76" fmla="*/ 5436 w 5989"/>
                  <a:gd name="T77" fmla="*/ 1259 h 1429"/>
                  <a:gd name="T78" fmla="*/ 5849 w 5989"/>
                  <a:gd name="T79" fmla="*/ 1294 h 1429"/>
                  <a:gd name="T80" fmla="*/ 5807 w 5989"/>
                  <a:gd name="T81" fmla="*/ 877 h 1429"/>
                  <a:gd name="T82" fmla="*/ 5814 w 5989"/>
                  <a:gd name="T83" fmla="*/ 361 h 1429"/>
                  <a:gd name="T84" fmla="*/ 5639 w 5989"/>
                  <a:gd name="T85" fmla="*/ 134 h 1429"/>
                  <a:gd name="T86" fmla="*/ 5190 w 5989"/>
                  <a:gd name="T87" fmla="*/ 177 h 1429"/>
                  <a:gd name="T88" fmla="*/ 4714 w 5989"/>
                  <a:gd name="T89" fmla="*/ 134 h 1429"/>
                  <a:gd name="T90" fmla="*/ 4252 w 5989"/>
                  <a:gd name="T91" fmla="*/ 141 h 1429"/>
                  <a:gd name="T92" fmla="*/ 3754 w 5989"/>
                  <a:gd name="T93" fmla="*/ 155 h 1429"/>
                  <a:gd name="T94" fmla="*/ 3278 w 5989"/>
                  <a:gd name="T95" fmla="*/ 120 h 1429"/>
                  <a:gd name="T96" fmla="*/ 2704 w 5989"/>
                  <a:gd name="T97" fmla="*/ 163 h 1429"/>
                  <a:gd name="T98" fmla="*/ 2249 w 5989"/>
                  <a:gd name="T99" fmla="*/ 134 h 1429"/>
                  <a:gd name="T100" fmla="*/ 1779 w 5989"/>
                  <a:gd name="T101" fmla="*/ 177 h 1429"/>
                  <a:gd name="T102" fmla="*/ 1317 w 5989"/>
                  <a:gd name="T103" fmla="*/ 184 h 1429"/>
                  <a:gd name="T104" fmla="*/ 841 w 5989"/>
                  <a:gd name="T105" fmla="*/ 163 h 1429"/>
                  <a:gd name="T106" fmla="*/ 322 w 5989"/>
                  <a:gd name="T107" fmla="*/ 163 h 1429"/>
                  <a:gd name="T108" fmla="*/ 182 w 5989"/>
                  <a:gd name="T109" fmla="*/ 339 h 1429"/>
                  <a:gd name="T110" fmla="*/ 147 w 5989"/>
                  <a:gd name="T111" fmla="*/ 919 h 1429"/>
                  <a:gd name="T112" fmla="*/ 182 w 5989"/>
                  <a:gd name="T113" fmla="*/ 1316 h 1429"/>
                  <a:gd name="T114" fmla="*/ 645 w 5989"/>
                  <a:gd name="T115" fmla="*/ 1280 h 1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989" h="1429">
                    <a:moveTo>
                      <a:pt x="1597" y="1429"/>
                    </a:moveTo>
                    <a:lnTo>
                      <a:pt x="1520" y="1365"/>
                    </a:lnTo>
                    <a:lnTo>
                      <a:pt x="1506" y="1351"/>
                    </a:lnTo>
                    <a:lnTo>
                      <a:pt x="1457" y="1401"/>
                    </a:lnTo>
                    <a:lnTo>
                      <a:pt x="1408" y="1358"/>
                    </a:lnTo>
                    <a:lnTo>
                      <a:pt x="1373" y="1393"/>
                    </a:lnTo>
                    <a:lnTo>
                      <a:pt x="1324" y="1379"/>
                    </a:lnTo>
                    <a:lnTo>
                      <a:pt x="1282" y="1401"/>
                    </a:lnTo>
                    <a:lnTo>
                      <a:pt x="1212" y="1415"/>
                    </a:lnTo>
                    <a:lnTo>
                      <a:pt x="1170" y="1386"/>
                    </a:lnTo>
                    <a:lnTo>
                      <a:pt x="1128" y="1415"/>
                    </a:lnTo>
                    <a:lnTo>
                      <a:pt x="1072" y="1386"/>
                    </a:lnTo>
                    <a:lnTo>
                      <a:pt x="1030" y="1393"/>
                    </a:lnTo>
                    <a:lnTo>
                      <a:pt x="974" y="1379"/>
                    </a:lnTo>
                    <a:lnTo>
                      <a:pt x="946" y="1372"/>
                    </a:lnTo>
                    <a:lnTo>
                      <a:pt x="855" y="1401"/>
                    </a:lnTo>
                    <a:lnTo>
                      <a:pt x="792" y="1415"/>
                    </a:lnTo>
                    <a:lnTo>
                      <a:pt x="736" y="1386"/>
                    </a:lnTo>
                    <a:lnTo>
                      <a:pt x="701" y="1379"/>
                    </a:lnTo>
                    <a:lnTo>
                      <a:pt x="673" y="1372"/>
                    </a:lnTo>
                    <a:lnTo>
                      <a:pt x="631" y="1408"/>
                    </a:lnTo>
                    <a:lnTo>
                      <a:pt x="554" y="1408"/>
                    </a:lnTo>
                    <a:lnTo>
                      <a:pt x="505" y="1379"/>
                    </a:lnTo>
                    <a:lnTo>
                      <a:pt x="463" y="1379"/>
                    </a:lnTo>
                    <a:lnTo>
                      <a:pt x="427" y="1365"/>
                    </a:lnTo>
                    <a:lnTo>
                      <a:pt x="378" y="1386"/>
                    </a:lnTo>
                    <a:lnTo>
                      <a:pt x="343" y="1365"/>
                    </a:lnTo>
                    <a:lnTo>
                      <a:pt x="294" y="1429"/>
                    </a:lnTo>
                    <a:lnTo>
                      <a:pt x="238" y="1386"/>
                    </a:lnTo>
                    <a:lnTo>
                      <a:pt x="203" y="1408"/>
                    </a:lnTo>
                    <a:lnTo>
                      <a:pt x="133" y="1401"/>
                    </a:lnTo>
                    <a:lnTo>
                      <a:pt x="21" y="1372"/>
                    </a:lnTo>
                    <a:lnTo>
                      <a:pt x="63" y="1294"/>
                    </a:lnTo>
                    <a:lnTo>
                      <a:pt x="7" y="1245"/>
                    </a:lnTo>
                    <a:lnTo>
                      <a:pt x="49" y="1181"/>
                    </a:lnTo>
                    <a:lnTo>
                      <a:pt x="42" y="1132"/>
                    </a:lnTo>
                    <a:lnTo>
                      <a:pt x="70" y="1075"/>
                    </a:lnTo>
                    <a:lnTo>
                      <a:pt x="77" y="1054"/>
                    </a:lnTo>
                    <a:lnTo>
                      <a:pt x="49" y="1011"/>
                    </a:lnTo>
                    <a:lnTo>
                      <a:pt x="56" y="955"/>
                    </a:lnTo>
                    <a:lnTo>
                      <a:pt x="49" y="891"/>
                    </a:lnTo>
                    <a:lnTo>
                      <a:pt x="77" y="856"/>
                    </a:lnTo>
                    <a:lnTo>
                      <a:pt x="49" y="813"/>
                    </a:lnTo>
                    <a:lnTo>
                      <a:pt x="70" y="778"/>
                    </a:lnTo>
                    <a:lnTo>
                      <a:pt x="7" y="714"/>
                    </a:lnTo>
                    <a:lnTo>
                      <a:pt x="56" y="672"/>
                    </a:lnTo>
                    <a:lnTo>
                      <a:pt x="0" y="636"/>
                    </a:lnTo>
                    <a:lnTo>
                      <a:pt x="56" y="545"/>
                    </a:lnTo>
                    <a:lnTo>
                      <a:pt x="70" y="530"/>
                    </a:lnTo>
                    <a:lnTo>
                      <a:pt x="28" y="495"/>
                    </a:lnTo>
                    <a:lnTo>
                      <a:pt x="49" y="417"/>
                    </a:lnTo>
                    <a:lnTo>
                      <a:pt x="63" y="368"/>
                    </a:lnTo>
                    <a:lnTo>
                      <a:pt x="77" y="332"/>
                    </a:lnTo>
                    <a:lnTo>
                      <a:pt x="70" y="311"/>
                    </a:lnTo>
                    <a:lnTo>
                      <a:pt x="21" y="247"/>
                    </a:lnTo>
                    <a:lnTo>
                      <a:pt x="56" y="191"/>
                    </a:lnTo>
                    <a:lnTo>
                      <a:pt x="42" y="134"/>
                    </a:lnTo>
                    <a:lnTo>
                      <a:pt x="84" y="78"/>
                    </a:lnTo>
                    <a:lnTo>
                      <a:pt x="140" y="56"/>
                    </a:lnTo>
                    <a:lnTo>
                      <a:pt x="175" y="63"/>
                    </a:lnTo>
                    <a:lnTo>
                      <a:pt x="231" y="7"/>
                    </a:lnTo>
                    <a:lnTo>
                      <a:pt x="301" y="56"/>
                    </a:lnTo>
                    <a:lnTo>
                      <a:pt x="336" y="63"/>
                    </a:lnTo>
                    <a:lnTo>
                      <a:pt x="406" y="63"/>
                    </a:lnTo>
                    <a:lnTo>
                      <a:pt x="455" y="21"/>
                    </a:lnTo>
                    <a:lnTo>
                      <a:pt x="540" y="28"/>
                    </a:lnTo>
                    <a:lnTo>
                      <a:pt x="582" y="85"/>
                    </a:lnTo>
                    <a:lnTo>
                      <a:pt x="589" y="85"/>
                    </a:lnTo>
                    <a:lnTo>
                      <a:pt x="631" y="35"/>
                    </a:lnTo>
                    <a:lnTo>
                      <a:pt x="701" y="28"/>
                    </a:lnTo>
                    <a:lnTo>
                      <a:pt x="771" y="28"/>
                    </a:lnTo>
                    <a:lnTo>
                      <a:pt x="813" y="78"/>
                    </a:lnTo>
                    <a:lnTo>
                      <a:pt x="841" y="63"/>
                    </a:lnTo>
                    <a:lnTo>
                      <a:pt x="897" y="85"/>
                    </a:lnTo>
                    <a:lnTo>
                      <a:pt x="918" y="85"/>
                    </a:lnTo>
                    <a:lnTo>
                      <a:pt x="981" y="21"/>
                    </a:lnTo>
                    <a:lnTo>
                      <a:pt x="1030" y="71"/>
                    </a:lnTo>
                    <a:lnTo>
                      <a:pt x="1072" y="42"/>
                    </a:lnTo>
                    <a:lnTo>
                      <a:pt x="1114" y="63"/>
                    </a:lnTo>
                    <a:lnTo>
                      <a:pt x="1156" y="7"/>
                    </a:lnTo>
                    <a:lnTo>
                      <a:pt x="1233" y="56"/>
                    </a:lnTo>
                    <a:lnTo>
                      <a:pt x="1275" y="78"/>
                    </a:lnTo>
                    <a:lnTo>
                      <a:pt x="1296" y="78"/>
                    </a:lnTo>
                    <a:lnTo>
                      <a:pt x="1352" y="35"/>
                    </a:lnTo>
                    <a:lnTo>
                      <a:pt x="1401" y="71"/>
                    </a:lnTo>
                    <a:lnTo>
                      <a:pt x="1443" y="28"/>
                    </a:lnTo>
                    <a:lnTo>
                      <a:pt x="1499" y="78"/>
                    </a:lnTo>
                    <a:lnTo>
                      <a:pt x="1513" y="71"/>
                    </a:lnTo>
                    <a:lnTo>
                      <a:pt x="1590" y="0"/>
                    </a:lnTo>
                    <a:lnTo>
                      <a:pt x="1646" y="71"/>
                    </a:lnTo>
                    <a:lnTo>
                      <a:pt x="1667" y="63"/>
                    </a:lnTo>
                    <a:lnTo>
                      <a:pt x="1730" y="49"/>
                    </a:lnTo>
                    <a:lnTo>
                      <a:pt x="1765" y="63"/>
                    </a:lnTo>
                    <a:lnTo>
                      <a:pt x="1814" y="21"/>
                    </a:lnTo>
                    <a:lnTo>
                      <a:pt x="1870" y="63"/>
                    </a:lnTo>
                    <a:lnTo>
                      <a:pt x="1898" y="49"/>
                    </a:lnTo>
                    <a:lnTo>
                      <a:pt x="1961" y="35"/>
                    </a:lnTo>
                    <a:lnTo>
                      <a:pt x="2010" y="49"/>
                    </a:lnTo>
                    <a:lnTo>
                      <a:pt x="2059" y="56"/>
                    </a:lnTo>
                    <a:lnTo>
                      <a:pt x="2101" y="63"/>
                    </a:lnTo>
                    <a:lnTo>
                      <a:pt x="2144" y="63"/>
                    </a:lnTo>
                    <a:lnTo>
                      <a:pt x="2179" y="56"/>
                    </a:lnTo>
                    <a:lnTo>
                      <a:pt x="2221" y="42"/>
                    </a:lnTo>
                    <a:lnTo>
                      <a:pt x="2284" y="21"/>
                    </a:lnTo>
                    <a:lnTo>
                      <a:pt x="2347" y="49"/>
                    </a:lnTo>
                    <a:lnTo>
                      <a:pt x="2389" y="49"/>
                    </a:lnTo>
                    <a:lnTo>
                      <a:pt x="2431" y="71"/>
                    </a:lnTo>
                    <a:lnTo>
                      <a:pt x="2466" y="56"/>
                    </a:lnTo>
                    <a:lnTo>
                      <a:pt x="2508" y="63"/>
                    </a:lnTo>
                    <a:lnTo>
                      <a:pt x="2550" y="42"/>
                    </a:lnTo>
                    <a:lnTo>
                      <a:pt x="2627" y="42"/>
                    </a:lnTo>
                    <a:lnTo>
                      <a:pt x="2669" y="71"/>
                    </a:lnTo>
                    <a:lnTo>
                      <a:pt x="2704" y="71"/>
                    </a:lnTo>
                    <a:lnTo>
                      <a:pt x="2739" y="71"/>
                    </a:lnTo>
                    <a:lnTo>
                      <a:pt x="2774" y="56"/>
                    </a:lnTo>
                    <a:lnTo>
                      <a:pt x="2837" y="14"/>
                    </a:lnTo>
                    <a:lnTo>
                      <a:pt x="2907" y="35"/>
                    </a:lnTo>
                    <a:lnTo>
                      <a:pt x="2984" y="71"/>
                    </a:lnTo>
                    <a:lnTo>
                      <a:pt x="3005" y="63"/>
                    </a:lnTo>
                    <a:lnTo>
                      <a:pt x="3089" y="0"/>
                    </a:lnTo>
                    <a:lnTo>
                      <a:pt x="3138" y="78"/>
                    </a:lnTo>
                    <a:lnTo>
                      <a:pt x="3159" y="63"/>
                    </a:lnTo>
                    <a:lnTo>
                      <a:pt x="3201" y="63"/>
                    </a:lnTo>
                    <a:lnTo>
                      <a:pt x="3250" y="21"/>
                    </a:lnTo>
                    <a:lnTo>
                      <a:pt x="3327" y="35"/>
                    </a:lnTo>
                    <a:lnTo>
                      <a:pt x="3369" y="71"/>
                    </a:lnTo>
                    <a:lnTo>
                      <a:pt x="3460" y="56"/>
                    </a:lnTo>
                    <a:lnTo>
                      <a:pt x="3488" y="78"/>
                    </a:lnTo>
                    <a:lnTo>
                      <a:pt x="3523" y="49"/>
                    </a:lnTo>
                    <a:lnTo>
                      <a:pt x="3600" y="21"/>
                    </a:lnTo>
                    <a:lnTo>
                      <a:pt x="3649" y="63"/>
                    </a:lnTo>
                    <a:lnTo>
                      <a:pt x="3677" y="49"/>
                    </a:lnTo>
                    <a:lnTo>
                      <a:pt x="3733" y="42"/>
                    </a:lnTo>
                    <a:lnTo>
                      <a:pt x="3790" y="71"/>
                    </a:lnTo>
                    <a:lnTo>
                      <a:pt x="3811" y="71"/>
                    </a:lnTo>
                    <a:lnTo>
                      <a:pt x="3867" y="14"/>
                    </a:lnTo>
                    <a:lnTo>
                      <a:pt x="3916" y="56"/>
                    </a:lnTo>
                    <a:lnTo>
                      <a:pt x="3944" y="35"/>
                    </a:lnTo>
                    <a:lnTo>
                      <a:pt x="4021" y="21"/>
                    </a:lnTo>
                    <a:lnTo>
                      <a:pt x="4077" y="63"/>
                    </a:lnTo>
                    <a:lnTo>
                      <a:pt x="4098" y="71"/>
                    </a:lnTo>
                    <a:lnTo>
                      <a:pt x="4154" y="35"/>
                    </a:lnTo>
                    <a:lnTo>
                      <a:pt x="4196" y="71"/>
                    </a:lnTo>
                    <a:lnTo>
                      <a:pt x="4231" y="21"/>
                    </a:lnTo>
                    <a:lnTo>
                      <a:pt x="4301" y="63"/>
                    </a:lnTo>
                    <a:lnTo>
                      <a:pt x="4315" y="63"/>
                    </a:lnTo>
                    <a:lnTo>
                      <a:pt x="4378" y="0"/>
                    </a:lnTo>
                    <a:lnTo>
                      <a:pt x="4441" y="56"/>
                    </a:lnTo>
                    <a:lnTo>
                      <a:pt x="4490" y="49"/>
                    </a:lnTo>
                    <a:lnTo>
                      <a:pt x="4518" y="71"/>
                    </a:lnTo>
                    <a:lnTo>
                      <a:pt x="4553" y="35"/>
                    </a:lnTo>
                    <a:lnTo>
                      <a:pt x="4637" y="42"/>
                    </a:lnTo>
                    <a:lnTo>
                      <a:pt x="4658" y="63"/>
                    </a:lnTo>
                    <a:lnTo>
                      <a:pt x="4700" y="21"/>
                    </a:lnTo>
                    <a:lnTo>
                      <a:pt x="4749" y="49"/>
                    </a:lnTo>
                    <a:lnTo>
                      <a:pt x="4791" y="21"/>
                    </a:lnTo>
                    <a:lnTo>
                      <a:pt x="4868" y="35"/>
                    </a:lnTo>
                    <a:lnTo>
                      <a:pt x="4903" y="56"/>
                    </a:lnTo>
                    <a:lnTo>
                      <a:pt x="4945" y="42"/>
                    </a:lnTo>
                    <a:lnTo>
                      <a:pt x="4980" y="63"/>
                    </a:lnTo>
                    <a:lnTo>
                      <a:pt x="5015" y="35"/>
                    </a:lnTo>
                    <a:lnTo>
                      <a:pt x="5099" y="21"/>
                    </a:lnTo>
                    <a:lnTo>
                      <a:pt x="5148" y="85"/>
                    </a:lnTo>
                    <a:lnTo>
                      <a:pt x="5162" y="85"/>
                    </a:lnTo>
                    <a:lnTo>
                      <a:pt x="5197" y="49"/>
                    </a:lnTo>
                    <a:lnTo>
                      <a:pt x="5260" y="21"/>
                    </a:lnTo>
                    <a:lnTo>
                      <a:pt x="5330" y="28"/>
                    </a:lnTo>
                    <a:lnTo>
                      <a:pt x="5372" y="56"/>
                    </a:lnTo>
                    <a:lnTo>
                      <a:pt x="5422" y="42"/>
                    </a:lnTo>
                    <a:lnTo>
                      <a:pt x="5464" y="85"/>
                    </a:lnTo>
                    <a:lnTo>
                      <a:pt x="5485" y="78"/>
                    </a:lnTo>
                    <a:lnTo>
                      <a:pt x="5534" y="42"/>
                    </a:lnTo>
                    <a:lnTo>
                      <a:pt x="5597" y="21"/>
                    </a:lnTo>
                    <a:lnTo>
                      <a:pt x="5646" y="42"/>
                    </a:lnTo>
                    <a:lnTo>
                      <a:pt x="5709" y="28"/>
                    </a:lnTo>
                    <a:lnTo>
                      <a:pt x="5744" y="71"/>
                    </a:lnTo>
                    <a:lnTo>
                      <a:pt x="5779" y="28"/>
                    </a:lnTo>
                    <a:lnTo>
                      <a:pt x="5842" y="78"/>
                    </a:lnTo>
                    <a:lnTo>
                      <a:pt x="5884" y="71"/>
                    </a:lnTo>
                    <a:lnTo>
                      <a:pt x="5912" y="120"/>
                    </a:lnTo>
                    <a:lnTo>
                      <a:pt x="5961" y="177"/>
                    </a:lnTo>
                    <a:lnTo>
                      <a:pt x="5961" y="262"/>
                    </a:lnTo>
                    <a:lnTo>
                      <a:pt x="5919" y="304"/>
                    </a:lnTo>
                    <a:lnTo>
                      <a:pt x="5926" y="339"/>
                    </a:lnTo>
                    <a:lnTo>
                      <a:pt x="5898" y="403"/>
                    </a:lnTo>
                    <a:lnTo>
                      <a:pt x="5891" y="417"/>
                    </a:lnTo>
                    <a:lnTo>
                      <a:pt x="5940" y="467"/>
                    </a:lnTo>
                    <a:lnTo>
                      <a:pt x="5919" y="516"/>
                    </a:lnTo>
                    <a:lnTo>
                      <a:pt x="5968" y="573"/>
                    </a:lnTo>
                    <a:lnTo>
                      <a:pt x="5905" y="644"/>
                    </a:lnTo>
                    <a:lnTo>
                      <a:pt x="5905" y="651"/>
                    </a:lnTo>
                    <a:lnTo>
                      <a:pt x="5989" y="714"/>
                    </a:lnTo>
                    <a:lnTo>
                      <a:pt x="5898" y="778"/>
                    </a:lnTo>
                    <a:lnTo>
                      <a:pt x="5905" y="806"/>
                    </a:lnTo>
                    <a:lnTo>
                      <a:pt x="5905" y="835"/>
                    </a:lnTo>
                    <a:lnTo>
                      <a:pt x="5961" y="884"/>
                    </a:lnTo>
                    <a:lnTo>
                      <a:pt x="5940" y="976"/>
                    </a:lnTo>
                    <a:lnTo>
                      <a:pt x="5919" y="997"/>
                    </a:lnTo>
                    <a:lnTo>
                      <a:pt x="5947" y="1026"/>
                    </a:lnTo>
                    <a:lnTo>
                      <a:pt x="5954" y="1096"/>
                    </a:lnTo>
                    <a:lnTo>
                      <a:pt x="5933" y="1167"/>
                    </a:lnTo>
                    <a:lnTo>
                      <a:pt x="5912" y="1188"/>
                    </a:lnTo>
                    <a:lnTo>
                      <a:pt x="5926" y="1217"/>
                    </a:lnTo>
                    <a:lnTo>
                      <a:pt x="5968" y="1280"/>
                    </a:lnTo>
                    <a:lnTo>
                      <a:pt x="5912" y="1372"/>
                    </a:lnTo>
                    <a:lnTo>
                      <a:pt x="5835" y="1401"/>
                    </a:lnTo>
                    <a:lnTo>
                      <a:pt x="5779" y="1379"/>
                    </a:lnTo>
                    <a:lnTo>
                      <a:pt x="5737" y="1386"/>
                    </a:lnTo>
                    <a:lnTo>
                      <a:pt x="5695" y="1372"/>
                    </a:lnTo>
                    <a:lnTo>
                      <a:pt x="5660" y="1393"/>
                    </a:lnTo>
                    <a:lnTo>
                      <a:pt x="5590" y="1401"/>
                    </a:lnTo>
                    <a:lnTo>
                      <a:pt x="5548" y="1372"/>
                    </a:lnTo>
                    <a:lnTo>
                      <a:pt x="5520" y="1386"/>
                    </a:lnTo>
                    <a:lnTo>
                      <a:pt x="5443" y="1408"/>
                    </a:lnTo>
                    <a:lnTo>
                      <a:pt x="5393" y="1351"/>
                    </a:lnTo>
                    <a:lnTo>
                      <a:pt x="5372" y="1351"/>
                    </a:lnTo>
                    <a:lnTo>
                      <a:pt x="5330" y="1372"/>
                    </a:lnTo>
                    <a:lnTo>
                      <a:pt x="5211" y="1365"/>
                    </a:lnTo>
                    <a:lnTo>
                      <a:pt x="5183" y="1351"/>
                    </a:lnTo>
                    <a:lnTo>
                      <a:pt x="5155" y="1372"/>
                    </a:lnTo>
                    <a:lnTo>
                      <a:pt x="5085" y="1415"/>
                    </a:lnTo>
                    <a:lnTo>
                      <a:pt x="5043" y="1386"/>
                    </a:lnTo>
                    <a:lnTo>
                      <a:pt x="4987" y="1422"/>
                    </a:lnTo>
                    <a:lnTo>
                      <a:pt x="4931" y="1372"/>
                    </a:lnTo>
                    <a:lnTo>
                      <a:pt x="4896" y="1379"/>
                    </a:lnTo>
                    <a:lnTo>
                      <a:pt x="4854" y="1358"/>
                    </a:lnTo>
                    <a:lnTo>
                      <a:pt x="4805" y="1379"/>
                    </a:lnTo>
                    <a:lnTo>
                      <a:pt x="4749" y="1351"/>
                    </a:lnTo>
                    <a:lnTo>
                      <a:pt x="4693" y="1351"/>
                    </a:lnTo>
                    <a:lnTo>
                      <a:pt x="4637" y="1422"/>
                    </a:lnTo>
                    <a:lnTo>
                      <a:pt x="4546" y="1372"/>
                    </a:lnTo>
                    <a:lnTo>
                      <a:pt x="4532" y="1365"/>
                    </a:lnTo>
                    <a:lnTo>
                      <a:pt x="4490" y="1415"/>
                    </a:lnTo>
                    <a:lnTo>
                      <a:pt x="4427" y="1365"/>
                    </a:lnTo>
                    <a:lnTo>
                      <a:pt x="4406" y="1372"/>
                    </a:lnTo>
                    <a:lnTo>
                      <a:pt x="4350" y="1401"/>
                    </a:lnTo>
                    <a:lnTo>
                      <a:pt x="4301" y="1386"/>
                    </a:lnTo>
                    <a:lnTo>
                      <a:pt x="4238" y="1422"/>
                    </a:lnTo>
                    <a:lnTo>
                      <a:pt x="4182" y="1344"/>
                    </a:lnTo>
                    <a:lnTo>
                      <a:pt x="4161" y="1344"/>
                    </a:lnTo>
                    <a:lnTo>
                      <a:pt x="4133" y="1351"/>
                    </a:lnTo>
                    <a:lnTo>
                      <a:pt x="4063" y="1401"/>
                    </a:lnTo>
                    <a:lnTo>
                      <a:pt x="4014" y="1365"/>
                    </a:lnTo>
                    <a:lnTo>
                      <a:pt x="3972" y="1379"/>
                    </a:lnTo>
                    <a:lnTo>
                      <a:pt x="3930" y="1365"/>
                    </a:lnTo>
                    <a:lnTo>
                      <a:pt x="3818" y="1415"/>
                    </a:lnTo>
                    <a:lnTo>
                      <a:pt x="3783" y="1372"/>
                    </a:lnTo>
                    <a:lnTo>
                      <a:pt x="3740" y="1422"/>
                    </a:lnTo>
                    <a:lnTo>
                      <a:pt x="3691" y="1379"/>
                    </a:lnTo>
                    <a:lnTo>
                      <a:pt x="3649" y="1408"/>
                    </a:lnTo>
                    <a:lnTo>
                      <a:pt x="3586" y="1379"/>
                    </a:lnTo>
                    <a:lnTo>
                      <a:pt x="3551" y="1372"/>
                    </a:lnTo>
                    <a:lnTo>
                      <a:pt x="3502" y="1379"/>
                    </a:lnTo>
                    <a:lnTo>
                      <a:pt x="3446" y="1358"/>
                    </a:lnTo>
                    <a:lnTo>
                      <a:pt x="3404" y="1344"/>
                    </a:lnTo>
                    <a:lnTo>
                      <a:pt x="3383" y="1351"/>
                    </a:lnTo>
                    <a:lnTo>
                      <a:pt x="3278" y="1415"/>
                    </a:lnTo>
                    <a:lnTo>
                      <a:pt x="3208" y="1401"/>
                    </a:lnTo>
                    <a:lnTo>
                      <a:pt x="3180" y="1379"/>
                    </a:lnTo>
                    <a:lnTo>
                      <a:pt x="3152" y="1401"/>
                    </a:lnTo>
                    <a:lnTo>
                      <a:pt x="3075" y="1415"/>
                    </a:lnTo>
                    <a:lnTo>
                      <a:pt x="3040" y="1386"/>
                    </a:lnTo>
                    <a:lnTo>
                      <a:pt x="2977" y="1429"/>
                    </a:lnTo>
                    <a:lnTo>
                      <a:pt x="2942" y="1372"/>
                    </a:lnTo>
                    <a:lnTo>
                      <a:pt x="2914" y="1422"/>
                    </a:lnTo>
                    <a:lnTo>
                      <a:pt x="2830" y="1379"/>
                    </a:lnTo>
                    <a:lnTo>
                      <a:pt x="2795" y="1358"/>
                    </a:lnTo>
                    <a:lnTo>
                      <a:pt x="2781" y="1358"/>
                    </a:lnTo>
                    <a:lnTo>
                      <a:pt x="2732" y="1415"/>
                    </a:lnTo>
                    <a:lnTo>
                      <a:pt x="2648" y="1401"/>
                    </a:lnTo>
                    <a:lnTo>
                      <a:pt x="2599" y="1358"/>
                    </a:lnTo>
                    <a:lnTo>
                      <a:pt x="2578" y="1358"/>
                    </a:lnTo>
                    <a:lnTo>
                      <a:pt x="2529" y="1401"/>
                    </a:lnTo>
                    <a:lnTo>
                      <a:pt x="2480" y="1365"/>
                    </a:lnTo>
                    <a:lnTo>
                      <a:pt x="2431" y="1415"/>
                    </a:lnTo>
                    <a:lnTo>
                      <a:pt x="2368" y="1351"/>
                    </a:lnTo>
                    <a:lnTo>
                      <a:pt x="2347" y="1351"/>
                    </a:lnTo>
                    <a:lnTo>
                      <a:pt x="2256" y="1358"/>
                    </a:lnTo>
                    <a:lnTo>
                      <a:pt x="2200" y="1379"/>
                    </a:lnTo>
                    <a:lnTo>
                      <a:pt x="2144" y="1351"/>
                    </a:lnTo>
                    <a:lnTo>
                      <a:pt x="2108" y="1358"/>
                    </a:lnTo>
                    <a:lnTo>
                      <a:pt x="2066" y="1358"/>
                    </a:lnTo>
                    <a:lnTo>
                      <a:pt x="2031" y="1365"/>
                    </a:lnTo>
                    <a:lnTo>
                      <a:pt x="1968" y="1422"/>
                    </a:lnTo>
                    <a:lnTo>
                      <a:pt x="1898" y="1365"/>
                    </a:lnTo>
                    <a:lnTo>
                      <a:pt x="1884" y="1365"/>
                    </a:lnTo>
                    <a:lnTo>
                      <a:pt x="1842" y="1393"/>
                    </a:lnTo>
                    <a:lnTo>
                      <a:pt x="1779" y="1401"/>
                    </a:lnTo>
                    <a:lnTo>
                      <a:pt x="1716" y="1401"/>
                    </a:lnTo>
                    <a:lnTo>
                      <a:pt x="1674" y="1365"/>
                    </a:lnTo>
                    <a:lnTo>
                      <a:pt x="1660" y="1365"/>
                    </a:lnTo>
                    <a:lnTo>
                      <a:pt x="1597" y="1429"/>
                    </a:lnTo>
                    <a:close/>
                    <a:moveTo>
                      <a:pt x="645" y="1280"/>
                    </a:moveTo>
                    <a:lnTo>
                      <a:pt x="715" y="1287"/>
                    </a:lnTo>
                    <a:lnTo>
                      <a:pt x="778" y="1301"/>
                    </a:lnTo>
                    <a:lnTo>
                      <a:pt x="806" y="1316"/>
                    </a:lnTo>
                    <a:lnTo>
                      <a:pt x="834" y="1316"/>
                    </a:lnTo>
                    <a:lnTo>
                      <a:pt x="939" y="1280"/>
                    </a:lnTo>
                    <a:lnTo>
                      <a:pt x="1002" y="1287"/>
                    </a:lnTo>
                    <a:lnTo>
                      <a:pt x="1037" y="1301"/>
                    </a:lnTo>
                    <a:lnTo>
                      <a:pt x="1086" y="1294"/>
                    </a:lnTo>
                    <a:lnTo>
                      <a:pt x="1128" y="1309"/>
                    </a:lnTo>
                    <a:lnTo>
                      <a:pt x="1177" y="1280"/>
                    </a:lnTo>
                    <a:lnTo>
                      <a:pt x="1233" y="1316"/>
                    </a:lnTo>
                    <a:lnTo>
                      <a:pt x="1247" y="1316"/>
                    </a:lnTo>
                    <a:lnTo>
                      <a:pt x="1310" y="1280"/>
                    </a:lnTo>
                    <a:lnTo>
                      <a:pt x="1345" y="1287"/>
                    </a:lnTo>
                    <a:lnTo>
                      <a:pt x="1408" y="1231"/>
                    </a:lnTo>
                    <a:lnTo>
                      <a:pt x="1457" y="1273"/>
                    </a:lnTo>
                    <a:lnTo>
                      <a:pt x="1499" y="1238"/>
                    </a:lnTo>
                    <a:lnTo>
                      <a:pt x="1576" y="1294"/>
                    </a:lnTo>
                    <a:lnTo>
                      <a:pt x="1590" y="1301"/>
                    </a:lnTo>
                    <a:lnTo>
                      <a:pt x="1618" y="1280"/>
                    </a:lnTo>
                    <a:lnTo>
                      <a:pt x="1702" y="1266"/>
                    </a:lnTo>
                    <a:lnTo>
                      <a:pt x="1751" y="1309"/>
                    </a:lnTo>
                    <a:lnTo>
                      <a:pt x="1779" y="1309"/>
                    </a:lnTo>
                    <a:lnTo>
                      <a:pt x="1807" y="1301"/>
                    </a:lnTo>
                    <a:lnTo>
                      <a:pt x="1863" y="1266"/>
                    </a:lnTo>
                    <a:lnTo>
                      <a:pt x="1940" y="1280"/>
                    </a:lnTo>
                    <a:lnTo>
                      <a:pt x="1968" y="1301"/>
                    </a:lnTo>
                    <a:lnTo>
                      <a:pt x="1989" y="1280"/>
                    </a:lnTo>
                    <a:lnTo>
                      <a:pt x="2059" y="1266"/>
                    </a:lnTo>
                    <a:lnTo>
                      <a:pt x="2101" y="1266"/>
                    </a:lnTo>
                    <a:lnTo>
                      <a:pt x="2165" y="1259"/>
                    </a:lnTo>
                    <a:lnTo>
                      <a:pt x="2200" y="1280"/>
                    </a:lnTo>
                    <a:lnTo>
                      <a:pt x="2235" y="1266"/>
                    </a:lnTo>
                    <a:lnTo>
                      <a:pt x="2291" y="1266"/>
                    </a:lnTo>
                    <a:lnTo>
                      <a:pt x="2340" y="1259"/>
                    </a:lnTo>
                    <a:lnTo>
                      <a:pt x="2403" y="1252"/>
                    </a:lnTo>
                    <a:lnTo>
                      <a:pt x="2438" y="1287"/>
                    </a:lnTo>
                    <a:lnTo>
                      <a:pt x="2480" y="1245"/>
                    </a:lnTo>
                    <a:lnTo>
                      <a:pt x="2529" y="1280"/>
                    </a:lnTo>
                    <a:lnTo>
                      <a:pt x="2564" y="1252"/>
                    </a:lnTo>
                    <a:lnTo>
                      <a:pt x="2641" y="1280"/>
                    </a:lnTo>
                    <a:lnTo>
                      <a:pt x="2683" y="1316"/>
                    </a:lnTo>
                    <a:lnTo>
                      <a:pt x="2697" y="1316"/>
                    </a:lnTo>
                    <a:lnTo>
                      <a:pt x="2739" y="1273"/>
                    </a:lnTo>
                    <a:lnTo>
                      <a:pt x="2816" y="1266"/>
                    </a:lnTo>
                    <a:lnTo>
                      <a:pt x="2886" y="1301"/>
                    </a:lnTo>
                    <a:lnTo>
                      <a:pt x="2949" y="1217"/>
                    </a:lnTo>
                    <a:lnTo>
                      <a:pt x="3005" y="1301"/>
                    </a:lnTo>
                    <a:lnTo>
                      <a:pt x="3040" y="1280"/>
                    </a:lnTo>
                    <a:lnTo>
                      <a:pt x="3096" y="1316"/>
                    </a:lnTo>
                    <a:lnTo>
                      <a:pt x="3117" y="1316"/>
                    </a:lnTo>
                    <a:lnTo>
                      <a:pt x="3180" y="1266"/>
                    </a:lnTo>
                    <a:lnTo>
                      <a:pt x="3243" y="1309"/>
                    </a:lnTo>
                    <a:lnTo>
                      <a:pt x="3264" y="1316"/>
                    </a:lnTo>
                    <a:lnTo>
                      <a:pt x="3348" y="1259"/>
                    </a:lnTo>
                    <a:lnTo>
                      <a:pt x="3418" y="1252"/>
                    </a:lnTo>
                    <a:lnTo>
                      <a:pt x="3474" y="1273"/>
                    </a:lnTo>
                    <a:lnTo>
                      <a:pt x="3509" y="1287"/>
                    </a:lnTo>
                    <a:lnTo>
                      <a:pt x="3551" y="1273"/>
                    </a:lnTo>
                    <a:lnTo>
                      <a:pt x="3621" y="1287"/>
                    </a:lnTo>
                    <a:lnTo>
                      <a:pt x="3635" y="1301"/>
                    </a:lnTo>
                    <a:lnTo>
                      <a:pt x="3691" y="1252"/>
                    </a:lnTo>
                    <a:lnTo>
                      <a:pt x="3733" y="1294"/>
                    </a:lnTo>
                    <a:lnTo>
                      <a:pt x="3783" y="1238"/>
                    </a:lnTo>
                    <a:lnTo>
                      <a:pt x="3846" y="1301"/>
                    </a:lnTo>
                    <a:lnTo>
                      <a:pt x="3860" y="1294"/>
                    </a:lnTo>
                    <a:lnTo>
                      <a:pt x="3923" y="1259"/>
                    </a:lnTo>
                    <a:lnTo>
                      <a:pt x="3972" y="1280"/>
                    </a:lnTo>
                    <a:lnTo>
                      <a:pt x="4028" y="1259"/>
                    </a:lnTo>
                    <a:lnTo>
                      <a:pt x="4063" y="1287"/>
                    </a:lnTo>
                    <a:lnTo>
                      <a:pt x="4091" y="1266"/>
                    </a:lnTo>
                    <a:lnTo>
                      <a:pt x="4154" y="1252"/>
                    </a:lnTo>
                    <a:lnTo>
                      <a:pt x="4231" y="1259"/>
                    </a:lnTo>
                    <a:lnTo>
                      <a:pt x="4266" y="1309"/>
                    </a:lnTo>
                    <a:lnTo>
                      <a:pt x="4294" y="1287"/>
                    </a:lnTo>
                    <a:lnTo>
                      <a:pt x="4336" y="1301"/>
                    </a:lnTo>
                    <a:lnTo>
                      <a:pt x="4371" y="1280"/>
                    </a:lnTo>
                    <a:lnTo>
                      <a:pt x="4448" y="1266"/>
                    </a:lnTo>
                    <a:lnTo>
                      <a:pt x="4476" y="1287"/>
                    </a:lnTo>
                    <a:lnTo>
                      <a:pt x="4525" y="1231"/>
                    </a:lnTo>
                    <a:lnTo>
                      <a:pt x="4602" y="1301"/>
                    </a:lnTo>
                    <a:lnTo>
                      <a:pt x="4609" y="1301"/>
                    </a:lnTo>
                    <a:lnTo>
                      <a:pt x="4644" y="1259"/>
                    </a:lnTo>
                    <a:lnTo>
                      <a:pt x="4770" y="1259"/>
                    </a:lnTo>
                    <a:lnTo>
                      <a:pt x="4812" y="1273"/>
                    </a:lnTo>
                    <a:lnTo>
                      <a:pt x="4854" y="1252"/>
                    </a:lnTo>
                    <a:lnTo>
                      <a:pt x="4910" y="1280"/>
                    </a:lnTo>
                    <a:lnTo>
                      <a:pt x="4959" y="1273"/>
                    </a:lnTo>
                    <a:lnTo>
                      <a:pt x="5001" y="1301"/>
                    </a:lnTo>
                    <a:lnTo>
                      <a:pt x="5036" y="1280"/>
                    </a:lnTo>
                    <a:lnTo>
                      <a:pt x="5085" y="1309"/>
                    </a:lnTo>
                    <a:lnTo>
                      <a:pt x="5106" y="1294"/>
                    </a:lnTo>
                    <a:lnTo>
                      <a:pt x="5176" y="1238"/>
                    </a:lnTo>
                    <a:lnTo>
                      <a:pt x="5239" y="1273"/>
                    </a:lnTo>
                    <a:lnTo>
                      <a:pt x="5309" y="1280"/>
                    </a:lnTo>
                    <a:lnTo>
                      <a:pt x="5358" y="1259"/>
                    </a:lnTo>
                    <a:lnTo>
                      <a:pt x="5436" y="1259"/>
                    </a:lnTo>
                    <a:lnTo>
                      <a:pt x="5471" y="1301"/>
                    </a:lnTo>
                    <a:lnTo>
                      <a:pt x="5492" y="1301"/>
                    </a:lnTo>
                    <a:lnTo>
                      <a:pt x="5555" y="1266"/>
                    </a:lnTo>
                    <a:lnTo>
                      <a:pt x="5611" y="1309"/>
                    </a:lnTo>
                    <a:lnTo>
                      <a:pt x="5632" y="1301"/>
                    </a:lnTo>
                    <a:lnTo>
                      <a:pt x="5688" y="1280"/>
                    </a:lnTo>
                    <a:lnTo>
                      <a:pt x="5744" y="1294"/>
                    </a:lnTo>
                    <a:lnTo>
                      <a:pt x="5793" y="1287"/>
                    </a:lnTo>
                    <a:lnTo>
                      <a:pt x="5835" y="1301"/>
                    </a:lnTo>
                    <a:lnTo>
                      <a:pt x="5849" y="1294"/>
                    </a:lnTo>
                    <a:lnTo>
                      <a:pt x="5863" y="1280"/>
                    </a:lnTo>
                    <a:lnTo>
                      <a:pt x="5849" y="1259"/>
                    </a:lnTo>
                    <a:lnTo>
                      <a:pt x="5786" y="1188"/>
                    </a:lnTo>
                    <a:lnTo>
                      <a:pt x="5856" y="1118"/>
                    </a:lnTo>
                    <a:lnTo>
                      <a:pt x="5863" y="1089"/>
                    </a:lnTo>
                    <a:lnTo>
                      <a:pt x="5863" y="1068"/>
                    </a:lnTo>
                    <a:lnTo>
                      <a:pt x="5800" y="997"/>
                    </a:lnTo>
                    <a:lnTo>
                      <a:pt x="5856" y="927"/>
                    </a:lnTo>
                    <a:lnTo>
                      <a:pt x="5863" y="919"/>
                    </a:lnTo>
                    <a:lnTo>
                      <a:pt x="5807" y="877"/>
                    </a:lnTo>
                    <a:lnTo>
                      <a:pt x="5814" y="813"/>
                    </a:lnTo>
                    <a:lnTo>
                      <a:pt x="5800" y="743"/>
                    </a:lnTo>
                    <a:lnTo>
                      <a:pt x="5835" y="714"/>
                    </a:lnTo>
                    <a:lnTo>
                      <a:pt x="5793" y="686"/>
                    </a:lnTo>
                    <a:lnTo>
                      <a:pt x="5828" y="594"/>
                    </a:lnTo>
                    <a:lnTo>
                      <a:pt x="5849" y="573"/>
                    </a:lnTo>
                    <a:lnTo>
                      <a:pt x="5814" y="530"/>
                    </a:lnTo>
                    <a:lnTo>
                      <a:pt x="5835" y="488"/>
                    </a:lnTo>
                    <a:lnTo>
                      <a:pt x="5793" y="445"/>
                    </a:lnTo>
                    <a:lnTo>
                      <a:pt x="5814" y="361"/>
                    </a:lnTo>
                    <a:lnTo>
                      <a:pt x="5828" y="332"/>
                    </a:lnTo>
                    <a:lnTo>
                      <a:pt x="5814" y="276"/>
                    </a:lnTo>
                    <a:lnTo>
                      <a:pt x="5870" y="219"/>
                    </a:lnTo>
                    <a:lnTo>
                      <a:pt x="5870" y="212"/>
                    </a:lnTo>
                    <a:lnTo>
                      <a:pt x="5835" y="170"/>
                    </a:lnTo>
                    <a:lnTo>
                      <a:pt x="5821" y="170"/>
                    </a:lnTo>
                    <a:lnTo>
                      <a:pt x="5786" y="148"/>
                    </a:lnTo>
                    <a:lnTo>
                      <a:pt x="5737" y="205"/>
                    </a:lnTo>
                    <a:lnTo>
                      <a:pt x="5674" y="127"/>
                    </a:lnTo>
                    <a:lnTo>
                      <a:pt x="5639" y="134"/>
                    </a:lnTo>
                    <a:lnTo>
                      <a:pt x="5597" y="120"/>
                    </a:lnTo>
                    <a:lnTo>
                      <a:pt x="5569" y="127"/>
                    </a:lnTo>
                    <a:lnTo>
                      <a:pt x="5520" y="163"/>
                    </a:lnTo>
                    <a:lnTo>
                      <a:pt x="5450" y="184"/>
                    </a:lnTo>
                    <a:lnTo>
                      <a:pt x="5400" y="141"/>
                    </a:lnTo>
                    <a:lnTo>
                      <a:pt x="5351" y="155"/>
                    </a:lnTo>
                    <a:lnTo>
                      <a:pt x="5302" y="113"/>
                    </a:lnTo>
                    <a:lnTo>
                      <a:pt x="5274" y="113"/>
                    </a:lnTo>
                    <a:lnTo>
                      <a:pt x="5246" y="127"/>
                    </a:lnTo>
                    <a:lnTo>
                      <a:pt x="5190" y="177"/>
                    </a:lnTo>
                    <a:lnTo>
                      <a:pt x="5106" y="177"/>
                    </a:lnTo>
                    <a:lnTo>
                      <a:pt x="5064" y="120"/>
                    </a:lnTo>
                    <a:lnTo>
                      <a:pt x="5057" y="120"/>
                    </a:lnTo>
                    <a:lnTo>
                      <a:pt x="4994" y="177"/>
                    </a:lnTo>
                    <a:lnTo>
                      <a:pt x="4938" y="141"/>
                    </a:lnTo>
                    <a:lnTo>
                      <a:pt x="4889" y="163"/>
                    </a:lnTo>
                    <a:lnTo>
                      <a:pt x="4833" y="120"/>
                    </a:lnTo>
                    <a:lnTo>
                      <a:pt x="4812" y="120"/>
                    </a:lnTo>
                    <a:lnTo>
                      <a:pt x="4756" y="163"/>
                    </a:lnTo>
                    <a:lnTo>
                      <a:pt x="4714" y="134"/>
                    </a:lnTo>
                    <a:lnTo>
                      <a:pt x="4665" y="191"/>
                    </a:lnTo>
                    <a:lnTo>
                      <a:pt x="4595" y="134"/>
                    </a:lnTo>
                    <a:lnTo>
                      <a:pt x="4588" y="127"/>
                    </a:lnTo>
                    <a:lnTo>
                      <a:pt x="4532" y="198"/>
                    </a:lnTo>
                    <a:lnTo>
                      <a:pt x="4462" y="148"/>
                    </a:lnTo>
                    <a:lnTo>
                      <a:pt x="4413" y="148"/>
                    </a:lnTo>
                    <a:lnTo>
                      <a:pt x="4385" y="127"/>
                    </a:lnTo>
                    <a:lnTo>
                      <a:pt x="4357" y="155"/>
                    </a:lnTo>
                    <a:lnTo>
                      <a:pt x="4273" y="155"/>
                    </a:lnTo>
                    <a:lnTo>
                      <a:pt x="4252" y="141"/>
                    </a:lnTo>
                    <a:lnTo>
                      <a:pt x="4203" y="205"/>
                    </a:lnTo>
                    <a:lnTo>
                      <a:pt x="4147" y="148"/>
                    </a:lnTo>
                    <a:lnTo>
                      <a:pt x="4105" y="177"/>
                    </a:lnTo>
                    <a:lnTo>
                      <a:pt x="4028" y="141"/>
                    </a:lnTo>
                    <a:lnTo>
                      <a:pt x="4000" y="120"/>
                    </a:lnTo>
                    <a:lnTo>
                      <a:pt x="3979" y="127"/>
                    </a:lnTo>
                    <a:lnTo>
                      <a:pt x="3916" y="163"/>
                    </a:lnTo>
                    <a:lnTo>
                      <a:pt x="3874" y="134"/>
                    </a:lnTo>
                    <a:lnTo>
                      <a:pt x="3839" y="177"/>
                    </a:lnTo>
                    <a:lnTo>
                      <a:pt x="3754" y="155"/>
                    </a:lnTo>
                    <a:lnTo>
                      <a:pt x="3726" y="134"/>
                    </a:lnTo>
                    <a:lnTo>
                      <a:pt x="3691" y="141"/>
                    </a:lnTo>
                    <a:lnTo>
                      <a:pt x="3628" y="163"/>
                    </a:lnTo>
                    <a:lnTo>
                      <a:pt x="3579" y="127"/>
                    </a:lnTo>
                    <a:lnTo>
                      <a:pt x="3565" y="134"/>
                    </a:lnTo>
                    <a:lnTo>
                      <a:pt x="3502" y="184"/>
                    </a:lnTo>
                    <a:lnTo>
                      <a:pt x="3439" y="155"/>
                    </a:lnTo>
                    <a:lnTo>
                      <a:pt x="3341" y="163"/>
                    </a:lnTo>
                    <a:lnTo>
                      <a:pt x="3292" y="120"/>
                    </a:lnTo>
                    <a:lnTo>
                      <a:pt x="3278" y="120"/>
                    </a:lnTo>
                    <a:lnTo>
                      <a:pt x="3229" y="163"/>
                    </a:lnTo>
                    <a:lnTo>
                      <a:pt x="3180" y="155"/>
                    </a:lnTo>
                    <a:lnTo>
                      <a:pt x="3110" y="198"/>
                    </a:lnTo>
                    <a:lnTo>
                      <a:pt x="3068" y="134"/>
                    </a:lnTo>
                    <a:lnTo>
                      <a:pt x="3047" y="148"/>
                    </a:lnTo>
                    <a:lnTo>
                      <a:pt x="2984" y="170"/>
                    </a:lnTo>
                    <a:lnTo>
                      <a:pt x="2851" y="113"/>
                    </a:lnTo>
                    <a:lnTo>
                      <a:pt x="2816" y="134"/>
                    </a:lnTo>
                    <a:lnTo>
                      <a:pt x="2760" y="163"/>
                    </a:lnTo>
                    <a:lnTo>
                      <a:pt x="2704" y="163"/>
                    </a:lnTo>
                    <a:lnTo>
                      <a:pt x="2648" y="170"/>
                    </a:lnTo>
                    <a:lnTo>
                      <a:pt x="2599" y="134"/>
                    </a:lnTo>
                    <a:lnTo>
                      <a:pt x="2578" y="134"/>
                    </a:lnTo>
                    <a:lnTo>
                      <a:pt x="2529" y="163"/>
                    </a:lnTo>
                    <a:lnTo>
                      <a:pt x="2473" y="155"/>
                    </a:lnTo>
                    <a:lnTo>
                      <a:pt x="2417" y="170"/>
                    </a:lnTo>
                    <a:lnTo>
                      <a:pt x="2368" y="141"/>
                    </a:lnTo>
                    <a:lnTo>
                      <a:pt x="2319" y="141"/>
                    </a:lnTo>
                    <a:lnTo>
                      <a:pt x="2284" y="120"/>
                    </a:lnTo>
                    <a:lnTo>
                      <a:pt x="2249" y="134"/>
                    </a:lnTo>
                    <a:lnTo>
                      <a:pt x="2200" y="148"/>
                    </a:lnTo>
                    <a:lnTo>
                      <a:pt x="2144" y="155"/>
                    </a:lnTo>
                    <a:lnTo>
                      <a:pt x="2094" y="155"/>
                    </a:lnTo>
                    <a:lnTo>
                      <a:pt x="2045" y="148"/>
                    </a:lnTo>
                    <a:lnTo>
                      <a:pt x="1996" y="141"/>
                    </a:lnTo>
                    <a:lnTo>
                      <a:pt x="1961" y="134"/>
                    </a:lnTo>
                    <a:lnTo>
                      <a:pt x="1919" y="141"/>
                    </a:lnTo>
                    <a:lnTo>
                      <a:pt x="1856" y="163"/>
                    </a:lnTo>
                    <a:lnTo>
                      <a:pt x="1821" y="141"/>
                    </a:lnTo>
                    <a:lnTo>
                      <a:pt x="1779" y="177"/>
                    </a:lnTo>
                    <a:lnTo>
                      <a:pt x="1716" y="141"/>
                    </a:lnTo>
                    <a:lnTo>
                      <a:pt x="1695" y="148"/>
                    </a:lnTo>
                    <a:lnTo>
                      <a:pt x="1618" y="198"/>
                    </a:lnTo>
                    <a:lnTo>
                      <a:pt x="1576" y="141"/>
                    </a:lnTo>
                    <a:lnTo>
                      <a:pt x="1562" y="155"/>
                    </a:lnTo>
                    <a:lnTo>
                      <a:pt x="1485" y="177"/>
                    </a:lnTo>
                    <a:lnTo>
                      <a:pt x="1450" y="148"/>
                    </a:lnTo>
                    <a:lnTo>
                      <a:pt x="1401" y="198"/>
                    </a:lnTo>
                    <a:lnTo>
                      <a:pt x="1352" y="155"/>
                    </a:lnTo>
                    <a:lnTo>
                      <a:pt x="1317" y="184"/>
                    </a:lnTo>
                    <a:lnTo>
                      <a:pt x="1247" y="163"/>
                    </a:lnTo>
                    <a:lnTo>
                      <a:pt x="1191" y="141"/>
                    </a:lnTo>
                    <a:lnTo>
                      <a:pt x="1177" y="127"/>
                    </a:lnTo>
                    <a:lnTo>
                      <a:pt x="1128" y="184"/>
                    </a:lnTo>
                    <a:lnTo>
                      <a:pt x="1079" y="148"/>
                    </a:lnTo>
                    <a:lnTo>
                      <a:pt x="1023" y="184"/>
                    </a:lnTo>
                    <a:lnTo>
                      <a:pt x="988" y="148"/>
                    </a:lnTo>
                    <a:lnTo>
                      <a:pt x="953" y="184"/>
                    </a:lnTo>
                    <a:lnTo>
                      <a:pt x="876" y="170"/>
                    </a:lnTo>
                    <a:lnTo>
                      <a:pt x="841" y="163"/>
                    </a:lnTo>
                    <a:lnTo>
                      <a:pt x="778" y="177"/>
                    </a:lnTo>
                    <a:lnTo>
                      <a:pt x="729" y="120"/>
                    </a:lnTo>
                    <a:lnTo>
                      <a:pt x="701" y="120"/>
                    </a:lnTo>
                    <a:lnTo>
                      <a:pt x="680" y="120"/>
                    </a:lnTo>
                    <a:lnTo>
                      <a:pt x="631" y="177"/>
                    </a:lnTo>
                    <a:lnTo>
                      <a:pt x="540" y="177"/>
                    </a:lnTo>
                    <a:lnTo>
                      <a:pt x="491" y="120"/>
                    </a:lnTo>
                    <a:lnTo>
                      <a:pt x="484" y="120"/>
                    </a:lnTo>
                    <a:lnTo>
                      <a:pt x="441" y="155"/>
                    </a:lnTo>
                    <a:lnTo>
                      <a:pt x="322" y="163"/>
                    </a:lnTo>
                    <a:lnTo>
                      <a:pt x="259" y="134"/>
                    </a:lnTo>
                    <a:lnTo>
                      <a:pt x="245" y="127"/>
                    </a:lnTo>
                    <a:lnTo>
                      <a:pt x="203" y="163"/>
                    </a:lnTo>
                    <a:lnTo>
                      <a:pt x="154" y="155"/>
                    </a:lnTo>
                    <a:lnTo>
                      <a:pt x="147" y="155"/>
                    </a:lnTo>
                    <a:lnTo>
                      <a:pt x="140" y="163"/>
                    </a:lnTo>
                    <a:lnTo>
                      <a:pt x="147" y="205"/>
                    </a:lnTo>
                    <a:lnTo>
                      <a:pt x="133" y="240"/>
                    </a:lnTo>
                    <a:lnTo>
                      <a:pt x="154" y="276"/>
                    </a:lnTo>
                    <a:lnTo>
                      <a:pt x="182" y="339"/>
                    </a:lnTo>
                    <a:lnTo>
                      <a:pt x="147" y="403"/>
                    </a:lnTo>
                    <a:lnTo>
                      <a:pt x="133" y="467"/>
                    </a:lnTo>
                    <a:lnTo>
                      <a:pt x="196" y="523"/>
                    </a:lnTo>
                    <a:lnTo>
                      <a:pt x="126" y="608"/>
                    </a:lnTo>
                    <a:lnTo>
                      <a:pt x="210" y="665"/>
                    </a:lnTo>
                    <a:lnTo>
                      <a:pt x="140" y="721"/>
                    </a:lnTo>
                    <a:lnTo>
                      <a:pt x="182" y="750"/>
                    </a:lnTo>
                    <a:lnTo>
                      <a:pt x="154" y="806"/>
                    </a:lnTo>
                    <a:lnTo>
                      <a:pt x="182" y="863"/>
                    </a:lnTo>
                    <a:lnTo>
                      <a:pt x="147" y="919"/>
                    </a:lnTo>
                    <a:lnTo>
                      <a:pt x="147" y="955"/>
                    </a:lnTo>
                    <a:lnTo>
                      <a:pt x="147" y="983"/>
                    </a:lnTo>
                    <a:lnTo>
                      <a:pt x="182" y="1040"/>
                    </a:lnTo>
                    <a:lnTo>
                      <a:pt x="154" y="1118"/>
                    </a:lnTo>
                    <a:lnTo>
                      <a:pt x="133" y="1153"/>
                    </a:lnTo>
                    <a:lnTo>
                      <a:pt x="140" y="1202"/>
                    </a:lnTo>
                    <a:lnTo>
                      <a:pt x="126" y="1224"/>
                    </a:lnTo>
                    <a:lnTo>
                      <a:pt x="175" y="1273"/>
                    </a:lnTo>
                    <a:lnTo>
                      <a:pt x="154" y="1309"/>
                    </a:lnTo>
                    <a:lnTo>
                      <a:pt x="182" y="1316"/>
                    </a:lnTo>
                    <a:lnTo>
                      <a:pt x="238" y="1280"/>
                    </a:lnTo>
                    <a:lnTo>
                      <a:pt x="280" y="1309"/>
                    </a:lnTo>
                    <a:lnTo>
                      <a:pt x="322" y="1259"/>
                    </a:lnTo>
                    <a:lnTo>
                      <a:pt x="378" y="1280"/>
                    </a:lnTo>
                    <a:lnTo>
                      <a:pt x="427" y="1259"/>
                    </a:lnTo>
                    <a:lnTo>
                      <a:pt x="484" y="1287"/>
                    </a:lnTo>
                    <a:lnTo>
                      <a:pt x="533" y="1287"/>
                    </a:lnTo>
                    <a:lnTo>
                      <a:pt x="582" y="1316"/>
                    </a:lnTo>
                    <a:lnTo>
                      <a:pt x="596" y="1316"/>
                    </a:lnTo>
                    <a:lnTo>
                      <a:pt x="645" y="1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5155"/>
              <p:cNvSpPr>
                <a:spLocks/>
              </p:cNvSpPr>
              <p:nvPr/>
            </p:nvSpPr>
            <p:spPr bwMode="auto">
              <a:xfrm>
                <a:off x="166" y="2581"/>
                <a:ext cx="2781" cy="396"/>
              </a:xfrm>
              <a:custGeom>
                <a:avLst/>
                <a:gdLst>
                  <a:gd name="T0" fmla="*/ 0 w 397"/>
                  <a:gd name="T1" fmla="*/ 0 h 56"/>
                  <a:gd name="T2" fmla="*/ 4 w 397"/>
                  <a:gd name="T3" fmla="*/ 14 h 56"/>
                  <a:gd name="T4" fmla="*/ 15 w 397"/>
                  <a:gd name="T5" fmla="*/ 49 h 56"/>
                  <a:gd name="T6" fmla="*/ 11 w 397"/>
                  <a:gd name="T7" fmla="*/ 26 h 56"/>
                  <a:gd name="T8" fmla="*/ 27 w 397"/>
                  <a:gd name="T9" fmla="*/ 15 h 56"/>
                  <a:gd name="T10" fmla="*/ 48 w 397"/>
                  <a:gd name="T11" fmla="*/ 24 h 56"/>
                  <a:gd name="T12" fmla="*/ 50 w 397"/>
                  <a:gd name="T13" fmla="*/ 49 h 56"/>
                  <a:gd name="T14" fmla="*/ 53 w 397"/>
                  <a:gd name="T15" fmla="*/ 49 h 56"/>
                  <a:gd name="T16" fmla="*/ 58 w 397"/>
                  <a:gd name="T17" fmla="*/ 15 h 56"/>
                  <a:gd name="T18" fmla="*/ 76 w 397"/>
                  <a:gd name="T19" fmla="*/ 38 h 56"/>
                  <a:gd name="T20" fmla="*/ 79 w 397"/>
                  <a:gd name="T21" fmla="*/ 15 h 56"/>
                  <a:gd name="T22" fmla="*/ 104 w 397"/>
                  <a:gd name="T23" fmla="*/ 45 h 56"/>
                  <a:gd name="T24" fmla="*/ 107 w 397"/>
                  <a:gd name="T25" fmla="*/ 19 h 56"/>
                  <a:gd name="T26" fmla="*/ 143 w 397"/>
                  <a:gd name="T27" fmla="*/ 17 h 56"/>
                  <a:gd name="T28" fmla="*/ 160 w 397"/>
                  <a:gd name="T29" fmla="*/ 40 h 56"/>
                  <a:gd name="T30" fmla="*/ 172 w 397"/>
                  <a:gd name="T31" fmla="*/ 42 h 56"/>
                  <a:gd name="T32" fmla="*/ 167 w 397"/>
                  <a:gd name="T33" fmla="*/ 28 h 56"/>
                  <a:gd name="T34" fmla="*/ 211 w 397"/>
                  <a:gd name="T35" fmla="*/ 21 h 56"/>
                  <a:gd name="T36" fmla="*/ 236 w 397"/>
                  <a:gd name="T37" fmla="*/ 26 h 56"/>
                  <a:gd name="T38" fmla="*/ 243 w 397"/>
                  <a:gd name="T39" fmla="*/ 52 h 56"/>
                  <a:gd name="T40" fmla="*/ 250 w 397"/>
                  <a:gd name="T41" fmla="*/ 19 h 56"/>
                  <a:gd name="T42" fmla="*/ 260 w 397"/>
                  <a:gd name="T43" fmla="*/ 21 h 56"/>
                  <a:gd name="T44" fmla="*/ 286 w 397"/>
                  <a:gd name="T45" fmla="*/ 22 h 56"/>
                  <a:gd name="T46" fmla="*/ 304 w 397"/>
                  <a:gd name="T47" fmla="*/ 38 h 56"/>
                  <a:gd name="T48" fmla="*/ 313 w 397"/>
                  <a:gd name="T49" fmla="*/ 56 h 56"/>
                  <a:gd name="T50" fmla="*/ 325 w 397"/>
                  <a:gd name="T51" fmla="*/ 19 h 56"/>
                  <a:gd name="T52" fmla="*/ 350 w 397"/>
                  <a:gd name="T53" fmla="*/ 17 h 56"/>
                  <a:gd name="T54" fmla="*/ 379 w 397"/>
                  <a:gd name="T55" fmla="*/ 17 h 56"/>
                  <a:gd name="T56" fmla="*/ 390 w 397"/>
                  <a:gd name="T57" fmla="*/ 52 h 56"/>
                  <a:gd name="T58" fmla="*/ 395 w 397"/>
                  <a:gd name="T59" fmla="*/ 12 h 56"/>
                  <a:gd name="T60" fmla="*/ 358 w 397"/>
                  <a:gd name="T61" fmla="*/ 12 h 56"/>
                  <a:gd name="T62" fmla="*/ 318 w 397"/>
                  <a:gd name="T63" fmla="*/ 8 h 56"/>
                  <a:gd name="T64" fmla="*/ 234 w 397"/>
                  <a:gd name="T65" fmla="*/ 12 h 56"/>
                  <a:gd name="T66" fmla="*/ 76 w 397"/>
                  <a:gd name="T67" fmla="*/ 14 h 56"/>
                  <a:gd name="T68" fmla="*/ 32 w 397"/>
                  <a:gd name="T69" fmla="*/ 8 h 56"/>
                  <a:gd name="T70" fmla="*/ 4 w 397"/>
                  <a:gd name="T71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7" h="56">
                    <a:moveTo>
                      <a:pt x="0" y="0"/>
                    </a:moveTo>
                    <a:cubicBezTo>
                      <a:pt x="0" y="5"/>
                      <a:pt x="2" y="8"/>
                      <a:pt x="4" y="14"/>
                    </a:cubicBezTo>
                    <a:cubicBezTo>
                      <a:pt x="8" y="22"/>
                      <a:pt x="8" y="43"/>
                      <a:pt x="15" y="49"/>
                    </a:cubicBezTo>
                    <a:cubicBezTo>
                      <a:pt x="20" y="40"/>
                      <a:pt x="11" y="35"/>
                      <a:pt x="11" y="26"/>
                    </a:cubicBezTo>
                    <a:cubicBezTo>
                      <a:pt x="11" y="15"/>
                      <a:pt x="18" y="15"/>
                      <a:pt x="27" y="15"/>
                    </a:cubicBezTo>
                    <a:cubicBezTo>
                      <a:pt x="37" y="15"/>
                      <a:pt x="44" y="14"/>
                      <a:pt x="48" y="24"/>
                    </a:cubicBezTo>
                    <a:cubicBezTo>
                      <a:pt x="50" y="31"/>
                      <a:pt x="50" y="42"/>
                      <a:pt x="50" y="49"/>
                    </a:cubicBezTo>
                    <a:cubicBezTo>
                      <a:pt x="50" y="49"/>
                      <a:pt x="51" y="49"/>
                      <a:pt x="53" y="49"/>
                    </a:cubicBezTo>
                    <a:cubicBezTo>
                      <a:pt x="55" y="40"/>
                      <a:pt x="50" y="21"/>
                      <a:pt x="58" y="15"/>
                    </a:cubicBezTo>
                    <a:cubicBezTo>
                      <a:pt x="72" y="5"/>
                      <a:pt x="72" y="31"/>
                      <a:pt x="76" y="38"/>
                    </a:cubicBezTo>
                    <a:cubicBezTo>
                      <a:pt x="78" y="29"/>
                      <a:pt x="79" y="24"/>
                      <a:pt x="79" y="15"/>
                    </a:cubicBezTo>
                    <a:cubicBezTo>
                      <a:pt x="99" y="17"/>
                      <a:pt x="99" y="29"/>
                      <a:pt x="104" y="45"/>
                    </a:cubicBezTo>
                    <a:cubicBezTo>
                      <a:pt x="104" y="38"/>
                      <a:pt x="100" y="24"/>
                      <a:pt x="107" y="19"/>
                    </a:cubicBezTo>
                    <a:cubicBezTo>
                      <a:pt x="122" y="26"/>
                      <a:pt x="129" y="14"/>
                      <a:pt x="143" y="17"/>
                    </a:cubicBezTo>
                    <a:cubicBezTo>
                      <a:pt x="158" y="21"/>
                      <a:pt x="160" y="26"/>
                      <a:pt x="160" y="40"/>
                    </a:cubicBezTo>
                    <a:cubicBezTo>
                      <a:pt x="160" y="56"/>
                      <a:pt x="174" y="56"/>
                      <a:pt x="172" y="42"/>
                    </a:cubicBezTo>
                    <a:cubicBezTo>
                      <a:pt x="172" y="36"/>
                      <a:pt x="172" y="31"/>
                      <a:pt x="167" y="28"/>
                    </a:cubicBezTo>
                    <a:cubicBezTo>
                      <a:pt x="167" y="19"/>
                      <a:pt x="202" y="21"/>
                      <a:pt x="211" y="21"/>
                    </a:cubicBezTo>
                    <a:cubicBezTo>
                      <a:pt x="220" y="21"/>
                      <a:pt x="229" y="19"/>
                      <a:pt x="236" y="26"/>
                    </a:cubicBezTo>
                    <a:cubicBezTo>
                      <a:pt x="243" y="33"/>
                      <a:pt x="237" y="43"/>
                      <a:pt x="243" y="52"/>
                    </a:cubicBezTo>
                    <a:cubicBezTo>
                      <a:pt x="253" y="47"/>
                      <a:pt x="244" y="28"/>
                      <a:pt x="250" y="19"/>
                    </a:cubicBezTo>
                    <a:cubicBezTo>
                      <a:pt x="253" y="21"/>
                      <a:pt x="257" y="21"/>
                      <a:pt x="260" y="21"/>
                    </a:cubicBezTo>
                    <a:cubicBezTo>
                      <a:pt x="272" y="19"/>
                      <a:pt x="274" y="17"/>
                      <a:pt x="286" y="22"/>
                    </a:cubicBezTo>
                    <a:cubicBezTo>
                      <a:pt x="295" y="26"/>
                      <a:pt x="300" y="26"/>
                      <a:pt x="304" y="38"/>
                    </a:cubicBezTo>
                    <a:cubicBezTo>
                      <a:pt x="306" y="42"/>
                      <a:pt x="307" y="56"/>
                      <a:pt x="313" y="56"/>
                    </a:cubicBezTo>
                    <a:cubicBezTo>
                      <a:pt x="323" y="56"/>
                      <a:pt x="309" y="22"/>
                      <a:pt x="325" y="19"/>
                    </a:cubicBezTo>
                    <a:cubicBezTo>
                      <a:pt x="332" y="17"/>
                      <a:pt x="343" y="19"/>
                      <a:pt x="350" y="17"/>
                    </a:cubicBezTo>
                    <a:cubicBezTo>
                      <a:pt x="358" y="17"/>
                      <a:pt x="372" y="15"/>
                      <a:pt x="379" y="17"/>
                    </a:cubicBezTo>
                    <a:cubicBezTo>
                      <a:pt x="393" y="22"/>
                      <a:pt x="390" y="40"/>
                      <a:pt x="390" y="52"/>
                    </a:cubicBezTo>
                    <a:cubicBezTo>
                      <a:pt x="397" y="40"/>
                      <a:pt x="395" y="26"/>
                      <a:pt x="395" y="12"/>
                    </a:cubicBezTo>
                    <a:cubicBezTo>
                      <a:pt x="385" y="10"/>
                      <a:pt x="371" y="14"/>
                      <a:pt x="358" y="12"/>
                    </a:cubicBezTo>
                    <a:cubicBezTo>
                      <a:pt x="344" y="10"/>
                      <a:pt x="332" y="8"/>
                      <a:pt x="318" y="8"/>
                    </a:cubicBezTo>
                    <a:cubicBezTo>
                      <a:pt x="290" y="10"/>
                      <a:pt x="262" y="12"/>
                      <a:pt x="234" y="12"/>
                    </a:cubicBezTo>
                    <a:cubicBezTo>
                      <a:pt x="181" y="12"/>
                      <a:pt x="129" y="10"/>
                      <a:pt x="76" y="14"/>
                    </a:cubicBezTo>
                    <a:cubicBezTo>
                      <a:pt x="60" y="14"/>
                      <a:pt x="48" y="8"/>
                      <a:pt x="32" y="8"/>
                    </a:cubicBezTo>
                    <a:cubicBezTo>
                      <a:pt x="23" y="8"/>
                      <a:pt x="11" y="10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156"/>
              <p:cNvSpPr>
                <a:spLocks/>
              </p:cNvSpPr>
              <p:nvPr/>
            </p:nvSpPr>
            <p:spPr bwMode="auto">
              <a:xfrm>
                <a:off x="3115" y="2581"/>
                <a:ext cx="2774" cy="396"/>
              </a:xfrm>
              <a:custGeom>
                <a:avLst/>
                <a:gdLst>
                  <a:gd name="T0" fmla="*/ 0 w 396"/>
                  <a:gd name="T1" fmla="*/ 0 h 56"/>
                  <a:gd name="T2" fmla="*/ 3 w 396"/>
                  <a:gd name="T3" fmla="*/ 14 h 56"/>
                  <a:gd name="T4" fmla="*/ 14 w 396"/>
                  <a:gd name="T5" fmla="*/ 49 h 56"/>
                  <a:gd name="T6" fmla="*/ 10 w 396"/>
                  <a:gd name="T7" fmla="*/ 26 h 56"/>
                  <a:gd name="T8" fmla="*/ 26 w 396"/>
                  <a:gd name="T9" fmla="*/ 15 h 56"/>
                  <a:gd name="T10" fmla="*/ 47 w 396"/>
                  <a:gd name="T11" fmla="*/ 24 h 56"/>
                  <a:gd name="T12" fmla="*/ 49 w 396"/>
                  <a:gd name="T13" fmla="*/ 49 h 56"/>
                  <a:gd name="T14" fmla="*/ 52 w 396"/>
                  <a:gd name="T15" fmla="*/ 49 h 56"/>
                  <a:gd name="T16" fmla="*/ 57 w 396"/>
                  <a:gd name="T17" fmla="*/ 15 h 56"/>
                  <a:gd name="T18" fmla="*/ 75 w 396"/>
                  <a:gd name="T19" fmla="*/ 38 h 56"/>
                  <a:gd name="T20" fmla="*/ 79 w 396"/>
                  <a:gd name="T21" fmla="*/ 15 h 56"/>
                  <a:gd name="T22" fmla="*/ 103 w 396"/>
                  <a:gd name="T23" fmla="*/ 45 h 56"/>
                  <a:gd name="T24" fmla="*/ 107 w 396"/>
                  <a:gd name="T25" fmla="*/ 19 h 56"/>
                  <a:gd name="T26" fmla="*/ 142 w 396"/>
                  <a:gd name="T27" fmla="*/ 17 h 56"/>
                  <a:gd name="T28" fmla="*/ 159 w 396"/>
                  <a:gd name="T29" fmla="*/ 40 h 56"/>
                  <a:gd name="T30" fmla="*/ 171 w 396"/>
                  <a:gd name="T31" fmla="*/ 42 h 56"/>
                  <a:gd name="T32" fmla="*/ 166 w 396"/>
                  <a:gd name="T33" fmla="*/ 28 h 56"/>
                  <a:gd name="T34" fmla="*/ 210 w 396"/>
                  <a:gd name="T35" fmla="*/ 21 h 56"/>
                  <a:gd name="T36" fmla="*/ 235 w 396"/>
                  <a:gd name="T37" fmla="*/ 26 h 56"/>
                  <a:gd name="T38" fmla="*/ 242 w 396"/>
                  <a:gd name="T39" fmla="*/ 52 h 56"/>
                  <a:gd name="T40" fmla="*/ 249 w 396"/>
                  <a:gd name="T41" fmla="*/ 19 h 56"/>
                  <a:gd name="T42" fmla="*/ 259 w 396"/>
                  <a:gd name="T43" fmla="*/ 21 h 56"/>
                  <a:gd name="T44" fmla="*/ 286 w 396"/>
                  <a:gd name="T45" fmla="*/ 22 h 56"/>
                  <a:gd name="T46" fmla="*/ 303 w 396"/>
                  <a:gd name="T47" fmla="*/ 38 h 56"/>
                  <a:gd name="T48" fmla="*/ 312 w 396"/>
                  <a:gd name="T49" fmla="*/ 56 h 56"/>
                  <a:gd name="T50" fmla="*/ 324 w 396"/>
                  <a:gd name="T51" fmla="*/ 19 h 56"/>
                  <a:gd name="T52" fmla="*/ 349 w 396"/>
                  <a:gd name="T53" fmla="*/ 17 h 56"/>
                  <a:gd name="T54" fmla="*/ 378 w 396"/>
                  <a:gd name="T55" fmla="*/ 17 h 56"/>
                  <a:gd name="T56" fmla="*/ 389 w 396"/>
                  <a:gd name="T57" fmla="*/ 52 h 56"/>
                  <a:gd name="T58" fmla="*/ 394 w 396"/>
                  <a:gd name="T59" fmla="*/ 12 h 56"/>
                  <a:gd name="T60" fmla="*/ 357 w 396"/>
                  <a:gd name="T61" fmla="*/ 12 h 56"/>
                  <a:gd name="T62" fmla="*/ 317 w 396"/>
                  <a:gd name="T63" fmla="*/ 8 h 56"/>
                  <a:gd name="T64" fmla="*/ 233 w 396"/>
                  <a:gd name="T65" fmla="*/ 12 h 56"/>
                  <a:gd name="T66" fmla="*/ 75 w 396"/>
                  <a:gd name="T67" fmla="*/ 14 h 56"/>
                  <a:gd name="T68" fmla="*/ 31 w 396"/>
                  <a:gd name="T69" fmla="*/ 8 h 56"/>
                  <a:gd name="T70" fmla="*/ 3 w 396"/>
                  <a:gd name="T71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6" h="56">
                    <a:moveTo>
                      <a:pt x="0" y="0"/>
                    </a:moveTo>
                    <a:cubicBezTo>
                      <a:pt x="0" y="5"/>
                      <a:pt x="1" y="8"/>
                      <a:pt x="3" y="14"/>
                    </a:cubicBezTo>
                    <a:cubicBezTo>
                      <a:pt x="7" y="22"/>
                      <a:pt x="7" y="43"/>
                      <a:pt x="14" y="49"/>
                    </a:cubicBezTo>
                    <a:cubicBezTo>
                      <a:pt x="19" y="40"/>
                      <a:pt x="10" y="35"/>
                      <a:pt x="10" y="26"/>
                    </a:cubicBezTo>
                    <a:cubicBezTo>
                      <a:pt x="10" y="15"/>
                      <a:pt x="17" y="15"/>
                      <a:pt x="26" y="15"/>
                    </a:cubicBezTo>
                    <a:cubicBezTo>
                      <a:pt x="36" y="15"/>
                      <a:pt x="43" y="14"/>
                      <a:pt x="47" y="24"/>
                    </a:cubicBezTo>
                    <a:cubicBezTo>
                      <a:pt x="49" y="31"/>
                      <a:pt x="49" y="42"/>
                      <a:pt x="49" y="49"/>
                    </a:cubicBezTo>
                    <a:cubicBezTo>
                      <a:pt x="49" y="49"/>
                      <a:pt x="50" y="49"/>
                      <a:pt x="52" y="49"/>
                    </a:cubicBezTo>
                    <a:cubicBezTo>
                      <a:pt x="54" y="40"/>
                      <a:pt x="49" y="21"/>
                      <a:pt x="57" y="15"/>
                    </a:cubicBezTo>
                    <a:cubicBezTo>
                      <a:pt x="71" y="5"/>
                      <a:pt x="71" y="31"/>
                      <a:pt x="75" y="38"/>
                    </a:cubicBezTo>
                    <a:cubicBezTo>
                      <a:pt x="77" y="29"/>
                      <a:pt x="79" y="24"/>
                      <a:pt x="79" y="15"/>
                    </a:cubicBezTo>
                    <a:cubicBezTo>
                      <a:pt x="98" y="17"/>
                      <a:pt x="98" y="29"/>
                      <a:pt x="103" y="45"/>
                    </a:cubicBezTo>
                    <a:cubicBezTo>
                      <a:pt x="103" y="38"/>
                      <a:pt x="100" y="24"/>
                      <a:pt x="107" y="19"/>
                    </a:cubicBezTo>
                    <a:cubicBezTo>
                      <a:pt x="121" y="26"/>
                      <a:pt x="128" y="14"/>
                      <a:pt x="142" y="17"/>
                    </a:cubicBezTo>
                    <a:cubicBezTo>
                      <a:pt x="157" y="21"/>
                      <a:pt x="159" y="26"/>
                      <a:pt x="159" y="40"/>
                    </a:cubicBezTo>
                    <a:cubicBezTo>
                      <a:pt x="159" y="56"/>
                      <a:pt x="173" y="56"/>
                      <a:pt x="171" y="42"/>
                    </a:cubicBezTo>
                    <a:cubicBezTo>
                      <a:pt x="171" y="36"/>
                      <a:pt x="171" y="31"/>
                      <a:pt x="166" y="28"/>
                    </a:cubicBezTo>
                    <a:cubicBezTo>
                      <a:pt x="166" y="19"/>
                      <a:pt x="201" y="21"/>
                      <a:pt x="210" y="21"/>
                    </a:cubicBezTo>
                    <a:cubicBezTo>
                      <a:pt x="219" y="21"/>
                      <a:pt x="228" y="19"/>
                      <a:pt x="235" y="26"/>
                    </a:cubicBezTo>
                    <a:cubicBezTo>
                      <a:pt x="242" y="33"/>
                      <a:pt x="236" y="43"/>
                      <a:pt x="242" y="52"/>
                    </a:cubicBezTo>
                    <a:cubicBezTo>
                      <a:pt x="252" y="47"/>
                      <a:pt x="243" y="28"/>
                      <a:pt x="249" y="19"/>
                    </a:cubicBezTo>
                    <a:cubicBezTo>
                      <a:pt x="252" y="21"/>
                      <a:pt x="256" y="21"/>
                      <a:pt x="259" y="21"/>
                    </a:cubicBezTo>
                    <a:cubicBezTo>
                      <a:pt x="271" y="19"/>
                      <a:pt x="273" y="17"/>
                      <a:pt x="286" y="22"/>
                    </a:cubicBezTo>
                    <a:cubicBezTo>
                      <a:pt x="294" y="26"/>
                      <a:pt x="300" y="26"/>
                      <a:pt x="303" y="38"/>
                    </a:cubicBezTo>
                    <a:cubicBezTo>
                      <a:pt x="305" y="42"/>
                      <a:pt x="307" y="56"/>
                      <a:pt x="312" y="56"/>
                    </a:cubicBezTo>
                    <a:cubicBezTo>
                      <a:pt x="322" y="56"/>
                      <a:pt x="308" y="22"/>
                      <a:pt x="324" y="19"/>
                    </a:cubicBezTo>
                    <a:cubicBezTo>
                      <a:pt x="331" y="17"/>
                      <a:pt x="342" y="19"/>
                      <a:pt x="349" y="17"/>
                    </a:cubicBezTo>
                    <a:cubicBezTo>
                      <a:pt x="357" y="17"/>
                      <a:pt x="371" y="15"/>
                      <a:pt x="378" y="17"/>
                    </a:cubicBezTo>
                    <a:cubicBezTo>
                      <a:pt x="393" y="22"/>
                      <a:pt x="389" y="40"/>
                      <a:pt x="389" y="52"/>
                    </a:cubicBezTo>
                    <a:cubicBezTo>
                      <a:pt x="396" y="40"/>
                      <a:pt x="394" y="26"/>
                      <a:pt x="394" y="12"/>
                    </a:cubicBezTo>
                    <a:cubicBezTo>
                      <a:pt x="384" y="10"/>
                      <a:pt x="370" y="14"/>
                      <a:pt x="357" y="12"/>
                    </a:cubicBezTo>
                    <a:cubicBezTo>
                      <a:pt x="343" y="10"/>
                      <a:pt x="331" y="8"/>
                      <a:pt x="317" y="8"/>
                    </a:cubicBezTo>
                    <a:cubicBezTo>
                      <a:pt x="289" y="10"/>
                      <a:pt x="261" y="12"/>
                      <a:pt x="233" y="12"/>
                    </a:cubicBezTo>
                    <a:cubicBezTo>
                      <a:pt x="180" y="12"/>
                      <a:pt x="128" y="10"/>
                      <a:pt x="75" y="14"/>
                    </a:cubicBezTo>
                    <a:cubicBezTo>
                      <a:pt x="59" y="14"/>
                      <a:pt x="47" y="8"/>
                      <a:pt x="31" y="8"/>
                    </a:cubicBezTo>
                    <a:cubicBezTo>
                      <a:pt x="22" y="8"/>
                      <a:pt x="10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3457117" y="1276849"/>
              <a:ext cx="485376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ln w="285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Snap ITC" panose="04040A07060A02020202" pitchFamily="82" charset="0"/>
                </a:rPr>
                <a:t>HALLOWEEN</a:t>
              </a:r>
              <a:endParaRPr lang="zh-CN" altLang="en-US" sz="48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Snap ITC" panose="04040A07060A02020202" pitchFamily="82" charset="0"/>
              </a:endParaRPr>
            </a:p>
          </p:txBody>
        </p:sp>
      </p:grpSp>
      <p:grpSp>
        <p:nvGrpSpPr>
          <p:cNvPr id="85" name="组合 84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8611846" y="2996658"/>
            <a:ext cx="1623773" cy="1390785"/>
            <a:chOff x="8020051" y="1587500"/>
            <a:chExt cx="1803400" cy="1544638"/>
          </a:xfrm>
        </p:grpSpPr>
        <p:sp>
          <p:nvSpPr>
            <p:cNvPr id="86" name="Freeform 40"/>
            <p:cNvSpPr>
              <a:spLocks noEditPoints="1"/>
            </p:cNvSpPr>
            <p:nvPr/>
          </p:nvSpPr>
          <p:spPr bwMode="auto">
            <a:xfrm>
              <a:off x="8291513" y="1911350"/>
              <a:ext cx="1268413" cy="827088"/>
            </a:xfrm>
            <a:custGeom>
              <a:avLst/>
              <a:gdLst>
                <a:gd name="T0" fmla="*/ 826 w 833"/>
                <a:gd name="T1" fmla="*/ 347 h 544"/>
                <a:gd name="T2" fmla="*/ 790 w 833"/>
                <a:gd name="T3" fmla="*/ 322 h 544"/>
                <a:gd name="T4" fmla="*/ 750 w 833"/>
                <a:gd name="T5" fmla="*/ 356 h 544"/>
                <a:gd name="T6" fmla="*/ 702 w 833"/>
                <a:gd name="T7" fmla="*/ 341 h 544"/>
                <a:gd name="T8" fmla="*/ 686 w 833"/>
                <a:gd name="T9" fmla="*/ 335 h 544"/>
                <a:gd name="T10" fmla="*/ 689 w 833"/>
                <a:gd name="T11" fmla="*/ 314 h 544"/>
                <a:gd name="T12" fmla="*/ 479 w 833"/>
                <a:gd name="T13" fmla="*/ 28 h 544"/>
                <a:gd name="T14" fmla="*/ 153 w 833"/>
                <a:gd name="T15" fmla="*/ 104 h 544"/>
                <a:gd name="T16" fmla="*/ 123 w 833"/>
                <a:gd name="T17" fmla="*/ 90 h 544"/>
                <a:gd name="T18" fmla="*/ 126 w 833"/>
                <a:gd name="T19" fmla="*/ 55 h 544"/>
                <a:gd name="T20" fmla="*/ 90 w 833"/>
                <a:gd name="T21" fmla="*/ 23 h 544"/>
                <a:gd name="T22" fmla="*/ 54 w 833"/>
                <a:gd name="T23" fmla="*/ 46 h 544"/>
                <a:gd name="T24" fmla="*/ 60 w 833"/>
                <a:gd name="T25" fmla="*/ 79 h 544"/>
                <a:gd name="T26" fmla="*/ 15 w 833"/>
                <a:gd name="T27" fmla="*/ 140 h 544"/>
                <a:gd name="T28" fmla="*/ 56 w 833"/>
                <a:gd name="T29" fmla="*/ 162 h 544"/>
                <a:gd name="T30" fmla="*/ 98 w 833"/>
                <a:gd name="T31" fmla="*/ 130 h 544"/>
                <a:gd name="T32" fmla="*/ 125 w 833"/>
                <a:gd name="T33" fmla="*/ 144 h 544"/>
                <a:gd name="T34" fmla="*/ 198 w 833"/>
                <a:gd name="T35" fmla="*/ 427 h 544"/>
                <a:gd name="T36" fmla="*/ 193 w 833"/>
                <a:gd name="T37" fmla="*/ 483 h 544"/>
                <a:gd name="T38" fmla="*/ 236 w 833"/>
                <a:gd name="T39" fmla="*/ 481 h 544"/>
                <a:gd name="T40" fmla="*/ 261 w 833"/>
                <a:gd name="T41" fmla="*/ 520 h 544"/>
                <a:gd name="T42" fmla="*/ 295 w 833"/>
                <a:gd name="T43" fmla="*/ 510 h 544"/>
                <a:gd name="T44" fmla="*/ 319 w 833"/>
                <a:gd name="T45" fmla="*/ 529 h 544"/>
                <a:gd name="T46" fmla="*/ 357 w 833"/>
                <a:gd name="T47" fmla="*/ 518 h 544"/>
                <a:gd name="T48" fmla="*/ 363 w 833"/>
                <a:gd name="T49" fmla="*/ 510 h 544"/>
                <a:gd name="T50" fmla="*/ 417 w 833"/>
                <a:gd name="T51" fmla="*/ 535 h 544"/>
                <a:gd name="T52" fmla="*/ 444 w 833"/>
                <a:gd name="T53" fmla="*/ 501 h 544"/>
                <a:gd name="T54" fmla="*/ 438 w 833"/>
                <a:gd name="T55" fmla="*/ 478 h 544"/>
                <a:gd name="T56" fmla="*/ 432 w 833"/>
                <a:gd name="T57" fmla="*/ 468 h 544"/>
                <a:gd name="T58" fmla="*/ 667 w 833"/>
                <a:gd name="T59" fmla="*/ 384 h 544"/>
                <a:gd name="T60" fmla="*/ 717 w 833"/>
                <a:gd name="T61" fmla="*/ 401 h 544"/>
                <a:gd name="T62" fmla="*/ 714 w 833"/>
                <a:gd name="T63" fmla="*/ 433 h 544"/>
                <a:gd name="T64" fmla="*/ 758 w 833"/>
                <a:gd name="T65" fmla="*/ 462 h 544"/>
                <a:gd name="T66" fmla="*/ 798 w 833"/>
                <a:gd name="T67" fmla="*/ 427 h 544"/>
                <a:gd name="T68" fmla="*/ 793 w 833"/>
                <a:gd name="T69" fmla="*/ 399 h 544"/>
                <a:gd name="T70" fmla="*/ 826 w 833"/>
                <a:gd name="T71" fmla="*/ 347 h 544"/>
                <a:gd name="T72" fmla="*/ 426 w 833"/>
                <a:gd name="T73" fmla="*/ 451 h 544"/>
                <a:gd name="T74" fmla="*/ 420 w 833"/>
                <a:gd name="T75" fmla="*/ 453 h 544"/>
                <a:gd name="T76" fmla="*/ 409 w 833"/>
                <a:gd name="T77" fmla="*/ 458 h 544"/>
                <a:gd name="T78" fmla="*/ 419 w 833"/>
                <a:gd name="T79" fmla="*/ 512 h 544"/>
                <a:gd name="T80" fmla="*/ 372 w 833"/>
                <a:gd name="T81" fmla="*/ 485 h 544"/>
                <a:gd name="T82" fmla="*/ 370 w 833"/>
                <a:gd name="T83" fmla="*/ 482 h 544"/>
                <a:gd name="T84" fmla="*/ 369 w 833"/>
                <a:gd name="T85" fmla="*/ 478 h 544"/>
                <a:gd name="T86" fmla="*/ 354 w 833"/>
                <a:gd name="T87" fmla="*/ 478 h 544"/>
                <a:gd name="T88" fmla="*/ 328 w 833"/>
                <a:gd name="T89" fmla="*/ 513 h 544"/>
                <a:gd name="T90" fmla="*/ 312 w 833"/>
                <a:gd name="T91" fmla="*/ 481 h 544"/>
                <a:gd name="T92" fmla="*/ 308 w 833"/>
                <a:gd name="T93" fmla="*/ 473 h 544"/>
                <a:gd name="T94" fmla="*/ 294 w 833"/>
                <a:gd name="T95" fmla="*/ 473 h 544"/>
                <a:gd name="T96" fmla="*/ 266 w 833"/>
                <a:gd name="T97" fmla="*/ 503 h 544"/>
                <a:gd name="T98" fmla="*/ 256 w 833"/>
                <a:gd name="T99" fmla="*/ 453 h 544"/>
                <a:gd name="T100" fmla="*/ 253 w 833"/>
                <a:gd name="T101" fmla="*/ 447 h 544"/>
                <a:gd name="T102" fmla="*/ 242 w 833"/>
                <a:gd name="T103" fmla="*/ 447 h 544"/>
                <a:gd name="T104" fmla="*/ 204 w 833"/>
                <a:gd name="T105" fmla="*/ 468 h 544"/>
                <a:gd name="T106" fmla="*/ 213 w 833"/>
                <a:gd name="T107" fmla="*/ 427 h 544"/>
                <a:gd name="T108" fmla="*/ 206 w 833"/>
                <a:gd name="T109" fmla="*/ 420 h 544"/>
                <a:gd name="T110" fmla="*/ 206 w 833"/>
                <a:gd name="T111" fmla="*/ 420 h 544"/>
                <a:gd name="T112" fmla="*/ 147 w 833"/>
                <a:gd name="T113" fmla="*/ 141 h 544"/>
                <a:gd name="T114" fmla="*/ 430 w 833"/>
                <a:gd name="T115" fmla="*/ 39 h 544"/>
                <a:gd name="T116" fmla="*/ 654 w 833"/>
                <a:gd name="T117" fmla="*/ 212 h 544"/>
                <a:gd name="T118" fmla="*/ 426 w 833"/>
                <a:gd name="T119" fmla="*/ 451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33" h="544">
                  <a:moveTo>
                    <a:pt x="826" y="347"/>
                  </a:moveTo>
                  <a:cubicBezTo>
                    <a:pt x="821" y="332"/>
                    <a:pt x="806" y="321"/>
                    <a:pt x="790" y="322"/>
                  </a:cubicBezTo>
                  <a:cubicBezTo>
                    <a:pt x="773" y="323"/>
                    <a:pt x="757" y="341"/>
                    <a:pt x="750" y="356"/>
                  </a:cubicBezTo>
                  <a:cubicBezTo>
                    <a:pt x="735" y="350"/>
                    <a:pt x="718" y="346"/>
                    <a:pt x="702" y="341"/>
                  </a:cubicBezTo>
                  <a:cubicBezTo>
                    <a:pt x="698" y="340"/>
                    <a:pt x="692" y="337"/>
                    <a:pt x="686" y="335"/>
                  </a:cubicBezTo>
                  <a:cubicBezTo>
                    <a:pt x="687" y="328"/>
                    <a:pt x="689" y="321"/>
                    <a:pt x="689" y="314"/>
                  </a:cubicBezTo>
                  <a:cubicBezTo>
                    <a:pt x="702" y="179"/>
                    <a:pt x="608" y="60"/>
                    <a:pt x="479" y="28"/>
                  </a:cubicBezTo>
                  <a:cubicBezTo>
                    <a:pt x="368" y="0"/>
                    <a:pt x="230" y="16"/>
                    <a:pt x="153" y="104"/>
                  </a:cubicBezTo>
                  <a:cubicBezTo>
                    <a:pt x="146" y="97"/>
                    <a:pt x="134" y="93"/>
                    <a:pt x="123" y="90"/>
                  </a:cubicBezTo>
                  <a:cubicBezTo>
                    <a:pt x="129" y="80"/>
                    <a:pt x="129" y="65"/>
                    <a:pt x="126" y="55"/>
                  </a:cubicBezTo>
                  <a:cubicBezTo>
                    <a:pt x="122" y="38"/>
                    <a:pt x="108" y="24"/>
                    <a:pt x="90" y="23"/>
                  </a:cubicBezTo>
                  <a:cubicBezTo>
                    <a:pt x="74" y="21"/>
                    <a:pt x="58" y="30"/>
                    <a:pt x="54" y="46"/>
                  </a:cubicBezTo>
                  <a:cubicBezTo>
                    <a:pt x="51" y="57"/>
                    <a:pt x="54" y="69"/>
                    <a:pt x="60" y="79"/>
                  </a:cubicBezTo>
                  <a:cubicBezTo>
                    <a:pt x="29" y="77"/>
                    <a:pt x="0" y="110"/>
                    <a:pt x="15" y="140"/>
                  </a:cubicBezTo>
                  <a:cubicBezTo>
                    <a:pt x="23" y="155"/>
                    <a:pt x="39" y="165"/>
                    <a:pt x="56" y="162"/>
                  </a:cubicBezTo>
                  <a:cubicBezTo>
                    <a:pt x="74" y="159"/>
                    <a:pt x="86" y="143"/>
                    <a:pt x="98" y="130"/>
                  </a:cubicBezTo>
                  <a:cubicBezTo>
                    <a:pt x="107" y="135"/>
                    <a:pt x="116" y="140"/>
                    <a:pt x="125" y="144"/>
                  </a:cubicBezTo>
                  <a:cubicBezTo>
                    <a:pt x="71" y="243"/>
                    <a:pt x="103" y="364"/>
                    <a:pt x="198" y="427"/>
                  </a:cubicBezTo>
                  <a:cubicBezTo>
                    <a:pt x="184" y="443"/>
                    <a:pt x="176" y="467"/>
                    <a:pt x="193" y="483"/>
                  </a:cubicBezTo>
                  <a:cubicBezTo>
                    <a:pt x="206" y="495"/>
                    <a:pt x="223" y="491"/>
                    <a:pt x="236" y="481"/>
                  </a:cubicBezTo>
                  <a:cubicBezTo>
                    <a:pt x="235" y="498"/>
                    <a:pt x="242" y="515"/>
                    <a:pt x="261" y="520"/>
                  </a:cubicBezTo>
                  <a:cubicBezTo>
                    <a:pt x="274" y="524"/>
                    <a:pt x="286" y="519"/>
                    <a:pt x="295" y="510"/>
                  </a:cubicBezTo>
                  <a:cubicBezTo>
                    <a:pt x="299" y="520"/>
                    <a:pt x="308" y="527"/>
                    <a:pt x="319" y="529"/>
                  </a:cubicBezTo>
                  <a:cubicBezTo>
                    <a:pt x="333" y="532"/>
                    <a:pt x="347" y="528"/>
                    <a:pt x="357" y="518"/>
                  </a:cubicBezTo>
                  <a:cubicBezTo>
                    <a:pt x="359" y="516"/>
                    <a:pt x="361" y="513"/>
                    <a:pt x="363" y="510"/>
                  </a:cubicBezTo>
                  <a:cubicBezTo>
                    <a:pt x="372" y="530"/>
                    <a:pt x="394" y="544"/>
                    <a:pt x="417" y="535"/>
                  </a:cubicBezTo>
                  <a:cubicBezTo>
                    <a:pt x="432" y="530"/>
                    <a:pt x="443" y="516"/>
                    <a:pt x="444" y="501"/>
                  </a:cubicBezTo>
                  <a:cubicBezTo>
                    <a:pt x="445" y="492"/>
                    <a:pt x="442" y="485"/>
                    <a:pt x="438" y="478"/>
                  </a:cubicBezTo>
                  <a:cubicBezTo>
                    <a:pt x="436" y="475"/>
                    <a:pt x="434" y="471"/>
                    <a:pt x="432" y="468"/>
                  </a:cubicBezTo>
                  <a:cubicBezTo>
                    <a:pt x="523" y="484"/>
                    <a:pt x="622" y="459"/>
                    <a:pt x="667" y="384"/>
                  </a:cubicBezTo>
                  <a:cubicBezTo>
                    <a:pt x="683" y="390"/>
                    <a:pt x="700" y="397"/>
                    <a:pt x="717" y="401"/>
                  </a:cubicBezTo>
                  <a:cubicBezTo>
                    <a:pt x="711" y="409"/>
                    <a:pt x="711" y="425"/>
                    <a:pt x="714" y="433"/>
                  </a:cubicBezTo>
                  <a:cubicBezTo>
                    <a:pt x="720" y="452"/>
                    <a:pt x="738" y="464"/>
                    <a:pt x="758" y="462"/>
                  </a:cubicBezTo>
                  <a:cubicBezTo>
                    <a:pt x="777" y="460"/>
                    <a:pt x="795" y="446"/>
                    <a:pt x="798" y="427"/>
                  </a:cubicBezTo>
                  <a:cubicBezTo>
                    <a:pt x="799" y="419"/>
                    <a:pt x="798" y="408"/>
                    <a:pt x="793" y="399"/>
                  </a:cubicBezTo>
                  <a:cubicBezTo>
                    <a:pt x="816" y="396"/>
                    <a:pt x="833" y="372"/>
                    <a:pt x="826" y="347"/>
                  </a:cubicBezTo>
                  <a:close/>
                  <a:moveTo>
                    <a:pt x="426" y="451"/>
                  </a:moveTo>
                  <a:cubicBezTo>
                    <a:pt x="423" y="451"/>
                    <a:pt x="421" y="452"/>
                    <a:pt x="420" y="453"/>
                  </a:cubicBezTo>
                  <a:cubicBezTo>
                    <a:pt x="416" y="451"/>
                    <a:pt x="410" y="453"/>
                    <a:pt x="409" y="458"/>
                  </a:cubicBezTo>
                  <a:cubicBezTo>
                    <a:pt x="406" y="478"/>
                    <a:pt x="437" y="493"/>
                    <a:pt x="419" y="512"/>
                  </a:cubicBezTo>
                  <a:cubicBezTo>
                    <a:pt x="398" y="535"/>
                    <a:pt x="374" y="506"/>
                    <a:pt x="372" y="485"/>
                  </a:cubicBezTo>
                  <a:cubicBezTo>
                    <a:pt x="371" y="484"/>
                    <a:pt x="371" y="483"/>
                    <a:pt x="370" y="482"/>
                  </a:cubicBezTo>
                  <a:cubicBezTo>
                    <a:pt x="370" y="480"/>
                    <a:pt x="369" y="479"/>
                    <a:pt x="369" y="478"/>
                  </a:cubicBezTo>
                  <a:cubicBezTo>
                    <a:pt x="366" y="471"/>
                    <a:pt x="356" y="470"/>
                    <a:pt x="354" y="478"/>
                  </a:cubicBezTo>
                  <a:cubicBezTo>
                    <a:pt x="349" y="493"/>
                    <a:pt x="349" y="511"/>
                    <a:pt x="328" y="513"/>
                  </a:cubicBezTo>
                  <a:cubicBezTo>
                    <a:pt x="308" y="514"/>
                    <a:pt x="303" y="494"/>
                    <a:pt x="312" y="481"/>
                  </a:cubicBezTo>
                  <a:cubicBezTo>
                    <a:pt x="315" y="477"/>
                    <a:pt x="311" y="473"/>
                    <a:pt x="308" y="473"/>
                  </a:cubicBezTo>
                  <a:cubicBezTo>
                    <a:pt x="305" y="468"/>
                    <a:pt x="297" y="469"/>
                    <a:pt x="294" y="473"/>
                  </a:cubicBezTo>
                  <a:cubicBezTo>
                    <a:pt x="287" y="483"/>
                    <a:pt x="284" y="507"/>
                    <a:pt x="266" y="503"/>
                  </a:cubicBezTo>
                  <a:cubicBezTo>
                    <a:pt x="243" y="498"/>
                    <a:pt x="252" y="467"/>
                    <a:pt x="256" y="453"/>
                  </a:cubicBezTo>
                  <a:cubicBezTo>
                    <a:pt x="257" y="450"/>
                    <a:pt x="255" y="448"/>
                    <a:pt x="253" y="447"/>
                  </a:cubicBezTo>
                  <a:cubicBezTo>
                    <a:pt x="250" y="444"/>
                    <a:pt x="245" y="443"/>
                    <a:pt x="242" y="447"/>
                  </a:cubicBezTo>
                  <a:cubicBezTo>
                    <a:pt x="234" y="454"/>
                    <a:pt x="218" y="482"/>
                    <a:pt x="204" y="468"/>
                  </a:cubicBezTo>
                  <a:cubicBezTo>
                    <a:pt x="193" y="456"/>
                    <a:pt x="208" y="438"/>
                    <a:pt x="213" y="427"/>
                  </a:cubicBezTo>
                  <a:cubicBezTo>
                    <a:pt x="215" y="423"/>
                    <a:pt x="211" y="416"/>
                    <a:pt x="206" y="420"/>
                  </a:cubicBezTo>
                  <a:cubicBezTo>
                    <a:pt x="206" y="420"/>
                    <a:pt x="206" y="420"/>
                    <a:pt x="206" y="420"/>
                  </a:cubicBezTo>
                  <a:cubicBezTo>
                    <a:pt x="126" y="347"/>
                    <a:pt x="85" y="239"/>
                    <a:pt x="147" y="141"/>
                  </a:cubicBezTo>
                  <a:cubicBezTo>
                    <a:pt x="205" y="47"/>
                    <a:pt x="327" y="25"/>
                    <a:pt x="430" y="39"/>
                  </a:cubicBezTo>
                  <a:cubicBezTo>
                    <a:pt x="535" y="53"/>
                    <a:pt x="621" y="110"/>
                    <a:pt x="654" y="212"/>
                  </a:cubicBezTo>
                  <a:cubicBezTo>
                    <a:pt x="706" y="380"/>
                    <a:pt x="579" y="468"/>
                    <a:pt x="426" y="4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1"/>
            <p:cNvSpPr>
              <a:spLocks/>
            </p:cNvSpPr>
            <p:nvPr/>
          </p:nvSpPr>
          <p:spPr bwMode="auto">
            <a:xfrm>
              <a:off x="8712201" y="2498725"/>
              <a:ext cx="93663" cy="90488"/>
            </a:xfrm>
            <a:custGeom>
              <a:avLst/>
              <a:gdLst>
                <a:gd name="T0" fmla="*/ 50 w 62"/>
                <a:gd name="T1" fmla="*/ 13 h 60"/>
                <a:gd name="T2" fmla="*/ 30 w 62"/>
                <a:gd name="T3" fmla="*/ 8 h 60"/>
                <a:gd name="T4" fmla="*/ 4 w 62"/>
                <a:gd name="T5" fmla="*/ 41 h 60"/>
                <a:gd name="T6" fmla="*/ 17 w 62"/>
                <a:gd name="T7" fmla="*/ 51 h 60"/>
                <a:gd name="T8" fmla="*/ 32 w 62"/>
                <a:gd name="T9" fmla="*/ 37 h 60"/>
                <a:gd name="T10" fmla="*/ 42 w 62"/>
                <a:gd name="T11" fmla="*/ 53 h 60"/>
                <a:gd name="T12" fmla="*/ 61 w 62"/>
                <a:gd name="T13" fmla="*/ 46 h 60"/>
                <a:gd name="T14" fmla="*/ 50 w 62"/>
                <a:gd name="T15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0">
                  <a:moveTo>
                    <a:pt x="50" y="13"/>
                  </a:moveTo>
                  <a:cubicBezTo>
                    <a:pt x="47" y="6"/>
                    <a:pt x="36" y="0"/>
                    <a:pt x="30" y="8"/>
                  </a:cubicBezTo>
                  <a:cubicBezTo>
                    <a:pt x="21" y="18"/>
                    <a:pt x="11" y="29"/>
                    <a:pt x="4" y="41"/>
                  </a:cubicBezTo>
                  <a:cubicBezTo>
                    <a:pt x="0" y="49"/>
                    <a:pt x="10" y="57"/>
                    <a:pt x="17" y="51"/>
                  </a:cubicBezTo>
                  <a:cubicBezTo>
                    <a:pt x="22" y="46"/>
                    <a:pt x="27" y="41"/>
                    <a:pt x="32" y="37"/>
                  </a:cubicBezTo>
                  <a:cubicBezTo>
                    <a:pt x="34" y="43"/>
                    <a:pt x="37" y="49"/>
                    <a:pt x="42" y="53"/>
                  </a:cubicBezTo>
                  <a:cubicBezTo>
                    <a:pt x="49" y="60"/>
                    <a:pt x="60" y="55"/>
                    <a:pt x="61" y="46"/>
                  </a:cubicBezTo>
                  <a:cubicBezTo>
                    <a:pt x="62" y="35"/>
                    <a:pt x="54" y="23"/>
                    <a:pt x="5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2"/>
            <p:cNvSpPr>
              <a:spLocks/>
            </p:cNvSpPr>
            <p:nvPr/>
          </p:nvSpPr>
          <p:spPr bwMode="auto">
            <a:xfrm>
              <a:off x="8569326" y="2255837"/>
              <a:ext cx="139700" cy="215900"/>
            </a:xfrm>
            <a:custGeom>
              <a:avLst/>
              <a:gdLst>
                <a:gd name="T0" fmla="*/ 70 w 92"/>
                <a:gd name="T1" fmla="*/ 11 h 142"/>
                <a:gd name="T2" fmla="*/ 59 w 92"/>
                <a:gd name="T3" fmla="*/ 5 h 142"/>
                <a:gd name="T4" fmla="*/ 53 w 92"/>
                <a:gd name="T5" fmla="*/ 0 h 142"/>
                <a:gd name="T6" fmla="*/ 6 w 92"/>
                <a:gd name="T7" fmla="*/ 68 h 142"/>
                <a:gd name="T8" fmla="*/ 32 w 92"/>
                <a:gd name="T9" fmla="*/ 131 h 142"/>
                <a:gd name="T10" fmla="*/ 84 w 92"/>
                <a:gd name="T11" fmla="*/ 101 h 142"/>
                <a:gd name="T12" fmla="*/ 70 w 92"/>
                <a:gd name="T13" fmla="*/ 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42">
                  <a:moveTo>
                    <a:pt x="70" y="11"/>
                  </a:moveTo>
                  <a:cubicBezTo>
                    <a:pt x="67" y="7"/>
                    <a:pt x="63" y="5"/>
                    <a:pt x="59" y="5"/>
                  </a:cubicBezTo>
                  <a:cubicBezTo>
                    <a:pt x="59" y="2"/>
                    <a:pt x="57" y="0"/>
                    <a:pt x="53" y="0"/>
                  </a:cubicBezTo>
                  <a:cubicBezTo>
                    <a:pt x="26" y="3"/>
                    <a:pt x="11" y="45"/>
                    <a:pt x="6" y="68"/>
                  </a:cubicBezTo>
                  <a:cubicBezTo>
                    <a:pt x="0" y="92"/>
                    <a:pt x="5" y="121"/>
                    <a:pt x="32" y="131"/>
                  </a:cubicBezTo>
                  <a:cubicBezTo>
                    <a:pt x="58" y="142"/>
                    <a:pt x="77" y="125"/>
                    <a:pt x="84" y="101"/>
                  </a:cubicBezTo>
                  <a:cubicBezTo>
                    <a:pt x="92" y="70"/>
                    <a:pt x="85" y="38"/>
                    <a:pt x="7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3"/>
            <p:cNvSpPr>
              <a:spLocks/>
            </p:cNvSpPr>
            <p:nvPr/>
          </p:nvSpPr>
          <p:spPr bwMode="auto">
            <a:xfrm>
              <a:off x="8750301" y="2114550"/>
              <a:ext cx="334963" cy="420688"/>
            </a:xfrm>
            <a:custGeom>
              <a:avLst/>
              <a:gdLst>
                <a:gd name="T0" fmla="*/ 201 w 220"/>
                <a:gd name="T1" fmla="*/ 127 h 277"/>
                <a:gd name="T2" fmla="*/ 51 w 220"/>
                <a:gd name="T3" fmla="*/ 6 h 277"/>
                <a:gd name="T4" fmla="*/ 34 w 220"/>
                <a:gd name="T5" fmla="*/ 6 h 277"/>
                <a:gd name="T6" fmla="*/ 25 w 220"/>
                <a:gd name="T7" fmla="*/ 10 h 277"/>
                <a:gd name="T8" fmla="*/ 46 w 220"/>
                <a:gd name="T9" fmla="*/ 197 h 277"/>
                <a:gd name="T10" fmla="*/ 170 w 220"/>
                <a:gd name="T11" fmla="*/ 252 h 277"/>
                <a:gd name="T12" fmla="*/ 201 w 220"/>
                <a:gd name="T13" fmla="*/ 12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77">
                  <a:moveTo>
                    <a:pt x="201" y="127"/>
                  </a:moveTo>
                  <a:cubicBezTo>
                    <a:pt x="171" y="59"/>
                    <a:pt x="100" y="54"/>
                    <a:pt x="51" y="6"/>
                  </a:cubicBezTo>
                  <a:cubicBezTo>
                    <a:pt x="46" y="0"/>
                    <a:pt x="39" y="2"/>
                    <a:pt x="34" y="6"/>
                  </a:cubicBezTo>
                  <a:cubicBezTo>
                    <a:pt x="31" y="5"/>
                    <a:pt x="27" y="6"/>
                    <a:pt x="25" y="10"/>
                  </a:cubicBezTo>
                  <a:cubicBezTo>
                    <a:pt x="0" y="70"/>
                    <a:pt x="15" y="141"/>
                    <a:pt x="46" y="197"/>
                  </a:cubicBezTo>
                  <a:cubicBezTo>
                    <a:pt x="69" y="239"/>
                    <a:pt x="119" y="277"/>
                    <a:pt x="170" y="252"/>
                  </a:cubicBezTo>
                  <a:cubicBezTo>
                    <a:pt x="217" y="228"/>
                    <a:pt x="220" y="169"/>
                    <a:pt x="201" y="1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4"/>
            <p:cNvSpPr>
              <a:spLocks noEditPoints="1"/>
            </p:cNvSpPr>
            <p:nvPr/>
          </p:nvSpPr>
          <p:spPr bwMode="auto">
            <a:xfrm>
              <a:off x="8020051" y="1587500"/>
              <a:ext cx="1803400" cy="1544638"/>
            </a:xfrm>
            <a:custGeom>
              <a:avLst/>
              <a:gdLst>
                <a:gd name="T0" fmla="*/ 1057 w 1184"/>
                <a:gd name="T1" fmla="*/ 292 h 1016"/>
                <a:gd name="T2" fmla="*/ 334 w 1184"/>
                <a:gd name="T3" fmla="*/ 85 h 1016"/>
                <a:gd name="T4" fmla="*/ 129 w 1184"/>
                <a:gd name="T5" fmla="*/ 630 h 1016"/>
                <a:gd name="T6" fmla="*/ 808 w 1184"/>
                <a:gd name="T7" fmla="*/ 887 h 1016"/>
                <a:gd name="T8" fmla="*/ 742 w 1184"/>
                <a:gd name="T9" fmla="*/ 997 h 1016"/>
                <a:gd name="T10" fmla="*/ 750 w 1184"/>
                <a:gd name="T11" fmla="*/ 1015 h 1016"/>
                <a:gd name="T12" fmla="*/ 921 w 1184"/>
                <a:gd name="T13" fmla="*/ 868 h 1016"/>
                <a:gd name="T14" fmla="*/ 1057 w 1184"/>
                <a:gd name="T15" fmla="*/ 292 h 1016"/>
                <a:gd name="T16" fmla="*/ 908 w 1184"/>
                <a:gd name="T17" fmla="*/ 850 h 1016"/>
                <a:gd name="T18" fmla="*/ 903 w 1184"/>
                <a:gd name="T19" fmla="*/ 859 h 1016"/>
                <a:gd name="T20" fmla="*/ 901 w 1184"/>
                <a:gd name="T21" fmla="*/ 864 h 1016"/>
                <a:gd name="T22" fmla="*/ 784 w 1184"/>
                <a:gd name="T23" fmla="*/ 988 h 1016"/>
                <a:gd name="T24" fmla="*/ 820 w 1184"/>
                <a:gd name="T25" fmla="*/ 880 h 1016"/>
                <a:gd name="T26" fmla="*/ 818 w 1184"/>
                <a:gd name="T27" fmla="*/ 878 h 1016"/>
                <a:gd name="T28" fmla="*/ 812 w 1184"/>
                <a:gd name="T29" fmla="*/ 873 h 1016"/>
                <a:gd name="T30" fmla="*/ 209 w 1184"/>
                <a:gd name="T31" fmla="*/ 703 h 1016"/>
                <a:gd name="T32" fmla="*/ 90 w 1184"/>
                <a:gd name="T33" fmla="*/ 396 h 1016"/>
                <a:gd name="T34" fmla="*/ 356 w 1184"/>
                <a:gd name="T35" fmla="*/ 101 h 1016"/>
                <a:gd name="T36" fmla="*/ 1001 w 1184"/>
                <a:gd name="T37" fmla="*/ 256 h 1016"/>
                <a:gd name="T38" fmla="*/ 908 w 1184"/>
                <a:gd name="T39" fmla="*/ 85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4" h="1016">
                  <a:moveTo>
                    <a:pt x="1057" y="292"/>
                  </a:moveTo>
                  <a:cubicBezTo>
                    <a:pt x="904" y="59"/>
                    <a:pt x="591" y="0"/>
                    <a:pt x="334" y="85"/>
                  </a:cubicBezTo>
                  <a:cubicBezTo>
                    <a:pt x="88" y="167"/>
                    <a:pt x="0" y="408"/>
                    <a:pt x="129" y="630"/>
                  </a:cubicBezTo>
                  <a:cubicBezTo>
                    <a:pt x="264" y="862"/>
                    <a:pt x="553" y="934"/>
                    <a:pt x="808" y="887"/>
                  </a:cubicBezTo>
                  <a:cubicBezTo>
                    <a:pt x="817" y="935"/>
                    <a:pt x="777" y="969"/>
                    <a:pt x="742" y="997"/>
                  </a:cubicBezTo>
                  <a:cubicBezTo>
                    <a:pt x="735" y="1002"/>
                    <a:pt x="741" y="1016"/>
                    <a:pt x="750" y="1015"/>
                  </a:cubicBezTo>
                  <a:cubicBezTo>
                    <a:pt x="828" y="1006"/>
                    <a:pt x="935" y="961"/>
                    <a:pt x="921" y="868"/>
                  </a:cubicBezTo>
                  <a:cubicBezTo>
                    <a:pt x="1133" y="754"/>
                    <a:pt x="1184" y="487"/>
                    <a:pt x="1057" y="292"/>
                  </a:cubicBezTo>
                  <a:close/>
                  <a:moveTo>
                    <a:pt x="908" y="850"/>
                  </a:moveTo>
                  <a:cubicBezTo>
                    <a:pt x="904" y="852"/>
                    <a:pt x="903" y="856"/>
                    <a:pt x="903" y="859"/>
                  </a:cubicBezTo>
                  <a:cubicBezTo>
                    <a:pt x="902" y="860"/>
                    <a:pt x="901" y="862"/>
                    <a:pt x="901" y="864"/>
                  </a:cubicBezTo>
                  <a:cubicBezTo>
                    <a:pt x="905" y="937"/>
                    <a:pt x="847" y="973"/>
                    <a:pt x="784" y="988"/>
                  </a:cubicBezTo>
                  <a:cubicBezTo>
                    <a:pt x="813" y="958"/>
                    <a:pt x="836" y="923"/>
                    <a:pt x="820" y="880"/>
                  </a:cubicBezTo>
                  <a:cubicBezTo>
                    <a:pt x="820" y="879"/>
                    <a:pt x="819" y="878"/>
                    <a:pt x="818" y="878"/>
                  </a:cubicBezTo>
                  <a:cubicBezTo>
                    <a:pt x="818" y="875"/>
                    <a:pt x="816" y="872"/>
                    <a:pt x="812" y="873"/>
                  </a:cubicBezTo>
                  <a:cubicBezTo>
                    <a:pt x="598" y="898"/>
                    <a:pt x="359" y="872"/>
                    <a:pt x="209" y="703"/>
                  </a:cubicBezTo>
                  <a:cubicBezTo>
                    <a:pt x="133" y="618"/>
                    <a:pt x="85" y="510"/>
                    <a:pt x="90" y="396"/>
                  </a:cubicBezTo>
                  <a:cubicBezTo>
                    <a:pt x="97" y="241"/>
                    <a:pt x="212" y="143"/>
                    <a:pt x="356" y="101"/>
                  </a:cubicBezTo>
                  <a:cubicBezTo>
                    <a:pt x="579" y="35"/>
                    <a:pt x="845" y="75"/>
                    <a:pt x="1001" y="256"/>
                  </a:cubicBezTo>
                  <a:cubicBezTo>
                    <a:pt x="1161" y="441"/>
                    <a:pt x="1133" y="729"/>
                    <a:pt x="908" y="8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45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>
            <a:spLocks noEditPoints="1"/>
          </p:cNvSpPr>
          <p:nvPr/>
        </p:nvSpPr>
        <p:spPr bwMode="auto">
          <a:xfrm>
            <a:off x="4325783" y="2994049"/>
            <a:ext cx="1411541" cy="2203610"/>
          </a:xfrm>
          <a:custGeom>
            <a:avLst/>
            <a:gdLst>
              <a:gd name="T0" fmla="*/ 606 w 622"/>
              <a:gd name="T1" fmla="*/ 272 h 973"/>
              <a:gd name="T2" fmla="*/ 602 w 622"/>
              <a:gd name="T3" fmla="*/ 268 h 973"/>
              <a:gd name="T4" fmla="*/ 448 w 622"/>
              <a:gd name="T5" fmla="*/ 11 h 973"/>
              <a:gd name="T6" fmla="*/ 437 w 622"/>
              <a:gd name="T7" fmla="*/ 7 h 973"/>
              <a:gd name="T8" fmla="*/ 68 w 622"/>
              <a:gd name="T9" fmla="*/ 94 h 973"/>
              <a:gd name="T10" fmla="*/ 5 w 622"/>
              <a:gd name="T11" fmla="*/ 401 h 973"/>
              <a:gd name="T12" fmla="*/ 309 w 622"/>
              <a:gd name="T13" fmla="*/ 501 h 973"/>
              <a:gd name="T14" fmla="*/ 343 w 622"/>
              <a:gd name="T15" fmla="*/ 760 h 973"/>
              <a:gd name="T16" fmla="*/ 291 w 622"/>
              <a:gd name="T17" fmla="*/ 702 h 973"/>
              <a:gd name="T18" fmla="*/ 270 w 622"/>
              <a:gd name="T19" fmla="*/ 825 h 973"/>
              <a:gd name="T20" fmla="*/ 269 w 622"/>
              <a:gd name="T21" fmla="*/ 835 h 973"/>
              <a:gd name="T22" fmla="*/ 219 w 622"/>
              <a:gd name="T23" fmla="*/ 889 h 973"/>
              <a:gd name="T24" fmla="*/ 252 w 622"/>
              <a:gd name="T25" fmla="*/ 966 h 973"/>
              <a:gd name="T26" fmla="*/ 319 w 622"/>
              <a:gd name="T27" fmla="*/ 909 h 973"/>
              <a:gd name="T28" fmla="*/ 330 w 622"/>
              <a:gd name="T29" fmla="*/ 912 h 973"/>
              <a:gd name="T30" fmla="*/ 354 w 622"/>
              <a:gd name="T31" fmla="*/ 938 h 973"/>
              <a:gd name="T32" fmla="*/ 363 w 622"/>
              <a:gd name="T33" fmla="*/ 911 h 973"/>
              <a:gd name="T34" fmla="*/ 442 w 622"/>
              <a:gd name="T35" fmla="*/ 967 h 973"/>
              <a:gd name="T36" fmla="*/ 413 w 622"/>
              <a:gd name="T37" fmla="*/ 857 h 973"/>
              <a:gd name="T38" fmla="*/ 414 w 622"/>
              <a:gd name="T39" fmla="*/ 848 h 973"/>
              <a:gd name="T40" fmla="*/ 481 w 622"/>
              <a:gd name="T41" fmla="*/ 746 h 973"/>
              <a:gd name="T42" fmla="*/ 409 w 622"/>
              <a:gd name="T43" fmla="*/ 708 h 973"/>
              <a:gd name="T44" fmla="*/ 381 w 622"/>
              <a:gd name="T45" fmla="*/ 774 h 973"/>
              <a:gd name="T46" fmla="*/ 339 w 622"/>
              <a:gd name="T47" fmla="*/ 564 h 973"/>
              <a:gd name="T48" fmla="*/ 615 w 622"/>
              <a:gd name="T49" fmla="*/ 283 h 973"/>
              <a:gd name="T50" fmla="*/ 382 w 622"/>
              <a:gd name="T51" fmla="*/ 86 h 973"/>
              <a:gd name="T52" fmla="*/ 77 w 622"/>
              <a:gd name="T53" fmla="*/ 98 h 973"/>
              <a:gd name="T54" fmla="*/ 338 w 622"/>
              <a:gd name="T55" fmla="*/ 258 h 973"/>
              <a:gd name="T56" fmla="*/ 426 w 622"/>
              <a:gd name="T57" fmla="*/ 261 h 973"/>
              <a:gd name="T58" fmla="*/ 223 w 622"/>
              <a:gd name="T59" fmla="*/ 259 h 973"/>
              <a:gd name="T60" fmla="*/ 145 w 622"/>
              <a:gd name="T61" fmla="*/ 327 h 973"/>
              <a:gd name="T62" fmla="*/ 258 w 622"/>
              <a:gd name="T63" fmla="*/ 261 h 973"/>
              <a:gd name="T64" fmla="*/ 231 w 622"/>
              <a:gd name="T65" fmla="*/ 240 h 973"/>
              <a:gd name="T66" fmla="*/ 267 w 622"/>
              <a:gd name="T67" fmla="*/ 256 h 973"/>
              <a:gd name="T68" fmla="*/ 303 w 622"/>
              <a:gd name="T69" fmla="*/ 219 h 973"/>
              <a:gd name="T70" fmla="*/ 303 w 622"/>
              <a:gd name="T71" fmla="*/ 219 h 973"/>
              <a:gd name="T72" fmla="*/ 226 w 622"/>
              <a:gd name="T73" fmla="*/ 222 h 973"/>
              <a:gd name="T74" fmla="*/ 305 w 622"/>
              <a:gd name="T75" fmla="*/ 197 h 973"/>
              <a:gd name="T76" fmla="*/ 280 w 622"/>
              <a:gd name="T77" fmla="*/ 372 h 973"/>
              <a:gd name="T78" fmla="*/ 158 w 622"/>
              <a:gd name="T79" fmla="*/ 338 h 973"/>
              <a:gd name="T80" fmla="*/ 330 w 622"/>
              <a:gd name="T81" fmla="*/ 270 h 973"/>
              <a:gd name="T82" fmla="*/ 272 w 622"/>
              <a:gd name="T83" fmla="*/ 264 h 973"/>
              <a:gd name="T84" fmla="*/ 149 w 622"/>
              <a:gd name="T85" fmla="*/ 174 h 973"/>
              <a:gd name="T86" fmla="*/ 138 w 622"/>
              <a:gd name="T87" fmla="*/ 331 h 973"/>
              <a:gd name="T88" fmla="*/ 143 w 622"/>
              <a:gd name="T89" fmla="*/ 347 h 973"/>
              <a:gd name="T90" fmla="*/ 306 w 622"/>
              <a:gd name="T91" fmla="*/ 490 h 973"/>
              <a:gd name="T92" fmla="*/ 339 w 622"/>
              <a:gd name="T93" fmla="*/ 271 h 973"/>
              <a:gd name="T94" fmla="*/ 295 w 622"/>
              <a:gd name="T95" fmla="*/ 369 h 973"/>
              <a:gd name="T96" fmla="*/ 323 w 622"/>
              <a:gd name="T97" fmla="*/ 498 h 973"/>
              <a:gd name="T98" fmla="*/ 429 w 622"/>
              <a:gd name="T99" fmla="*/ 420 h 973"/>
              <a:gd name="T100" fmla="*/ 442 w 622"/>
              <a:gd name="T101" fmla="*/ 20 h 973"/>
              <a:gd name="T102" fmla="*/ 441 w 622"/>
              <a:gd name="T103" fmla="*/ 261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2" h="973">
                <a:moveTo>
                  <a:pt x="615" y="272"/>
                </a:moveTo>
                <a:cubicBezTo>
                  <a:pt x="614" y="272"/>
                  <a:pt x="613" y="272"/>
                  <a:pt x="612" y="272"/>
                </a:cubicBezTo>
                <a:cubicBezTo>
                  <a:pt x="610" y="271"/>
                  <a:pt x="608" y="270"/>
                  <a:pt x="606" y="272"/>
                </a:cubicBezTo>
                <a:cubicBezTo>
                  <a:pt x="606" y="272"/>
                  <a:pt x="606" y="272"/>
                  <a:pt x="606" y="272"/>
                </a:cubicBezTo>
                <a:cubicBezTo>
                  <a:pt x="605" y="272"/>
                  <a:pt x="604" y="272"/>
                  <a:pt x="603" y="271"/>
                </a:cubicBezTo>
                <a:cubicBezTo>
                  <a:pt x="603" y="270"/>
                  <a:pt x="603" y="269"/>
                  <a:pt x="602" y="268"/>
                </a:cubicBezTo>
                <a:cubicBezTo>
                  <a:pt x="555" y="239"/>
                  <a:pt x="515" y="212"/>
                  <a:pt x="491" y="160"/>
                </a:cubicBezTo>
                <a:cubicBezTo>
                  <a:pt x="470" y="114"/>
                  <a:pt x="458" y="63"/>
                  <a:pt x="447" y="13"/>
                </a:cubicBezTo>
                <a:cubicBezTo>
                  <a:pt x="447" y="12"/>
                  <a:pt x="448" y="11"/>
                  <a:pt x="448" y="11"/>
                </a:cubicBezTo>
                <a:cubicBezTo>
                  <a:pt x="452" y="5"/>
                  <a:pt x="443" y="0"/>
                  <a:pt x="440" y="6"/>
                </a:cubicBezTo>
                <a:cubicBezTo>
                  <a:pt x="439" y="6"/>
                  <a:pt x="439" y="6"/>
                  <a:pt x="439" y="6"/>
                </a:cubicBezTo>
                <a:cubicBezTo>
                  <a:pt x="438" y="6"/>
                  <a:pt x="437" y="6"/>
                  <a:pt x="437" y="7"/>
                </a:cubicBezTo>
                <a:cubicBezTo>
                  <a:pt x="321" y="60"/>
                  <a:pt x="191" y="49"/>
                  <a:pt x="74" y="95"/>
                </a:cubicBezTo>
                <a:cubicBezTo>
                  <a:pt x="73" y="95"/>
                  <a:pt x="72" y="94"/>
                  <a:pt x="71" y="93"/>
                </a:cubicBezTo>
                <a:cubicBezTo>
                  <a:pt x="70" y="92"/>
                  <a:pt x="69" y="93"/>
                  <a:pt x="68" y="94"/>
                </a:cubicBezTo>
                <a:cubicBezTo>
                  <a:pt x="65" y="92"/>
                  <a:pt x="61" y="95"/>
                  <a:pt x="62" y="99"/>
                </a:cubicBezTo>
                <a:cubicBezTo>
                  <a:pt x="97" y="196"/>
                  <a:pt x="68" y="288"/>
                  <a:pt x="41" y="382"/>
                </a:cubicBezTo>
                <a:cubicBezTo>
                  <a:pt x="29" y="388"/>
                  <a:pt x="17" y="395"/>
                  <a:pt x="5" y="401"/>
                </a:cubicBezTo>
                <a:cubicBezTo>
                  <a:pt x="0" y="404"/>
                  <a:pt x="4" y="413"/>
                  <a:pt x="9" y="411"/>
                </a:cubicBezTo>
                <a:cubicBezTo>
                  <a:pt x="22" y="406"/>
                  <a:pt x="35" y="400"/>
                  <a:pt x="48" y="394"/>
                </a:cubicBezTo>
                <a:cubicBezTo>
                  <a:pt x="138" y="422"/>
                  <a:pt x="221" y="468"/>
                  <a:pt x="309" y="501"/>
                </a:cubicBezTo>
                <a:cubicBezTo>
                  <a:pt x="316" y="524"/>
                  <a:pt x="322" y="546"/>
                  <a:pt x="329" y="568"/>
                </a:cubicBezTo>
                <a:cubicBezTo>
                  <a:pt x="330" y="570"/>
                  <a:pt x="332" y="571"/>
                  <a:pt x="333" y="571"/>
                </a:cubicBezTo>
                <a:cubicBezTo>
                  <a:pt x="335" y="634"/>
                  <a:pt x="340" y="697"/>
                  <a:pt x="343" y="760"/>
                </a:cubicBezTo>
                <a:cubicBezTo>
                  <a:pt x="326" y="760"/>
                  <a:pt x="310" y="767"/>
                  <a:pt x="299" y="779"/>
                </a:cubicBezTo>
                <a:cubicBezTo>
                  <a:pt x="296" y="781"/>
                  <a:pt x="294" y="783"/>
                  <a:pt x="291" y="785"/>
                </a:cubicBezTo>
                <a:cubicBezTo>
                  <a:pt x="272" y="761"/>
                  <a:pt x="276" y="730"/>
                  <a:pt x="291" y="702"/>
                </a:cubicBezTo>
                <a:cubicBezTo>
                  <a:pt x="294" y="696"/>
                  <a:pt x="286" y="692"/>
                  <a:pt x="282" y="697"/>
                </a:cubicBezTo>
                <a:cubicBezTo>
                  <a:pt x="262" y="727"/>
                  <a:pt x="259" y="767"/>
                  <a:pt x="285" y="793"/>
                </a:cubicBezTo>
                <a:cubicBezTo>
                  <a:pt x="278" y="802"/>
                  <a:pt x="272" y="813"/>
                  <a:pt x="270" y="825"/>
                </a:cubicBezTo>
                <a:cubicBezTo>
                  <a:pt x="232" y="819"/>
                  <a:pt x="216" y="781"/>
                  <a:pt x="212" y="744"/>
                </a:cubicBezTo>
                <a:cubicBezTo>
                  <a:pt x="211" y="738"/>
                  <a:pt x="204" y="738"/>
                  <a:pt x="203" y="744"/>
                </a:cubicBezTo>
                <a:cubicBezTo>
                  <a:pt x="199" y="785"/>
                  <a:pt x="227" y="833"/>
                  <a:pt x="269" y="835"/>
                </a:cubicBezTo>
                <a:cubicBezTo>
                  <a:pt x="269" y="842"/>
                  <a:pt x="270" y="849"/>
                  <a:pt x="271" y="855"/>
                </a:cubicBezTo>
                <a:cubicBezTo>
                  <a:pt x="248" y="854"/>
                  <a:pt x="224" y="864"/>
                  <a:pt x="212" y="884"/>
                </a:cubicBezTo>
                <a:cubicBezTo>
                  <a:pt x="210" y="888"/>
                  <a:pt x="215" y="892"/>
                  <a:pt x="219" y="889"/>
                </a:cubicBezTo>
                <a:cubicBezTo>
                  <a:pt x="237" y="873"/>
                  <a:pt x="254" y="866"/>
                  <a:pt x="275" y="867"/>
                </a:cubicBezTo>
                <a:cubicBezTo>
                  <a:pt x="278" y="874"/>
                  <a:pt x="282" y="882"/>
                  <a:pt x="288" y="888"/>
                </a:cubicBezTo>
                <a:cubicBezTo>
                  <a:pt x="258" y="896"/>
                  <a:pt x="237" y="939"/>
                  <a:pt x="252" y="966"/>
                </a:cubicBezTo>
                <a:cubicBezTo>
                  <a:pt x="255" y="971"/>
                  <a:pt x="263" y="968"/>
                  <a:pt x="261" y="962"/>
                </a:cubicBezTo>
                <a:cubicBezTo>
                  <a:pt x="253" y="937"/>
                  <a:pt x="270" y="902"/>
                  <a:pt x="297" y="897"/>
                </a:cubicBezTo>
                <a:cubicBezTo>
                  <a:pt x="303" y="902"/>
                  <a:pt x="311" y="906"/>
                  <a:pt x="319" y="909"/>
                </a:cubicBezTo>
                <a:cubicBezTo>
                  <a:pt x="313" y="915"/>
                  <a:pt x="310" y="924"/>
                  <a:pt x="315" y="932"/>
                </a:cubicBezTo>
                <a:cubicBezTo>
                  <a:pt x="318" y="937"/>
                  <a:pt x="324" y="934"/>
                  <a:pt x="323" y="929"/>
                </a:cubicBezTo>
                <a:cubicBezTo>
                  <a:pt x="322" y="923"/>
                  <a:pt x="325" y="916"/>
                  <a:pt x="330" y="912"/>
                </a:cubicBezTo>
                <a:cubicBezTo>
                  <a:pt x="337" y="913"/>
                  <a:pt x="344" y="913"/>
                  <a:pt x="352" y="913"/>
                </a:cubicBezTo>
                <a:cubicBezTo>
                  <a:pt x="354" y="915"/>
                  <a:pt x="355" y="919"/>
                  <a:pt x="355" y="923"/>
                </a:cubicBezTo>
                <a:cubicBezTo>
                  <a:pt x="356" y="928"/>
                  <a:pt x="354" y="933"/>
                  <a:pt x="354" y="938"/>
                </a:cubicBezTo>
                <a:cubicBezTo>
                  <a:pt x="354" y="941"/>
                  <a:pt x="358" y="943"/>
                  <a:pt x="360" y="941"/>
                </a:cubicBezTo>
                <a:cubicBezTo>
                  <a:pt x="369" y="937"/>
                  <a:pt x="367" y="923"/>
                  <a:pt x="365" y="916"/>
                </a:cubicBezTo>
                <a:cubicBezTo>
                  <a:pt x="364" y="914"/>
                  <a:pt x="364" y="912"/>
                  <a:pt x="363" y="911"/>
                </a:cubicBezTo>
                <a:cubicBezTo>
                  <a:pt x="372" y="908"/>
                  <a:pt x="381" y="904"/>
                  <a:pt x="389" y="898"/>
                </a:cubicBezTo>
                <a:cubicBezTo>
                  <a:pt x="390" y="897"/>
                  <a:pt x="390" y="896"/>
                  <a:pt x="391" y="896"/>
                </a:cubicBezTo>
                <a:cubicBezTo>
                  <a:pt x="425" y="903"/>
                  <a:pt x="446" y="929"/>
                  <a:pt x="442" y="967"/>
                </a:cubicBezTo>
                <a:cubicBezTo>
                  <a:pt x="442" y="972"/>
                  <a:pt x="450" y="973"/>
                  <a:pt x="451" y="968"/>
                </a:cubicBezTo>
                <a:cubicBezTo>
                  <a:pt x="460" y="932"/>
                  <a:pt x="434" y="894"/>
                  <a:pt x="399" y="888"/>
                </a:cubicBezTo>
                <a:cubicBezTo>
                  <a:pt x="406" y="879"/>
                  <a:pt x="411" y="868"/>
                  <a:pt x="413" y="857"/>
                </a:cubicBezTo>
                <a:cubicBezTo>
                  <a:pt x="430" y="857"/>
                  <a:pt x="445" y="862"/>
                  <a:pt x="453" y="878"/>
                </a:cubicBezTo>
                <a:cubicBezTo>
                  <a:pt x="455" y="882"/>
                  <a:pt x="462" y="880"/>
                  <a:pt x="460" y="875"/>
                </a:cubicBezTo>
                <a:cubicBezTo>
                  <a:pt x="453" y="855"/>
                  <a:pt x="434" y="848"/>
                  <a:pt x="414" y="848"/>
                </a:cubicBezTo>
                <a:cubicBezTo>
                  <a:pt x="415" y="840"/>
                  <a:pt x="414" y="831"/>
                  <a:pt x="412" y="822"/>
                </a:cubicBezTo>
                <a:cubicBezTo>
                  <a:pt x="453" y="823"/>
                  <a:pt x="491" y="791"/>
                  <a:pt x="490" y="748"/>
                </a:cubicBezTo>
                <a:cubicBezTo>
                  <a:pt x="490" y="742"/>
                  <a:pt x="482" y="741"/>
                  <a:pt x="481" y="746"/>
                </a:cubicBezTo>
                <a:cubicBezTo>
                  <a:pt x="475" y="785"/>
                  <a:pt x="448" y="812"/>
                  <a:pt x="410" y="813"/>
                </a:cubicBezTo>
                <a:cubicBezTo>
                  <a:pt x="406" y="801"/>
                  <a:pt x="399" y="791"/>
                  <a:pt x="391" y="782"/>
                </a:cubicBezTo>
                <a:cubicBezTo>
                  <a:pt x="414" y="765"/>
                  <a:pt x="436" y="728"/>
                  <a:pt x="409" y="708"/>
                </a:cubicBezTo>
                <a:cubicBezTo>
                  <a:pt x="406" y="706"/>
                  <a:pt x="402" y="711"/>
                  <a:pt x="405" y="714"/>
                </a:cubicBezTo>
                <a:cubicBezTo>
                  <a:pt x="423" y="734"/>
                  <a:pt x="403" y="761"/>
                  <a:pt x="385" y="777"/>
                </a:cubicBezTo>
                <a:cubicBezTo>
                  <a:pt x="384" y="776"/>
                  <a:pt x="383" y="775"/>
                  <a:pt x="381" y="774"/>
                </a:cubicBezTo>
                <a:cubicBezTo>
                  <a:pt x="371" y="766"/>
                  <a:pt x="361" y="762"/>
                  <a:pt x="351" y="761"/>
                </a:cubicBezTo>
                <a:cubicBezTo>
                  <a:pt x="353" y="696"/>
                  <a:pt x="351" y="629"/>
                  <a:pt x="340" y="565"/>
                </a:cubicBezTo>
                <a:cubicBezTo>
                  <a:pt x="340" y="564"/>
                  <a:pt x="340" y="564"/>
                  <a:pt x="339" y="564"/>
                </a:cubicBezTo>
                <a:cubicBezTo>
                  <a:pt x="340" y="563"/>
                  <a:pt x="340" y="563"/>
                  <a:pt x="340" y="562"/>
                </a:cubicBezTo>
                <a:cubicBezTo>
                  <a:pt x="390" y="438"/>
                  <a:pt x="515" y="375"/>
                  <a:pt x="606" y="283"/>
                </a:cubicBezTo>
                <a:cubicBezTo>
                  <a:pt x="609" y="283"/>
                  <a:pt x="612" y="283"/>
                  <a:pt x="615" y="283"/>
                </a:cubicBezTo>
                <a:cubicBezTo>
                  <a:pt x="622" y="283"/>
                  <a:pt x="622" y="273"/>
                  <a:pt x="615" y="272"/>
                </a:cubicBezTo>
                <a:close/>
                <a:moveTo>
                  <a:pt x="430" y="19"/>
                </a:moveTo>
                <a:cubicBezTo>
                  <a:pt x="414" y="42"/>
                  <a:pt x="398" y="64"/>
                  <a:pt x="382" y="86"/>
                </a:cubicBezTo>
                <a:cubicBezTo>
                  <a:pt x="381" y="86"/>
                  <a:pt x="380" y="86"/>
                  <a:pt x="378" y="87"/>
                </a:cubicBezTo>
                <a:cubicBezTo>
                  <a:pt x="308" y="127"/>
                  <a:pt x="235" y="143"/>
                  <a:pt x="158" y="164"/>
                </a:cubicBezTo>
                <a:cubicBezTo>
                  <a:pt x="132" y="141"/>
                  <a:pt x="105" y="119"/>
                  <a:pt x="77" y="98"/>
                </a:cubicBezTo>
                <a:cubicBezTo>
                  <a:pt x="194" y="71"/>
                  <a:pt x="319" y="68"/>
                  <a:pt x="430" y="19"/>
                </a:cubicBezTo>
                <a:close/>
                <a:moveTo>
                  <a:pt x="426" y="261"/>
                </a:moveTo>
                <a:cubicBezTo>
                  <a:pt x="397" y="259"/>
                  <a:pt x="367" y="258"/>
                  <a:pt x="338" y="258"/>
                </a:cubicBezTo>
                <a:cubicBezTo>
                  <a:pt x="323" y="245"/>
                  <a:pt x="314" y="229"/>
                  <a:pt x="310" y="210"/>
                </a:cubicBezTo>
                <a:cubicBezTo>
                  <a:pt x="335" y="176"/>
                  <a:pt x="358" y="142"/>
                  <a:pt x="382" y="108"/>
                </a:cubicBezTo>
                <a:cubicBezTo>
                  <a:pt x="376" y="158"/>
                  <a:pt x="387" y="227"/>
                  <a:pt x="426" y="261"/>
                </a:cubicBezTo>
                <a:close/>
                <a:moveTo>
                  <a:pt x="159" y="182"/>
                </a:moveTo>
                <a:cubicBezTo>
                  <a:pt x="179" y="199"/>
                  <a:pt x="200" y="216"/>
                  <a:pt x="220" y="232"/>
                </a:cubicBezTo>
                <a:cubicBezTo>
                  <a:pt x="222" y="241"/>
                  <a:pt x="224" y="249"/>
                  <a:pt x="223" y="259"/>
                </a:cubicBezTo>
                <a:cubicBezTo>
                  <a:pt x="221" y="270"/>
                  <a:pt x="218" y="282"/>
                  <a:pt x="207" y="288"/>
                </a:cubicBezTo>
                <a:cubicBezTo>
                  <a:pt x="205" y="288"/>
                  <a:pt x="205" y="290"/>
                  <a:pt x="205" y="291"/>
                </a:cubicBezTo>
                <a:cubicBezTo>
                  <a:pt x="185" y="303"/>
                  <a:pt x="165" y="316"/>
                  <a:pt x="145" y="327"/>
                </a:cubicBezTo>
                <a:cubicBezTo>
                  <a:pt x="160" y="280"/>
                  <a:pt x="173" y="230"/>
                  <a:pt x="159" y="182"/>
                </a:cubicBezTo>
                <a:close/>
                <a:moveTo>
                  <a:pt x="231" y="240"/>
                </a:moveTo>
                <a:cubicBezTo>
                  <a:pt x="240" y="247"/>
                  <a:pt x="249" y="254"/>
                  <a:pt x="258" y="261"/>
                </a:cubicBezTo>
                <a:cubicBezTo>
                  <a:pt x="247" y="267"/>
                  <a:pt x="235" y="274"/>
                  <a:pt x="224" y="280"/>
                </a:cubicBezTo>
                <a:cubicBezTo>
                  <a:pt x="226" y="276"/>
                  <a:pt x="228" y="271"/>
                  <a:pt x="229" y="266"/>
                </a:cubicBezTo>
                <a:cubicBezTo>
                  <a:pt x="231" y="259"/>
                  <a:pt x="232" y="249"/>
                  <a:pt x="231" y="240"/>
                </a:cubicBezTo>
                <a:close/>
                <a:moveTo>
                  <a:pt x="231" y="227"/>
                </a:moveTo>
                <a:cubicBezTo>
                  <a:pt x="254" y="228"/>
                  <a:pt x="276" y="222"/>
                  <a:pt x="296" y="211"/>
                </a:cubicBezTo>
                <a:cubicBezTo>
                  <a:pt x="286" y="226"/>
                  <a:pt x="276" y="241"/>
                  <a:pt x="267" y="256"/>
                </a:cubicBezTo>
                <a:cubicBezTo>
                  <a:pt x="266" y="256"/>
                  <a:pt x="265" y="256"/>
                  <a:pt x="265" y="256"/>
                </a:cubicBezTo>
                <a:cubicBezTo>
                  <a:pt x="254" y="246"/>
                  <a:pt x="243" y="237"/>
                  <a:pt x="231" y="227"/>
                </a:cubicBezTo>
                <a:close/>
                <a:moveTo>
                  <a:pt x="303" y="219"/>
                </a:moveTo>
                <a:cubicBezTo>
                  <a:pt x="307" y="234"/>
                  <a:pt x="314" y="247"/>
                  <a:pt x="325" y="257"/>
                </a:cubicBezTo>
                <a:cubicBezTo>
                  <a:pt x="308" y="257"/>
                  <a:pt x="292" y="257"/>
                  <a:pt x="275" y="257"/>
                </a:cubicBezTo>
                <a:cubicBezTo>
                  <a:pt x="285" y="244"/>
                  <a:pt x="294" y="232"/>
                  <a:pt x="303" y="219"/>
                </a:cubicBezTo>
                <a:close/>
                <a:moveTo>
                  <a:pt x="302" y="197"/>
                </a:moveTo>
                <a:cubicBezTo>
                  <a:pt x="279" y="210"/>
                  <a:pt x="256" y="218"/>
                  <a:pt x="228" y="220"/>
                </a:cubicBezTo>
                <a:cubicBezTo>
                  <a:pt x="227" y="220"/>
                  <a:pt x="226" y="221"/>
                  <a:pt x="226" y="222"/>
                </a:cubicBezTo>
                <a:cubicBezTo>
                  <a:pt x="205" y="204"/>
                  <a:pt x="184" y="185"/>
                  <a:pt x="163" y="167"/>
                </a:cubicBezTo>
                <a:cubicBezTo>
                  <a:pt x="235" y="156"/>
                  <a:pt x="309" y="139"/>
                  <a:pt x="372" y="101"/>
                </a:cubicBezTo>
                <a:cubicBezTo>
                  <a:pt x="349" y="132"/>
                  <a:pt x="327" y="164"/>
                  <a:pt x="305" y="197"/>
                </a:cubicBezTo>
                <a:cubicBezTo>
                  <a:pt x="304" y="197"/>
                  <a:pt x="303" y="197"/>
                  <a:pt x="302" y="197"/>
                </a:cubicBezTo>
                <a:close/>
                <a:moveTo>
                  <a:pt x="263" y="266"/>
                </a:moveTo>
                <a:cubicBezTo>
                  <a:pt x="268" y="301"/>
                  <a:pt x="273" y="336"/>
                  <a:pt x="280" y="372"/>
                </a:cubicBezTo>
                <a:cubicBezTo>
                  <a:pt x="279" y="371"/>
                  <a:pt x="279" y="371"/>
                  <a:pt x="278" y="371"/>
                </a:cubicBezTo>
                <a:cubicBezTo>
                  <a:pt x="258" y="365"/>
                  <a:pt x="241" y="353"/>
                  <a:pt x="219" y="348"/>
                </a:cubicBezTo>
                <a:cubicBezTo>
                  <a:pt x="199" y="343"/>
                  <a:pt x="179" y="340"/>
                  <a:pt x="158" y="338"/>
                </a:cubicBezTo>
                <a:cubicBezTo>
                  <a:pt x="196" y="316"/>
                  <a:pt x="232" y="292"/>
                  <a:pt x="263" y="266"/>
                </a:cubicBezTo>
                <a:close/>
                <a:moveTo>
                  <a:pt x="272" y="264"/>
                </a:moveTo>
                <a:cubicBezTo>
                  <a:pt x="291" y="266"/>
                  <a:pt x="311" y="268"/>
                  <a:pt x="330" y="270"/>
                </a:cubicBezTo>
                <a:cubicBezTo>
                  <a:pt x="319" y="286"/>
                  <a:pt x="309" y="303"/>
                  <a:pt x="301" y="321"/>
                </a:cubicBezTo>
                <a:cubicBezTo>
                  <a:pt x="297" y="331"/>
                  <a:pt x="295" y="344"/>
                  <a:pt x="291" y="354"/>
                </a:cubicBezTo>
                <a:cubicBezTo>
                  <a:pt x="285" y="324"/>
                  <a:pt x="278" y="294"/>
                  <a:pt x="272" y="264"/>
                </a:cubicBezTo>
                <a:close/>
                <a:moveTo>
                  <a:pt x="48" y="378"/>
                </a:moveTo>
                <a:cubicBezTo>
                  <a:pt x="81" y="290"/>
                  <a:pt x="106" y="195"/>
                  <a:pt x="74" y="104"/>
                </a:cubicBezTo>
                <a:cubicBezTo>
                  <a:pt x="98" y="128"/>
                  <a:pt x="123" y="151"/>
                  <a:pt x="149" y="174"/>
                </a:cubicBezTo>
                <a:cubicBezTo>
                  <a:pt x="149" y="174"/>
                  <a:pt x="149" y="175"/>
                  <a:pt x="149" y="175"/>
                </a:cubicBezTo>
                <a:cubicBezTo>
                  <a:pt x="164" y="229"/>
                  <a:pt x="152" y="279"/>
                  <a:pt x="138" y="331"/>
                </a:cubicBezTo>
                <a:cubicBezTo>
                  <a:pt x="138" y="331"/>
                  <a:pt x="138" y="331"/>
                  <a:pt x="138" y="331"/>
                </a:cubicBezTo>
                <a:cubicBezTo>
                  <a:pt x="109" y="348"/>
                  <a:pt x="78" y="363"/>
                  <a:pt x="48" y="378"/>
                </a:cubicBezTo>
                <a:close/>
                <a:moveTo>
                  <a:pt x="62" y="388"/>
                </a:moveTo>
                <a:cubicBezTo>
                  <a:pt x="89" y="376"/>
                  <a:pt x="116" y="362"/>
                  <a:pt x="143" y="347"/>
                </a:cubicBezTo>
                <a:cubicBezTo>
                  <a:pt x="183" y="350"/>
                  <a:pt x="258" y="351"/>
                  <a:pt x="282" y="388"/>
                </a:cubicBezTo>
                <a:cubicBezTo>
                  <a:pt x="283" y="389"/>
                  <a:pt x="283" y="389"/>
                  <a:pt x="283" y="389"/>
                </a:cubicBezTo>
                <a:cubicBezTo>
                  <a:pt x="290" y="423"/>
                  <a:pt x="298" y="456"/>
                  <a:pt x="306" y="490"/>
                </a:cubicBezTo>
                <a:cubicBezTo>
                  <a:pt x="229" y="451"/>
                  <a:pt x="145" y="411"/>
                  <a:pt x="62" y="388"/>
                </a:cubicBezTo>
                <a:close/>
                <a:moveTo>
                  <a:pt x="295" y="369"/>
                </a:moveTo>
                <a:cubicBezTo>
                  <a:pt x="305" y="334"/>
                  <a:pt x="320" y="302"/>
                  <a:pt x="339" y="271"/>
                </a:cubicBezTo>
                <a:cubicBezTo>
                  <a:pt x="371" y="274"/>
                  <a:pt x="404" y="276"/>
                  <a:pt x="437" y="278"/>
                </a:cubicBezTo>
                <a:cubicBezTo>
                  <a:pt x="384" y="334"/>
                  <a:pt x="341" y="408"/>
                  <a:pt x="320" y="483"/>
                </a:cubicBezTo>
                <a:cubicBezTo>
                  <a:pt x="311" y="445"/>
                  <a:pt x="303" y="407"/>
                  <a:pt x="295" y="369"/>
                </a:cubicBezTo>
                <a:close/>
                <a:moveTo>
                  <a:pt x="429" y="420"/>
                </a:moveTo>
                <a:cubicBezTo>
                  <a:pt x="388" y="456"/>
                  <a:pt x="349" y="498"/>
                  <a:pt x="334" y="551"/>
                </a:cubicBezTo>
                <a:cubicBezTo>
                  <a:pt x="330" y="534"/>
                  <a:pt x="327" y="516"/>
                  <a:pt x="323" y="498"/>
                </a:cubicBezTo>
                <a:cubicBezTo>
                  <a:pt x="357" y="416"/>
                  <a:pt x="396" y="348"/>
                  <a:pt x="449" y="278"/>
                </a:cubicBezTo>
                <a:cubicBezTo>
                  <a:pt x="497" y="281"/>
                  <a:pt x="545" y="282"/>
                  <a:pt x="593" y="282"/>
                </a:cubicBezTo>
                <a:cubicBezTo>
                  <a:pt x="537" y="327"/>
                  <a:pt x="482" y="373"/>
                  <a:pt x="429" y="420"/>
                </a:cubicBezTo>
                <a:close/>
                <a:moveTo>
                  <a:pt x="441" y="261"/>
                </a:moveTo>
                <a:cubicBezTo>
                  <a:pt x="394" y="225"/>
                  <a:pt x="386" y="152"/>
                  <a:pt x="390" y="96"/>
                </a:cubicBezTo>
                <a:cubicBezTo>
                  <a:pt x="407" y="71"/>
                  <a:pt x="424" y="46"/>
                  <a:pt x="442" y="20"/>
                </a:cubicBezTo>
                <a:cubicBezTo>
                  <a:pt x="449" y="73"/>
                  <a:pt x="463" y="125"/>
                  <a:pt x="486" y="173"/>
                </a:cubicBezTo>
                <a:cubicBezTo>
                  <a:pt x="509" y="221"/>
                  <a:pt x="548" y="248"/>
                  <a:pt x="595" y="271"/>
                </a:cubicBezTo>
                <a:cubicBezTo>
                  <a:pt x="544" y="267"/>
                  <a:pt x="493" y="264"/>
                  <a:pt x="441" y="26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2" name="组合 91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1956380" y="2938843"/>
            <a:ext cx="1537505" cy="1536092"/>
            <a:chOff x="6832601" y="217487"/>
            <a:chExt cx="1727200" cy="1725613"/>
          </a:xfrm>
        </p:grpSpPr>
        <p:sp>
          <p:nvSpPr>
            <p:cNvPr id="93" name="Freeform 53"/>
            <p:cNvSpPr>
              <a:spLocks/>
            </p:cNvSpPr>
            <p:nvPr/>
          </p:nvSpPr>
          <p:spPr bwMode="auto">
            <a:xfrm>
              <a:off x="7034213" y="539750"/>
              <a:ext cx="195263" cy="219075"/>
            </a:xfrm>
            <a:custGeom>
              <a:avLst/>
              <a:gdLst>
                <a:gd name="T0" fmla="*/ 91 w 128"/>
                <a:gd name="T1" fmla="*/ 9 h 144"/>
                <a:gd name="T2" fmla="*/ 90 w 128"/>
                <a:gd name="T3" fmla="*/ 9 h 144"/>
                <a:gd name="T4" fmla="*/ 4 w 128"/>
                <a:gd name="T5" fmla="*/ 95 h 144"/>
                <a:gd name="T6" fmla="*/ 21 w 128"/>
                <a:gd name="T7" fmla="*/ 139 h 144"/>
                <a:gd name="T8" fmla="*/ 87 w 128"/>
                <a:gd name="T9" fmla="*/ 104 h 144"/>
                <a:gd name="T10" fmla="*/ 125 w 128"/>
                <a:gd name="T11" fmla="*/ 34 h 144"/>
                <a:gd name="T12" fmla="*/ 91 w 128"/>
                <a:gd name="T13" fmla="*/ 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44">
                  <a:moveTo>
                    <a:pt x="91" y="9"/>
                  </a:moveTo>
                  <a:cubicBezTo>
                    <a:pt x="91" y="9"/>
                    <a:pt x="90" y="9"/>
                    <a:pt x="90" y="9"/>
                  </a:cubicBezTo>
                  <a:cubicBezTo>
                    <a:pt x="51" y="13"/>
                    <a:pt x="14" y="62"/>
                    <a:pt x="4" y="95"/>
                  </a:cubicBezTo>
                  <a:cubicBezTo>
                    <a:pt x="0" y="111"/>
                    <a:pt x="2" y="134"/>
                    <a:pt x="21" y="139"/>
                  </a:cubicBezTo>
                  <a:cubicBezTo>
                    <a:pt x="44" y="144"/>
                    <a:pt x="72" y="119"/>
                    <a:pt x="87" y="104"/>
                  </a:cubicBezTo>
                  <a:cubicBezTo>
                    <a:pt x="105" y="86"/>
                    <a:pt x="123" y="60"/>
                    <a:pt x="125" y="34"/>
                  </a:cubicBezTo>
                  <a:cubicBezTo>
                    <a:pt x="128" y="9"/>
                    <a:pt x="113" y="0"/>
                    <a:pt x="91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4"/>
            <p:cNvSpPr>
              <a:spLocks/>
            </p:cNvSpPr>
            <p:nvPr/>
          </p:nvSpPr>
          <p:spPr bwMode="auto">
            <a:xfrm>
              <a:off x="7200901" y="1606550"/>
              <a:ext cx="212725" cy="215900"/>
            </a:xfrm>
            <a:custGeom>
              <a:avLst/>
              <a:gdLst>
                <a:gd name="T0" fmla="*/ 54 w 140"/>
                <a:gd name="T1" fmla="*/ 4 h 142"/>
                <a:gd name="T2" fmla="*/ 12 w 140"/>
                <a:gd name="T3" fmla="*/ 13 h 142"/>
                <a:gd name="T4" fmla="*/ 10 w 140"/>
                <a:gd name="T5" fmla="*/ 17 h 142"/>
                <a:gd name="T6" fmla="*/ 9 w 140"/>
                <a:gd name="T7" fmla="*/ 17 h 142"/>
                <a:gd name="T8" fmla="*/ 0 w 140"/>
                <a:gd name="T9" fmla="*/ 23 h 142"/>
                <a:gd name="T10" fmla="*/ 59 w 140"/>
                <a:gd name="T11" fmla="*/ 120 h 142"/>
                <a:gd name="T12" fmla="*/ 138 w 140"/>
                <a:gd name="T13" fmla="*/ 97 h 142"/>
                <a:gd name="T14" fmla="*/ 54 w 140"/>
                <a:gd name="T1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42">
                  <a:moveTo>
                    <a:pt x="54" y="4"/>
                  </a:moveTo>
                  <a:cubicBezTo>
                    <a:pt x="41" y="0"/>
                    <a:pt x="20" y="0"/>
                    <a:pt x="12" y="13"/>
                  </a:cubicBezTo>
                  <a:cubicBezTo>
                    <a:pt x="11" y="15"/>
                    <a:pt x="10" y="16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5" y="15"/>
                    <a:pt x="0" y="19"/>
                    <a:pt x="0" y="23"/>
                  </a:cubicBezTo>
                  <a:cubicBezTo>
                    <a:pt x="1" y="64"/>
                    <a:pt x="23" y="100"/>
                    <a:pt x="59" y="120"/>
                  </a:cubicBezTo>
                  <a:cubicBezTo>
                    <a:pt x="84" y="134"/>
                    <a:pt x="140" y="142"/>
                    <a:pt x="138" y="97"/>
                  </a:cubicBezTo>
                  <a:cubicBezTo>
                    <a:pt x="137" y="59"/>
                    <a:pt x="89" y="14"/>
                    <a:pt x="54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5"/>
            <p:cNvSpPr>
              <a:spLocks/>
            </p:cNvSpPr>
            <p:nvPr/>
          </p:nvSpPr>
          <p:spPr bwMode="auto">
            <a:xfrm>
              <a:off x="8334376" y="703262"/>
              <a:ext cx="122238" cy="166688"/>
            </a:xfrm>
            <a:custGeom>
              <a:avLst/>
              <a:gdLst>
                <a:gd name="T0" fmla="*/ 77 w 80"/>
                <a:gd name="T1" fmla="*/ 69 h 110"/>
                <a:gd name="T2" fmla="*/ 44 w 80"/>
                <a:gd name="T3" fmla="*/ 12 h 110"/>
                <a:gd name="T4" fmla="*/ 25 w 80"/>
                <a:gd name="T5" fmla="*/ 9 h 110"/>
                <a:gd name="T6" fmla="*/ 17 w 80"/>
                <a:gd name="T7" fmla="*/ 2 h 110"/>
                <a:gd name="T8" fmla="*/ 6 w 80"/>
                <a:gd name="T9" fmla="*/ 7 h 110"/>
                <a:gd name="T10" fmla="*/ 10 w 80"/>
                <a:gd name="T11" fmla="*/ 69 h 110"/>
                <a:gd name="T12" fmla="*/ 51 w 80"/>
                <a:gd name="T13" fmla="*/ 109 h 110"/>
                <a:gd name="T14" fmla="*/ 77 w 80"/>
                <a:gd name="T15" fmla="*/ 6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10">
                  <a:moveTo>
                    <a:pt x="77" y="69"/>
                  </a:moveTo>
                  <a:cubicBezTo>
                    <a:pt x="73" y="50"/>
                    <a:pt x="61" y="23"/>
                    <a:pt x="44" y="12"/>
                  </a:cubicBezTo>
                  <a:cubicBezTo>
                    <a:pt x="37" y="8"/>
                    <a:pt x="31" y="7"/>
                    <a:pt x="25" y="9"/>
                  </a:cubicBezTo>
                  <a:cubicBezTo>
                    <a:pt x="23" y="6"/>
                    <a:pt x="21" y="4"/>
                    <a:pt x="17" y="2"/>
                  </a:cubicBezTo>
                  <a:cubicBezTo>
                    <a:pt x="13" y="0"/>
                    <a:pt x="8" y="2"/>
                    <a:pt x="6" y="7"/>
                  </a:cubicBezTo>
                  <a:cubicBezTo>
                    <a:pt x="0" y="27"/>
                    <a:pt x="2" y="49"/>
                    <a:pt x="10" y="69"/>
                  </a:cubicBezTo>
                  <a:cubicBezTo>
                    <a:pt x="17" y="84"/>
                    <a:pt x="32" y="108"/>
                    <a:pt x="51" y="109"/>
                  </a:cubicBezTo>
                  <a:cubicBezTo>
                    <a:pt x="72" y="110"/>
                    <a:pt x="80" y="86"/>
                    <a:pt x="77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6"/>
            <p:cNvSpPr>
              <a:spLocks/>
            </p:cNvSpPr>
            <p:nvPr/>
          </p:nvSpPr>
          <p:spPr bwMode="auto">
            <a:xfrm>
              <a:off x="8316913" y="1309687"/>
              <a:ext cx="185738" cy="201613"/>
            </a:xfrm>
            <a:custGeom>
              <a:avLst/>
              <a:gdLst>
                <a:gd name="T0" fmla="*/ 85 w 122"/>
                <a:gd name="T1" fmla="*/ 82 h 133"/>
                <a:gd name="T2" fmla="*/ 89 w 122"/>
                <a:gd name="T3" fmla="*/ 9 h 133"/>
                <a:gd name="T4" fmla="*/ 81 w 122"/>
                <a:gd name="T5" fmla="*/ 10 h 133"/>
                <a:gd name="T6" fmla="*/ 10 w 122"/>
                <a:gd name="T7" fmla="*/ 76 h 133"/>
                <a:gd name="T8" fmla="*/ 17 w 122"/>
                <a:gd name="T9" fmla="*/ 123 h 133"/>
                <a:gd name="T10" fmla="*/ 66 w 122"/>
                <a:gd name="T11" fmla="*/ 107 h 133"/>
                <a:gd name="T12" fmla="*/ 71 w 122"/>
                <a:gd name="T13" fmla="*/ 101 h 133"/>
                <a:gd name="T14" fmla="*/ 85 w 122"/>
                <a:gd name="T15" fmla="*/ 8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33">
                  <a:moveTo>
                    <a:pt x="85" y="82"/>
                  </a:moveTo>
                  <a:cubicBezTo>
                    <a:pt x="103" y="54"/>
                    <a:pt x="122" y="11"/>
                    <a:pt x="89" y="9"/>
                  </a:cubicBezTo>
                  <a:cubicBezTo>
                    <a:pt x="86" y="9"/>
                    <a:pt x="84" y="9"/>
                    <a:pt x="81" y="10"/>
                  </a:cubicBezTo>
                  <a:cubicBezTo>
                    <a:pt x="51" y="0"/>
                    <a:pt x="17" y="54"/>
                    <a:pt x="10" y="76"/>
                  </a:cubicBezTo>
                  <a:cubicBezTo>
                    <a:pt x="6" y="91"/>
                    <a:pt x="0" y="114"/>
                    <a:pt x="17" y="123"/>
                  </a:cubicBezTo>
                  <a:cubicBezTo>
                    <a:pt x="35" y="133"/>
                    <a:pt x="54" y="118"/>
                    <a:pt x="66" y="107"/>
                  </a:cubicBezTo>
                  <a:cubicBezTo>
                    <a:pt x="67" y="106"/>
                    <a:pt x="69" y="103"/>
                    <a:pt x="71" y="101"/>
                  </a:cubicBezTo>
                  <a:cubicBezTo>
                    <a:pt x="77" y="96"/>
                    <a:pt x="81" y="89"/>
                    <a:pt x="85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7"/>
            <p:cNvSpPr>
              <a:spLocks noEditPoints="1"/>
            </p:cNvSpPr>
            <p:nvPr/>
          </p:nvSpPr>
          <p:spPr bwMode="auto">
            <a:xfrm>
              <a:off x="6832601" y="217487"/>
              <a:ext cx="1727200" cy="1725613"/>
            </a:xfrm>
            <a:custGeom>
              <a:avLst/>
              <a:gdLst>
                <a:gd name="T0" fmla="*/ 1091 w 1133"/>
                <a:gd name="T1" fmla="*/ 685 h 1135"/>
                <a:gd name="T2" fmla="*/ 1085 w 1133"/>
                <a:gd name="T3" fmla="*/ 426 h 1135"/>
                <a:gd name="T4" fmla="*/ 1083 w 1133"/>
                <a:gd name="T5" fmla="*/ 423 h 1135"/>
                <a:gd name="T6" fmla="*/ 996 w 1133"/>
                <a:gd name="T7" fmla="*/ 284 h 1135"/>
                <a:gd name="T8" fmla="*/ 996 w 1133"/>
                <a:gd name="T9" fmla="*/ 283 h 1135"/>
                <a:gd name="T10" fmla="*/ 655 w 1133"/>
                <a:gd name="T11" fmla="*/ 70 h 1135"/>
                <a:gd name="T12" fmla="*/ 286 w 1133"/>
                <a:gd name="T13" fmla="*/ 182 h 1135"/>
                <a:gd name="T14" fmla="*/ 283 w 1133"/>
                <a:gd name="T15" fmla="*/ 180 h 1135"/>
                <a:gd name="T16" fmla="*/ 279 w 1133"/>
                <a:gd name="T17" fmla="*/ 185 h 1135"/>
                <a:gd name="T18" fmla="*/ 153 w 1133"/>
                <a:gd name="T19" fmla="*/ 219 h 1135"/>
                <a:gd name="T20" fmla="*/ 124 w 1133"/>
                <a:gd name="T21" fmla="*/ 372 h 1135"/>
                <a:gd name="T22" fmla="*/ 220 w 1133"/>
                <a:gd name="T23" fmla="*/ 927 h 1135"/>
                <a:gd name="T24" fmla="*/ 258 w 1133"/>
                <a:gd name="T25" fmla="*/ 1037 h 1135"/>
                <a:gd name="T26" fmla="*/ 387 w 1133"/>
                <a:gd name="T27" fmla="*/ 1069 h 1135"/>
                <a:gd name="T28" fmla="*/ 1009 w 1133"/>
                <a:gd name="T29" fmla="*/ 880 h 1135"/>
                <a:gd name="T30" fmla="*/ 1010 w 1133"/>
                <a:gd name="T31" fmla="*/ 876 h 1135"/>
                <a:gd name="T32" fmla="*/ 1093 w 1133"/>
                <a:gd name="T33" fmla="*/ 805 h 1135"/>
                <a:gd name="T34" fmla="*/ 1091 w 1133"/>
                <a:gd name="T35" fmla="*/ 685 h 1135"/>
                <a:gd name="T36" fmla="*/ 1076 w 1133"/>
                <a:gd name="T37" fmla="*/ 807 h 1135"/>
                <a:gd name="T38" fmla="*/ 963 w 1133"/>
                <a:gd name="T39" fmla="*/ 848 h 1135"/>
                <a:gd name="T40" fmla="*/ 958 w 1133"/>
                <a:gd name="T41" fmla="*/ 854 h 1135"/>
                <a:gd name="T42" fmla="*/ 996 w 1133"/>
                <a:gd name="T43" fmla="*/ 874 h 1135"/>
                <a:gd name="T44" fmla="*/ 393 w 1133"/>
                <a:gd name="T45" fmla="*/ 1063 h 1135"/>
                <a:gd name="T46" fmla="*/ 402 w 1133"/>
                <a:gd name="T47" fmla="*/ 1040 h 1135"/>
                <a:gd name="T48" fmla="*/ 391 w 1133"/>
                <a:gd name="T49" fmla="*/ 1037 h 1135"/>
                <a:gd name="T50" fmla="*/ 251 w 1133"/>
                <a:gd name="T51" fmla="*/ 910 h 1135"/>
                <a:gd name="T52" fmla="*/ 248 w 1133"/>
                <a:gd name="T53" fmla="*/ 905 h 1135"/>
                <a:gd name="T54" fmla="*/ 228 w 1133"/>
                <a:gd name="T55" fmla="*/ 916 h 1135"/>
                <a:gd name="T56" fmla="*/ 129 w 1133"/>
                <a:gd name="T57" fmla="*/ 378 h 1135"/>
                <a:gd name="T58" fmla="*/ 155 w 1133"/>
                <a:gd name="T59" fmla="*/ 396 h 1135"/>
                <a:gd name="T60" fmla="*/ 157 w 1133"/>
                <a:gd name="T61" fmla="*/ 393 h 1135"/>
                <a:gd name="T62" fmla="*/ 115 w 1133"/>
                <a:gd name="T63" fmla="*/ 323 h 1135"/>
                <a:gd name="T64" fmla="*/ 151 w 1133"/>
                <a:gd name="T65" fmla="*/ 241 h 1135"/>
                <a:gd name="T66" fmla="*/ 288 w 1133"/>
                <a:gd name="T67" fmla="*/ 216 h 1135"/>
                <a:gd name="T68" fmla="*/ 298 w 1133"/>
                <a:gd name="T69" fmla="*/ 212 h 1135"/>
                <a:gd name="T70" fmla="*/ 285 w 1133"/>
                <a:gd name="T71" fmla="*/ 191 h 1135"/>
                <a:gd name="T72" fmla="*/ 981 w 1133"/>
                <a:gd name="T73" fmla="*/ 287 h 1135"/>
                <a:gd name="T74" fmla="*/ 962 w 1133"/>
                <a:gd name="T75" fmla="*/ 302 h 1135"/>
                <a:gd name="T76" fmla="*/ 968 w 1133"/>
                <a:gd name="T77" fmla="*/ 309 h 1135"/>
                <a:gd name="T78" fmla="*/ 1042 w 1133"/>
                <a:gd name="T79" fmla="*/ 446 h 1135"/>
                <a:gd name="T80" fmla="*/ 1045 w 1133"/>
                <a:gd name="T81" fmla="*/ 452 h 1135"/>
                <a:gd name="T82" fmla="*/ 1075 w 1133"/>
                <a:gd name="T83" fmla="*/ 433 h 1135"/>
                <a:gd name="T84" fmla="*/ 1082 w 1133"/>
                <a:gd name="T85" fmla="*/ 683 h 1135"/>
                <a:gd name="T86" fmla="*/ 1066 w 1133"/>
                <a:gd name="T87" fmla="*/ 680 h 1135"/>
                <a:gd name="T88" fmla="*/ 1064 w 1133"/>
                <a:gd name="T89" fmla="*/ 693 h 1135"/>
                <a:gd name="T90" fmla="*/ 1076 w 1133"/>
                <a:gd name="T91" fmla="*/ 807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33" h="1135">
                  <a:moveTo>
                    <a:pt x="1091" y="685"/>
                  </a:moveTo>
                  <a:cubicBezTo>
                    <a:pt x="1129" y="604"/>
                    <a:pt x="1123" y="507"/>
                    <a:pt x="1085" y="426"/>
                  </a:cubicBezTo>
                  <a:cubicBezTo>
                    <a:pt x="1085" y="425"/>
                    <a:pt x="1084" y="424"/>
                    <a:pt x="1083" y="423"/>
                  </a:cubicBezTo>
                  <a:cubicBezTo>
                    <a:pt x="1115" y="370"/>
                    <a:pt x="1050" y="281"/>
                    <a:pt x="996" y="284"/>
                  </a:cubicBezTo>
                  <a:cubicBezTo>
                    <a:pt x="996" y="284"/>
                    <a:pt x="996" y="283"/>
                    <a:pt x="996" y="283"/>
                  </a:cubicBezTo>
                  <a:cubicBezTo>
                    <a:pt x="929" y="163"/>
                    <a:pt x="792" y="82"/>
                    <a:pt x="655" y="70"/>
                  </a:cubicBezTo>
                  <a:cubicBezTo>
                    <a:pt x="564" y="62"/>
                    <a:pt x="322" y="71"/>
                    <a:pt x="286" y="182"/>
                  </a:cubicBezTo>
                  <a:cubicBezTo>
                    <a:pt x="286" y="180"/>
                    <a:pt x="284" y="179"/>
                    <a:pt x="283" y="180"/>
                  </a:cubicBezTo>
                  <a:cubicBezTo>
                    <a:pt x="282" y="182"/>
                    <a:pt x="280" y="184"/>
                    <a:pt x="279" y="185"/>
                  </a:cubicBezTo>
                  <a:cubicBezTo>
                    <a:pt x="243" y="157"/>
                    <a:pt x="181" y="186"/>
                    <a:pt x="153" y="219"/>
                  </a:cubicBezTo>
                  <a:cubicBezTo>
                    <a:pt x="113" y="265"/>
                    <a:pt x="86" y="329"/>
                    <a:pt x="124" y="372"/>
                  </a:cubicBezTo>
                  <a:cubicBezTo>
                    <a:pt x="0" y="542"/>
                    <a:pt x="88" y="789"/>
                    <a:pt x="220" y="927"/>
                  </a:cubicBezTo>
                  <a:cubicBezTo>
                    <a:pt x="200" y="960"/>
                    <a:pt x="230" y="1013"/>
                    <a:pt x="258" y="1037"/>
                  </a:cubicBezTo>
                  <a:cubicBezTo>
                    <a:pt x="282" y="1058"/>
                    <a:pt x="356" y="1095"/>
                    <a:pt x="387" y="1069"/>
                  </a:cubicBezTo>
                  <a:cubicBezTo>
                    <a:pt x="612" y="1135"/>
                    <a:pt x="878" y="1089"/>
                    <a:pt x="1009" y="880"/>
                  </a:cubicBezTo>
                  <a:cubicBezTo>
                    <a:pt x="1010" y="879"/>
                    <a:pt x="1010" y="877"/>
                    <a:pt x="1010" y="876"/>
                  </a:cubicBezTo>
                  <a:cubicBezTo>
                    <a:pt x="1045" y="875"/>
                    <a:pt x="1077" y="843"/>
                    <a:pt x="1093" y="805"/>
                  </a:cubicBezTo>
                  <a:cubicBezTo>
                    <a:pt x="1110" y="765"/>
                    <a:pt x="1133" y="703"/>
                    <a:pt x="1091" y="685"/>
                  </a:cubicBezTo>
                  <a:close/>
                  <a:moveTo>
                    <a:pt x="1076" y="807"/>
                  </a:moveTo>
                  <a:cubicBezTo>
                    <a:pt x="1055" y="853"/>
                    <a:pt x="1010" y="880"/>
                    <a:pt x="963" y="848"/>
                  </a:cubicBezTo>
                  <a:cubicBezTo>
                    <a:pt x="959" y="846"/>
                    <a:pt x="955" y="851"/>
                    <a:pt x="958" y="854"/>
                  </a:cubicBezTo>
                  <a:cubicBezTo>
                    <a:pt x="971" y="866"/>
                    <a:pt x="984" y="872"/>
                    <a:pt x="996" y="874"/>
                  </a:cubicBezTo>
                  <a:cubicBezTo>
                    <a:pt x="858" y="1084"/>
                    <a:pt x="620" y="1101"/>
                    <a:pt x="393" y="1063"/>
                  </a:cubicBezTo>
                  <a:cubicBezTo>
                    <a:pt x="398" y="1057"/>
                    <a:pt x="401" y="1049"/>
                    <a:pt x="402" y="1040"/>
                  </a:cubicBezTo>
                  <a:cubicBezTo>
                    <a:pt x="402" y="1034"/>
                    <a:pt x="393" y="1032"/>
                    <a:pt x="391" y="1037"/>
                  </a:cubicBezTo>
                  <a:cubicBezTo>
                    <a:pt x="356" y="1118"/>
                    <a:pt x="155" y="988"/>
                    <a:pt x="251" y="910"/>
                  </a:cubicBezTo>
                  <a:cubicBezTo>
                    <a:pt x="254" y="908"/>
                    <a:pt x="251" y="904"/>
                    <a:pt x="248" y="905"/>
                  </a:cubicBezTo>
                  <a:cubicBezTo>
                    <a:pt x="240" y="908"/>
                    <a:pt x="234" y="912"/>
                    <a:pt x="228" y="916"/>
                  </a:cubicBezTo>
                  <a:cubicBezTo>
                    <a:pt x="89" y="766"/>
                    <a:pt x="38" y="566"/>
                    <a:pt x="129" y="378"/>
                  </a:cubicBezTo>
                  <a:cubicBezTo>
                    <a:pt x="136" y="385"/>
                    <a:pt x="144" y="391"/>
                    <a:pt x="155" y="396"/>
                  </a:cubicBezTo>
                  <a:cubicBezTo>
                    <a:pt x="157" y="397"/>
                    <a:pt x="159" y="394"/>
                    <a:pt x="157" y="393"/>
                  </a:cubicBezTo>
                  <a:cubicBezTo>
                    <a:pt x="136" y="373"/>
                    <a:pt x="118" y="353"/>
                    <a:pt x="115" y="323"/>
                  </a:cubicBezTo>
                  <a:cubicBezTo>
                    <a:pt x="114" y="295"/>
                    <a:pt x="135" y="263"/>
                    <a:pt x="151" y="241"/>
                  </a:cubicBezTo>
                  <a:cubicBezTo>
                    <a:pt x="184" y="197"/>
                    <a:pt x="245" y="160"/>
                    <a:pt x="288" y="216"/>
                  </a:cubicBezTo>
                  <a:cubicBezTo>
                    <a:pt x="291" y="221"/>
                    <a:pt x="301" y="218"/>
                    <a:pt x="298" y="212"/>
                  </a:cubicBezTo>
                  <a:cubicBezTo>
                    <a:pt x="295" y="204"/>
                    <a:pt x="290" y="197"/>
                    <a:pt x="285" y="191"/>
                  </a:cubicBezTo>
                  <a:cubicBezTo>
                    <a:pt x="466" y="0"/>
                    <a:pt x="852" y="68"/>
                    <a:pt x="981" y="287"/>
                  </a:cubicBezTo>
                  <a:cubicBezTo>
                    <a:pt x="974" y="290"/>
                    <a:pt x="967" y="295"/>
                    <a:pt x="962" y="302"/>
                  </a:cubicBezTo>
                  <a:cubicBezTo>
                    <a:pt x="958" y="306"/>
                    <a:pt x="963" y="313"/>
                    <a:pt x="968" y="309"/>
                  </a:cubicBezTo>
                  <a:cubicBezTo>
                    <a:pt x="1040" y="258"/>
                    <a:pt x="1129" y="406"/>
                    <a:pt x="1042" y="446"/>
                  </a:cubicBezTo>
                  <a:cubicBezTo>
                    <a:pt x="1038" y="447"/>
                    <a:pt x="1041" y="454"/>
                    <a:pt x="1045" y="452"/>
                  </a:cubicBezTo>
                  <a:cubicBezTo>
                    <a:pt x="1058" y="448"/>
                    <a:pt x="1068" y="441"/>
                    <a:pt x="1075" y="433"/>
                  </a:cubicBezTo>
                  <a:cubicBezTo>
                    <a:pt x="1110" y="517"/>
                    <a:pt x="1108" y="597"/>
                    <a:pt x="1082" y="683"/>
                  </a:cubicBezTo>
                  <a:cubicBezTo>
                    <a:pt x="1077" y="681"/>
                    <a:pt x="1072" y="681"/>
                    <a:pt x="1066" y="680"/>
                  </a:cubicBezTo>
                  <a:cubicBezTo>
                    <a:pt x="1059" y="680"/>
                    <a:pt x="1057" y="692"/>
                    <a:pt x="1064" y="693"/>
                  </a:cubicBezTo>
                  <a:cubicBezTo>
                    <a:pt x="1123" y="701"/>
                    <a:pt x="1092" y="774"/>
                    <a:pt x="1076" y="80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8"/>
            <p:cNvSpPr>
              <a:spLocks/>
            </p:cNvSpPr>
            <p:nvPr/>
          </p:nvSpPr>
          <p:spPr bwMode="auto">
            <a:xfrm>
              <a:off x="7673976" y="574675"/>
              <a:ext cx="195263" cy="231775"/>
            </a:xfrm>
            <a:custGeom>
              <a:avLst/>
              <a:gdLst>
                <a:gd name="T0" fmla="*/ 120 w 128"/>
                <a:gd name="T1" fmla="*/ 50 h 152"/>
                <a:gd name="T2" fmla="*/ 46 w 128"/>
                <a:gd name="T3" fmla="*/ 11 h 152"/>
                <a:gd name="T4" fmla="*/ 27 w 128"/>
                <a:gd name="T5" fmla="*/ 24 h 152"/>
                <a:gd name="T6" fmla="*/ 23 w 128"/>
                <a:gd name="T7" fmla="*/ 29 h 152"/>
                <a:gd name="T8" fmla="*/ 22 w 128"/>
                <a:gd name="T9" fmla="*/ 29 h 152"/>
                <a:gd name="T10" fmla="*/ 17 w 128"/>
                <a:gd name="T11" fmla="*/ 38 h 152"/>
                <a:gd name="T12" fmla="*/ 16 w 128"/>
                <a:gd name="T13" fmla="*/ 38 h 152"/>
                <a:gd name="T14" fmla="*/ 13 w 128"/>
                <a:gd name="T15" fmla="*/ 44 h 152"/>
                <a:gd name="T16" fmla="*/ 6 w 128"/>
                <a:gd name="T17" fmla="*/ 65 h 152"/>
                <a:gd name="T18" fmla="*/ 30 w 128"/>
                <a:gd name="T19" fmla="*/ 135 h 152"/>
                <a:gd name="T20" fmla="*/ 100 w 128"/>
                <a:gd name="T21" fmla="*/ 135 h 152"/>
                <a:gd name="T22" fmla="*/ 120 w 128"/>
                <a:gd name="T23" fmla="*/ 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52">
                  <a:moveTo>
                    <a:pt x="120" y="50"/>
                  </a:moveTo>
                  <a:cubicBezTo>
                    <a:pt x="109" y="11"/>
                    <a:pt x="74" y="0"/>
                    <a:pt x="46" y="11"/>
                  </a:cubicBezTo>
                  <a:cubicBezTo>
                    <a:pt x="39" y="13"/>
                    <a:pt x="32" y="18"/>
                    <a:pt x="27" y="24"/>
                  </a:cubicBezTo>
                  <a:cubicBezTo>
                    <a:pt x="25" y="26"/>
                    <a:pt x="24" y="27"/>
                    <a:pt x="23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0" y="32"/>
                    <a:pt x="19" y="34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5" y="40"/>
                    <a:pt x="14" y="42"/>
                    <a:pt x="13" y="44"/>
                  </a:cubicBezTo>
                  <a:cubicBezTo>
                    <a:pt x="10" y="51"/>
                    <a:pt x="7" y="58"/>
                    <a:pt x="6" y="65"/>
                  </a:cubicBezTo>
                  <a:cubicBezTo>
                    <a:pt x="0" y="91"/>
                    <a:pt x="8" y="119"/>
                    <a:pt x="30" y="135"/>
                  </a:cubicBezTo>
                  <a:cubicBezTo>
                    <a:pt x="51" y="151"/>
                    <a:pt x="79" y="152"/>
                    <a:pt x="100" y="135"/>
                  </a:cubicBezTo>
                  <a:cubicBezTo>
                    <a:pt x="124" y="115"/>
                    <a:pt x="128" y="79"/>
                    <a:pt x="120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9"/>
            <p:cNvSpPr>
              <a:spLocks/>
            </p:cNvSpPr>
            <p:nvPr/>
          </p:nvSpPr>
          <p:spPr bwMode="auto">
            <a:xfrm>
              <a:off x="7653338" y="508000"/>
              <a:ext cx="255588" cy="136525"/>
            </a:xfrm>
            <a:custGeom>
              <a:avLst/>
              <a:gdLst>
                <a:gd name="T0" fmla="*/ 87 w 168"/>
                <a:gd name="T1" fmla="*/ 4 h 90"/>
                <a:gd name="T2" fmla="*/ 0 w 168"/>
                <a:gd name="T3" fmla="*/ 86 h 90"/>
                <a:gd name="T4" fmla="*/ 4 w 168"/>
                <a:gd name="T5" fmla="*/ 88 h 90"/>
                <a:gd name="T6" fmla="*/ 70 w 168"/>
                <a:gd name="T7" fmla="*/ 18 h 90"/>
                <a:gd name="T8" fmla="*/ 158 w 168"/>
                <a:gd name="T9" fmla="*/ 64 h 90"/>
                <a:gd name="T10" fmla="*/ 168 w 168"/>
                <a:gd name="T11" fmla="*/ 63 h 90"/>
                <a:gd name="T12" fmla="*/ 87 w 168"/>
                <a:gd name="T13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90">
                  <a:moveTo>
                    <a:pt x="87" y="4"/>
                  </a:moveTo>
                  <a:cubicBezTo>
                    <a:pt x="43" y="10"/>
                    <a:pt x="14" y="47"/>
                    <a:pt x="0" y="86"/>
                  </a:cubicBezTo>
                  <a:cubicBezTo>
                    <a:pt x="0" y="88"/>
                    <a:pt x="3" y="90"/>
                    <a:pt x="4" y="88"/>
                  </a:cubicBezTo>
                  <a:cubicBezTo>
                    <a:pt x="17" y="57"/>
                    <a:pt x="37" y="29"/>
                    <a:pt x="70" y="18"/>
                  </a:cubicBezTo>
                  <a:cubicBezTo>
                    <a:pt x="111" y="5"/>
                    <a:pt x="145" y="26"/>
                    <a:pt x="158" y="64"/>
                  </a:cubicBezTo>
                  <a:cubicBezTo>
                    <a:pt x="160" y="69"/>
                    <a:pt x="168" y="68"/>
                    <a:pt x="168" y="63"/>
                  </a:cubicBezTo>
                  <a:cubicBezTo>
                    <a:pt x="165" y="23"/>
                    <a:pt x="125" y="0"/>
                    <a:pt x="8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0"/>
            <p:cNvSpPr>
              <a:spLocks/>
            </p:cNvSpPr>
            <p:nvPr/>
          </p:nvSpPr>
          <p:spPr bwMode="auto">
            <a:xfrm>
              <a:off x="7639051" y="711200"/>
              <a:ext cx="242888" cy="155575"/>
            </a:xfrm>
            <a:custGeom>
              <a:avLst/>
              <a:gdLst>
                <a:gd name="T0" fmla="*/ 149 w 159"/>
                <a:gd name="T1" fmla="*/ 52 h 102"/>
                <a:gd name="T2" fmla="*/ 71 w 159"/>
                <a:gd name="T3" fmla="*/ 80 h 102"/>
                <a:gd name="T4" fmla="*/ 7 w 159"/>
                <a:gd name="T5" fmla="*/ 3 h 102"/>
                <a:gd name="T6" fmla="*/ 2 w 159"/>
                <a:gd name="T7" fmla="*/ 3 h 102"/>
                <a:gd name="T8" fmla="*/ 68 w 159"/>
                <a:gd name="T9" fmla="*/ 92 h 102"/>
                <a:gd name="T10" fmla="*/ 158 w 159"/>
                <a:gd name="T11" fmla="*/ 57 h 102"/>
                <a:gd name="T12" fmla="*/ 149 w 159"/>
                <a:gd name="T13" fmla="*/ 5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02">
                  <a:moveTo>
                    <a:pt x="149" y="52"/>
                  </a:moveTo>
                  <a:cubicBezTo>
                    <a:pt x="127" y="75"/>
                    <a:pt x="104" y="90"/>
                    <a:pt x="71" y="80"/>
                  </a:cubicBezTo>
                  <a:cubicBezTo>
                    <a:pt x="40" y="71"/>
                    <a:pt x="9" y="35"/>
                    <a:pt x="7" y="3"/>
                  </a:cubicBezTo>
                  <a:cubicBezTo>
                    <a:pt x="7" y="0"/>
                    <a:pt x="3" y="0"/>
                    <a:pt x="2" y="3"/>
                  </a:cubicBezTo>
                  <a:cubicBezTo>
                    <a:pt x="0" y="40"/>
                    <a:pt x="34" y="80"/>
                    <a:pt x="68" y="92"/>
                  </a:cubicBezTo>
                  <a:cubicBezTo>
                    <a:pt x="99" y="102"/>
                    <a:pt x="147" y="91"/>
                    <a:pt x="158" y="57"/>
                  </a:cubicBezTo>
                  <a:cubicBezTo>
                    <a:pt x="159" y="52"/>
                    <a:pt x="153" y="48"/>
                    <a:pt x="149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1"/>
            <p:cNvSpPr>
              <a:spLocks/>
            </p:cNvSpPr>
            <p:nvPr/>
          </p:nvSpPr>
          <p:spPr bwMode="auto">
            <a:xfrm>
              <a:off x="7637463" y="1281112"/>
              <a:ext cx="292100" cy="241300"/>
            </a:xfrm>
            <a:custGeom>
              <a:avLst/>
              <a:gdLst>
                <a:gd name="T0" fmla="*/ 158 w 192"/>
                <a:gd name="T1" fmla="*/ 45 h 159"/>
                <a:gd name="T2" fmla="*/ 41 w 192"/>
                <a:gd name="T3" fmla="*/ 18 h 159"/>
                <a:gd name="T4" fmla="*/ 52 w 192"/>
                <a:gd name="T5" fmla="*/ 112 h 159"/>
                <a:gd name="T6" fmla="*/ 154 w 192"/>
                <a:gd name="T7" fmla="*/ 138 h 159"/>
                <a:gd name="T8" fmla="*/ 158 w 192"/>
                <a:gd name="T9" fmla="*/ 4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59">
                  <a:moveTo>
                    <a:pt x="158" y="45"/>
                  </a:moveTo>
                  <a:cubicBezTo>
                    <a:pt x="129" y="16"/>
                    <a:pt x="80" y="0"/>
                    <a:pt x="41" y="18"/>
                  </a:cubicBezTo>
                  <a:cubicBezTo>
                    <a:pt x="0" y="37"/>
                    <a:pt x="18" y="82"/>
                    <a:pt x="52" y="112"/>
                  </a:cubicBezTo>
                  <a:cubicBezTo>
                    <a:pt x="78" y="139"/>
                    <a:pt x="119" y="159"/>
                    <a:pt x="154" y="138"/>
                  </a:cubicBezTo>
                  <a:cubicBezTo>
                    <a:pt x="192" y="117"/>
                    <a:pt x="185" y="72"/>
                    <a:pt x="158" y="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2"/>
            <p:cNvSpPr>
              <a:spLocks/>
            </p:cNvSpPr>
            <p:nvPr/>
          </p:nvSpPr>
          <p:spPr bwMode="auto">
            <a:xfrm>
              <a:off x="7612063" y="1239837"/>
              <a:ext cx="173038" cy="250825"/>
            </a:xfrm>
            <a:custGeom>
              <a:avLst/>
              <a:gdLst>
                <a:gd name="T0" fmla="*/ 109 w 114"/>
                <a:gd name="T1" fmla="*/ 13 h 165"/>
                <a:gd name="T2" fmla="*/ 11 w 114"/>
                <a:gd name="T3" fmla="*/ 55 h 165"/>
                <a:gd name="T4" fmla="*/ 53 w 114"/>
                <a:gd name="T5" fmla="*/ 163 h 165"/>
                <a:gd name="T6" fmla="*/ 57 w 114"/>
                <a:gd name="T7" fmla="*/ 159 h 165"/>
                <a:gd name="T8" fmla="*/ 18 w 114"/>
                <a:gd name="T9" fmla="*/ 77 h 165"/>
                <a:gd name="T10" fmla="*/ 106 w 114"/>
                <a:gd name="T11" fmla="*/ 22 h 165"/>
                <a:gd name="T12" fmla="*/ 109 w 114"/>
                <a:gd name="T13" fmla="*/ 1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65">
                  <a:moveTo>
                    <a:pt x="109" y="13"/>
                  </a:moveTo>
                  <a:cubicBezTo>
                    <a:pt x="71" y="0"/>
                    <a:pt x="23" y="14"/>
                    <a:pt x="11" y="55"/>
                  </a:cubicBezTo>
                  <a:cubicBezTo>
                    <a:pt x="0" y="94"/>
                    <a:pt x="18" y="143"/>
                    <a:pt x="53" y="163"/>
                  </a:cubicBezTo>
                  <a:cubicBezTo>
                    <a:pt x="56" y="165"/>
                    <a:pt x="59" y="161"/>
                    <a:pt x="57" y="159"/>
                  </a:cubicBezTo>
                  <a:cubicBezTo>
                    <a:pt x="31" y="139"/>
                    <a:pt x="18" y="108"/>
                    <a:pt x="18" y="77"/>
                  </a:cubicBezTo>
                  <a:cubicBezTo>
                    <a:pt x="18" y="26"/>
                    <a:pt x="65" y="14"/>
                    <a:pt x="106" y="22"/>
                  </a:cubicBezTo>
                  <a:cubicBezTo>
                    <a:pt x="112" y="23"/>
                    <a:pt x="114" y="15"/>
                    <a:pt x="109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3"/>
            <p:cNvSpPr>
              <a:spLocks/>
            </p:cNvSpPr>
            <p:nvPr/>
          </p:nvSpPr>
          <p:spPr bwMode="auto">
            <a:xfrm>
              <a:off x="7732713" y="1504950"/>
              <a:ext cx="136525" cy="44450"/>
            </a:xfrm>
            <a:custGeom>
              <a:avLst/>
              <a:gdLst>
                <a:gd name="T0" fmla="*/ 84 w 90"/>
                <a:gd name="T1" fmla="*/ 14 h 29"/>
                <a:gd name="T2" fmla="*/ 5 w 90"/>
                <a:gd name="T3" fmla="*/ 1 h 29"/>
                <a:gd name="T4" fmla="*/ 2 w 90"/>
                <a:gd name="T5" fmla="*/ 5 h 29"/>
                <a:gd name="T6" fmla="*/ 85 w 90"/>
                <a:gd name="T7" fmla="*/ 23 h 29"/>
                <a:gd name="T8" fmla="*/ 84 w 9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9">
                  <a:moveTo>
                    <a:pt x="84" y="14"/>
                  </a:moveTo>
                  <a:cubicBezTo>
                    <a:pt x="56" y="12"/>
                    <a:pt x="30" y="18"/>
                    <a:pt x="5" y="1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22" y="26"/>
                    <a:pt x="58" y="29"/>
                    <a:pt x="85" y="23"/>
                  </a:cubicBezTo>
                  <a:cubicBezTo>
                    <a:pt x="90" y="21"/>
                    <a:pt x="89" y="15"/>
                    <a:pt x="8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4"/>
            <p:cNvSpPr>
              <a:spLocks/>
            </p:cNvSpPr>
            <p:nvPr/>
          </p:nvSpPr>
          <p:spPr bwMode="auto">
            <a:xfrm>
              <a:off x="7867651" y="1270000"/>
              <a:ext cx="120650" cy="239713"/>
            </a:xfrm>
            <a:custGeom>
              <a:avLst/>
              <a:gdLst>
                <a:gd name="T0" fmla="*/ 9 w 79"/>
                <a:gd name="T1" fmla="*/ 2 h 158"/>
                <a:gd name="T2" fmla="*/ 5 w 79"/>
                <a:gd name="T3" fmla="*/ 12 h 158"/>
                <a:gd name="T4" fmla="*/ 19 w 79"/>
                <a:gd name="T5" fmla="*/ 150 h 158"/>
                <a:gd name="T6" fmla="*/ 23 w 79"/>
                <a:gd name="T7" fmla="*/ 156 h 158"/>
                <a:gd name="T8" fmla="*/ 9 w 79"/>
                <a:gd name="T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8">
                  <a:moveTo>
                    <a:pt x="9" y="2"/>
                  </a:moveTo>
                  <a:cubicBezTo>
                    <a:pt x="3" y="0"/>
                    <a:pt x="0" y="9"/>
                    <a:pt x="5" y="12"/>
                  </a:cubicBezTo>
                  <a:cubicBezTo>
                    <a:pt x="56" y="46"/>
                    <a:pt x="68" y="107"/>
                    <a:pt x="19" y="150"/>
                  </a:cubicBezTo>
                  <a:cubicBezTo>
                    <a:pt x="16" y="153"/>
                    <a:pt x="20" y="158"/>
                    <a:pt x="23" y="156"/>
                  </a:cubicBezTo>
                  <a:cubicBezTo>
                    <a:pt x="79" y="118"/>
                    <a:pt x="75" y="27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5"/>
            <p:cNvSpPr>
              <a:spLocks/>
            </p:cNvSpPr>
            <p:nvPr/>
          </p:nvSpPr>
          <p:spPr bwMode="auto">
            <a:xfrm>
              <a:off x="7199313" y="1042987"/>
              <a:ext cx="125413" cy="171450"/>
            </a:xfrm>
            <a:custGeom>
              <a:avLst/>
              <a:gdLst>
                <a:gd name="T0" fmla="*/ 42 w 83"/>
                <a:gd name="T1" fmla="*/ 5 h 113"/>
                <a:gd name="T2" fmla="*/ 27 w 83"/>
                <a:gd name="T3" fmla="*/ 12 h 113"/>
                <a:gd name="T4" fmla="*/ 14 w 83"/>
                <a:gd name="T5" fmla="*/ 20 h 113"/>
                <a:gd name="T6" fmla="*/ 3 w 83"/>
                <a:gd name="T7" fmla="*/ 72 h 113"/>
                <a:gd name="T8" fmla="*/ 31 w 83"/>
                <a:gd name="T9" fmla="*/ 109 h 113"/>
                <a:gd name="T10" fmla="*/ 66 w 83"/>
                <a:gd name="T11" fmla="*/ 87 h 113"/>
                <a:gd name="T12" fmla="*/ 42 w 83"/>
                <a:gd name="T13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13">
                  <a:moveTo>
                    <a:pt x="42" y="5"/>
                  </a:moveTo>
                  <a:cubicBezTo>
                    <a:pt x="36" y="5"/>
                    <a:pt x="31" y="8"/>
                    <a:pt x="27" y="12"/>
                  </a:cubicBezTo>
                  <a:cubicBezTo>
                    <a:pt x="22" y="12"/>
                    <a:pt x="18" y="16"/>
                    <a:pt x="14" y="20"/>
                  </a:cubicBezTo>
                  <a:cubicBezTo>
                    <a:pt x="4" y="34"/>
                    <a:pt x="0" y="55"/>
                    <a:pt x="3" y="72"/>
                  </a:cubicBezTo>
                  <a:cubicBezTo>
                    <a:pt x="5" y="88"/>
                    <a:pt x="15" y="105"/>
                    <a:pt x="31" y="109"/>
                  </a:cubicBezTo>
                  <a:cubicBezTo>
                    <a:pt x="48" y="113"/>
                    <a:pt x="59" y="101"/>
                    <a:pt x="66" y="87"/>
                  </a:cubicBezTo>
                  <a:cubicBezTo>
                    <a:pt x="76" y="65"/>
                    <a:pt x="83" y="0"/>
                    <a:pt x="4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6"/>
            <p:cNvSpPr>
              <a:spLocks/>
            </p:cNvSpPr>
            <p:nvPr/>
          </p:nvSpPr>
          <p:spPr bwMode="auto">
            <a:xfrm>
              <a:off x="7169151" y="1000125"/>
              <a:ext cx="125413" cy="165100"/>
            </a:xfrm>
            <a:custGeom>
              <a:avLst/>
              <a:gdLst>
                <a:gd name="T0" fmla="*/ 78 w 83"/>
                <a:gd name="T1" fmla="*/ 6 h 108"/>
                <a:gd name="T2" fmla="*/ 18 w 83"/>
                <a:gd name="T3" fmla="*/ 28 h 108"/>
                <a:gd name="T4" fmla="*/ 7 w 83"/>
                <a:gd name="T5" fmla="*/ 106 h 108"/>
                <a:gd name="T6" fmla="*/ 11 w 83"/>
                <a:gd name="T7" fmla="*/ 105 h 108"/>
                <a:gd name="T8" fmla="*/ 22 w 83"/>
                <a:gd name="T9" fmla="*/ 36 h 108"/>
                <a:gd name="T10" fmla="*/ 77 w 83"/>
                <a:gd name="T11" fmla="*/ 14 h 108"/>
                <a:gd name="T12" fmla="*/ 78 w 83"/>
                <a:gd name="T13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08">
                  <a:moveTo>
                    <a:pt x="78" y="6"/>
                  </a:moveTo>
                  <a:cubicBezTo>
                    <a:pt x="57" y="0"/>
                    <a:pt x="32" y="11"/>
                    <a:pt x="18" y="28"/>
                  </a:cubicBezTo>
                  <a:cubicBezTo>
                    <a:pt x="0" y="50"/>
                    <a:pt x="2" y="80"/>
                    <a:pt x="7" y="106"/>
                  </a:cubicBezTo>
                  <a:cubicBezTo>
                    <a:pt x="8" y="108"/>
                    <a:pt x="12" y="108"/>
                    <a:pt x="11" y="105"/>
                  </a:cubicBezTo>
                  <a:cubicBezTo>
                    <a:pt x="11" y="82"/>
                    <a:pt x="8" y="56"/>
                    <a:pt x="22" y="36"/>
                  </a:cubicBezTo>
                  <a:cubicBezTo>
                    <a:pt x="36" y="17"/>
                    <a:pt x="56" y="13"/>
                    <a:pt x="77" y="14"/>
                  </a:cubicBezTo>
                  <a:cubicBezTo>
                    <a:pt x="82" y="14"/>
                    <a:pt x="83" y="7"/>
                    <a:pt x="78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7"/>
            <p:cNvSpPr>
              <a:spLocks/>
            </p:cNvSpPr>
            <p:nvPr/>
          </p:nvSpPr>
          <p:spPr bwMode="auto">
            <a:xfrm>
              <a:off x="7200901" y="1063625"/>
              <a:ext cx="177800" cy="192088"/>
            </a:xfrm>
            <a:custGeom>
              <a:avLst/>
              <a:gdLst>
                <a:gd name="T0" fmla="*/ 106 w 117"/>
                <a:gd name="T1" fmla="*/ 6 h 127"/>
                <a:gd name="T2" fmla="*/ 95 w 117"/>
                <a:gd name="T3" fmla="*/ 7 h 127"/>
                <a:gd name="T4" fmla="*/ 75 w 117"/>
                <a:gd name="T5" fmla="*/ 97 h 127"/>
                <a:gd name="T6" fmla="*/ 6 w 117"/>
                <a:gd name="T7" fmla="*/ 93 h 127"/>
                <a:gd name="T8" fmla="*/ 2 w 117"/>
                <a:gd name="T9" fmla="*/ 96 h 127"/>
                <a:gd name="T10" fmla="*/ 75 w 117"/>
                <a:gd name="T11" fmla="*/ 112 h 127"/>
                <a:gd name="T12" fmla="*/ 106 w 117"/>
                <a:gd name="T13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7">
                  <a:moveTo>
                    <a:pt x="106" y="6"/>
                  </a:moveTo>
                  <a:cubicBezTo>
                    <a:pt x="104" y="0"/>
                    <a:pt x="95" y="1"/>
                    <a:pt x="95" y="7"/>
                  </a:cubicBezTo>
                  <a:cubicBezTo>
                    <a:pt x="95" y="37"/>
                    <a:pt x="99" y="73"/>
                    <a:pt x="75" y="97"/>
                  </a:cubicBezTo>
                  <a:cubicBezTo>
                    <a:pt x="56" y="115"/>
                    <a:pt x="23" y="112"/>
                    <a:pt x="6" y="93"/>
                  </a:cubicBezTo>
                  <a:cubicBezTo>
                    <a:pt x="4" y="91"/>
                    <a:pt x="0" y="94"/>
                    <a:pt x="2" y="96"/>
                  </a:cubicBezTo>
                  <a:cubicBezTo>
                    <a:pt x="18" y="119"/>
                    <a:pt x="50" y="127"/>
                    <a:pt x="75" y="112"/>
                  </a:cubicBezTo>
                  <a:cubicBezTo>
                    <a:pt x="107" y="93"/>
                    <a:pt x="117" y="39"/>
                    <a:pt x="10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6657272" y="2981948"/>
            <a:ext cx="1199457" cy="1474627"/>
            <a:chOff x="2178051" y="1468437"/>
            <a:chExt cx="1079500" cy="1327150"/>
          </a:xfrm>
        </p:grpSpPr>
        <p:sp>
          <p:nvSpPr>
            <p:cNvPr id="109" name="Freeform 75"/>
            <p:cNvSpPr>
              <a:spLocks noEditPoints="1"/>
            </p:cNvSpPr>
            <p:nvPr/>
          </p:nvSpPr>
          <p:spPr bwMode="auto">
            <a:xfrm>
              <a:off x="2178051" y="1468437"/>
              <a:ext cx="1079500" cy="1327150"/>
            </a:xfrm>
            <a:custGeom>
              <a:avLst/>
              <a:gdLst>
                <a:gd name="T0" fmla="*/ 662 w 709"/>
                <a:gd name="T1" fmla="*/ 42 h 872"/>
                <a:gd name="T2" fmla="*/ 568 w 709"/>
                <a:gd name="T3" fmla="*/ 76 h 872"/>
                <a:gd name="T4" fmla="*/ 536 w 709"/>
                <a:gd name="T5" fmla="*/ 9 h 872"/>
                <a:gd name="T6" fmla="*/ 454 w 709"/>
                <a:gd name="T7" fmla="*/ 49 h 872"/>
                <a:gd name="T8" fmla="*/ 474 w 709"/>
                <a:gd name="T9" fmla="*/ 113 h 872"/>
                <a:gd name="T10" fmla="*/ 404 w 709"/>
                <a:gd name="T11" fmla="*/ 156 h 872"/>
                <a:gd name="T12" fmla="*/ 61 w 709"/>
                <a:gd name="T13" fmla="*/ 105 h 872"/>
                <a:gd name="T14" fmla="*/ 85 w 709"/>
                <a:gd name="T15" fmla="*/ 693 h 872"/>
                <a:gd name="T16" fmla="*/ 9 w 709"/>
                <a:gd name="T17" fmla="*/ 783 h 872"/>
                <a:gd name="T18" fmla="*/ 54 w 709"/>
                <a:gd name="T19" fmla="*/ 816 h 872"/>
                <a:gd name="T20" fmla="*/ 191 w 709"/>
                <a:gd name="T21" fmla="*/ 867 h 872"/>
                <a:gd name="T22" fmla="*/ 470 w 709"/>
                <a:gd name="T23" fmla="*/ 844 h 872"/>
                <a:gd name="T24" fmla="*/ 490 w 709"/>
                <a:gd name="T25" fmla="*/ 841 h 872"/>
                <a:gd name="T26" fmla="*/ 446 w 709"/>
                <a:gd name="T27" fmla="*/ 715 h 872"/>
                <a:gd name="T28" fmla="*/ 379 w 709"/>
                <a:gd name="T29" fmla="*/ 728 h 872"/>
                <a:gd name="T30" fmla="*/ 527 w 709"/>
                <a:gd name="T31" fmla="*/ 209 h 872"/>
                <a:gd name="T32" fmla="*/ 551 w 709"/>
                <a:gd name="T33" fmla="*/ 305 h 872"/>
                <a:gd name="T34" fmla="*/ 660 w 709"/>
                <a:gd name="T35" fmla="*/ 277 h 872"/>
                <a:gd name="T36" fmla="*/ 638 w 709"/>
                <a:gd name="T37" fmla="*/ 190 h 872"/>
                <a:gd name="T38" fmla="*/ 708 w 709"/>
                <a:gd name="T39" fmla="*/ 161 h 872"/>
                <a:gd name="T40" fmla="*/ 623 w 709"/>
                <a:gd name="T41" fmla="*/ 186 h 872"/>
                <a:gd name="T42" fmla="*/ 647 w 709"/>
                <a:gd name="T43" fmla="*/ 264 h 872"/>
                <a:gd name="T44" fmla="*/ 562 w 709"/>
                <a:gd name="T45" fmla="*/ 287 h 872"/>
                <a:gd name="T46" fmla="*/ 536 w 709"/>
                <a:gd name="T47" fmla="*/ 202 h 872"/>
                <a:gd name="T48" fmla="*/ 528 w 709"/>
                <a:gd name="T49" fmla="*/ 196 h 872"/>
                <a:gd name="T50" fmla="*/ 378 w 709"/>
                <a:gd name="T51" fmla="*/ 242 h 872"/>
                <a:gd name="T52" fmla="*/ 366 w 709"/>
                <a:gd name="T53" fmla="*/ 740 h 872"/>
                <a:gd name="T54" fmla="*/ 327 w 709"/>
                <a:gd name="T55" fmla="*/ 692 h 872"/>
                <a:gd name="T56" fmla="*/ 274 w 709"/>
                <a:gd name="T57" fmla="*/ 765 h 872"/>
                <a:gd name="T58" fmla="*/ 299 w 709"/>
                <a:gd name="T59" fmla="*/ 662 h 872"/>
                <a:gd name="T60" fmla="*/ 225 w 709"/>
                <a:gd name="T61" fmla="*/ 723 h 872"/>
                <a:gd name="T62" fmla="*/ 170 w 709"/>
                <a:gd name="T63" fmla="*/ 694 h 872"/>
                <a:gd name="T64" fmla="*/ 167 w 709"/>
                <a:gd name="T65" fmla="*/ 751 h 872"/>
                <a:gd name="T66" fmla="*/ 150 w 709"/>
                <a:gd name="T67" fmla="*/ 783 h 872"/>
                <a:gd name="T68" fmla="*/ 115 w 709"/>
                <a:gd name="T69" fmla="*/ 744 h 872"/>
                <a:gd name="T70" fmla="*/ 115 w 709"/>
                <a:gd name="T71" fmla="*/ 665 h 872"/>
                <a:gd name="T72" fmla="*/ 30 w 709"/>
                <a:gd name="T73" fmla="*/ 303 h 872"/>
                <a:gd name="T74" fmla="*/ 361 w 709"/>
                <a:gd name="T75" fmla="*/ 186 h 872"/>
                <a:gd name="T76" fmla="*/ 372 w 709"/>
                <a:gd name="T77" fmla="*/ 189 h 872"/>
                <a:gd name="T78" fmla="*/ 424 w 709"/>
                <a:gd name="T79" fmla="*/ 158 h 872"/>
                <a:gd name="T80" fmla="*/ 481 w 709"/>
                <a:gd name="T81" fmla="*/ 122 h 872"/>
                <a:gd name="T82" fmla="*/ 467 w 709"/>
                <a:gd name="T83" fmla="*/ 59 h 872"/>
                <a:gd name="T84" fmla="*/ 534 w 709"/>
                <a:gd name="T85" fmla="*/ 26 h 872"/>
                <a:gd name="T86" fmla="*/ 562 w 709"/>
                <a:gd name="T87" fmla="*/ 88 h 872"/>
                <a:gd name="T88" fmla="*/ 652 w 709"/>
                <a:gd name="T89" fmla="*/ 56 h 872"/>
                <a:gd name="T90" fmla="*/ 628 w 709"/>
                <a:gd name="T91" fmla="*/ 17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9" h="872">
                  <a:moveTo>
                    <a:pt x="708" y="161"/>
                  </a:moveTo>
                  <a:cubicBezTo>
                    <a:pt x="695" y="120"/>
                    <a:pt x="680" y="80"/>
                    <a:pt x="662" y="42"/>
                  </a:cubicBezTo>
                  <a:cubicBezTo>
                    <a:pt x="660" y="38"/>
                    <a:pt x="655" y="37"/>
                    <a:pt x="652" y="39"/>
                  </a:cubicBezTo>
                  <a:cubicBezTo>
                    <a:pt x="624" y="52"/>
                    <a:pt x="596" y="63"/>
                    <a:pt x="568" y="76"/>
                  </a:cubicBezTo>
                  <a:cubicBezTo>
                    <a:pt x="562" y="56"/>
                    <a:pt x="556" y="29"/>
                    <a:pt x="544" y="13"/>
                  </a:cubicBezTo>
                  <a:cubicBezTo>
                    <a:pt x="542" y="10"/>
                    <a:pt x="539" y="9"/>
                    <a:pt x="536" y="9"/>
                  </a:cubicBezTo>
                  <a:cubicBezTo>
                    <a:pt x="523" y="12"/>
                    <a:pt x="511" y="21"/>
                    <a:pt x="500" y="26"/>
                  </a:cubicBezTo>
                  <a:cubicBezTo>
                    <a:pt x="484" y="34"/>
                    <a:pt x="469" y="41"/>
                    <a:pt x="454" y="49"/>
                  </a:cubicBezTo>
                  <a:cubicBezTo>
                    <a:pt x="451" y="50"/>
                    <a:pt x="450" y="54"/>
                    <a:pt x="451" y="57"/>
                  </a:cubicBezTo>
                  <a:cubicBezTo>
                    <a:pt x="458" y="76"/>
                    <a:pt x="465" y="95"/>
                    <a:pt x="474" y="113"/>
                  </a:cubicBezTo>
                  <a:cubicBezTo>
                    <a:pt x="474" y="113"/>
                    <a:pt x="474" y="113"/>
                    <a:pt x="474" y="113"/>
                  </a:cubicBezTo>
                  <a:cubicBezTo>
                    <a:pt x="450" y="126"/>
                    <a:pt x="427" y="141"/>
                    <a:pt x="404" y="156"/>
                  </a:cubicBezTo>
                  <a:cubicBezTo>
                    <a:pt x="395" y="161"/>
                    <a:pt x="381" y="167"/>
                    <a:pt x="372" y="175"/>
                  </a:cubicBezTo>
                  <a:cubicBezTo>
                    <a:pt x="361" y="32"/>
                    <a:pt x="141" y="0"/>
                    <a:pt x="61" y="105"/>
                  </a:cubicBezTo>
                  <a:cubicBezTo>
                    <a:pt x="9" y="173"/>
                    <a:pt x="14" y="266"/>
                    <a:pt x="21" y="347"/>
                  </a:cubicBezTo>
                  <a:cubicBezTo>
                    <a:pt x="32" y="463"/>
                    <a:pt x="56" y="579"/>
                    <a:pt x="85" y="693"/>
                  </a:cubicBezTo>
                  <a:cubicBezTo>
                    <a:pt x="68" y="718"/>
                    <a:pt x="62" y="753"/>
                    <a:pt x="65" y="781"/>
                  </a:cubicBezTo>
                  <a:cubicBezTo>
                    <a:pt x="46" y="777"/>
                    <a:pt x="24" y="778"/>
                    <a:pt x="9" y="783"/>
                  </a:cubicBezTo>
                  <a:cubicBezTo>
                    <a:pt x="1" y="785"/>
                    <a:pt x="0" y="798"/>
                    <a:pt x="9" y="799"/>
                  </a:cubicBezTo>
                  <a:cubicBezTo>
                    <a:pt x="25" y="802"/>
                    <a:pt x="40" y="808"/>
                    <a:pt x="54" y="816"/>
                  </a:cubicBezTo>
                  <a:cubicBezTo>
                    <a:pt x="54" y="816"/>
                    <a:pt x="54" y="816"/>
                    <a:pt x="54" y="816"/>
                  </a:cubicBezTo>
                  <a:cubicBezTo>
                    <a:pt x="88" y="863"/>
                    <a:pt x="135" y="872"/>
                    <a:pt x="191" y="867"/>
                  </a:cubicBezTo>
                  <a:cubicBezTo>
                    <a:pt x="251" y="863"/>
                    <a:pt x="366" y="805"/>
                    <a:pt x="435" y="823"/>
                  </a:cubicBezTo>
                  <a:cubicBezTo>
                    <a:pt x="447" y="830"/>
                    <a:pt x="458" y="837"/>
                    <a:pt x="470" y="844"/>
                  </a:cubicBezTo>
                  <a:cubicBezTo>
                    <a:pt x="471" y="845"/>
                    <a:pt x="473" y="846"/>
                    <a:pt x="474" y="848"/>
                  </a:cubicBezTo>
                  <a:cubicBezTo>
                    <a:pt x="479" y="855"/>
                    <a:pt x="493" y="851"/>
                    <a:pt x="490" y="841"/>
                  </a:cubicBezTo>
                  <a:cubicBezTo>
                    <a:pt x="476" y="806"/>
                    <a:pt x="453" y="786"/>
                    <a:pt x="421" y="785"/>
                  </a:cubicBezTo>
                  <a:cubicBezTo>
                    <a:pt x="412" y="758"/>
                    <a:pt x="428" y="734"/>
                    <a:pt x="446" y="715"/>
                  </a:cubicBezTo>
                  <a:cubicBezTo>
                    <a:pt x="453" y="708"/>
                    <a:pt x="446" y="698"/>
                    <a:pt x="437" y="699"/>
                  </a:cubicBezTo>
                  <a:cubicBezTo>
                    <a:pt x="414" y="703"/>
                    <a:pt x="396" y="714"/>
                    <a:pt x="379" y="728"/>
                  </a:cubicBezTo>
                  <a:cubicBezTo>
                    <a:pt x="402" y="577"/>
                    <a:pt x="435" y="389"/>
                    <a:pt x="386" y="244"/>
                  </a:cubicBezTo>
                  <a:cubicBezTo>
                    <a:pt x="433" y="233"/>
                    <a:pt x="481" y="223"/>
                    <a:pt x="527" y="209"/>
                  </a:cubicBezTo>
                  <a:cubicBezTo>
                    <a:pt x="530" y="239"/>
                    <a:pt x="532" y="275"/>
                    <a:pt x="544" y="301"/>
                  </a:cubicBezTo>
                  <a:cubicBezTo>
                    <a:pt x="545" y="303"/>
                    <a:pt x="548" y="305"/>
                    <a:pt x="551" y="305"/>
                  </a:cubicBezTo>
                  <a:cubicBezTo>
                    <a:pt x="567" y="305"/>
                    <a:pt x="584" y="297"/>
                    <a:pt x="599" y="293"/>
                  </a:cubicBezTo>
                  <a:cubicBezTo>
                    <a:pt x="660" y="277"/>
                    <a:pt x="660" y="277"/>
                    <a:pt x="660" y="277"/>
                  </a:cubicBezTo>
                  <a:cubicBezTo>
                    <a:pt x="665" y="276"/>
                    <a:pt x="667" y="270"/>
                    <a:pt x="665" y="266"/>
                  </a:cubicBezTo>
                  <a:cubicBezTo>
                    <a:pt x="653" y="241"/>
                    <a:pt x="645" y="216"/>
                    <a:pt x="638" y="190"/>
                  </a:cubicBezTo>
                  <a:cubicBezTo>
                    <a:pt x="660" y="185"/>
                    <a:pt x="681" y="178"/>
                    <a:pt x="702" y="171"/>
                  </a:cubicBezTo>
                  <a:cubicBezTo>
                    <a:pt x="706" y="169"/>
                    <a:pt x="709" y="165"/>
                    <a:pt x="708" y="161"/>
                  </a:cubicBezTo>
                  <a:close/>
                  <a:moveTo>
                    <a:pt x="628" y="176"/>
                  </a:moveTo>
                  <a:cubicBezTo>
                    <a:pt x="622" y="177"/>
                    <a:pt x="621" y="182"/>
                    <a:pt x="623" y="186"/>
                  </a:cubicBezTo>
                  <a:cubicBezTo>
                    <a:pt x="622" y="187"/>
                    <a:pt x="622" y="189"/>
                    <a:pt x="622" y="191"/>
                  </a:cubicBezTo>
                  <a:cubicBezTo>
                    <a:pt x="628" y="216"/>
                    <a:pt x="636" y="241"/>
                    <a:pt x="647" y="264"/>
                  </a:cubicBezTo>
                  <a:cubicBezTo>
                    <a:pt x="634" y="268"/>
                    <a:pt x="621" y="271"/>
                    <a:pt x="609" y="274"/>
                  </a:cubicBezTo>
                  <a:cubicBezTo>
                    <a:pt x="600" y="277"/>
                    <a:pt x="571" y="290"/>
                    <a:pt x="562" y="287"/>
                  </a:cubicBezTo>
                  <a:cubicBezTo>
                    <a:pt x="550" y="283"/>
                    <a:pt x="550" y="262"/>
                    <a:pt x="548" y="251"/>
                  </a:cubicBezTo>
                  <a:cubicBezTo>
                    <a:pt x="544" y="234"/>
                    <a:pt x="540" y="218"/>
                    <a:pt x="536" y="202"/>
                  </a:cubicBezTo>
                  <a:cubicBezTo>
                    <a:pt x="535" y="200"/>
                    <a:pt x="534" y="200"/>
                    <a:pt x="533" y="199"/>
                  </a:cubicBezTo>
                  <a:cubicBezTo>
                    <a:pt x="532" y="197"/>
                    <a:pt x="530" y="196"/>
                    <a:pt x="528" y="196"/>
                  </a:cubicBezTo>
                  <a:cubicBezTo>
                    <a:pt x="478" y="203"/>
                    <a:pt x="427" y="218"/>
                    <a:pt x="381" y="235"/>
                  </a:cubicBezTo>
                  <a:cubicBezTo>
                    <a:pt x="378" y="237"/>
                    <a:pt x="377" y="239"/>
                    <a:pt x="378" y="242"/>
                  </a:cubicBezTo>
                  <a:cubicBezTo>
                    <a:pt x="378" y="242"/>
                    <a:pt x="377" y="243"/>
                    <a:pt x="377" y="244"/>
                  </a:cubicBezTo>
                  <a:cubicBezTo>
                    <a:pt x="410" y="407"/>
                    <a:pt x="382" y="577"/>
                    <a:pt x="366" y="740"/>
                  </a:cubicBezTo>
                  <a:cubicBezTo>
                    <a:pt x="360" y="746"/>
                    <a:pt x="353" y="753"/>
                    <a:pt x="347" y="759"/>
                  </a:cubicBezTo>
                  <a:cubicBezTo>
                    <a:pt x="351" y="735"/>
                    <a:pt x="346" y="712"/>
                    <a:pt x="327" y="692"/>
                  </a:cubicBezTo>
                  <a:cubicBezTo>
                    <a:pt x="321" y="686"/>
                    <a:pt x="313" y="691"/>
                    <a:pt x="312" y="698"/>
                  </a:cubicBezTo>
                  <a:cubicBezTo>
                    <a:pt x="310" y="727"/>
                    <a:pt x="296" y="749"/>
                    <a:pt x="274" y="765"/>
                  </a:cubicBezTo>
                  <a:cubicBezTo>
                    <a:pt x="272" y="734"/>
                    <a:pt x="289" y="700"/>
                    <a:pt x="307" y="678"/>
                  </a:cubicBezTo>
                  <a:cubicBezTo>
                    <a:pt x="313" y="670"/>
                    <a:pt x="307" y="660"/>
                    <a:pt x="299" y="662"/>
                  </a:cubicBezTo>
                  <a:cubicBezTo>
                    <a:pt x="297" y="662"/>
                    <a:pt x="296" y="662"/>
                    <a:pt x="294" y="663"/>
                  </a:cubicBezTo>
                  <a:cubicBezTo>
                    <a:pt x="267" y="678"/>
                    <a:pt x="244" y="698"/>
                    <a:pt x="225" y="723"/>
                  </a:cubicBezTo>
                  <a:cubicBezTo>
                    <a:pt x="220" y="729"/>
                    <a:pt x="213" y="739"/>
                    <a:pt x="206" y="749"/>
                  </a:cubicBezTo>
                  <a:cubicBezTo>
                    <a:pt x="203" y="727"/>
                    <a:pt x="191" y="707"/>
                    <a:pt x="170" y="694"/>
                  </a:cubicBezTo>
                  <a:cubicBezTo>
                    <a:pt x="162" y="689"/>
                    <a:pt x="154" y="699"/>
                    <a:pt x="158" y="706"/>
                  </a:cubicBezTo>
                  <a:cubicBezTo>
                    <a:pt x="165" y="720"/>
                    <a:pt x="168" y="735"/>
                    <a:pt x="167" y="751"/>
                  </a:cubicBezTo>
                  <a:cubicBezTo>
                    <a:pt x="166" y="761"/>
                    <a:pt x="164" y="777"/>
                    <a:pt x="159" y="789"/>
                  </a:cubicBezTo>
                  <a:cubicBezTo>
                    <a:pt x="156" y="787"/>
                    <a:pt x="153" y="785"/>
                    <a:pt x="150" y="783"/>
                  </a:cubicBezTo>
                  <a:cubicBezTo>
                    <a:pt x="140" y="776"/>
                    <a:pt x="129" y="767"/>
                    <a:pt x="122" y="756"/>
                  </a:cubicBezTo>
                  <a:cubicBezTo>
                    <a:pt x="119" y="752"/>
                    <a:pt x="117" y="748"/>
                    <a:pt x="115" y="744"/>
                  </a:cubicBezTo>
                  <a:cubicBezTo>
                    <a:pt x="114" y="720"/>
                    <a:pt x="114" y="699"/>
                    <a:pt x="124" y="674"/>
                  </a:cubicBezTo>
                  <a:cubicBezTo>
                    <a:pt x="127" y="668"/>
                    <a:pt x="121" y="661"/>
                    <a:pt x="115" y="665"/>
                  </a:cubicBezTo>
                  <a:cubicBezTo>
                    <a:pt x="106" y="669"/>
                    <a:pt x="99" y="675"/>
                    <a:pt x="92" y="682"/>
                  </a:cubicBezTo>
                  <a:cubicBezTo>
                    <a:pt x="68" y="556"/>
                    <a:pt x="37" y="432"/>
                    <a:pt x="30" y="303"/>
                  </a:cubicBezTo>
                  <a:cubicBezTo>
                    <a:pt x="26" y="218"/>
                    <a:pt x="36" y="126"/>
                    <a:pt x="116" y="80"/>
                  </a:cubicBezTo>
                  <a:cubicBezTo>
                    <a:pt x="211" y="24"/>
                    <a:pt x="341" y="75"/>
                    <a:pt x="361" y="186"/>
                  </a:cubicBezTo>
                  <a:cubicBezTo>
                    <a:pt x="362" y="188"/>
                    <a:pt x="363" y="189"/>
                    <a:pt x="365" y="190"/>
                  </a:cubicBezTo>
                  <a:cubicBezTo>
                    <a:pt x="367" y="191"/>
                    <a:pt x="370" y="192"/>
                    <a:pt x="372" y="189"/>
                  </a:cubicBezTo>
                  <a:cubicBezTo>
                    <a:pt x="376" y="183"/>
                    <a:pt x="389" y="178"/>
                    <a:pt x="396" y="175"/>
                  </a:cubicBezTo>
                  <a:cubicBezTo>
                    <a:pt x="405" y="169"/>
                    <a:pt x="415" y="163"/>
                    <a:pt x="424" y="158"/>
                  </a:cubicBezTo>
                  <a:cubicBezTo>
                    <a:pt x="443" y="147"/>
                    <a:pt x="462" y="136"/>
                    <a:pt x="480" y="124"/>
                  </a:cubicBezTo>
                  <a:cubicBezTo>
                    <a:pt x="481" y="123"/>
                    <a:pt x="481" y="123"/>
                    <a:pt x="481" y="122"/>
                  </a:cubicBezTo>
                  <a:cubicBezTo>
                    <a:pt x="484" y="122"/>
                    <a:pt x="486" y="120"/>
                    <a:pt x="485" y="117"/>
                  </a:cubicBezTo>
                  <a:cubicBezTo>
                    <a:pt x="481" y="97"/>
                    <a:pt x="474" y="78"/>
                    <a:pt x="467" y="59"/>
                  </a:cubicBezTo>
                  <a:cubicBezTo>
                    <a:pt x="478" y="53"/>
                    <a:pt x="489" y="48"/>
                    <a:pt x="500" y="43"/>
                  </a:cubicBezTo>
                  <a:cubicBezTo>
                    <a:pt x="510" y="38"/>
                    <a:pt x="523" y="29"/>
                    <a:pt x="534" y="26"/>
                  </a:cubicBezTo>
                  <a:cubicBezTo>
                    <a:pt x="544" y="42"/>
                    <a:pt x="548" y="66"/>
                    <a:pt x="554" y="83"/>
                  </a:cubicBezTo>
                  <a:cubicBezTo>
                    <a:pt x="556" y="87"/>
                    <a:pt x="559" y="88"/>
                    <a:pt x="562" y="88"/>
                  </a:cubicBezTo>
                  <a:cubicBezTo>
                    <a:pt x="564" y="89"/>
                    <a:pt x="565" y="89"/>
                    <a:pt x="567" y="89"/>
                  </a:cubicBezTo>
                  <a:cubicBezTo>
                    <a:pt x="596" y="81"/>
                    <a:pt x="624" y="68"/>
                    <a:pt x="652" y="56"/>
                  </a:cubicBezTo>
                  <a:cubicBezTo>
                    <a:pt x="667" y="89"/>
                    <a:pt x="679" y="123"/>
                    <a:pt x="690" y="158"/>
                  </a:cubicBezTo>
                  <a:cubicBezTo>
                    <a:pt x="670" y="165"/>
                    <a:pt x="649" y="171"/>
                    <a:pt x="628" y="1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"/>
            <p:cNvSpPr>
              <a:spLocks noEditPoints="1"/>
            </p:cNvSpPr>
            <p:nvPr/>
          </p:nvSpPr>
          <p:spPr bwMode="auto">
            <a:xfrm>
              <a:off x="2317751" y="1643062"/>
              <a:ext cx="90488" cy="161925"/>
            </a:xfrm>
            <a:custGeom>
              <a:avLst/>
              <a:gdLst>
                <a:gd name="T0" fmla="*/ 44 w 59"/>
                <a:gd name="T1" fmla="*/ 69 h 107"/>
                <a:gd name="T2" fmla="*/ 38 w 59"/>
                <a:gd name="T3" fmla="*/ 63 h 107"/>
                <a:gd name="T4" fmla="*/ 56 w 59"/>
                <a:gd name="T5" fmla="*/ 33 h 107"/>
                <a:gd name="T6" fmla="*/ 9 w 59"/>
                <a:gd name="T7" fmla="*/ 18 h 107"/>
                <a:gd name="T8" fmla="*/ 8 w 59"/>
                <a:gd name="T9" fmla="*/ 21 h 107"/>
                <a:gd name="T10" fmla="*/ 4 w 59"/>
                <a:gd name="T11" fmla="*/ 96 h 107"/>
                <a:gd name="T12" fmla="*/ 12 w 59"/>
                <a:gd name="T13" fmla="*/ 96 h 107"/>
                <a:gd name="T14" fmla="*/ 16 w 59"/>
                <a:gd name="T15" fmla="*/ 64 h 107"/>
                <a:gd name="T16" fmla="*/ 27 w 59"/>
                <a:gd name="T17" fmla="*/ 66 h 107"/>
                <a:gd name="T18" fmla="*/ 39 w 59"/>
                <a:gd name="T19" fmla="*/ 79 h 107"/>
                <a:gd name="T20" fmla="*/ 49 w 59"/>
                <a:gd name="T21" fmla="*/ 104 h 107"/>
                <a:gd name="T22" fmla="*/ 56 w 59"/>
                <a:gd name="T23" fmla="*/ 102 h 107"/>
                <a:gd name="T24" fmla="*/ 44 w 59"/>
                <a:gd name="T25" fmla="*/ 69 h 107"/>
                <a:gd name="T26" fmla="*/ 45 w 59"/>
                <a:gd name="T27" fmla="*/ 38 h 107"/>
                <a:gd name="T28" fmla="*/ 35 w 59"/>
                <a:gd name="T29" fmla="*/ 52 h 107"/>
                <a:gd name="T30" fmla="*/ 16 w 59"/>
                <a:gd name="T31" fmla="*/ 53 h 107"/>
                <a:gd name="T32" fmla="*/ 15 w 59"/>
                <a:gd name="T33" fmla="*/ 22 h 107"/>
                <a:gd name="T34" fmla="*/ 45 w 59"/>
                <a:gd name="T35" fmla="*/ 3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107">
                  <a:moveTo>
                    <a:pt x="44" y="69"/>
                  </a:moveTo>
                  <a:cubicBezTo>
                    <a:pt x="42" y="67"/>
                    <a:pt x="40" y="65"/>
                    <a:pt x="38" y="63"/>
                  </a:cubicBezTo>
                  <a:cubicBezTo>
                    <a:pt x="49" y="58"/>
                    <a:pt x="57" y="47"/>
                    <a:pt x="56" y="33"/>
                  </a:cubicBezTo>
                  <a:cubicBezTo>
                    <a:pt x="53" y="11"/>
                    <a:pt x="24" y="0"/>
                    <a:pt x="9" y="18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4" y="44"/>
                    <a:pt x="0" y="73"/>
                    <a:pt x="4" y="96"/>
                  </a:cubicBezTo>
                  <a:cubicBezTo>
                    <a:pt x="4" y="100"/>
                    <a:pt x="11" y="100"/>
                    <a:pt x="12" y="96"/>
                  </a:cubicBezTo>
                  <a:cubicBezTo>
                    <a:pt x="14" y="86"/>
                    <a:pt x="15" y="75"/>
                    <a:pt x="16" y="64"/>
                  </a:cubicBezTo>
                  <a:cubicBezTo>
                    <a:pt x="19" y="65"/>
                    <a:pt x="23" y="66"/>
                    <a:pt x="27" y="66"/>
                  </a:cubicBezTo>
                  <a:cubicBezTo>
                    <a:pt x="32" y="69"/>
                    <a:pt x="36" y="73"/>
                    <a:pt x="39" y="79"/>
                  </a:cubicBezTo>
                  <a:cubicBezTo>
                    <a:pt x="43" y="87"/>
                    <a:pt x="43" y="98"/>
                    <a:pt x="49" y="104"/>
                  </a:cubicBezTo>
                  <a:cubicBezTo>
                    <a:pt x="51" y="107"/>
                    <a:pt x="55" y="105"/>
                    <a:pt x="56" y="102"/>
                  </a:cubicBezTo>
                  <a:cubicBezTo>
                    <a:pt x="59" y="92"/>
                    <a:pt x="50" y="77"/>
                    <a:pt x="44" y="69"/>
                  </a:cubicBezTo>
                  <a:close/>
                  <a:moveTo>
                    <a:pt x="45" y="38"/>
                  </a:moveTo>
                  <a:cubicBezTo>
                    <a:pt x="44" y="44"/>
                    <a:pt x="41" y="49"/>
                    <a:pt x="35" y="52"/>
                  </a:cubicBezTo>
                  <a:cubicBezTo>
                    <a:pt x="29" y="55"/>
                    <a:pt x="22" y="53"/>
                    <a:pt x="16" y="53"/>
                  </a:cubicBezTo>
                  <a:cubicBezTo>
                    <a:pt x="16" y="42"/>
                    <a:pt x="15" y="32"/>
                    <a:pt x="15" y="22"/>
                  </a:cubicBezTo>
                  <a:cubicBezTo>
                    <a:pt x="27" y="15"/>
                    <a:pt x="46" y="20"/>
                    <a:pt x="45" y="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7"/>
            <p:cNvSpPr>
              <a:spLocks/>
            </p:cNvSpPr>
            <p:nvPr/>
          </p:nvSpPr>
          <p:spPr bwMode="auto">
            <a:xfrm>
              <a:off x="2454276" y="1660525"/>
              <a:ext cx="25400" cy="123825"/>
            </a:xfrm>
            <a:custGeom>
              <a:avLst/>
              <a:gdLst>
                <a:gd name="T0" fmla="*/ 10 w 17"/>
                <a:gd name="T1" fmla="*/ 4 h 81"/>
                <a:gd name="T2" fmla="*/ 3 w 17"/>
                <a:gd name="T3" fmla="*/ 5 h 81"/>
                <a:gd name="T4" fmla="*/ 4 w 17"/>
                <a:gd name="T5" fmla="*/ 76 h 81"/>
                <a:gd name="T6" fmla="*/ 14 w 17"/>
                <a:gd name="T7" fmla="*/ 76 h 81"/>
                <a:gd name="T8" fmla="*/ 10 w 17"/>
                <a:gd name="T9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1">
                  <a:moveTo>
                    <a:pt x="10" y="4"/>
                  </a:moveTo>
                  <a:cubicBezTo>
                    <a:pt x="10" y="0"/>
                    <a:pt x="3" y="1"/>
                    <a:pt x="3" y="5"/>
                  </a:cubicBezTo>
                  <a:cubicBezTo>
                    <a:pt x="1" y="28"/>
                    <a:pt x="0" y="54"/>
                    <a:pt x="4" y="76"/>
                  </a:cubicBezTo>
                  <a:cubicBezTo>
                    <a:pt x="5" y="81"/>
                    <a:pt x="13" y="81"/>
                    <a:pt x="14" y="76"/>
                  </a:cubicBezTo>
                  <a:cubicBezTo>
                    <a:pt x="17" y="54"/>
                    <a:pt x="13" y="27"/>
                    <a:pt x="1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8"/>
            <p:cNvSpPr>
              <a:spLocks noEditPoints="1"/>
            </p:cNvSpPr>
            <p:nvPr/>
          </p:nvSpPr>
          <p:spPr bwMode="auto">
            <a:xfrm>
              <a:off x="2528888" y="1649412"/>
              <a:ext cx="96838" cy="142875"/>
            </a:xfrm>
            <a:custGeom>
              <a:avLst/>
              <a:gdLst>
                <a:gd name="T0" fmla="*/ 45 w 64"/>
                <a:gd name="T1" fmla="*/ 4 h 94"/>
                <a:gd name="T2" fmla="*/ 17 w 64"/>
                <a:gd name="T3" fmla="*/ 6 h 94"/>
                <a:gd name="T4" fmla="*/ 9 w 64"/>
                <a:gd name="T5" fmla="*/ 8 h 94"/>
                <a:gd name="T6" fmla="*/ 3 w 64"/>
                <a:gd name="T7" fmla="*/ 45 h 94"/>
                <a:gd name="T8" fmla="*/ 1 w 64"/>
                <a:gd name="T9" fmla="*/ 88 h 94"/>
                <a:gd name="T10" fmla="*/ 10 w 64"/>
                <a:gd name="T11" fmla="*/ 89 h 94"/>
                <a:gd name="T12" fmla="*/ 14 w 64"/>
                <a:gd name="T13" fmla="*/ 58 h 94"/>
                <a:gd name="T14" fmla="*/ 43 w 64"/>
                <a:gd name="T15" fmla="*/ 61 h 94"/>
                <a:gd name="T16" fmla="*/ 63 w 64"/>
                <a:gd name="T17" fmla="*/ 33 h 94"/>
                <a:gd name="T18" fmla="*/ 45 w 64"/>
                <a:gd name="T19" fmla="*/ 4 h 94"/>
                <a:gd name="T20" fmla="*/ 38 w 64"/>
                <a:gd name="T21" fmla="*/ 50 h 94"/>
                <a:gd name="T22" fmla="*/ 16 w 64"/>
                <a:gd name="T23" fmla="*/ 46 h 94"/>
                <a:gd name="T24" fmla="*/ 16 w 64"/>
                <a:gd name="T25" fmla="*/ 46 h 94"/>
                <a:gd name="T26" fmla="*/ 18 w 64"/>
                <a:gd name="T27" fmla="*/ 15 h 94"/>
                <a:gd name="T28" fmla="*/ 51 w 64"/>
                <a:gd name="T29" fmla="*/ 33 h 94"/>
                <a:gd name="T30" fmla="*/ 38 w 64"/>
                <a:gd name="T31" fmla="*/ 5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94">
                  <a:moveTo>
                    <a:pt x="45" y="4"/>
                  </a:moveTo>
                  <a:cubicBezTo>
                    <a:pt x="36" y="0"/>
                    <a:pt x="25" y="1"/>
                    <a:pt x="17" y="6"/>
                  </a:cubicBezTo>
                  <a:cubicBezTo>
                    <a:pt x="15" y="3"/>
                    <a:pt x="10" y="4"/>
                    <a:pt x="9" y="8"/>
                  </a:cubicBezTo>
                  <a:cubicBezTo>
                    <a:pt x="4" y="19"/>
                    <a:pt x="4" y="33"/>
                    <a:pt x="3" y="45"/>
                  </a:cubicBezTo>
                  <a:cubicBezTo>
                    <a:pt x="2" y="59"/>
                    <a:pt x="1" y="74"/>
                    <a:pt x="1" y="88"/>
                  </a:cubicBezTo>
                  <a:cubicBezTo>
                    <a:pt x="0" y="93"/>
                    <a:pt x="9" y="94"/>
                    <a:pt x="10" y="89"/>
                  </a:cubicBezTo>
                  <a:cubicBezTo>
                    <a:pt x="11" y="79"/>
                    <a:pt x="13" y="68"/>
                    <a:pt x="14" y="58"/>
                  </a:cubicBezTo>
                  <a:cubicBezTo>
                    <a:pt x="21" y="64"/>
                    <a:pt x="35" y="64"/>
                    <a:pt x="43" y="61"/>
                  </a:cubicBezTo>
                  <a:cubicBezTo>
                    <a:pt x="55" y="57"/>
                    <a:pt x="63" y="46"/>
                    <a:pt x="63" y="33"/>
                  </a:cubicBezTo>
                  <a:cubicBezTo>
                    <a:pt x="64" y="20"/>
                    <a:pt x="57" y="9"/>
                    <a:pt x="45" y="4"/>
                  </a:cubicBezTo>
                  <a:close/>
                  <a:moveTo>
                    <a:pt x="38" y="50"/>
                  </a:moveTo>
                  <a:cubicBezTo>
                    <a:pt x="30" y="52"/>
                    <a:pt x="24" y="48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36"/>
                    <a:pt x="19" y="25"/>
                    <a:pt x="18" y="15"/>
                  </a:cubicBezTo>
                  <a:cubicBezTo>
                    <a:pt x="33" y="8"/>
                    <a:pt x="52" y="14"/>
                    <a:pt x="51" y="33"/>
                  </a:cubicBezTo>
                  <a:cubicBezTo>
                    <a:pt x="50" y="41"/>
                    <a:pt x="46" y="47"/>
                    <a:pt x="38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/>
          <p:nvPr/>
        </p:nvSpPr>
        <p:spPr>
          <a:xfrm>
            <a:off x="1966276" y="4645926"/>
            <a:ext cx="1516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n w="28575">
                  <a:noFill/>
                </a:ln>
                <a:solidFill>
                  <a:sysClr val="windowText" lastClr="000000"/>
                </a:solidFill>
                <a:latin typeface="Snap ITC" panose="04040A07060A02020202" pitchFamily="82" charset="0"/>
              </a:rPr>
              <a:t>MOON</a:t>
            </a:r>
            <a:endParaRPr lang="zh-CN" altLang="en-US" sz="2800" dirty="0">
              <a:ln w="28575">
                <a:noFill/>
              </a:ln>
              <a:solidFill>
                <a:sysClr val="windowText" lastClr="000000"/>
              </a:solidFill>
            </a:endParaRPr>
          </a:p>
        </p:txBody>
      </p:sp>
      <p:sp>
        <p:nvSpPr>
          <p:cNvPr id="37" name="矩形 36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/>
          <p:nvPr/>
        </p:nvSpPr>
        <p:spPr>
          <a:xfrm>
            <a:off x="4113431" y="5323411"/>
            <a:ext cx="1832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n w="28575">
                  <a:noFill/>
                </a:ln>
                <a:solidFill>
                  <a:sysClr val="windowText" lastClr="000000"/>
                </a:solidFill>
                <a:latin typeface="Snap ITC" panose="04040A07060A02020202" pitchFamily="82" charset="0"/>
              </a:rPr>
              <a:t>SPIDER</a:t>
            </a:r>
            <a:endParaRPr lang="zh-CN" altLang="en-US" sz="2800" dirty="0">
              <a:ln w="28575">
                <a:noFill/>
              </a:ln>
              <a:solidFill>
                <a:sysClr val="windowText" lastClr="000000"/>
              </a:solidFill>
            </a:endParaRPr>
          </a:p>
        </p:txBody>
      </p:sp>
      <p:sp>
        <p:nvSpPr>
          <p:cNvPr id="38" name="矩形 37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/>
          <p:nvPr/>
        </p:nvSpPr>
        <p:spPr>
          <a:xfrm>
            <a:off x="6269480" y="4647132"/>
            <a:ext cx="1662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n w="28575">
                  <a:noFill/>
                </a:ln>
                <a:solidFill>
                  <a:sysClr val="windowText" lastClr="000000"/>
                </a:solidFill>
                <a:latin typeface="Snap ITC" panose="04040A07060A02020202" pitchFamily="82" charset="0"/>
              </a:rPr>
              <a:t>GRAVE</a:t>
            </a:r>
            <a:endParaRPr lang="zh-CN" altLang="en-US" sz="2800" dirty="0">
              <a:ln w="28575">
                <a:noFill/>
              </a:ln>
              <a:solidFill>
                <a:sysClr val="windowText" lastClr="000000"/>
              </a:solidFill>
            </a:endParaRPr>
          </a:p>
        </p:txBody>
      </p:sp>
      <p:sp>
        <p:nvSpPr>
          <p:cNvPr id="39" name="矩形 38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/>
          <p:nvPr/>
        </p:nvSpPr>
        <p:spPr>
          <a:xfrm>
            <a:off x="8748340" y="4650605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n w="28575">
                  <a:noFill/>
                </a:ln>
                <a:solidFill>
                  <a:sysClr val="windowText" lastClr="000000"/>
                </a:solidFill>
                <a:latin typeface="Snap ITC" panose="04040A07060A02020202" pitchFamily="82" charset="0"/>
              </a:rPr>
              <a:t>SOUL</a:t>
            </a:r>
            <a:endParaRPr lang="zh-CN" altLang="en-US" sz="2800" dirty="0">
              <a:ln w="28575">
                <a:noFill/>
              </a:ln>
              <a:solidFill>
                <a:sysClr val="windowText" lastClr="000000"/>
              </a:solidFill>
              <a:latin typeface="Snap ITC" panose="04040A07060A02020202" pitchFamily="82" charset="0"/>
            </a:endParaRPr>
          </a:p>
        </p:txBody>
      </p:sp>
      <p:sp>
        <p:nvSpPr>
          <p:cNvPr id="40" name="Freeform 5155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>
            <a:spLocks/>
          </p:cNvSpPr>
          <p:nvPr/>
        </p:nvSpPr>
        <p:spPr bwMode="auto">
          <a:xfrm>
            <a:off x="2034212" y="5006613"/>
            <a:ext cx="1326130" cy="298459"/>
          </a:xfrm>
          <a:custGeom>
            <a:avLst/>
            <a:gdLst>
              <a:gd name="T0" fmla="*/ 0 w 397"/>
              <a:gd name="T1" fmla="*/ 0 h 56"/>
              <a:gd name="T2" fmla="*/ 4 w 397"/>
              <a:gd name="T3" fmla="*/ 14 h 56"/>
              <a:gd name="T4" fmla="*/ 15 w 397"/>
              <a:gd name="T5" fmla="*/ 49 h 56"/>
              <a:gd name="T6" fmla="*/ 11 w 397"/>
              <a:gd name="T7" fmla="*/ 26 h 56"/>
              <a:gd name="T8" fmla="*/ 27 w 397"/>
              <a:gd name="T9" fmla="*/ 15 h 56"/>
              <a:gd name="T10" fmla="*/ 48 w 397"/>
              <a:gd name="T11" fmla="*/ 24 h 56"/>
              <a:gd name="T12" fmla="*/ 50 w 397"/>
              <a:gd name="T13" fmla="*/ 49 h 56"/>
              <a:gd name="T14" fmla="*/ 53 w 397"/>
              <a:gd name="T15" fmla="*/ 49 h 56"/>
              <a:gd name="T16" fmla="*/ 58 w 397"/>
              <a:gd name="T17" fmla="*/ 15 h 56"/>
              <a:gd name="T18" fmla="*/ 76 w 397"/>
              <a:gd name="T19" fmla="*/ 38 h 56"/>
              <a:gd name="T20" fmla="*/ 79 w 397"/>
              <a:gd name="T21" fmla="*/ 15 h 56"/>
              <a:gd name="T22" fmla="*/ 104 w 397"/>
              <a:gd name="T23" fmla="*/ 45 h 56"/>
              <a:gd name="T24" fmla="*/ 107 w 397"/>
              <a:gd name="T25" fmla="*/ 19 h 56"/>
              <a:gd name="T26" fmla="*/ 143 w 397"/>
              <a:gd name="T27" fmla="*/ 17 h 56"/>
              <a:gd name="T28" fmla="*/ 160 w 397"/>
              <a:gd name="T29" fmla="*/ 40 h 56"/>
              <a:gd name="T30" fmla="*/ 172 w 397"/>
              <a:gd name="T31" fmla="*/ 42 h 56"/>
              <a:gd name="T32" fmla="*/ 167 w 397"/>
              <a:gd name="T33" fmla="*/ 28 h 56"/>
              <a:gd name="T34" fmla="*/ 211 w 397"/>
              <a:gd name="T35" fmla="*/ 21 h 56"/>
              <a:gd name="T36" fmla="*/ 236 w 397"/>
              <a:gd name="T37" fmla="*/ 26 h 56"/>
              <a:gd name="T38" fmla="*/ 243 w 397"/>
              <a:gd name="T39" fmla="*/ 52 h 56"/>
              <a:gd name="T40" fmla="*/ 250 w 397"/>
              <a:gd name="T41" fmla="*/ 19 h 56"/>
              <a:gd name="T42" fmla="*/ 260 w 397"/>
              <a:gd name="T43" fmla="*/ 21 h 56"/>
              <a:gd name="T44" fmla="*/ 286 w 397"/>
              <a:gd name="T45" fmla="*/ 22 h 56"/>
              <a:gd name="T46" fmla="*/ 304 w 397"/>
              <a:gd name="T47" fmla="*/ 38 h 56"/>
              <a:gd name="T48" fmla="*/ 313 w 397"/>
              <a:gd name="T49" fmla="*/ 56 h 56"/>
              <a:gd name="T50" fmla="*/ 325 w 397"/>
              <a:gd name="T51" fmla="*/ 19 h 56"/>
              <a:gd name="T52" fmla="*/ 350 w 397"/>
              <a:gd name="T53" fmla="*/ 17 h 56"/>
              <a:gd name="T54" fmla="*/ 379 w 397"/>
              <a:gd name="T55" fmla="*/ 17 h 56"/>
              <a:gd name="T56" fmla="*/ 390 w 397"/>
              <a:gd name="T57" fmla="*/ 52 h 56"/>
              <a:gd name="T58" fmla="*/ 395 w 397"/>
              <a:gd name="T59" fmla="*/ 12 h 56"/>
              <a:gd name="T60" fmla="*/ 358 w 397"/>
              <a:gd name="T61" fmla="*/ 12 h 56"/>
              <a:gd name="T62" fmla="*/ 318 w 397"/>
              <a:gd name="T63" fmla="*/ 8 h 56"/>
              <a:gd name="T64" fmla="*/ 234 w 397"/>
              <a:gd name="T65" fmla="*/ 12 h 56"/>
              <a:gd name="T66" fmla="*/ 76 w 397"/>
              <a:gd name="T67" fmla="*/ 14 h 56"/>
              <a:gd name="T68" fmla="*/ 32 w 397"/>
              <a:gd name="T69" fmla="*/ 8 h 56"/>
              <a:gd name="T70" fmla="*/ 4 w 397"/>
              <a:gd name="T71" fmla="*/ 1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7" h="56">
                <a:moveTo>
                  <a:pt x="0" y="0"/>
                </a:moveTo>
                <a:cubicBezTo>
                  <a:pt x="0" y="5"/>
                  <a:pt x="2" y="8"/>
                  <a:pt x="4" y="14"/>
                </a:cubicBezTo>
                <a:cubicBezTo>
                  <a:pt x="8" y="22"/>
                  <a:pt x="8" y="43"/>
                  <a:pt x="15" y="49"/>
                </a:cubicBezTo>
                <a:cubicBezTo>
                  <a:pt x="20" y="40"/>
                  <a:pt x="11" y="35"/>
                  <a:pt x="11" y="26"/>
                </a:cubicBezTo>
                <a:cubicBezTo>
                  <a:pt x="11" y="15"/>
                  <a:pt x="18" y="15"/>
                  <a:pt x="27" y="15"/>
                </a:cubicBezTo>
                <a:cubicBezTo>
                  <a:pt x="37" y="15"/>
                  <a:pt x="44" y="14"/>
                  <a:pt x="48" y="24"/>
                </a:cubicBezTo>
                <a:cubicBezTo>
                  <a:pt x="50" y="31"/>
                  <a:pt x="50" y="42"/>
                  <a:pt x="50" y="49"/>
                </a:cubicBezTo>
                <a:cubicBezTo>
                  <a:pt x="50" y="49"/>
                  <a:pt x="51" y="49"/>
                  <a:pt x="53" y="49"/>
                </a:cubicBezTo>
                <a:cubicBezTo>
                  <a:pt x="55" y="40"/>
                  <a:pt x="50" y="21"/>
                  <a:pt x="58" y="15"/>
                </a:cubicBezTo>
                <a:cubicBezTo>
                  <a:pt x="72" y="5"/>
                  <a:pt x="72" y="31"/>
                  <a:pt x="76" y="38"/>
                </a:cubicBezTo>
                <a:cubicBezTo>
                  <a:pt x="78" y="29"/>
                  <a:pt x="79" y="24"/>
                  <a:pt x="79" y="15"/>
                </a:cubicBezTo>
                <a:cubicBezTo>
                  <a:pt x="99" y="17"/>
                  <a:pt x="99" y="29"/>
                  <a:pt x="104" y="45"/>
                </a:cubicBezTo>
                <a:cubicBezTo>
                  <a:pt x="104" y="38"/>
                  <a:pt x="100" y="24"/>
                  <a:pt x="107" y="19"/>
                </a:cubicBezTo>
                <a:cubicBezTo>
                  <a:pt x="122" y="26"/>
                  <a:pt x="129" y="14"/>
                  <a:pt x="143" y="17"/>
                </a:cubicBezTo>
                <a:cubicBezTo>
                  <a:pt x="158" y="21"/>
                  <a:pt x="160" y="26"/>
                  <a:pt x="160" y="40"/>
                </a:cubicBezTo>
                <a:cubicBezTo>
                  <a:pt x="160" y="56"/>
                  <a:pt x="174" y="56"/>
                  <a:pt x="172" y="42"/>
                </a:cubicBezTo>
                <a:cubicBezTo>
                  <a:pt x="172" y="36"/>
                  <a:pt x="172" y="31"/>
                  <a:pt x="167" y="28"/>
                </a:cubicBezTo>
                <a:cubicBezTo>
                  <a:pt x="167" y="19"/>
                  <a:pt x="202" y="21"/>
                  <a:pt x="211" y="21"/>
                </a:cubicBezTo>
                <a:cubicBezTo>
                  <a:pt x="220" y="21"/>
                  <a:pt x="229" y="19"/>
                  <a:pt x="236" y="26"/>
                </a:cubicBezTo>
                <a:cubicBezTo>
                  <a:pt x="243" y="33"/>
                  <a:pt x="237" y="43"/>
                  <a:pt x="243" y="52"/>
                </a:cubicBezTo>
                <a:cubicBezTo>
                  <a:pt x="253" y="47"/>
                  <a:pt x="244" y="28"/>
                  <a:pt x="250" y="19"/>
                </a:cubicBezTo>
                <a:cubicBezTo>
                  <a:pt x="253" y="21"/>
                  <a:pt x="257" y="21"/>
                  <a:pt x="260" y="21"/>
                </a:cubicBezTo>
                <a:cubicBezTo>
                  <a:pt x="272" y="19"/>
                  <a:pt x="274" y="17"/>
                  <a:pt x="286" y="22"/>
                </a:cubicBezTo>
                <a:cubicBezTo>
                  <a:pt x="295" y="26"/>
                  <a:pt x="300" y="26"/>
                  <a:pt x="304" y="38"/>
                </a:cubicBezTo>
                <a:cubicBezTo>
                  <a:pt x="306" y="42"/>
                  <a:pt x="307" y="56"/>
                  <a:pt x="313" y="56"/>
                </a:cubicBezTo>
                <a:cubicBezTo>
                  <a:pt x="323" y="56"/>
                  <a:pt x="309" y="22"/>
                  <a:pt x="325" y="19"/>
                </a:cubicBezTo>
                <a:cubicBezTo>
                  <a:pt x="332" y="17"/>
                  <a:pt x="343" y="19"/>
                  <a:pt x="350" y="17"/>
                </a:cubicBezTo>
                <a:cubicBezTo>
                  <a:pt x="358" y="17"/>
                  <a:pt x="372" y="15"/>
                  <a:pt x="379" y="17"/>
                </a:cubicBezTo>
                <a:cubicBezTo>
                  <a:pt x="393" y="22"/>
                  <a:pt x="390" y="40"/>
                  <a:pt x="390" y="52"/>
                </a:cubicBezTo>
                <a:cubicBezTo>
                  <a:pt x="397" y="40"/>
                  <a:pt x="395" y="26"/>
                  <a:pt x="395" y="12"/>
                </a:cubicBezTo>
                <a:cubicBezTo>
                  <a:pt x="385" y="10"/>
                  <a:pt x="371" y="14"/>
                  <a:pt x="358" y="12"/>
                </a:cubicBezTo>
                <a:cubicBezTo>
                  <a:pt x="344" y="10"/>
                  <a:pt x="332" y="8"/>
                  <a:pt x="318" y="8"/>
                </a:cubicBezTo>
                <a:cubicBezTo>
                  <a:pt x="290" y="10"/>
                  <a:pt x="262" y="12"/>
                  <a:pt x="234" y="12"/>
                </a:cubicBezTo>
                <a:cubicBezTo>
                  <a:pt x="181" y="12"/>
                  <a:pt x="129" y="10"/>
                  <a:pt x="76" y="14"/>
                </a:cubicBezTo>
                <a:cubicBezTo>
                  <a:pt x="60" y="14"/>
                  <a:pt x="48" y="8"/>
                  <a:pt x="32" y="8"/>
                </a:cubicBezTo>
                <a:cubicBezTo>
                  <a:pt x="23" y="8"/>
                  <a:pt x="11" y="10"/>
                  <a:pt x="4" y="1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155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>
            <a:spLocks/>
          </p:cNvSpPr>
          <p:nvPr/>
        </p:nvSpPr>
        <p:spPr bwMode="auto">
          <a:xfrm>
            <a:off x="4132432" y="5697402"/>
            <a:ext cx="1696868" cy="274982"/>
          </a:xfrm>
          <a:custGeom>
            <a:avLst/>
            <a:gdLst>
              <a:gd name="T0" fmla="*/ 0 w 397"/>
              <a:gd name="T1" fmla="*/ 0 h 56"/>
              <a:gd name="T2" fmla="*/ 4 w 397"/>
              <a:gd name="T3" fmla="*/ 14 h 56"/>
              <a:gd name="T4" fmla="*/ 15 w 397"/>
              <a:gd name="T5" fmla="*/ 49 h 56"/>
              <a:gd name="T6" fmla="*/ 11 w 397"/>
              <a:gd name="T7" fmla="*/ 26 h 56"/>
              <a:gd name="T8" fmla="*/ 27 w 397"/>
              <a:gd name="T9" fmla="*/ 15 h 56"/>
              <a:gd name="T10" fmla="*/ 48 w 397"/>
              <a:gd name="T11" fmla="*/ 24 h 56"/>
              <a:gd name="T12" fmla="*/ 50 w 397"/>
              <a:gd name="T13" fmla="*/ 49 h 56"/>
              <a:gd name="T14" fmla="*/ 53 w 397"/>
              <a:gd name="T15" fmla="*/ 49 h 56"/>
              <a:gd name="T16" fmla="*/ 58 w 397"/>
              <a:gd name="T17" fmla="*/ 15 h 56"/>
              <a:gd name="T18" fmla="*/ 76 w 397"/>
              <a:gd name="T19" fmla="*/ 38 h 56"/>
              <a:gd name="T20" fmla="*/ 79 w 397"/>
              <a:gd name="T21" fmla="*/ 15 h 56"/>
              <a:gd name="T22" fmla="*/ 104 w 397"/>
              <a:gd name="T23" fmla="*/ 45 h 56"/>
              <a:gd name="T24" fmla="*/ 107 w 397"/>
              <a:gd name="T25" fmla="*/ 19 h 56"/>
              <a:gd name="T26" fmla="*/ 143 w 397"/>
              <a:gd name="T27" fmla="*/ 17 h 56"/>
              <a:gd name="T28" fmla="*/ 160 w 397"/>
              <a:gd name="T29" fmla="*/ 40 h 56"/>
              <a:gd name="T30" fmla="*/ 172 w 397"/>
              <a:gd name="T31" fmla="*/ 42 h 56"/>
              <a:gd name="T32" fmla="*/ 167 w 397"/>
              <a:gd name="T33" fmla="*/ 28 h 56"/>
              <a:gd name="T34" fmla="*/ 211 w 397"/>
              <a:gd name="T35" fmla="*/ 21 h 56"/>
              <a:gd name="T36" fmla="*/ 236 w 397"/>
              <a:gd name="T37" fmla="*/ 26 h 56"/>
              <a:gd name="T38" fmla="*/ 243 w 397"/>
              <a:gd name="T39" fmla="*/ 52 h 56"/>
              <a:gd name="T40" fmla="*/ 250 w 397"/>
              <a:gd name="T41" fmla="*/ 19 h 56"/>
              <a:gd name="T42" fmla="*/ 260 w 397"/>
              <a:gd name="T43" fmla="*/ 21 h 56"/>
              <a:gd name="T44" fmla="*/ 286 w 397"/>
              <a:gd name="T45" fmla="*/ 22 h 56"/>
              <a:gd name="T46" fmla="*/ 304 w 397"/>
              <a:gd name="T47" fmla="*/ 38 h 56"/>
              <a:gd name="T48" fmla="*/ 313 w 397"/>
              <a:gd name="T49" fmla="*/ 56 h 56"/>
              <a:gd name="T50" fmla="*/ 325 w 397"/>
              <a:gd name="T51" fmla="*/ 19 h 56"/>
              <a:gd name="T52" fmla="*/ 350 w 397"/>
              <a:gd name="T53" fmla="*/ 17 h 56"/>
              <a:gd name="T54" fmla="*/ 379 w 397"/>
              <a:gd name="T55" fmla="*/ 17 h 56"/>
              <a:gd name="T56" fmla="*/ 390 w 397"/>
              <a:gd name="T57" fmla="*/ 52 h 56"/>
              <a:gd name="T58" fmla="*/ 395 w 397"/>
              <a:gd name="T59" fmla="*/ 12 h 56"/>
              <a:gd name="T60" fmla="*/ 358 w 397"/>
              <a:gd name="T61" fmla="*/ 12 h 56"/>
              <a:gd name="T62" fmla="*/ 318 w 397"/>
              <a:gd name="T63" fmla="*/ 8 h 56"/>
              <a:gd name="T64" fmla="*/ 234 w 397"/>
              <a:gd name="T65" fmla="*/ 12 h 56"/>
              <a:gd name="T66" fmla="*/ 76 w 397"/>
              <a:gd name="T67" fmla="*/ 14 h 56"/>
              <a:gd name="T68" fmla="*/ 32 w 397"/>
              <a:gd name="T69" fmla="*/ 8 h 56"/>
              <a:gd name="T70" fmla="*/ 4 w 397"/>
              <a:gd name="T71" fmla="*/ 1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7" h="56">
                <a:moveTo>
                  <a:pt x="0" y="0"/>
                </a:moveTo>
                <a:cubicBezTo>
                  <a:pt x="0" y="5"/>
                  <a:pt x="2" y="8"/>
                  <a:pt x="4" y="14"/>
                </a:cubicBezTo>
                <a:cubicBezTo>
                  <a:pt x="8" y="22"/>
                  <a:pt x="8" y="43"/>
                  <a:pt x="15" y="49"/>
                </a:cubicBezTo>
                <a:cubicBezTo>
                  <a:pt x="20" y="40"/>
                  <a:pt x="11" y="35"/>
                  <a:pt x="11" y="26"/>
                </a:cubicBezTo>
                <a:cubicBezTo>
                  <a:pt x="11" y="15"/>
                  <a:pt x="18" y="15"/>
                  <a:pt x="27" y="15"/>
                </a:cubicBezTo>
                <a:cubicBezTo>
                  <a:pt x="37" y="15"/>
                  <a:pt x="44" y="14"/>
                  <a:pt x="48" y="24"/>
                </a:cubicBezTo>
                <a:cubicBezTo>
                  <a:pt x="50" y="31"/>
                  <a:pt x="50" y="42"/>
                  <a:pt x="50" y="49"/>
                </a:cubicBezTo>
                <a:cubicBezTo>
                  <a:pt x="50" y="49"/>
                  <a:pt x="51" y="49"/>
                  <a:pt x="53" y="49"/>
                </a:cubicBezTo>
                <a:cubicBezTo>
                  <a:pt x="55" y="40"/>
                  <a:pt x="50" y="21"/>
                  <a:pt x="58" y="15"/>
                </a:cubicBezTo>
                <a:cubicBezTo>
                  <a:pt x="72" y="5"/>
                  <a:pt x="72" y="31"/>
                  <a:pt x="76" y="38"/>
                </a:cubicBezTo>
                <a:cubicBezTo>
                  <a:pt x="78" y="29"/>
                  <a:pt x="79" y="24"/>
                  <a:pt x="79" y="15"/>
                </a:cubicBezTo>
                <a:cubicBezTo>
                  <a:pt x="99" y="17"/>
                  <a:pt x="99" y="29"/>
                  <a:pt x="104" y="45"/>
                </a:cubicBezTo>
                <a:cubicBezTo>
                  <a:pt x="104" y="38"/>
                  <a:pt x="100" y="24"/>
                  <a:pt x="107" y="19"/>
                </a:cubicBezTo>
                <a:cubicBezTo>
                  <a:pt x="122" y="26"/>
                  <a:pt x="129" y="14"/>
                  <a:pt x="143" y="17"/>
                </a:cubicBezTo>
                <a:cubicBezTo>
                  <a:pt x="158" y="21"/>
                  <a:pt x="160" y="26"/>
                  <a:pt x="160" y="40"/>
                </a:cubicBezTo>
                <a:cubicBezTo>
                  <a:pt x="160" y="56"/>
                  <a:pt x="174" y="56"/>
                  <a:pt x="172" y="42"/>
                </a:cubicBezTo>
                <a:cubicBezTo>
                  <a:pt x="172" y="36"/>
                  <a:pt x="172" y="31"/>
                  <a:pt x="167" y="28"/>
                </a:cubicBezTo>
                <a:cubicBezTo>
                  <a:pt x="167" y="19"/>
                  <a:pt x="202" y="21"/>
                  <a:pt x="211" y="21"/>
                </a:cubicBezTo>
                <a:cubicBezTo>
                  <a:pt x="220" y="21"/>
                  <a:pt x="229" y="19"/>
                  <a:pt x="236" y="26"/>
                </a:cubicBezTo>
                <a:cubicBezTo>
                  <a:pt x="243" y="33"/>
                  <a:pt x="237" y="43"/>
                  <a:pt x="243" y="52"/>
                </a:cubicBezTo>
                <a:cubicBezTo>
                  <a:pt x="253" y="47"/>
                  <a:pt x="244" y="28"/>
                  <a:pt x="250" y="19"/>
                </a:cubicBezTo>
                <a:cubicBezTo>
                  <a:pt x="253" y="21"/>
                  <a:pt x="257" y="21"/>
                  <a:pt x="260" y="21"/>
                </a:cubicBezTo>
                <a:cubicBezTo>
                  <a:pt x="272" y="19"/>
                  <a:pt x="274" y="17"/>
                  <a:pt x="286" y="22"/>
                </a:cubicBezTo>
                <a:cubicBezTo>
                  <a:pt x="295" y="26"/>
                  <a:pt x="300" y="26"/>
                  <a:pt x="304" y="38"/>
                </a:cubicBezTo>
                <a:cubicBezTo>
                  <a:pt x="306" y="42"/>
                  <a:pt x="307" y="56"/>
                  <a:pt x="313" y="56"/>
                </a:cubicBezTo>
                <a:cubicBezTo>
                  <a:pt x="323" y="56"/>
                  <a:pt x="309" y="22"/>
                  <a:pt x="325" y="19"/>
                </a:cubicBezTo>
                <a:cubicBezTo>
                  <a:pt x="332" y="17"/>
                  <a:pt x="343" y="19"/>
                  <a:pt x="350" y="17"/>
                </a:cubicBezTo>
                <a:cubicBezTo>
                  <a:pt x="358" y="17"/>
                  <a:pt x="372" y="15"/>
                  <a:pt x="379" y="17"/>
                </a:cubicBezTo>
                <a:cubicBezTo>
                  <a:pt x="393" y="22"/>
                  <a:pt x="390" y="40"/>
                  <a:pt x="390" y="52"/>
                </a:cubicBezTo>
                <a:cubicBezTo>
                  <a:pt x="397" y="40"/>
                  <a:pt x="395" y="26"/>
                  <a:pt x="395" y="12"/>
                </a:cubicBezTo>
                <a:cubicBezTo>
                  <a:pt x="385" y="10"/>
                  <a:pt x="371" y="14"/>
                  <a:pt x="358" y="12"/>
                </a:cubicBezTo>
                <a:cubicBezTo>
                  <a:pt x="344" y="10"/>
                  <a:pt x="332" y="8"/>
                  <a:pt x="318" y="8"/>
                </a:cubicBezTo>
                <a:cubicBezTo>
                  <a:pt x="290" y="10"/>
                  <a:pt x="262" y="12"/>
                  <a:pt x="234" y="12"/>
                </a:cubicBezTo>
                <a:cubicBezTo>
                  <a:pt x="181" y="12"/>
                  <a:pt x="129" y="10"/>
                  <a:pt x="76" y="14"/>
                </a:cubicBezTo>
                <a:cubicBezTo>
                  <a:pt x="60" y="14"/>
                  <a:pt x="48" y="8"/>
                  <a:pt x="32" y="8"/>
                </a:cubicBezTo>
                <a:cubicBezTo>
                  <a:pt x="23" y="8"/>
                  <a:pt x="11" y="10"/>
                  <a:pt x="4" y="1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155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>
            <a:spLocks/>
          </p:cNvSpPr>
          <p:nvPr/>
        </p:nvSpPr>
        <p:spPr bwMode="auto">
          <a:xfrm>
            <a:off x="6351129" y="5006613"/>
            <a:ext cx="1505600" cy="298459"/>
          </a:xfrm>
          <a:custGeom>
            <a:avLst/>
            <a:gdLst>
              <a:gd name="T0" fmla="*/ 0 w 397"/>
              <a:gd name="T1" fmla="*/ 0 h 56"/>
              <a:gd name="T2" fmla="*/ 4 w 397"/>
              <a:gd name="T3" fmla="*/ 14 h 56"/>
              <a:gd name="T4" fmla="*/ 15 w 397"/>
              <a:gd name="T5" fmla="*/ 49 h 56"/>
              <a:gd name="T6" fmla="*/ 11 w 397"/>
              <a:gd name="T7" fmla="*/ 26 h 56"/>
              <a:gd name="T8" fmla="*/ 27 w 397"/>
              <a:gd name="T9" fmla="*/ 15 h 56"/>
              <a:gd name="T10" fmla="*/ 48 w 397"/>
              <a:gd name="T11" fmla="*/ 24 h 56"/>
              <a:gd name="T12" fmla="*/ 50 w 397"/>
              <a:gd name="T13" fmla="*/ 49 h 56"/>
              <a:gd name="T14" fmla="*/ 53 w 397"/>
              <a:gd name="T15" fmla="*/ 49 h 56"/>
              <a:gd name="T16" fmla="*/ 58 w 397"/>
              <a:gd name="T17" fmla="*/ 15 h 56"/>
              <a:gd name="T18" fmla="*/ 76 w 397"/>
              <a:gd name="T19" fmla="*/ 38 h 56"/>
              <a:gd name="T20" fmla="*/ 79 w 397"/>
              <a:gd name="T21" fmla="*/ 15 h 56"/>
              <a:gd name="T22" fmla="*/ 104 w 397"/>
              <a:gd name="T23" fmla="*/ 45 h 56"/>
              <a:gd name="T24" fmla="*/ 107 w 397"/>
              <a:gd name="T25" fmla="*/ 19 h 56"/>
              <a:gd name="T26" fmla="*/ 143 w 397"/>
              <a:gd name="T27" fmla="*/ 17 h 56"/>
              <a:gd name="T28" fmla="*/ 160 w 397"/>
              <a:gd name="T29" fmla="*/ 40 h 56"/>
              <a:gd name="T30" fmla="*/ 172 w 397"/>
              <a:gd name="T31" fmla="*/ 42 h 56"/>
              <a:gd name="T32" fmla="*/ 167 w 397"/>
              <a:gd name="T33" fmla="*/ 28 h 56"/>
              <a:gd name="T34" fmla="*/ 211 w 397"/>
              <a:gd name="T35" fmla="*/ 21 h 56"/>
              <a:gd name="T36" fmla="*/ 236 w 397"/>
              <a:gd name="T37" fmla="*/ 26 h 56"/>
              <a:gd name="T38" fmla="*/ 243 w 397"/>
              <a:gd name="T39" fmla="*/ 52 h 56"/>
              <a:gd name="T40" fmla="*/ 250 w 397"/>
              <a:gd name="T41" fmla="*/ 19 h 56"/>
              <a:gd name="T42" fmla="*/ 260 w 397"/>
              <a:gd name="T43" fmla="*/ 21 h 56"/>
              <a:gd name="T44" fmla="*/ 286 w 397"/>
              <a:gd name="T45" fmla="*/ 22 h 56"/>
              <a:gd name="T46" fmla="*/ 304 w 397"/>
              <a:gd name="T47" fmla="*/ 38 h 56"/>
              <a:gd name="T48" fmla="*/ 313 w 397"/>
              <a:gd name="T49" fmla="*/ 56 h 56"/>
              <a:gd name="T50" fmla="*/ 325 w 397"/>
              <a:gd name="T51" fmla="*/ 19 h 56"/>
              <a:gd name="T52" fmla="*/ 350 w 397"/>
              <a:gd name="T53" fmla="*/ 17 h 56"/>
              <a:gd name="T54" fmla="*/ 379 w 397"/>
              <a:gd name="T55" fmla="*/ 17 h 56"/>
              <a:gd name="T56" fmla="*/ 390 w 397"/>
              <a:gd name="T57" fmla="*/ 52 h 56"/>
              <a:gd name="T58" fmla="*/ 395 w 397"/>
              <a:gd name="T59" fmla="*/ 12 h 56"/>
              <a:gd name="T60" fmla="*/ 358 w 397"/>
              <a:gd name="T61" fmla="*/ 12 h 56"/>
              <a:gd name="T62" fmla="*/ 318 w 397"/>
              <a:gd name="T63" fmla="*/ 8 h 56"/>
              <a:gd name="T64" fmla="*/ 234 w 397"/>
              <a:gd name="T65" fmla="*/ 12 h 56"/>
              <a:gd name="T66" fmla="*/ 76 w 397"/>
              <a:gd name="T67" fmla="*/ 14 h 56"/>
              <a:gd name="T68" fmla="*/ 32 w 397"/>
              <a:gd name="T69" fmla="*/ 8 h 56"/>
              <a:gd name="T70" fmla="*/ 4 w 397"/>
              <a:gd name="T71" fmla="*/ 1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7" h="56">
                <a:moveTo>
                  <a:pt x="0" y="0"/>
                </a:moveTo>
                <a:cubicBezTo>
                  <a:pt x="0" y="5"/>
                  <a:pt x="2" y="8"/>
                  <a:pt x="4" y="14"/>
                </a:cubicBezTo>
                <a:cubicBezTo>
                  <a:pt x="8" y="22"/>
                  <a:pt x="8" y="43"/>
                  <a:pt x="15" y="49"/>
                </a:cubicBezTo>
                <a:cubicBezTo>
                  <a:pt x="20" y="40"/>
                  <a:pt x="11" y="35"/>
                  <a:pt x="11" y="26"/>
                </a:cubicBezTo>
                <a:cubicBezTo>
                  <a:pt x="11" y="15"/>
                  <a:pt x="18" y="15"/>
                  <a:pt x="27" y="15"/>
                </a:cubicBezTo>
                <a:cubicBezTo>
                  <a:pt x="37" y="15"/>
                  <a:pt x="44" y="14"/>
                  <a:pt x="48" y="24"/>
                </a:cubicBezTo>
                <a:cubicBezTo>
                  <a:pt x="50" y="31"/>
                  <a:pt x="50" y="42"/>
                  <a:pt x="50" y="49"/>
                </a:cubicBezTo>
                <a:cubicBezTo>
                  <a:pt x="50" y="49"/>
                  <a:pt x="51" y="49"/>
                  <a:pt x="53" y="49"/>
                </a:cubicBezTo>
                <a:cubicBezTo>
                  <a:pt x="55" y="40"/>
                  <a:pt x="50" y="21"/>
                  <a:pt x="58" y="15"/>
                </a:cubicBezTo>
                <a:cubicBezTo>
                  <a:pt x="72" y="5"/>
                  <a:pt x="72" y="31"/>
                  <a:pt x="76" y="38"/>
                </a:cubicBezTo>
                <a:cubicBezTo>
                  <a:pt x="78" y="29"/>
                  <a:pt x="79" y="24"/>
                  <a:pt x="79" y="15"/>
                </a:cubicBezTo>
                <a:cubicBezTo>
                  <a:pt x="99" y="17"/>
                  <a:pt x="99" y="29"/>
                  <a:pt x="104" y="45"/>
                </a:cubicBezTo>
                <a:cubicBezTo>
                  <a:pt x="104" y="38"/>
                  <a:pt x="100" y="24"/>
                  <a:pt x="107" y="19"/>
                </a:cubicBezTo>
                <a:cubicBezTo>
                  <a:pt x="122" y="26"/>
                  <a:pt x="129" y="14"/>
                  <a:pt x="143" y="17"/>
                </a:cubicBezTo>
                <a:cubicBezTo>
                  <a:pt x="158" y="21"/>
                  <a:pt x="160" y="26"/>
                  <a:pt x="160" y="40"/>
                </a:cubicBezTo>
                <a:cubicBezTo>
                  <a:pt x="160" y="56"/>
                  <a:pt x="174" y="56"/>
                  <a:pt x="172" y="42"/>
                </a:cubicBezTo>
                <a:cubicBezTo>
                  <a:pt x="172" y="36"/>
                  <a:pt x="172" y="31"/>
                  <a:pt x="167" y="28"/>
                </a:cubicBezTo>
                <a:cubicBezTo>
                  <a:pt x="167" y="19"/>
                  <a:pt x="202" y="21"/>
                  <a:pt x="211" y="21"/>
                </a:cubicBezTo>
                <a:cubicBezTo>
                  <a:pt x="220" y="21"/>
                  <a:pt x="229" y="19"/>
                  <a:pt x="236" y="26"/>
                </a:cubicBezTo>
                <a:cubicBezTo>
                  <a:pt x="243" y="33"/>
                  <a:pt x="237" y="43"/>
                  <a:pt x="243" y="52"/>
                </a:cubicBezTo>
                <a:cubicBezTo>
                  <a:pt x="253" y="47"/>
                  <a:pt x="244" y="28"/>
                  <a:pt x="250" y="19"/>
                </a:cubicBezTo>
                <a:cubicBezTo>
                  <a:pt x="253" y="21"/>
                  <a:pt x="257" y="21"/>
                  <a:pt x="260" y="21"/>
                </a:cubicBezTo>
                <a:cubicBezTo>
                  <a:pt x="272" y="19"/>
                  <a:pt x="274" y="17"/>
                  <a:pt x="286" y="22"/>
                </a:cubicBezTo>
                <a:cubicBezTo>
                  <a:pt x="295" y="26"/>
                  <a:pt x="300" y="26"/>
                  <a:pt x="304" y="38"/>
                </a:cubicBezTo>
                <a:cubicBezTo>
                  <a:pt x="306" y="42"/>
                  <a:pt x="307" y="56"/>
                  <a:pt x="313" y="56"/>
                </a:cubicBezTo>
                <a:cubicBezTo>
                  <a:pt x="323" y="56"/>
                  <a:pt x="309" y="22"/>
                  <a:pt x="325" y="19"/>
                </a:cubicBezTo>
                <a:cubicBezTo>
                  <a:pt x="332" y="17"/>
                  <a:pt x="343" y="19"/>
                  <a:pt x="350" y="17"/>
                </a:cubicBezTo>
                <a:cubicBezTo>
                  <a:pt x="358" y="17"/>
                  <a:pt x="372" y="15"/>
                  <a:pt x="379" y="17"/>
                </a:cubicBezTo>
                <a:cubicBezTo>
                  <a:pt x="393" y="22"/>
                  <a:pt x="390" y="40"/>
                  <a:pt x="390" y="52"/>
                </a:cubicBezTo>
                <a:cubicBezTo>
                  <a:pt x="397" y="40"/>
                  <a:pt x="395" y="26"/>
                  <a:pt x="395" y="12"/>
                </a:cubicBezTo>
                <a:cubicBezTo>
                  <a:pt x="385" y="10"/>
                  <a:pt x="371" y="14"/>
                  <a:pt x="358" y="12"/>
                </a:cubicBezTo>
                <a:cubicBezTo>
                  <a:pt x="344" y="10"/>
                  <a:pt x="332" y="8"/>
                  <a:pt x="318" y="8"/>
                </a:cubicBezTo>
                <a:cubicBezTo>
                  <a:pt x="290" y="10"/>
                  <a:pt x="262" y="12"/>
                  <a:pt x="234" y="12"/>
                </a:cubicBezTo>
                <a:cubicBezTo>
                  <a:pt x="181" y="12"/>
                  <a:pt x="129" y="10"/>
                  <a:pt x="76" y="14"/>
                </a:cubicBezTo>
                <a:cubicBezTo>
                  <a:pt x="60" y="14"/>
                  <a:pt x="48" y="8"/>
                  <a:pt x="32" y="8"/>
                </a:cubicBezTo>
                <a:cubicBezTo>
                  <a:pt x="23" y="8"/>
                  <a:pt x="11" y="10"/>
                  <a:pt x="4" y="1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155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SpPr>
            <a:spLocks/>
          </p:cNvSpPr>
          <p:nvPr/>
        </p:nvSpPr>
        <p:spPr bwMode="auto">
          <a:xfrm>
            <a:off x="8757094" y="5006613"/>
            <a:ext cx="1326130" cy="298459"/>
          </a:xfrm>
          <a:custGeom>
            <a:avLst/>
            <a:gdLst>
              <a:gd name="T0" fmla="*/ 0 w 397"/>
              <a:gd name="T1" fmla="*/ 0 h 56"/>
              <a:gd name="T2" fmla="*/ 4 w 397"/>
              <a:gd name="T3" fmla="*/ 14 h 56"/>
              <a:gd name="T4" fmla="*/ 15 w 397"/>
              <a:gd name="T5" fmla="*/ 49 h 56"/>
              <a:gd name="T6" fmla="*/ 11 w 397"/>
              <a:gd name="T7" fmla="*/ 26 h 56"/>
              <a:gd name="T8" fmla="*/ 27 w 397"/>
              <a:gd name="T9" fmla="*/ 15 h 56"/>
              <a:gd name="T10" fmla="*/ 48 w 397"/>
              <a:gd name="T11" fmla="*/ 24 h 56"/>
              <a:gd name="T12" fmla="*/ 50 w 397"/>
              <a:gd name="T13" fmla="*/ 49 h 56"/>
              <a:gd name="T14" fmla="*/ 53 w 397"/>
              <a:gd name="T15" fmla="*/ 49 h 56"/>
              <a:gd name="T16" fmla="*/ 58 w 397"/>
              <a:gd name="T17" fmla="*/ 15 h 56"/>
              <a:gd name="T18" fmla="*/ 76 w 397"/>
              <a:gd name="T19" fmla="*/ 38 h 56"/>
              <a:gd name="T20" fmla="*/ 79 w 397"/>
              <a:gd name="T21" fmla="*/ 15 h 56"/>
              <a:gd name="T22" fmla="*/ 104 w 397"/>
              <a:gd name="T23" fmla="*/ 45 h 56"/>
              <a:gd name="T24" fmla="*/ 107 w 397"/>
              <a:gd name="T25" fmla="*/ 19 h 56"/>
              <a:gd name="T26" fmla="*/ 143 w 397"/>
              <a:gd name="T27" fmla="*/ 17 h 56"/>
              <a:gd name="T28" fmla="*/ 160 w 397"/>
              <a:gd name="T29" fmla="*/ 40 h 56"/>
              <a:gd name="T30" fmla="*/ 172 w 397"/>
              <a:gd name="T31" fmla="*/ 42 h 56"/>
              <a:gd name="T32" fmla="*/ 167 w 397"/>
              <a:gd name="T33" fmla="*/ 28 h 56"/>
              <a:gd name="T34" fmla="*/ 211 w 397"/>
              <a:gd name="T35" fmla="*/ 21 h 56"/>
              <a:gd name="T36" fmla="*/ 236 w 397"/>
              <a:gd name="T37" fmla="*/ 26 h 56"/>
              <a:gd name="T38" fmla="*/ 243 w 397"/>
              <a:gd name="T39" fmla="*/ 52 h 56"/>
              <a:gd name="T40" fmla="*/ 250 w 397"/>
              <a:gd name="T41" fmla="*/ 19 h 56"/>
              <a:gd name="T42" fmla="*/ 260 w 397"/>
              <a:gd name="T43" fmla="*/ 21 h 56"/>
              <a:gd name="T44" fmla="*/ 286 w 397"/>
              <a:gd name="T45" fmla="*/ 22 h 56"/>
              <a:gd name="T46" fmla="*/ 304 w 397"/>
              <a:gd name="T47" fmla="*/ 38 h 56"/>
              <a:gd name="T48" fmla="*/ 313 w 397"/>
              <a:gd name="T49" fmla="*/ 56 h 56"/>
              <a:gd name="T50" fmla="*/ 325 w 397"/>
              <a:gd name="T51" fmla="*/ 19 h 56"/>
              <a:gd name="T52" fmla="*/ 350 w 397"/>
              <a:gd name="T53" fmla="*/ 17 h 56"/>
              <a:gd name="T54" fmla="*/ 379 w 397"/>
              <a:gd name="T55" fmla="*/ 17 h 56"/>
              <a:gd name="T56" fmla="*/ 390 w 397"/>
              <a:gd name="T57" fmla="*/ 52 h 56"/>
              <a:gd name="T58" fmla="*/ 395 w 397"/>
              <a:gd name="T59" fmla="*/ 12 h 56"/>
              <a:gd name="T60" fmla="*/ 358 w 397"/>
              <a:gd name="T61" fmla="*/ 12 h 56"/>
              <a:gd name="T62" fmla="*/ 318 w 397"/>
              <a:gd name="T63" fmla="*/ 8 h 56"/>
              <a:gd name="T64" fmla="*/ 234 w 397"/>
              <a:gd name="T65" fmla="*/ 12 h 56"/>
              <a:gd name="T66" fmla="*/ 76 w 397"/>
              <a:gd name="T67" fmla="*/ 14 h 56"/>
              <a:gd name="T68" fmla="*/ 32 w 397"/>
              <a:gd name="T69" fmla="*/ 8 h 56"/>
              <a:gd name="T70" fmla="*/ 4 w 397"/>
              <a:gd name="T71" fmla="*/ 1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7" h="56">
                <a:moveTo>
                  <a:pt x="0" y="0"/>
                </a:moveTo>
                <a:cubicBezTo>
                  <a:pt x="0" y="5"/>
                  <a:pt x="2" y="8"/>
                  <a:pt x="4" y="14"/>
                </a:cubicBezTo>
                <a:cubicBezTo>
                  <a:pt x="8" y="22"/>
                  <a:pt x="8" y="43"/>
                  <a:pt x="15" y="49"/>
                </a:cubicBezTo>
                <a:cubicBezTo>
                  <a:pt x="20" y="40"/>
                  <a:pt x="11" y="35"/>
                  <a:pt x="11" y="26"/>
                </a:cubicBezTo>
                <a:cubicBezTo>
                  <a:pt x="11" y="15"/>
                  <a:pt x="18" y="15"/>
                  <a:pt x="27" y="15"/>
                </a:cubicBezTo>
                <a:cubicBezTo>
                  <a:pt x="37" y="15"/>
                  <a:pt x="44" y="14"/>
                  <a:pt x="48" y="24"/>
                </a:cubicBezTo>
                <a:cubicBezTo>
                  <a:pt x="50" y="31"/>
                  <a:pt x="50" y="42"/>
                  <a:pt x="50" y="49"/>
                </a:cubicBezTo>
                <a:cubicBezTo>
                  <a:pt x="50" y="49"/>
                  <a:pt x="51" y="49"/>
                  <a:pt x="53" y="49"/>
                </a:cubicBezTo>
                <a:cubicBezTo>
                  <a:pt x="55" y="40"/>
                  <a:pt x="50" y="21"/>
                  <a:pt x="58" y="15"/>
                </a:cubicBezTo>
                <a:cubicBezTo>
                  <a:pt x="72" y="5"/>
                  <a:pt x="72" y="31"/>
                  <a:pt x="76" y="38"/>
                </a:cubicBezTo>
                <a:cubicBezTo>
                  <a:pt x="78" y="29"/>
                  <a:pt x="79" y="24"/>
                  <a:pt x="79" y="15"/>
                </a:cubicBezTo>
                <a:cubicBezTo>
                  <a:pt x="99" y="17"/>
                  <a:pt x="99" y="29"/>
                  <a:pt x="104" y="45"/>
                </a:cubicBezTo>
                <a:cubicBezTo>
                  <a:pt x="104" y="38"/>
                  <a:pt x="100" y="24"/>
                  <a:pt x="107" y="19"/>
                </a:cubicBezTo>
                <a:cubicBezTo>
                  <a:pt x="122" y="26"/>
                  <a:pt x="129" y="14"/>
                  <a:pt x="143" y="17"/>
                </a:cubicBezTo>
                <a:cubicBezTo>
                  <a:pt x="158" y="21"/>
                  <a:pt x="160" y="26"/>
                  <a:pt x="160" y="40"/>
                </a:cubicBezTo>
                <a:cubicBezTo>
                  <a:pt x="160" y="56"/>
                  <a:pt x="174" y="56"/>
                  <a:pt x="172" y="42"/>
                </a:cubicBezTo>
                <a:cubicBezTo>
                  <a:pt x="172" y="36"/>
                  <a:pt x="172" y="31"/>
                  <a:pt x="167" y="28"/>
                </a:cubicBezTo>
                <a:cubicBezTo>
                  <a:pt x="167" y="19"/>
                  <a:pt x="202" y="21"/>
                  <a:pt x="211" y="21"/>
                </a:cubicBezTo>
                <a:cubicBezTo>
                  <a:pt x="220" y="21"/>
                  <a:pt x="229" y="19"/>
                  <a:pt x="236" y="26"/>
                </a:cubicBezTo>
                <a:cubicBezTo>
                  <a:pt x="243" y="33"/>
                  <a:pt x="237" y="43"/>
                  <a:pt x="243" y="52"/>
                </a:cubicBezTo>
                <a:cubicBezTo>
                  <a:pt x="253" y="47"/>
                  <a:pt x="244" y="28"/>
                  <a:pt x="250" y="19"/>
                </a:cubicBezTo>
                <a:cubicBezTo>
                  <a:pt x="253" y="21"/>
                  <a:pt x="257" y="21"/>
                  <a:pt x="260" y="21"/>
                </a:cubicBezTo>
                <a:cubicBezTo>
                  <a:pt x="272" y="19"/>
                  <a:pt x="274" y="17"/>
                  <a:pt x="286" y="22"/>
                </a:cubicBezTo>
                <a:cubicBezTo>
                  <a:pt x="295" y="26"/>
                  <a:pt x="300" y="26"/>
                  <a:pt x="304" y="38"/>
                </a:cubicBezTo>
                <a:cubicBezTo>
                  <a:pt x="306" y="42"/>
                  <a:pt x="307" y="56"/>
                  <a:pt x="313" y="56"/>
                </a:cubicBezTo>
                <a:cubicBezTo>
                  <a:pt x="323" y="56"/>
                  <a:pt x="309" y="22"/>
                  <a:pt x="325" y="19"/>
                </a:cubicBezTo>
                <a:cubicBezTo>
                  <a:pt x="332" y="17"/>
                  <a:pt x="343" y="19"/>
                  <a:pt x="350" y="17"/>
                </a:cubicBezTo>
                <a:cubicBezTo>
                  <a:pt x="358" y="17"/>
                  <a:pt x="372" y="15"/>
                  <a:pt x="379" y="17"/>
                </a:cubicBezTo>
                <a:cubicBezTo>
                  <a:pt x="393" y="22"/>
                  <a:pt x="390" y="40"/>
                  <a:pt x="390" y="52"/>
                </a:cubicBezTo>
                <a:cubicBezTo>
                  <a:pt x="397" y="40"/>
                  <a:pt x="395" y="26"/>
                  <a:pt x="395" y="12"/>
                </a:cubicBezTo>
                <a:cubicBezTo>
                  <a:pt x="385" y="10"/>
                  <a:pt x="371" y="14"/>
                  <a:pt x="358" y="12"/>
                </a:cubicBezTo>
                <a:cubicBezTo>
                  <a:pt x="344" y="10"/>
                  <a:pt x="332" y="8"/>
                  <a:pt x="318" y="8"/>
                </a:cubicBezTo>
                <a:cubicBezTo>
                  <a:pt x="290" y="10"/>
                  <a:pt x="262" y="12"/>
                  <a:pt x="234" y="12"/>
                </a:cubicBezTo>
                <a:cubicBezTo>
                  <a:pt x="181" y="12"/>
                  <a:pt x="129" y="10"/>
                  <a:pt x="76" y="14"/>
                </a:cubicBezTo>
                <a:cubicBezTo>
                  <a:pt x="60" y="14"/>
                  <a:pt x="48" y="8"/>
                  <a:pt x="32" y="8"/>
                </a:cubicBezTo>
                <a:cubicBezTo>
                  <a:pt x="23" y="8"/>
                  <a:pt x="11" y="10"/>
                  <a:pt x="4" y="1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e7d195523061f1c0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e7d195523061f1c04045225a878dfc257dff7dff43336007BE456E13F5D6A39C111E01A1D0DED560D1697852701D9983FFE6F8418ABA1165B5E5FB7294405997E82332F17E545E12D35CAC327149399EA8F829EDF10358DC5E64966A10207BBA3853A386D1DB15C878879610EFD99F461201FDE96ABBCC6DFC119D3520B9CCCA4E4C4F0D44EC7CED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74382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/>
          <p:cNvGrpSpPr/>
          <p:nvPr/>
        </p:nvGrpSpPr>
        <p:grpSpPr>
          <a:xfrm>
            <a:off x="2673872" y="2586828"/>
            <a:ext cx="6844256" cy="1684344"/>
            <a:chOff x="3267687" y="1115636"/>
            <a:chExt cx="5238750" cy="1307805"/>
          </a:xfrm>
        </p:grpSpPr>
        <p:grpSp>
          <p:nvGrpSpPr>
            <p:cNvPr id="45" name="Group 5149"/>
            <p:cNvGrpSpPr>
              <a:grpSpLocks noChangeAspect="1"/>
            </p:cNvGrpSpPr>
            <p:nvPr/>
          </p:nvGrpSpPr>
          <p:grpSpPr bwMode="auto">
            <a:xfrm>
              <a:off x="3267687" y="1115636"/>
              <a:ext cx="5238750" cy="1307805"/>
              <a:chOff x="124" y="1336"/>
              <a:chExt cx="5989" cy="1641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7" name="Freeform 5154"/>
              <p:cNvSpPr>
                <a:spLocks noEditPoints="1"/>
              </p:cNvSpPr>
              <p:nvPr/>
            </p:nvSpPr>
            <p:spPr bwMode="auto">
              <a:xfrm>
                <a:off x="124" y="1336"/>
                <a:ext cx="5989" cy="1429"/>
              </a:xfrm>
              <a:custGeom>
                <a:avLst/>
                <a:gdLst>
                  <a:gd name="T0" fmla="*/ 1170 w 5989"/>
                  <a:gd name="T1" fmla="*/ 1386 h 1429"/>
                  <a:gd name="T2" fmla="*/ 673 w 5989"/>
                  <a:gd name="T3" fmla="*/ 1372 h 1429"/>
                  <a:gd name="T4" fmla="*/ 203 w 5989"/>
                  <a:gd name="T5" fmla="*/ 1408 h 1429"/>
                  <a:gd name="T6" fmla="*/ 56 w 5989"/>
                  <a:gd name="T7" fmla="*/ 955 h 1429"/>
                  <a:gd name="T8" fmla="*/ 28 w 5989"/>
                  <a:gd name="T9" fmla="*/ 495 h 1429"/>
                  <a:gd name="T10" fmla="*/ 175 w 5989"/>
                  <a:gd name="T11" fmla="*/ 63 h 1429"/>
                  <a:gd name="T12" fmla="*/ 701 w 5989"/>
                  <a:gd name="T13" fmla="*/ 28 h 1429"/>
                  <a:gd name="T14" fmla="*/ 1156 w 5989"/>
                  <a:gd name="T15" fmla="*/ 7 h 1429"/>
                  <a:gd name="T16" fmla="*/ 1646 w 5989"/>
                  <a:gd name="T17" fmla="*/ 71 h 1429"/>
                  <a:gd name="T18" fmla="*/ 2101 w 5989"/>
                  <a:gd name="T19" fmla="*/ 63 h 1429"/>
                  <a:gd name="T20" fmla="*/ 2550 w 5989"/>
                  <a:gd name="T21" fmla="*/ 42 h 1429"/>
                  <a:gd name="T22" fmla="*/ 3089 w 5989"/>
                  <a:gd name="T23" fmla="*/ 0 h 1429"/>
                  <a:gd name="T24" fmla="*/ 3600 w 5989"/>
                  <a:gd name="T25" fmla="*/ 21 h 1429"/>
                  <a:gd name="T26" fmla="*/ 4077 w 5989"/>
                  <a:gd name="T27" fmla="*/ 63 h 1429"/>
                  <a:gd name="T28" fmla="*/ 4518 w 5989"/>
                  <a:gd name="T29" fmla="*/ 71 h 1429"/>
                  <a:gd name="T30" fmla="*/ 4980 w 5989"/>
                  <a:gd name="T31" fmla="*/ 63 h 1429"/>
                  <a:gd name="T32" fmla="*/ 5464 w 5989"/>
                  <a:gd name="T33" fmla="*/ 85 h 1429"/>
                  <a:gd name="T34" fmla="*/ 5912 w 5989"/>
                  <a:gd name="T35" fmla="*/ 120 h 1429"/>
                  <a:gd name="T36" fmla="*/ 5905 w 5989"/>
                  <a:gd name="T37" fmla="*/ 644 h 1429"/>
                  <a:gd name="T38" fmla="*/ 5954 w 5989"/>
                  <a:gd name="T39" fmla="*/ 1096 h 1429"/>
                  <a:gd name="T40" fmla="*/ 5660 w 5989"/>
                  <a:gd name="T41" fmla="*/ 1393 h 1429"/>
                  <a:gd name="T42" fmla="*/ 5155 w 5989"/>
                  <a:gd name="T43" fmla="*/ 1372 h 1429"/>
                  <a:gd name="T44" fmla="*/ 4637 w 5989"/>
                  <a:gd name="T45" fmla="*/ 1422 h 1429"/>
                  <a:gd name="T46" fmla="*/ 4161 w 5989"/>
                  <a:gd name="T47" fmla="*/ 1344 h 1429"/>
                  <a:gd name="T48" fmla="*/ 3649 w 5989"/>
                  <a:gd name="T49" fmla="*/ 1408 h 1429"/>
                  <a:gd name="T50" fmla="*/ 3152 w 5989"/>
                  <a:gd name="T51" fmla="*/ 1401 h 1429"/>
                  <a:gd name="T52" fmla="*/ 2648 w 5989"/>
                  <a:gd name="T53" fmla="*/ 1401 h 1429"/>
                  <a:gd name="T54" fmla="*/ 2144 w 5989"/>
                  <a:gd name="T55" fmla="*/ 1351 h 1429"/>
                  <a:gd name="T56" fmla="*/ 1674 w 5989"/>
                  <a:gd name="T57" fmla="*/ 1365 h 1429"/>
                  <a:gd name="T58" fmla="*/ 1037 w 5989"/>
                  <a:gd name="T59" fmla="*/ 1301 h 1429"/>
                  <a:gd name="T60" fmla="*/ 1499 w 5989"/>
                  <a:gd name="T61" fmla="*/ 1238 h 1429"/>
                  <a:gd name="T62" fmla="*/ 1968 w 5989"/>
                  <a:gd name="T63" fmla="*/ 1301 h 1429"/>
                  <a:gd name="T64" fmla="*/ 2438 w 5989"/>
                  <a:gd name="T65" fmla="*/ 1287 h 1429"/>
                  <a:gd name="T66" fmla="*/ 2949 w 5989"/>
                  <a:gd name="T67" fmla="*/ 1217 h 1429"/>
                  <a:gd name="T68" fmla="*/ 3474 w 5989"/>
                  <a:gd name="T69" fmla="*/ 1273 h 1429"/>
                  <a:gd name="T70" fmla="*/ 3923 w 5989"/>
                  <a:gd name="T71" fmla="*/ 1259 h 1429"/>
                  <a:gd name="T72" fmla="*/ 4371 w 5989"/>
                  <a:gd name="T73" fmla="*/ 1280 h 1429"/>
                  <a:gd name="T74" fmla="*/ 4910 w 5989"/>
                  <a:gd name="T75" fmla="*/ 1280 h 1429"/>
                  <a:gd name="T76" fmla="*/ 5436 w 5989"/>
                  <a:gd name="T77" fmla="*/ 1259 h 1429"/>
                  <a:gd name="T78" fmla="*/ 5849 w 5989"/>
                  <a:gd name="T79" fmla="*/ 1294 h 1429"/>
                  <a:gd name="T80" fmla="*/ 5807 w 5989"/>
                  <a:gd name="T81" fmla="*/ 877 h 1429"/>
                  <a:gd name="T82" fmla="*/ 5814 w 5989"/>
                  <a:gd name="T83" fmla="*/ 361 h 1429"/>
                  <a:gd name="T84" fmla="*/ 5639 w 5989"/>
                  <a:gd name="T85" fmla="*/ 134 h 1429"/>
                  <a:gd name="T86" fmla="*/ 5190 w 5989"/>
                  <a:gd name="T87" fmla="*/ 177 h 1429"/>
                  <a:gd name="T88" fmla="*/ 4714 w 5989"/>
                  <a:gd name="T89" fmla="*/ 134 h 1429"/>
                  <a:gd name="T90" fmla="*/ 4252 w 5989"/>
                  <a:gd name="T91" fmla="*/ 141 h 1429"/>
                  <a:gd name="T92" fmla="*/ 3754 w 5989"/>
                  <a:gd name="T93" fmla="*/ 155 h 1429"/>
                  <a:gd name="T94" fmla="*/ 3278 w 5989"/>
                  <a:gd name="T95" fmla="*/ 120 h 1429"/>
                  <a:gd name="T96" fmla="*/ 2704 w 5989"/>
                  <a:gd name="T97" fmla="*/ 163 h 1429"/>
                  <a:gd name="T98" fmla="*/ 2249 w 5989"/>
                  <a:gd name="T99" fmla="*/ 134 h 1429"/>
                  <a:gd name="T100" fmla="*/ 1779 w 5989"/>
                  <a:gd name="T101" fmla="*/ 177 h 1429"/>
                  <a:gd name="T102" fmla="*/ 1317 w 5989"/>
                  <a:gd name="T103" fmla="*/ 184 h 1429"/>
                  <a:gd name="T104" fmla="*/ 841 w 5989"/>
                  <a:gd name="T105" fmla="*/ 163 h 1429"/>
                  <a:gd name="T106" fmla="*/ 322 w 5989"/>
                  <a:gd name="T107" fmla="*/ 163 h 1429"/>
                  <a:gd name="T108" fmla="*/ 182 w 5989"/>
                  <a:gd name="T109" fmla="*/ 339 h 1429"/>
                  <a:gd name="T110" fmla="*/ 147 w 5989"/>
                  <a:gd name="T111" fmla="*/ 919 h 1429"/>
                  <a:gd name="T112" fmla="*/ 182 w 5989"/>
                  <a:gd name="T113" fmla="*/ 1316 h 1429"/>
                  <a:gd name="T114" fmla="*/ 645 w 5989"/>
                  <a:gd name="T115" fmla="*/ 1280 h 1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989" h="1429">
                    <a:moveTo>
                      <a:pt x="1597" y="1429"/>
                    </a:moveTo>
                    <a:lnTo>
                      <a:pt x="1520" y="1365"/>
                    </a:lnTo>
                    <a:lnTo>
                      <a:pt x="1506" y="1351"/>
                    </a:lnTo>
                    <a:lnTo>
                      <a:pt x="1457" y="1401"/>
                    </a:lnTo>
                    <a:lnTo>
                      <a:pt x="1408" y="1358"/>
                    </a:lnTo>
                    <a:lnTo>
                      <a:pt x="1373" y="1393"/>
                    </a:lnTo>
                    <a:lnTo>
                      <a:pt x="1324" y="1379"/>
                    </a:lnTo>
                    <a:lnTo>
                      <a:pt x="1282" y="1401"/>
                    </a:lnTo>
                    <a:lnTo>
                      <a:pt x="1212" y="1415"/>
                    </a:lnTo>
                    <a:lnTo>
                      <a:pt x="1170" y="1386"/>
                    </a:lnTo>
                    <a:lnTo>
                      <a:pt x="1128" y="1415"/>
                    </a:lnTo>
                    <a:lnTo>
                      <a:pt x="1072" y="1386"/>
                    </a:lnTo>
                    <a:lnTo>
                      <a:pt x="1030" y="1393"/>
                    </a:lnTo>
                    <a:lnTo>
                      <a:pt x="974" y="1379"/>
                    </a:lnTo>
                    <a:lnTo>
                      <a:pt x="946" y="1372"/>
                    </a:lnTo>
                    <a:lnTo>
                      <a:pt x="855" y="1401"/>
                    </a:lnTo>
                    <a:lnTo>
                      <a:pt x="792" y="1415"/>
                    </a:lnTo>
                    <a:lnTo>
                      <a:pt x="736" y="1386"/>
                    </a:lnTo>
                    <a:lnTo>
                      <a:pt x="701" y="1379"/>
                    </a:lnTo>
                    <a:lnTo>
                      <a:pt x="673" y="1372"/>
                    </a:lnTo>
                    <a:lnTo>
                      <a:pt x="631" y="1408"/>
                    </a:lnTo>
                    <a:lnTo>
                      <a:pt x="554" y="1408"/>
                    </a:lnTo>
                    <a:lnTo>
                      <a:pt x="505" y="1379"/>
                    </a:lnTo>
                    <a:lnTo>
                      <a:pt x="463" y="1379"/>
                    </a:lnTo>
                    <a:lnTo>
                      <a:pt x="427" y="1365"/>
                    </a:lnTo>
                    <a:lnTo>
                      <a:pt x="378" y="1386"/>
                    </a:lnTo>
                    <a:lnTo>
                      <a:pt x="343" y="1365"/>
                    </a:lnTo>
                    <a:lnTo>
                      <a:pt x="294" y="1429"/>
                    </a:lnTo>
                    <a:lnTo>
                      <a:pt x="238" y="1386"/>
                    </a:lnTo>
                    <a:lnTo>
                      <a:pt x="203" y="1408"/>
                    </a:lnTo>
                    <a:lnTo>
                      <a:pt x="133" y="1401"/>
                    </a:lnTo>
                    <a:lnTo>
                      <a:pt x="21" y="1372"/>
                    </a:lnTo>
                    <a:lnTo>
                      <a:pt x="63" y="1294"/>
                    </a:lnTo>
                    <a:lnTo>
                      <a:pt x="7" y="1245"/>
                    </a:lnTo>
                    <a:lnTo>
                      <a:pt x="49" y="1181"/>
                    </a:lnTo>
                    <a:lnTo>
                      <a:pt x="42" y="1132"/>
                    </a:lnTo>
                    <a:lnTo>
                      <a:pt x="70" y="1075"/>
                    </a:lnTo>
                    <a:lnTo>
                      <a:pt x="77" y="1054"/>
                    </a:lnTo>
                    <a:lnTo>
                      <a:pt x="49" y="1011"/>
                    </a:lnTo>
                    <a:lnTo>
                      <a:pt x="56" y="955"/>
                    </a:lnTo>
                    <a:lnTo>
                      <a:pt x="49" y="891"/>
                    </a:lnTo>
                    <a:lnTo>
                      <a:pt x="77" y="856"/>
                    </a:lnTo>
                    <a:lnTo>
                      <a:pt x="49" y="813"/>
                    </a:lnTo>
                    <a:lnTo>
                      <a:pt x="70" y="778"/>
                    </a:lnTo>
                    <a:lnTo>
                      <a:pt x="7" y="714"/>
                    </a:lnTo>
                    <a:lnTo>
                      <a:pt x="56" y="672"/>
                    </a:lnTo>
                    <a:lnTo>
                      <a:pt x="0" y="636"/>
                    </a:lnTo>
                    <a:lnTo>
                      <a:pt x="56" y="545"/>
                    </a:lnTo>
                    <a:lnTo>
                      <a:pt x="70" y="530"/>
                    </a:lnTo>
                    <a:lnTo>
                      <a:pt x="28" y="495"/>
                    </a:lnTo>
                    <a:lnTo>
                      <a:pt x="49" y="417"/>
                    </a:lnTo>
                    <a:lnTo>
                      <a:pt x="63" y="368"/>
                    </a:lnTo>
                    <a:lnTo>
                      <a:pt x="77" y="332"/>
                    </a:lnTo>
                    <a:lnTo>
                      <a:pt x="70" y="311"/>
                    </a:lnTo>
                    <a:lnTo>
                      <a:pt x="21" y="247"/>
                    </a:lnTo>
                    <a:lnTo>
                      <a:pt x="56" y="191"/>
                    </a:lnTo>
                    <a:lnTo>
                      <a:pt x="42" y="134"/>
                    </a:lnTo>
                    <a:lnTo>
                      <a:pt x="84" y="78"/>
                    </a:lnTo>
                    <a:lnTo>
                      <a:pt x="140" y="56"/>
                    </a:lnTo>
                    <a:lnTo>
                      <a:pt x="175" y="63"/>
                    </a:lnTo>
                    <a:lnTo>
                      <a:pt x="231" y="7"/>
                    </a:lnTo>
                    <a:lnTo>
                      <a:pt x="301" y="56"/>
                    </a:lnTo>
                    <a:lnTo>
                      <a:pt x="336" y="63"/>
                    </a:lnTo>
                    <a:lnTo>
                      <a:pt x="406" y="63"/>
                    </a:lnTo>
                    <a:lnTo>
                      <a:pt x="455" y="21"/>
                    </a:lnTo>
                    <a:lnTo>
                      <a:pt x="540" y="28"/>
                    </a:lnTo>
                    <a:lnTo>
                      <a:pt x="582" y="85"/>
                    </a:lnTo>
                    <a:lnTo>
                      <a:pt x="589" y="85"/>
                    </a:lnTo>
                    <a:lnTo>
                      <a:pt x="631" y="35"/>
                    </a:lnTo>
                    <a:lnTo>
                      <a:pt x="701" y="28"/>
                    </a:lnTo>
                    <a:lnTo>
                      <a:pt x="771" y="28"/>
                    </a:lnTo>
                    <a:lnTo>
                      <a:pt x="813" y="78"/>
                    </a:lnTo>
                    <a:lnTo>
                      <a:pt x="841" y="63"/>
                    </a:lnTo>
                    <a:lnTo>
                      <a:pt x="897" y="85"/>
                    </a:lnTo>
                    <a:lnTo>
                      <a:pt x="918" y="85"/>
                    </a:lnTo>
                    <a:lnTo>
                      <a:pt x="981" y="21"/>
                    </a:lnTo>
                    <a:lnTo>
                      <a:pt x="1030" y="71"/>
                    </a:lnTo>
                    <a:lnTo>
                      <a:pt x="1072" y="42"/>
                    </a:lnTo>
                    <a:lnTo>
                      <a:pt x="1114" y="63"/>
                    </a:lnTo>
                    <a:lnTo>
                      <a:pt x="1156" y="7"/>
                    </a:lnTo>
                    <a:lnTo>
                      <a:pt x="1233" y="56"/>
                    </a:lnTo>
                    <a:lnTo>
                      <a:pt x="1275" y="78"/>
                    </a:lnTo>
                    <a:lnTo>
                      <a:pt x="1296" y="78"/>
                    </a:lnTo>
                    <a:lnTo>
                      <a:pt x="1352" y="35"/>
                    </a:lnTo>
                    <a:lnTo>
                      <a:pt x="1401" y="71"/>
                    </a:lnTo>
                    <a:lnTo>
                      <a:pt x="1443" y="28"/>
                    </a:lnTo>
                    <a:lnTo>
                      <a:pt x="1499" y="78"/>
                    </a:lnTo>
                    <a:lnTo>
                      <a:pt x="1513" y="71"/>
                    </a:lnTo>
                    <a:lnTo>
                      <a:pt x="1590" y="0"/>
                    </a:lnTo>
                    <a:lnTo>
                      <a:pt x="1646" y="71"/>
                    </a:lnTo>
                    <a:lnTo>
                      <a:pt x="1667" y="63"/>
                    </a:lnTo>
                    <a:lnTo>
                      <a:pt x="1730" y="49"/>
                    </a:lnTo>
                    <a:lnTo>
                      <a:pt x="1765" y="63"/>
                    </a:lnTo>
                    <a:lnTo>
                      <a:pt x="1814" y="21"/>
                    </a:lnTo>
                    <a:lnTo>
                      <a:pt x="1870" y="63"/>
                    </a:lnTo>
                    <a:lnTo>
                      <a:pt x="1898" y="49"/>
                    </a:lnTo>
                    <a:lnTo>
                      <a:pt x="1961" y="35"/>
                    </a:lnTo>
                    <a:lnTo>
                      <a:pt x="2010" y="49"/>
                    </a:lnTo>
                    <a:lnTo>
                      <a:pt x="2059" y="56"/>
                    </a:lnTo>
                    <a:lnTo>
                      <a:pt x="2101" y="63"/>
                    </a:lnTo>
                    <a:lnTo>
                      <a:pt x="2144" y="63"/>
                    </a:lnTo>
                    <a:lnTo>
                      <a:pt x="2179" y="56"/>
                    </a:lnTo>
                    <a:lnTo>
                      <a:pt x="2221" y="42"/>
                    </a:lnTo>
                    <a:lnTo>
                      <a:pt x="2284" y="21"/>
                    </a:lnTo>
                    <a:lnTo>
                      <a:pt x="2347" y="49"/>
                    </a:lnTo>
                    <a:lnTo>
                      <a:pt x="2389" y="49"/>
                    </a:lnTo>
                    <a:lnTo>
                      <a:pt x="2431" y="71"/>
                    </a:lnTo>
                    <a:lnTo>
                      <a:pt x="2466" y="56"/>
                    </a:lnTo>
                    <a:lnTo>
                      <a:pt x="2508" y="63"/>
                    </a:lnTo>
                    <a:lnTo>
                      <a:pt x="2550" y="42"/>
                    </a:lnTo>
                    <a:lnTo>
                      <a:pt x="2627" y="42"/>
                    </a:lnTo>
                    <a:lnTo>
                      <a:pt x="2669" y="71"/>
                    </a:lnTo>
                    <a:lnTo>
                      <a:pt x="2704" y="71"/>
                    </a:lnTo>
                    <a:lnTo>
                      <a:pt x="2739" y="71"/>
                    </a:lnTo>
                    <a:lnTo>
                      <a:pt x="2774" y="56"/>
                    </a:lnTo>
                    <a:lnTo>
                      <a:pt x="2837" y="14"/>
                    </a:lnTo>
                    <a:lnTo>
                      <a:pt x="2907" y="35"/>
                    </a:lnTo>
                    <a:lnTo>
                      <a:pt x="2984" y="71"/>
                    </a:lnTo>
                    <a:lnTo>
                      <a:pt x="3005" y="63"/>
                    </a:lnTo>
                    <a:lnTo>
                      <a:pt x="3089" y="0"/>
                    </a:lnTo>
                    <a:lnTo>
                      <a:pt x="3138" y="78"/>
                    </a:lnTo>
                    <a:lnTo>
                      <a:pt x="3159" y="63"/>
                    </a:lnTo>
                    <a:lnTo>
                      <a:pt x="3201" y="63"/>
                    </a:lnTo>
                    <a:lnTo>
                      <a:pt x="3250" y="21"/>
                    </a:lnTo>
                    <a:lnTo>
                      <a:pt x="3327" y="35"/>
                    </a:lnTo>
                    <a:lnTo>
                      <a:pt x="3369" y="71"/>
                    </a:lnTo>
                    <a:lnTo>
                      <a:pt x="3460" y="56"/>
                    </a:lnTo>
                    <a:lnTo>
                      <a:pt x="3488" y="78"/>
                    </a:lnTo>
                    <a:lnTo>
                      <a:pt x="3523" y="49"/>
                    </a:lnTo>
                    <a:lnTo>
                      <a:pt x="3600" y="21"/>
                    </a:lnTo>
                    <a:lnTo>
                      <a:pt x="3649" y="63"/>
                    </a:lnTo>
                    <a:lnTo>
                      <a:pt x="3677" y="49"/>
                    </a:lnTo>
                    <a:lnTo>
                      <a:pt x="3733" y="42"/>
                    </a:lnTo>
                    <a:lnTo>
                      <a:pt x="3790" y="71"/>
                    </a:lnTo>
                    <a:lnTo>
                      <a:pt x="3811" y="71"/>
                    </a:lnTo>
                    <a:lnTo>
                      <a:pt x="3867" y="14"/>
                    </a:lnTo>
                    <a:lnTo>
                      <a:pt x="3916" y="56"/>
                    </a:lnTo>
                    <a:lnTo>
                      <a:pt x="3944" y="35"/>
                    </a:lnTo>
                    <a:lnTo>
                      <a:pt x="4021" y="21"/>
                    </a:lnTo>
                    <a:lnTo>
                      <a:pt x="4077" y="63"/>
                    </a:lnTo>
                    <a:lnTo>
                      <a:pt x="4098" y="71"/>
                    </a:lnTo>
                    <a:lnTo>
                      <a:pt x="4154" y="35"/>
                    </a:lnTo>
                    <a:lnTo>
                      <a:pt x="4196" y="71"/>
                    </a:lnTo>
                    <a:lnTo>
                      <a:pt x="4231" y="21"/>
                    </a:lnTo>
                    <a:lnTo>
                      <a:pt x="4301" y="63"/>
                    </a:lnTo>
                    <a:lnTo>
                      <a:pt x="4315" y="63"/>
                    </a:lnTo>
                    <a:lnTo>
                      <a:pt x="4378" y="0"/>
                    </a:lnTo>
                    <a:lnTo>
                      <a:pt x="4441" y="56"/>
                    </a:lnTo>
                    <a:lnTo>
                      <a:pt x="4490" y="49"/>
                    </a:lnTo>
                    <a:lnTo>
                      <a:pt x="4518" y="71"/>
                    </a:lnTo>
                    <a:lnTo>
                      <a:pt x="4553" y="35"/>
                    </a:lnTo>
                    <a:lnTo>
                      <a:pt x="4637" y="42"/>
                    </a:lnTo>
                    <a:lnTo>
                      <a:pt x="4658" y="63"/>
                    </a:lnTo>
                    <a:lnTo>
                      <a:pt x="4700" y="21"/>
                    </a:lnTo>
                    <a:lnTo>
                      <a:pt x="4749" y="49"/>
                    </a:lnTo>
                    <a:lnTo>
                      <a:pt x="4791" y="21"/>
                    </a:lnTo>
                    <a:lnTo>
                      <a:pt x="4868" y="35"/>
                    </a:lnTo>
                    <a:lnTo>
                      <a:pt x="4903" y="56"/>
                    </a:lnTo>
                    <a:lnTo>
                      <a:pt x="4945" y="42"/>
                    </a:lnTo>
                    <a:lnTo>
                      <a:pt x="4980" y="63"/>
                    </a:lnTo>
                    <a:lnTo>
                      <a:pt x="5015" y="35"/>
                    </a:lnTo>
                    <a:lnTo>
                      <a:pt x="5099" y="21"/>
                    </a:lnTo>
                    <a:lnTo>
                      <a:pt x="5148" y="85"/>
                    </a:lnTo>
                    <a:lnTo>
                      <a:pt x="5162" y="85"/>
                    </a:lnTo>
                    <a:lnTo>
                      <a:pt x="5197" y="49"/>
                    </a:lnTo>
                    <a:lnTo>
                      <a:pt x="5260" y="21"/>
                    </a:lnTo>
                    <a:lnTo>
                      <a:pt x="5330" y="28"/>
                    </a:lnTo>
                    <a:lnTo>
                      <a:pt x="5372" y="56"/>
                    </a:lnTo>
                    <a:lnTo>
                      <a:pt x="5422" y="42"/>
                    </a:lnTo>
                    <a:lnTo>
                      <a:pt x="5464" y="85"/>
                    </a:lnTo>
                    <a:lnTo>
                      <a:pt x="5485" y="78"/>
                    </a:lnTo>
                    <a:lnTo>
                      <a:pt x="5534" y="42"/>
                    </a:lnTo>
                    <a:lnTo>
                      <a:pt x="5597" y="21"/>
                    </a:lnTo>
                    <a:lnTo>
                      <a:pt x="5646" y="42"/>
                    </a:lnTo>
                    <a:lnTo>
                      <a:pt x="5709" y="28"/>
                    </a:lnTo>
                    <a:lnTo>
                      <a:pt x="5744" y="71"/>
                    </a:lnTo>
                    <a:lnTo>
                      <a:pt x="5779" y="28"/>
                    </a:lnTo>
                    <a:lnTo>
                      <a:pt x="5842" y="78"/>
                    </a:lnTo>
                    <a:lnTo>
                      <a:pt x="5884" y="71"/>
                    </a:lnTo>
                    <a:lnTo>
                      <a:pt x="5912" y="120"/>
                    </a:lnTo>
                    <a:lnTo>
                      <a:pt x="5961" y="177"/>
                    </a:lnTo>
                    <a:lnTo>
                      <a:pt x="5961" y="262"/>
                    </a:lnTo>
                    <a:lnTo>
                      <a:pt x="5919" y="304"/>
                    </a:lnTo>
                    <a:lnTo>
                      <a:pt x="5926" y="339"/>
                    </a:lnTo>
                    <a:lnTo>
                      <a:pt x="5898" y="403"/>
                    </a:lnTo>
                    <a:lnTo>
                      <a:pt x="5891" y="417"/>
                    </a:lnTo>
                    <a:lnTo>
                      <a:pt x="5940" y="467"/>
                    </a:lnTo>
                    <a:lnTo>
                      <a:pt x="5919" y="516"/>
                    </a:lnTo>
                    <a:lnTo>
                      <a:pt x="5968" y="573"/>
                    </a:lnTo>
                    <a:lnTo>
                      <a:pt x="5905" y="644"/>
                    </a:lnTo>
                    <a:lnTo>
                      <a:pt x="5905" y="651"/>
                    </a:lnTo>
                    <a:lnTo>
                      <a:pt x="5989" y="714"/>
                    </a:lnTo>
                    <a:lnTo>
                      <a:pt x="5898" y="778"/>
                    </a:lnTo>
                    <a:lnTo>
                      <a:pt x="5905" y="806"/>
                    </a:lnTo>
                    <a:lnTo>
                      <a:pt x="5905" y="835"/>
                    </a:lnTo>
                    <a:lnTo>
                      <a:pt x="5961" y="884"/>
                    </a:lnTo>
                    <a:lnTo>
                      <a:pt x="5940" y="976"/>
                    </a:lnTo>
                    <a:lnTo>
                      <a:pt x="5919" y="997"/>
                    </a:lnTo>
                    <a:lnTo>
                      <a:pt x="5947" y="1026"/>
                    </a:lnTo>
                    <a:lnTo>
                      <a:pt x="5954" y="1096"/>
                    </a:lnTo>
                    <a:lnTo>
                      <a:pt x="5933" y="1167"/>
                    </a:lnTo>
                    <a:lnTo>
                      <a:pt x="5912" y="1188"/>
                    </a:lnTo>
                    <a:lnTo>
                      <a:pt x="5926" y="1217"/>
                    </a:lnTo>
                    <a:lnTo>
                      <a:pt x="5968" y="1280"/>
                    </a:lnTo>
                    <a:lnTo>
                      <a:pt x="5912" y="1372"/>
                    </a:lnTo>
                    <a:lnTo>
                      <a:pt x="5835" y="1401"/>
                    </a:lnTo>
                    <a:lnTo>
                      <a:pt x="5779" y="1379"/>
                    </a:lnTo>
                    <a:lnTo>
                      <a:pt x="5737" y="1386"/>
                    </a:lnTo>
                    <a:lnTo>
                      <a:pt x="5695" y="1372"/>
                    </a:lnTo>
                    <a:lnTo>
                      <a:pt x="5660" y="1393"/>
                    </a:lnTo>
                    <a:lnTo>
                      <a:pt x="5590" y="1401"/>
                    </a:lnTo>
                    <a:lnTo>
                      <a:pt x="5548" y="1372"/>
                    </a:lnTo>
                    <a:lnTo>
                      <a:pt x="5520" y="1386"/>
                    </a:lnTo>
                    <a:lnTo>
                      <a:pt x="5443" y="1408"/>
                    </a:lnTo>
                    <a:lnTo>
                      <a:pt x="5393" y="1351"/>
                    </a:lnTo>
                    <a:lnTo>
                      <a:pt x="5372" y="1351"/>
                    </a:lnTo>
                    <a:lnTo>
                      <a:pt x="5330" y="1372"/>
                    </a:lnTo>
                    <a:lnTo>
                      <a:pt x="5211" y="1365"/>
                    </a:lnTo>
                    <a:lnTo>
                      <a:pt x="5183" y="1351"/>
                    </a:lnTo>
                    <a:lnTo>
                      <a:pt x="5155" y="1372"/>
                    </a:lnTo>
                    <a:lnTo>
                      <a:pt x="5085" y="1415"/>
                    </a:lnTo>
                    <a:lnTo>
                      <a:pt x="5043" y="1386"/>
                    </a:lnTo>
                    <a:lnTo>
                      <a:pt x="4987" y="1422"/>
                    </a:lnTo>
                    <a:lnTo>
                      <a:pt x="4931" y="1372"/>
                    </a:lnTo>
                    <a:lnTo>
                      <a:pt x="4896" y="1379"/>
                    </a:lnTo>
                    <a:lnTo>
                      <a:pt x="4854" y="1358"/>
                    </a:lnTo>
                    <a:lnTo>
                      <a:pt x="4805" y="1379"/>
                    </a:lnTo>
                    <a:lnTo>
                      <a:pt x="4749" y="1351"/>
                    </a:lnTo>
                    <a:lnTo>
                      <a:pt x="4693" y="1351"/>
                    </a:lnTo>
                    <a:lnTo>
                      <a:pt x="4637" y="1422"/>
                    </a:lnTo>
                    <a:lnTo>
                      <a:pt x="4546" y="1372"/>
                    </a:lnTo>
                    <a:lnTo>
                      <a:pt x="4532" y="1365"/>
                    </a:lnTo>
                    <a:lnTo>
                      <a:pt x="4490" y="1415"/>
                    </a:lnTo>
                    <a:lnTo>
                      <a:pt x="4427" y="1365"/>
                    </a:lnTo>
                    <a:lnTo>
                      <a:pt x="4406" y="1372"/>
                    </a:lnTo>
                    <a:lnTo>
                      <a:pt x="4350" y="1401"/>
                    </a:lnTo>
                    <a:lnTo>
                      <a:pt x="4301" y="1386"/>
                    </a:lnTo>
                    <a:lnTo>
                      <a:pt x="4238" y="1422"/>
                    </a:lnTo>
                    <a:lnTo>
                      <a:pt x="4182" y="1344"/>
                    </a:lnTo>
                    <a:lnTo>
                      <a:pt x="4161" y="1344"/>
                    </a:lnTo>
                    <a:lnTo>
                      <a:pt x="4133" y="1351"/>
                    </a:lnTo>
                    <a:lnTo>
                      <a:pt x="4063" y="1401"/>
                    </a:lnTo>
                    <a:lnTo>
                      <a:pt x="4014" y="1365"/>
                    </a:lnTo>
                    <a:lnTo>
                      <a:pt x="3972" y="1379"/>
                    </a:lnTo>
                    <a:lnTo>
                      <a:pt x="3930" y="1365"/>
                    </a:lnTo>
                    <a:lnTo>
                      <a:pt x="3818" y="1415"/>
                    </a:lnTo>
                    <a:lnTo>
                      <a:pt x="3783" y="1372"/>
                    </a:lnTo>
                    <a:lnTo>
                      <a:pt x="3740" y="1422"/>
                    </a:lnTo>
                    <a:lnTo>
                      <a:pt x="3691" y="1379"/>
                    </a:lnTo>
                    <a:lnTo>
                      <a:pt x="3649" y="1408"/>
                    </a:lnTo>
                    <a:lnTo>
                      <a:pt x="3586" y="1379"/>
                    </a:lnTo>
                    <a:lnTo>
                      <a:pt x="3551" y="1372"/>
                    </a:lnTo>
                    <a:lnTo>
                      <a:pt x="3502" y="1379"/>
                    </a:lnTo>
                    <a:lnTo>
                      <a:pt x="3446" y="1358"/>
                    </a:lnTo>
                    <a:lnTo>
                      <a:pt x="3404" y="1344"/>
                    </a:lnTo>
                    <a:lnTo>
                      <a:pt x="3383" y="1351"/>
                    </a:lnTo>
                    <a:lnTo>
                      <a:pt x="3278" y="1415"/>
                    </a:lnTo>
                    <a:lnTo>
                      <a:pt x="3208" y="1401"/>
                    </a:lnTo>
                    <a:lnTo>
                      <a:pt x="3180" y="1379"/>
                    </a:lnTo>
                    <a:lnTo>
                      <a:pt x="3152" y="1401"/>
                    </a:lnTo>
                    <a:lnTo>
                      <a:pt x="3075" y="1415"/>
                    </a:lnTo>
                    <a:lnTo>
                      <a:pt x="3040" y="1386"/>
                    </a:lnTo>
                    <a:lnTo>
                      <a:pt x="2977" y="1429"/>
                    </a:lnTo>
                    <a:lnTo>
                      <a:pt x="2942" y="1372"/>
                    </a:lnTo>
                    <a:lnTo>
                      <a:pt x="2914" y="1422"/>
                    </a:lnTo>
                    <a:lnTo>
                      <a:pt x="2830" y="1379"/>
                    </a:lnTo>
                    <a:lnTo>
                      <a:pt x="2795" y="1358"/>
                    </a:lnTo>
                    <a:lnTo>
                      <a:pt x="2781" y="1358"/>
                    </a:lnTo>
                    <a:lnTo>
                      <a:pt x="2732" y="1415"/>
                    </a:lnTo>
                    <a:lnTo>
                      <a:pt x="2648" y="1401"/>
                    </a:lnTo>
                    <a:lnTo>
                      <a:pt x="2599" y="1358"/>
                    </a:lnTo>
                    <a:lnTo>
                      <a:pt x="2578" y="1358"/>
                    </a:lnTo>
                    <a:lnTo>
                      <a:pt x="2529" y="1401"/>
                    </a:lnTo>
                    <a:lnTo>
                      <a:pt x="2480" y="1365"/>
                    </a:lnTo>
                    <a:lnTo>
                      <a:pt x="2431" y="1415"/>
                    </a:lnTo>
                    <a:lnTo>
                      <a:pt x="2368" y="1351"/>
                    </a:lnTo>
                    <a:lnTo>
                      <a:pt x="2347" y="1351"/>
                    </a:lnTo>
                    <a:lnTo>
                      <a:pt x="2256" y="1358"/>
                    </a:lnTo>
                    <a:lnTo>
                      <a:pt x="2200" y="1379"/>
                    </a:lnTo>
                    <a:lnTo>
                      <a:pt x="2144" y="1351"/>
                    </a:lnTo>
                    <a:lnTo>
                      <a:pt x="2108" y="1358"/>
                    </a:lnTo>
                    <a:lnTo>
                      <a:pt x="2066" y="1358"/>
                    </a:lnTo>
                    <a:lnTo>
                      <a:pt x="2031" y="1365"/>
                    </a:lnTo>
                    <a:lnTo>
                      <a:pt x="1968" y="1422"/>
                    </a:lnTo>
                    <a:lnTo>
                      <a:pt x="1898" y="1365"/>
                    </a:lnTo>
                    <a:lnTo>
                      <a:pt x="1884" y="1365"/>
                    </a:lnTo>
                    <a:lnTo>
                      <a:pt x="1842" y="1393"/>
                    </a:lnTo>
                    <a:lnTo>
                      <a:pt x="1779" y="1401"/>
                    </a:lnTo>
                    <a:lnTo>
                      <a:pt x="1716" y="1401"/>
                    </a:lnTo>
                    <a:lnTo>
                      <a:pt x="1674" y="1365"/>
                    </a:lnTo>
                    <a:lnTo>
                      <a:pt x="1660" y="1365"/>
                    </a:lnTo>
                    <a:lnTo>
                      <a:pt x="1597" y="1429"/>
                    </a:lnTo>
                    <a:close/>
                    <a:moveTo>
                      <a:pt x="645" y="1280"/>
                    </a:moveTo>
                    <a:lnTo>
                      <a:pt x="715" y="1287"/>
                    </a:lnTo>
                    <a:lnTo>
                      <a:pt x="778" y="1301"/>
                    </a:lnTo>
                    <a:lnTo>
                      <a:pt x="806" y="1316"/>
                    </a:lnTo>
                    <a:lnTo>
                      <a:pt x="834" y="1316"/>
                    </a:lnTo>
                    <a:lnTo>
                      <a:pt x="939" y="1280"/>
                    </a:lnTo>
                    <a:lnTo>
                      <a:pt x="1002" y="1287"/>
                    </a:lnTo>
                    <a:lnTo>
                      <a:pt x="1037" y="1301"/>
                    </a:lnTo>
                    <a:lnTo>
                      <a:pt x="1086" y="1294"/>
                    </a:lnTo>
                    <a:lnTo>
                      <a:pt x="1128" y="1309"/>
                    </a:lnTo>
                    <a:lnTo>
                      <a:pt x="1177" y="1280"/>
                    </a:lnTo>
                    <a:lnTo>
                      <a:pt x="1233" y="1316"/>
                    </a:lnTo>
                    <a:lnTo>
                      <a:pt x="1247" y="1316"/>
                    </a:lnTo>
                    <a:lnTo>
                      <a:pt x="1310" y="1280"/>
                    </a:lnTo>
                    <a:lnTo>
                      <a:pt x="1345" y="1287"/>
                    </a:lnTo>
                    <a:lnTo>
                      <a:pt x="1408" y="1231"/>
                    </a:lnTo>
                    <a:lnTo>
                      <a:pt x="1457" y="1273"/>
                    </a:lnTo>
                    <a:lnTo>
                      <a:pt x="1499" y="1238"/>
                    </a:lnTo>
                    <a:lnTo>
                      <a:pt x="1576" y="1294"/>
                    </a:lnTo>
                    <a:lnTo>
                      <a:pt x="1590" y="1301"/>
                    </a:lnTo>
                    <a:lnTo>
                      <a:pt x="1618" y="1280"/>
                    </a:lnTo>
                    <a:lnTo>
                      <a:pt x="1702" y="1266"/>
                    </a:lnTo>
                    <a:lnTo>
                      <a:pt x="1751" y="1309"/>
                    </a:lnTo>
                    <a:lnTo>
                      <a:pt x="1779" y="1309"/>
                    </a:lnTo>
                    <a:lnTo>
                      <a:pt x="1807" y="1301"/>
                    </a:lnTo>
                    <a:lnTo>
                      <a:pt x="1863" y="1266"/>
                    </a:lnTo>
                    <a:lnTo>
                      <a:pt x="1940" y="1280"/>
                    </a:lnTo>
                    <a:lnTo>
                      <a:pt x="1968" y="1301"/>
                    </a:lnTo>
                    <a:lnTo>
                      <a:pt x="1989" y="1280"/>
                    </a:lnTo>
                    <a:lnTo>
                      <a:pt x="2059" y="1266"/>
                    </a:lnTo>
                    <a:lnTo>
                      <a:pt x="2101" y="1266"/>
                    </a:lnTo>
                    <a:lnTo>
                      <a:pt x="2165" y="1259"/>
                    </a:lnTo>
                    <a:lnTo>
                      <a:pt x="2200" y="1280"/>
                    </a:lnTo>
                    <a:lnTo>
                      <a:pt x="2235" y="1266"/>
                    </a:lnTo>
                    <a:lnTo>
                      <a:pt x="2291" y="1266"/>
                    </a:lnTo>
                    <a:lnTo>
                      <a:pt x="2340" y="1259"/>
                    </a:lnTo>
                    <a:lnTo>
                      <a:pt x="2403" y="1252"/>
                    </a:lnTo>
                    <a:lnTo>
                      <a:pt x="2438" y="1287"/>
                    </a:lnTo>
                    <a:lnTo>
                      <a:pt x="2480" y="1245"/>
                    </a:lnTo>
                    <a:lnTo>
                      <a:pt x="2529" y="1280"/>
                    </a:lnTo>
                    <a:lnTo>
                      <a:pt x="2564" y="1252"/>
                    </a:lnTo>
                    <a:lnTo>
                      <a:pt x="2641" y="1280"/>
                    </a:lnTo>
                    <a:lnTo>
                      <a:pt x="2683" y="1316"/>
                    </a:lnTo>
                    <a:lnTo>
                      <a:pt x="2697" y="1316"/>
                    </a:lnTo>
                    <a:lnTo>
                      <a:pt x="2739" y="1273"/>
                    </a:lnTo>
                    <a:lnTo>
                      <a:pt x="2816" y="1266"/>
                    </a:lnTo>
                    <a:lnTo>
                      <a:pt x="2886" y="1301"/>
                    </a:lnTo>
                    <a:lnTo>
                      <a:pt x="2949" y="1217"/>
                    </a:lnTo>
                    <a:lnTo>
                      <a:pt x="3005" y="1301"/>
                    </a:lnTo>
                    <a:lnTo>
                      <a:pt x="3040" y="1280"/>
                    </a:lnTo>
                    <a:lnTo>
                      <a:pt x="3096" y="1316"/>
                    </a:lnTo>
                    <a:lnTo>
                      <a:pt x="3117" y="1316"/>
                    </a:lnTo>
                    <a:lnTo>
                      <a:pt x="3180" y="1266"/>
                    </a:lnTo>
                    <a:lnTo>
                      <a:pt x="3243" y="1309"/>
                    </a:lnTo>
                    <a:lnTo>
                      <a:pt x="3264" y="1316"/>
                    </a:lnTo>
                    <a:lnTo>
                      <a:pt x="3348" y="1259"/>
                    </a:lnTo>
                    <a:lnTo>
                      <a:pt x="3418" y="1252"/>
                    </a:lnTo>
                    <a:lnTo>
                      <a:pt x="3474" y="1273"/>
                    </a:lnTo>
                    <a:lnTo>
                      <a:pt x="3509" y="1287"/>
                    </a:lnTo>
                    <a:lnTo>
                      <a:pt x="3551" y="1273"/>
                    </a:lnTo>
                    <a:lnTo>
                      <a:pt x="3621" y="1287"/>
                    </a:lnTo>
                    <a:lnTo>
                      <a:pt x="3635" y="1301"/>
                    </a:lnTo>
                    <a:lnTo>
                      <a:pt x="3691" y="1252"/>
                    </a:lnTo>
                    <a:lnTo>
                      <a:pt x="3733" y="1294"/>
                    </a:lnTo>
                    <a:lnTo>
                      <a:pt x="3783" y="1238"/>
                    </a:lnTo>
                    <a:lnTo>
                      <a:pt x="3846" y="1301"/>
                    </a:lnTo>
                    <a:lnTo>
                      <a:pt x="3860" y="1294"/>
                    </a:lnTo>
                    <a:lnTo>
                      <a:pt x="3923" y="1259"/>
                    </a:lnTo>
                    <a:lnTo>
                      <a:pt x="3972" y="1280"/>
                    </a:lnTo>
                    <a:lnTo>
                      <a:pt x="4028" y="1259"/>
                    </a:lnTo>
                    <a:lnTo>
                      <a:pt x="4063" y="1287"/>
                    </a:lnTo>
                    <a:lnTo>
                      <a:pt x="4091" y="1266"/>
                    </a:lnTo>
                    <a:lnTo>
                      <a:pt x="4154" y="1252"/>
                    </a:lnTo>
                    <a:lnTo>
                      <a:pt x="4231" y="1259"/>
                    </a:lnTo>
                    <a:lnTo>
                      <a:pt x="4266" y="1309"/>
                    </a:lnTo>
                    <a:lnTo>
                      <a:pt x="4294" y="1287"/>
                    </a:lnTo>
                    <a:lnTo>
                      <a:pt x="4336" y="1301"/>
                    </a:lnTo>
                    <a:lnTo>
                      <a:pt x="4371" y="1280"/>
                    </a:lnTo>
                    <a:lnTo>
                      <a:pt x="4448" y="1266"/>
                    </a:lnTo>
                    <a:lnTo>
                      <a:pt x="4476" y="1287"/>
                    </a:lnTo>
                    <a:lnTo>
                      <a:pt x="4525" y="1231"/>
                    </a:lnTo>
                    <a:lnTo>
                      <a:pt x="4602" y="1301"/>
                    </a:lnTo>
                    <a:lnTo>
                      <a:pt x="4609" y="1301"/>
                    </a:lnTo>
                    <a:lnTo>
                      <a:pt x="4644" y="1259"/>
                    </a:lnTo>
                    <a:lnTo>
                      <a:pt x="4770" y="1259"/>
                    </a:lnTo>
                    <a:lnTo>
                      <a:pt x="4812" y="1273"/>
                    </a:lnTo>
                    <a:lnTo>
                      <a:pt x="4854" y="1252"/>
                    </a:lnTo>
                    <a:lnTo>
                      <a:pt x="4910" y="1280"/>
                    </a:lnTo>
                    <a:lnTo>
                      <a:pt x="4959" y="1273"/>
                    </a:lnTo>
                    <a:lnTo>
                      <a:pt x="5001" y="1301"/>
                    </a:lnTo>
                    <a:lnTo>
                      <a:pt x="5036" y="1280"/>
                    </a:lnTo>
                    <a:lnTo>
                      <a:pt x="5085" y="1309"/>
                    </a:lnTo>
                    <a:lnTo>
                      <a:pt x="5106" y="1294"/>
                    </a:lnTo>
                    <a:lnTo>
                      <a:pt x="5176" y="1238"/>
                    </a:lnTo>
                    <a:lnTo>
                      <a:pt x="5239" y="1273"/>
                    </a:lnTo>
                    <a:lnTo>
                      <a:pt x="5309" y="1280"/>
                    </a:lnTo>
                    <a:lnTo>
                      <a:pt x="5358" y="1259"/>
                    </a:lnTo>
                    <a:lnTo>
                      <a:pt x="5436" y="1259"/>
                    </a:lnTo>
                    <a:lnTo>
                      <a:pt x="5471" y="1301"/>
                    </a:lnTo>
                    <a:lnTo>
                      <a:pt x="5492" y="1301"/>
                    </a:lnTo>
                    <a:lnTo>
                      <a:pt x="5555" y="1266"/>
                    </a:lnTo>
                    <a:lnTo>
                      <a:pt x="5611" y="1309"/>
                    </a:lnTo>
                    <a:lnTo>
                      <a:pt x="5632" y="1301"/>
                    </a:lnTo>
                    <a:lnTo>
                      <a:pt x="5688" y="1280"/>
                    </a:lnTo>
                    <a:lnTo>
                      <a:pt x="5744" y="1294"/>
                    </a:lnTo>
                    <a:lnTo>
                      <a:pt x="5793" y="1287"/>
                    </a:lnTo>
                    <a:lnTo>
                      <a:pt x="5835" y="1301"/>
                    </a:lnTo>
                    <a:lnTo>
                      <a:pt x="5849" y="1294"/>
                    </a:lnTo>
                    <a:lnTo>
                      <a:pt x="5863" y="1280"/>
                    </a:lnTo>
                    <a:lnTo>
                      <a:pt x="5849" y="1259"/>
                    </a:lnTo>
                    <a:lnTo>
                      <a:pt x="5786" y="1188"/>
                    </a:lnTo>
                    <a:lnTo>
                      <a:pt x="5856" y="1118"/>
                    </a:lnTo>
                    <a:lnTo>
                      <a:pt x="5863" y="1089"/>
                    </a:lnTo>
                    <a:lnTo>
                      <a:pt x="5863" y="1068"/>
                    </a:lnTo>
                    <a:lnTo>
                      <a:pt x="5800" y="997"/>
                    </a:lnTo>
                    <a:lnTo>
                      <a:pt x="5856" y="927"/>
                    </a:lnTo>
                    <a:lnTo>
                      <a:pt x="5863" y="919"/>
                    </a:lnTo>
                    <a:lnTo>
                      <a:pt x="5807" y="877"/>
                    </a:lnTo>
                    <a:lnTo>
                      <a:pt x="5814" y="813"/>
                    </a:lnTo>
                    <a:lnTo>
                      <a:pt x="5800" y="743"/>
                    </a:lnTo>
                    <a:lnTo>
                      <a:pt x="5835" y="714"/>
                    </a:lnTo>
                    <a:lnTo>
                      <a:pt x="5793" y="686"/>
                    </a:lnTo>
                    <a:lnTo>
                      <a:pt x="5828" y="594"/>
                    </a:lnTo>
                    <a:lnTo>
                      <a:pt x="5849" y="573"/>
                    </a:lnTo>
                    <a:lnTo>
                      <a:pt x="5814" y="530"/>
                    </a:lnTo>
                    <a:lnTo>
                      <a:pt x="5835" y="488"/>
                    </a:lnTo>
                    <a:lnTo>
                      <a:pt x="5793" y="445"/>
                    </a:lnTo>
                    <a:lnTo>
                      <a:pt x="5814" y="361"/>
                    </a:lnTo>
                    <a:lnTo>
                      <a:pt x="5828" y="332"/>
                    </a:lnTo>
                    <a:lnTo>
                      <a:pt x="5814" y="276"/>
                    </a:lnTo>
                    <a:lnTo>
                      <a:pt x="5870" y="219"/>
                    </a:lnTo>
                    <a:lnTo>
                      <a:pt x="5870" y="212"/>
                    </a:lnTo>
                    <a:lnTo>
                      <a:pt x="5835" y="170"/>
                    </a:lnTo>
                    <a:lnTo>
                      <a:pt x="5821" y="170"/>
                    </a:lnTo>
                    <a:lnTo>
                      <a:pt x="5786" y="148"/>
                    </a:lnTo>
                    <a:lnTo>
                      <a:pt x="5737" y="205"/>
                    </a:lnTo>
                    <a:lnTo>
                      <a:pt x="5674" y="127"/>
                    </a:lnTo>
                    <a:lnTo>
                      <a:pt x="5639" y="134"/>
                    </a:lnTo>
                    <a:lnTo>
                      <a:pt x="5597" y="120"/>
                    </a:lnTo>
                    <a:lnTo>
                      <a:pt x="5569" y="127"/>
                    </a:lnTo>
                    <a:lnTo>
                      <a:pt x="5520" y="163"/>
                    </a:lnTo>
                    <a:lnTo>
                      <a:pt x="5450" y="184"/>
                    </a:lnTo>
                    <a:lnTo>
                      <a:pt x="5400" y="141"/>
                    </a:lnTo>
                    <a:lnTo>
                      <a:pt x="5351" y="155"/>
                    </a:lnTo>
                    <a:lnTo>
                      <a:pt x="5302" y="113"/>
                    </a:lnTo>
                    <a:lnTo>
                      <a:pt x="5274" y="113"/>
                    </a:lnTo>
                    <a:lnTo>
                      <a:pt x="5246" y="127"/>
                    </a:lnTo>
                    <a:lnTo>
                      <a:pt x="5190" y="177"/>
                    </a:lnTo>
                    <a:lnTo>
                      <a:pt x="5106" y="177"/>
                    </a:lnTo>
                    <a:lnTo>
                      <a:pt x="5064" y="120"/>
                    </a:lnTo>
                    <a:lnTo>
                      <a:pt x="5057" y="120"/>
                    </a:lnTo>
                    <a:lnTo>
                      <a:pt x="4994" y="177"/>
                    </a:lnTo>
                    <a:lnTo>
                      <a:pt x="4938" y="141"/>
                    </a:lnTo>
                    <a:lnTo>
                      <a:pt x="4889" y="163"/>
                    </a:lnTo>
                    <a:lnTo>
                      <a:pt x="4833" y="120"/>
                    </a:lnTo>
                    <a:lnTo>
                      <a:pt x="4812" y="120"/>
                    </a:lnTo>
                    <a:lnTo>
                      <a:pt x="4756" y="163"/>
                    </a:lnTo>
                    <a:lnTo>
                      <a:pt x="4714" y="134"/>
                    </a:lnTo>
                    <a:lnTo>
                      <a:pt x="4665" y="191"/>
                    </a:lnTo>
                    <a:lnTo>
                      <a:pt x="4595" y="134"/>
                    </a:lnTo>
                    <a:lnTo>
                      <a:pt x="4588" y="127"/>
                    </a:lnTo>
                    <a:lnTo>
                      <a:pt x="4532" y="198"/>
                    </a:lnTo>
                    <a:lnTo>
                      <a:pt x="4462" y="148"/>
                    </a:lnTo>
                    <a:lnTo>
                      <a:pt x="4413" y="148"/>
                    </a:lnTo>
                    <a:lnTo>
                      <a:pt x="4385" y="127"/>
                    </a:lnTo>
                    <a:lnTo>
                      <a:pt x="4357" y="155"/>
                    </a:lnTo>
                    <a:lnTo>
                      <a:pt x="4273" y="155"/>
                    </a:lnTo>
                    <a:lnTo>
                      <a:pt x="4252" y="141"/>
                    </a:lnTo>
                    <a:lnTo>
                      <a:pt x="4203" y="205"/>
                    </a:lnTo>
                    <a:lnTo>
                      <a:pt x="4147" y="148"/>
                    </a:lnTo>
                    <a:lnTo>
                      <a:pt x="4105" y="177"/>
                    </a:lnTo>
                    <a:lnTo>
                      <a:pt x="4028" y="141"/>
                    </a:lnTo>
                    <a:lnTo>
                      <a:pt x="4000" y="120"/>
                    </a:lnTo>
                    <a:lnTo>
                      <a:pt x="3979" y="127"/>
                    </a:lnTo>
                    <a:lnTo>
                      <a:pt x="3916" y="163"/>
                    </a:lnTo>
                    <a:lnTo>
                      <a:pt x="3874" y="134"/>
                    </a:lnTo>
                    <a:lnTo>
                      <a:pt x="3839" y="177"/>
                    </a:lnTo>
                    <a:lnTo>
                      <a:pt x="3754" y="155"/>
                    </a:lnTo>
                    <a:lnTo>
                      <a:pt x="3726" y="134"/>
                    </a:lnTo>
                    <a:lnTo>
                      <a:pt x="3691" y="141"/>
                    </a:lnTo>
                    <a:lnTo>
                      <a:pt x="3628" y="163"/>
                    </a:lnTo>
                    <a:lnTo>
                      <a:pt x="3579" y="127"/>
                    </a:lnTo>
                    <a:lnTo>
                      <a:pt x="3565" y="134"/>
                    </a:lnTo>
                    <a:lnTo>
                      <a:pt x="3502" y="184"/>
                    </a:lnTo>
                    <a:lnTo>
                      <a:pt x="3439" y="155"/>
                    </a:lnTo>
                    <a:lnTo>
                      <a:pt x="3341" y="163"/>
                    </a:lnTo>
                    <a:lnTo>
                      <a:pt x="3292" y="120"/>
                    </a:lnTo>
                    <a:lnTo>
                      <a:pt x="3278" y="120"/>
                    </a:lnTo>
                    <a:lnTo>
                      <a:pt x="3229" y="163"/>
                    </a:lnTo>
                    <a:lnTo>
                      <a:pt x="3180" y="155"/>
                    </a:lnTo>
                    <a:lnTo>
                      <a:pt x="3110" y="198"/>
                    </a:lnTo>
                    <a:lnTo>
                      <a:pt x="3068" y="134"/>
                    </a:lnTo>
                    <a:lnTo>
                      <a:pt x="3047" y="148"/>
                    </a:lnTo>
                    <a:lnTo>
                      <a:pt x="2984" y="170"/>
                    </a:lnTo>
                    <a:lnTo>
                      <a:pt x="2851" y="113"/>
                    </a:lnTo>
                    <a:lnTo>
                      <a:pt x="2816" y="134"/>
                    </a:lnTo>
                    <a:lnTo>
                      <a:pt x="2760" y="163"/>
                    </a:lnTo>
                    <a:lnTo>
                      <a:pt x="2704" y="163"/>
                    </a:lnTo>
                    <a:lnTo>
                      <a:pt x="2648" y="170"/>
                    </a:lnTo>
                    <a:lnTo>
                      <a:pt x="2599" y="134"/>
                    </a:lnTo>
                    <a:lnTo>
                      <a:pt x="2578" y="134"/>
                    </a:lnTo>
                    <a:lnTo>
                      <a:pt x="2529" y="163"/>
                    </a:lnTo>
                    <a:lnTo>
                      <a:pt x="2473" y="155"/>
                    </a:lnTo>
                    <a:lnTo>
                      <a:pt x="2417" y="170"/>
                    </a:lnTo>
                    <a:lnTo>
                      <a:pt x="2368" y="141"/>
                    </a:lnTo>
                    <a:lnTo>
                      <a:pt x="2319" y="141"/>
                    </a:lnTo>
                    <a:lnTo>
                      <a:pt x="2284" y="120"/>
                    </a:lnTo>
                    <a:lnTo>
                      <a:pt x="2249" y="134"/>
                    </a:lnTo>
                    <a:lnTo>
                      <a:pt x="2200" y="148"/>
                    </a:lnTo>
                    <a:lnTo>
                      <a:pt x="2144" y="155"/>
                    </a:lnTo>
                    <a:lnTo>
                      <a:pt x="2094" y="155"/>
                    </a:lnTo>
                    <a:lnTo>
                      <a:pt x="2045" y="148"/>
                    </a:lnTo>
                    <a:lnTo>
                      <a:pt x="1996" y="141"/>
                    </a:lnTo>
                    <a:lnTo>
                      <a:pt x="1961" y="134"/>
                    </a:lnTo>
                    <a:lnTo>
                      <a:pt x="1919" y="141"/>
                    </a:lnTo>
                    <a:lnTo>
                      <a:pt x="1856" y="163"/>
                    </a:lnTo>
                    <a:lnTo>
                      <a:pt x="1821" y="141"/>
                    </a:lnTo>
                    <a:lnTo>
                      <a:pt x="1779" y="177"/>
                    </a:lnTo>
                    <a:lnTo>
                      <a:pt x="1716" y="141"/>
                    </a:lnTo>
                    <a:lnTo>
                      <a:pt x="1695" y="148"/>
                    </a:lnTo>
                    <a:lnTo>
                      <a:pt x="1618" y="198"/>
                    </a:lnTo>
                    <a:lnTo>
                      <a:pt x="1576" y="141"/>
                    </a:lnTo>
                    <a:lnTo>
                      <a:pt x="1562" y="155"/>
                    </a:lnTo>
                    <a:lnTo>
                      <a:pt x="1485" y="177"/>
                    </a:lnTo>
                    <a:lnTo>
                      <a:pt x="1450" y="148"/>
                    </a:lnTo>
                    <a:lnTo>
                      <a:pt x="1401" y="198"/>
                    </a:lnTo>
                    <a:lnTo>
                      <a:pt x="1352" y="155"/>
                    </a:lnTo>
                    <a:lnTo>
                      <a:pt x="1317" y="184"/>
                    </a:lnTo>
                    <a:lnTo>
                      <a:pt x="1247" y="163"/>
                    </a:lnTo>
                    <a:lnTo>
                      <a:pt x="1191" y="141"/>
                    </a:lnTo>
                    <a:lnTo>
                      <a:pt x="1177" y="127"/>
                    </a:lnTo>
                    <a:lnTo>
                      <a:pt x="1128" y="184"/>
                    </a:lnTo>
                    <a:lnTo>
                      <a:pt x="1079" y="148"/>
                    </a:lnTo>
                    <a:lnTo>
                      <a:pt x="1023" y="184"/>
                    </a:lnTo>
                    <a:lnTo>
                      <a:pt x="988" y="148"/>
                    </a:lnTo>
                    <a:lnTo>
                      <a:pt x="953" y="184"/>
                    </a:lnTo>
                    <a:lnTo>
                      <a:pt x="876" y="170"/>
                    </a:lnTo>
                    <a:lnTo>
                      <a:pt x="841" y="163"/>
                    </a:lnTo>
                    <a:lnTo>
                      <a:pt x="778" y="177"/>
                    </a:lnTo>
                    <a:lnTo>
                      <a:pt x="729" y="120"/>
                    </a:lnTo>
                    <a:lnTo>
                      <a:pt x="701" y="120"/>
                    </a:lnTo>
                    <a:lnTo>
                      <a:pt x="680" y="120"/>
                    </a:lnTo>
                    <a:lnTo>
                      <a:pt x="631" y="177"/>
                    </a:lnTo>
                    <a:lnTo>
                      <a:pt x="540" y="177"/>
                    </a:lnTo>
                    <a:lnTo>
                      <a:pt x="491" y="120"/>
                    </a:lnTo>
                    <a:lnTo>
                      <a:pt x="484" y="120"/>
                    </a:lnTo>
                    <a:lnTo>
                      <a:pt x="441" y="155"/>
                    </a:lnTo>
                    <a:lnTo>
                      <a:pt x="322" y="163"/>
                    </a:lnTo>
                    <a:lnTo>
                      <a:pt x="259" y="134"/>
                    </a:lnTo>
                    <a:lnTo>
                      <a:pt x="245" y="127"/>
                    </a:lnTo>
                    <a:lnTo>
                      <a:pt x="203" y="163"/>
                    </a:lnTo>
                    <a:lnTo>
                      <a:pt x="154" y="155"/>
                    </a:lnTo>
                    <a:lnTo>
                      <a:pt x="147" y="155"/>
                    </a:lnTo>
                    <a:lnTo>
                      <a:pt x="140" y="163"/>
                    </a:lnTo>
                    <a:lnTo>
                      <a:pt x="147" y="205"/>
                    </a:lnTo>
                    <a:lnTo>
                      <a:pt x="133" y="240"/>
                    </a:lnTo>
                    <a:lnTo>
                      <a:pt x="154" y="276"/>
                    </a:lnTo>
                    <a:lnTo>
                      <a:pt x="182" y="339"/>
                    </a:lnTo>
                    <a:lnTo>
                      <a:pt x="147" y="403"/>
                    </a:lnTo>
                    <a:lnTo>
                      <a:pt x="133" y="467"/>
                    </a:lnTo>
                    <a:lnTo>
                      <a:pt x="196" y="523"/>
                    </a:lnTo>
                    <a:lnTo>
                      <a:pt x="126" y="608"/>
                    </a:lnTo>
                    <a:lnTo>
                      <a:pt x="210" y="665"/>
                    </a:lnTo>
                    <a:lnTo>
                      <a:pt x="140" y="721"/>
                    </a:lnTo>
                    <a:lnTo>
                      <a:pt x="182" y="750"/>
                    </a:lnTo>
                    <a:lnTo>
                      <a:pt x="154" y="806"/>
                    </a:lnTo>
                    <a:lnTo>
                      <a:pt x="182" y="863"/>
                    </a:lnTo>
                    <a:lnTo>
                      <a:pt x="147" y="919"/>
                    </a:lnTo>
                    <a:lnTo>
                      <a:pt x="147" y="955"/>
                    </a:lnTo>
                    <a:lnTo>
                      <a:pt x="147" y="983"/>
                    </a:lnTo>
                    <a:lnTo>
                      <a:pt x="182" y="1040"/>
                    </a:lnTo>
                    <a:lnTo>
                      <a:pt x="154" y="1118"/>
                    </a:lnTo>
                    <a:lnTo>
                      <a:pt x="133" y="1153"/>
                    </a:lnTo>
                    <a:lnTo>
                      <a:pt x="140" y="1202"/>
                    </a:lnTo>
                    <a:lnTo>
                      <a:pt x="126" y="1224"/>
                    </a:lnTo>
                    <a:lnTo>
                      <a:pt x="175" y="1273"/>
                    </a:lnTo>
                    <a:lnTo>
                      <a:pt x="154" y="1309"/>
                    </a:lnTo>
                    <a:lnTo>
                      <a:pt x="182" y="1316"/>
                    </a:lnTo>
                    <a:lnTo>
                      <a:pt x="238" y="1280"/>
                    </a:lnTo>
                    <a:lnTo>
                      <a:pt x="280" y="1309"/>
                    </a:lnTo>
                    <a:lnTo>
                      <a:pt x="322" y="1259"/>
                    </a:lnTo>
                    <a:lnTo>
                      <a:pt x="378" y="1280"/>
                    </a:lnTo>
                    <a:lnTo>
                      <a:pt x="427" y="1259"/>
                    </a:lnTo>
                    <a:lnTo>
                      <a:pt x="484" y="1287"/>
                    </a:lnTo>
                    <a:lnTo>
                      <a:pt x="533" y="1287"/>
                    </a:lnTo>
                    <a:lnTo>
                      <a:pt x="582" y="1316"/>
                    </a:lnTo>
                    <a:lnTo>
                      <a:pt x="596" y="1316"/>
                    </a:lnTo>
                    <a:lnTo>
                      <a:pt x="645" y="1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155"/>
              <p:cNvSpPr>
                <a:spLocks/>
              </p:cNvSpPr>
              <p:nvPr/>
            </p:nvSpPr>
            <p:spPr bwMode="auto">
              <a:xfrm>
                <a:off x="166" y="2581"/>
                <a:ext cx="2781" cy="396"/>
              </a:xfrm>
              <a:custGeom>
                <a:avLst/>
                <a:gdLst>
                  <a:gd name="T0" fmla="*/ 0 w 397"/>
                  <a:gd name="T1" fmla="*/ 0 h 56"/>
                  <a:gd name="T2" fmla="*/ 4 w 397"/>
                  <a:gd name="T3" fmla="*/ 14 h 56"/>
                  <a:gd name="T4" fmla="*/ 15 w 397"/>
                  <a:gd name="T5" fmla="*/ 49 h 56"/>
                  <a:gd name="T6" fmla="*/ 11 w 397"/>
                  <a:gd name="T7" fmla="*/ 26 h 56"/>
                  <a:gd name="T8" fmla="*/ 27 w 397"/>
                  <a:gd name="T9" fmla="*/ 15 h 56"/>
                  <a:gd name="T10" fmla="*/ 48 w 397"/>
                  <a:gd name="T11" fmla="*/ 24 h 56"/>
                  <a:gd name="T12" fmla="*/ 50 w 397"/>
                  <a:gd name="T13" fmla="*/ 49 h 56"/>
                  <a:gd name="T14" fmla="*/ 53 w 397"/>
                  <a:gd name="T15" fmla="*/ 49 h 56"/>
                  <a:gd name="T16" fmla="*/ 58 w 397"/>
                  <a:gd name="T17" fmla="*/ 15 h 56"/>
                  <a:gd name="T18" fmla="*/ 76 w 397"/>
                  <a:gd name="T19" fmla="*/ 38 h 56"/>
                  <a:gd name="T20" fmla="*/ 79 w 397"/>
                  <a:gd name="T21" fmla="*/ 15 h 56"/>
                  <a:gd name="T22" fmla="*/ 104 w 397"/>
                  <a:gd name="T23" fmla="*/ 45 h 56"/>
                  <a:gd name="T24" fmla="*/ 107 w 397"/>
                  <a:gd name="T25" fmla="*/ 19 h 56"/>
                  <a:gd name="T26" fmla="*/ 143 w 397"/>
                  <a:gd name="T27" fmla="*/ 17 h 56"/>
                  <a:gd name="T28" fmla="*/ 160 w 397"/>
                  <a:gd name="T29" fmla="*/ 40 h 56"/>
                  <a:gd name="T30" fmla="*/ 172 w 397"/>
                  <a:gd name="T31" fmla="*/ 42 h 56"/>
                  <a:gd name="T32" fmla="*/ 167 w 397"/>
                  <a:gd name="T33" fmla="*/ 28 h 56"/>
                  <a:gd name="T34" fmla="*/ 211 w 397"/>
                  <a:gd name="T35" fmla="*/ 21 h 56"/>
                  <a:gd name="T36" fmla="*/ 236 w 397"/>
                  <a:gd name="T37" fmla="*/ 26 h 56"/>
                  <a:gd name="T38" fmla="*/ 243 w 397"/>
                  <a:gd name="T39" fmla="*/ 52 h 56"/>
                  <a:gd name="T40" fmla="*/ 250 w 397"/>
                  <a:gd name="T41" fmla="*/ 19 h 56"/>
                  <a:gd name="T42" fmla="*/ 260 w 397"/>
                  <a:gd name="T43" fmla="*/ 21 h 56"/>
                  <a:gd name="T44" fmla="*/ 286 w 397"/>
                  <a:gd name="T45" fmla="*/ 22 h 56"/>
                  <a:gd name="T46" fmla="*/ 304 w 397"/>
                  <a:gd name="T47" fmla="*/ 38 h 56"/>
                  <a:gd name="T48" fmla="*/ 313 w 397"/>
                  <a:gd name="T49" fmla="*/ 56 h 56"/>
                  <a:gd name="T50" fmla="*/ 325 w 397"/>
                  <a:gd name="T51" fmla="*/ 19 h 56"/>
                  <a:gd name="T52" fmla="*/ 350 w 397"/>
                  <a:gd name="T53" fmla="*/ 17 h 56"/>
                  <a:gd name="T54" fmla="*/ 379 w 397"/>
                  <a:gd name="T55" fmla="*/ 17 h 56"/>
                  <a:gd name="T56" fmla="*/ 390 w 397"/>
                  <a:gd name="T57" fmla="*/ 52 h 56"/>
                  <a:gd name="T58" fmla="*/ 395 w 397"/>
                  <a:gd name="T59" fmla="*/ 12 h 56"/>
                  <a:gd name="T60" fmla="*/ 358 w 397"/>
                  <a:gd name="T61" fmla="*/ 12 h 56"/>
                  <a:gd name="T62" fmla="*/ 318 w 397"/>
                  <a:gd name="T63" fmla="*/ 8 h 56"/>
                  <a:gd name="T64" fmla="*/ 234 w 397"/>
                  <a:gd name="T65" fmla="*/ 12 h 56"/>
                  <a:gd name="T66" fmla="*/ 76 w 397"/>
                  <a:gd name="T67" fmla="*/ 14 h 56"/>
                  <a:gd name="T68" fmla="*/ 32 w 397"/>
                  <a:gd name="T69" fmla="*/ 8 h 56"/>
                  <a:gd name="T70" fmla="*/ 4 w 397"/>
                  <a:gd name="T71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7" h="56">
                    <a:moveTo>
                      <a:pt x="0" y="0"/>
                    </a:moveTo>
                    <a:cubicBezTo>
                      <a:pt x="0" y="5"/>
                      <a:pt x="2" y="8"/>
                      <a:pt x="4" y="14"/>
                    </a:cubicBezTo>
                    <a:cubicBezTo>
                      <a:pt x="8" y="22"/>
                      <a:pt x="8" y="43"/>
                      <a:pt x="15" y="49"/>
                    </a:cubicBezTo>
                    <a:cubicBezTo>
                      <a:pt x="20" y="40"/>
                      <a:pt x="11" y="35"/>
                      <a:pt x="11" y="26"/>
                    </a:cubicBezTo>
                    <a:cubicBezTo>
                      <a:pt x="11" y="15"/>
                      <a:pt x="18" y="15"/>
                      <a:pt x="27" y="15"/>
                    </a:cubicBezTo>
                    <a:cubicBezTo>
                      <a:pt x="37" y="15"/>
                      <a:pt x="44" y="14"/>
                      <a:pt x="48" y="24"/>
                    </a:cubicBezTo>
                    <a:cubicBezTo>
                      <a:pt x="50" y="31"/>
                      <a:pt x="50" y="42"/>
                      <a:pt x="50" y="49"/>
                    </a:cubicBezTo>
                    <a:cubicBezTo>
                      <a:pt x="50" y="49"/>
                      <a:pt x="51" y="49"/>
                      <a:pt x="53" y="49"/>
                    </a:cubicBezTo>
                    <a:cubicBezTo>
                      <a:pt x="55" y="40"/>
                      <a:pt x="50" y="21"/>
                      <a:pt x="58" y="15"/>
                    </a:cubicBezTo>
                    <a:cubicBezTo>
                      <a:pt x="72" y="5"/>
                      <a:pt x="72" y="31"/>
                      <a:pt x="76" y="38"/>
                    </a:cubicBezTo>
                    <a:cubicBezTo>
                      <a:pt x="78" y="29"/>
                      <a:pt x="79" y="24"/>
                      <a:pt x="79" y="15"/>
                    </a:cubicBezTo>
                    <a:cubicBezTo>
                      <a:pt x="99" y="17"/>
                      <a:pt x="99" y="29"/>
                      <a:pt x="104" y="45"/>
                    </a:cubicBezTo>
                    <a:cubicBezTo>
                      <a:pt x="104" y="38"/>
                      <a:pt x="100" y="24"/>
                      <a:pt x="107" y="19"/>
                    </a:cubicBezTo>
                    <a:cubicBezTo>
                      <a:pt x="122" y="26"/>
                      <a:pt x="129" y="14"/>
                      <a:pt x="143" y="17"/>
                    </a:cubicBezTo>
                    <a:cubicBezTo>
                      <a:pt x="158" y="21"/>
                      <a:pt x="160" y="26"/>
                      <a:pt x="160" y="40"/>
                    </a:cubicBezTo>
                    <a:cubicBezTo>
                      <a:pt x="160" y="56"/>
                      <a:pt x="174" y="56"/>
                      <a:pt x="172" y="42"/>
                    </a:cubicBezTo>
                    <a:cubicBezTo>
                      <a:pt x="172" y="36"/>
                      <a:pt x="172" y="31"/>
                      <a:pt x="167" y="28"/>
                    </a:cubicBezTo>
                    <a:cubicBezTo>
                      <a:pt x="167" y="19"/>
                      <a:pt x="202" y="21"/>
                      <a:pt x="211" y="21"/>
                    </a:cubicBezTo>
                    <a:cubicBezTo>
                      <a:pt x="220" y="21"/>
                      <a:pt x="229" y="19"/>
                      <a:pt x="236" y="26"/>
                    </a:cubicBezTo>
                    <a:cubicBezTo>
                      <a:pt x="243" y="33"/>
                      <a:pt x="237" y="43"/>
                      <a:pt x="243" y="52"/>
                    </a:cubicBezTo>
                    <a:cubicBezTo>
                      <a:pt x="253" y="47"/>
                      <a:pt x="244" y="28"/>
                      <a:pt x="250" y="19"/>
                    </a:cubicBezTo>
                    <a:cubicBezTo>
                      <a:pt x="253" y="21"/>
                      <a:pt x="257" y="21"/>
                      <a:pt x="260" y="21"/>
                    </a:cubicBezTo>
                    <a:cubicBezTo>
                      <a:pt x="272" y="19"/>
                      <a:pt x="274" y="17"/>
                      <a:pt x="286" y="22"/>
                    </a:cubicBezTo>
                    <a:cubicBezTo>
                      <a:pt x="295" y="26"/>
                      <a:pt x="300" y="26"/>
                      <a:pt x="304" y="38"/>
                    </a:cubicBezTo>
                    <a:cubicBezTo>
                      <a:pt x="306" y="42"/>
                      <a:pt x="307" y="56"/>
                      <a:pt x="313" y="56"/>
                    </a:cubicBezTo>
                    <a:cubicBezTo>
                      <a:pt x="323" y="56"/>
                      <a:pt x="309" y="22"/>
                      <a:pt x="325" y="19"/>
                    </a:cubicBezTo>
                    <a:cubicBezTo>
                      <a:pt x="332" y="17"/>
                      <a:pt x="343" y="19"/>
                      <a:pt x="350" y="17"/>
                    </a:cubicBezTo>
                    <a:cubicBezTo>
                      <a:pt x="358" y="17"/>
                      <a:pt x="372" y="15"/>
                      <a:pt x="379" y="17"/>
                    </a:cubicBezTo>
                    <a:cubicBezTo>
                      <a:pt x="393" y="22"/>
                      <a:pt x="390" y="40"/>
                      <a:pt x="390" y="52"/>
                    </a:cubicBezTo>
                    <a:cubicBezTo>
                      <a:pt x="397" y="40"/>
                      <a:pt x="395" y="26"/>
                      <a:pt x="395" y="12"/>
                    </a:cubicBezTo>
                    <a:cubicBezTo>
                      <a:pt x="385" y="10"/>
                      <a:pt x="371" y="14"/>
                      <a:pt x="358" y="12"/>
                    </a:cubicBezTo>
                    <a:cubicBezTo>
                      <a:pt x="344" y="10"/>
                      <a:pt x="332" y="8"/>
                      <a:pt x="318" y="8"/>
                    </a:cubicBezTo>
                    <a:cubicBezTo>
                      <a:pt x="290" y="10"/>
                      <a:pt x="262" y="12"/>
                      <a:pt x="234" y="12"/>
                    </a:cubicBezTo>
                    <a:cubicBezTo>
                      <a:pt x="181" y="12"/>
                      <a:pt x="129" y="10"/>
                      <a:pt x="76" y="14"/>
                    </a:cubicBezTo>
                    <a:cubicBezTo>
                      <a:pt x="60" y="14"/>
                      <a:pt x="48" y="8"/>
                      <a:pt x="32" y="8"/>
                    </a:cubicBezTo>
                    <a:cubicBezTo>
                      <a:pt x="23" y="8"/>
                      <a:pt x="11" y="10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156"/>
              <p:cNvSpPr>
                <a:spLocks/>
              </p:cNvSpPr>
              <p:nvPr/>
            </p:nvSpPr>
            <p:spPr bwMode="auto">
              <a:xfrm>
                <a:off x="3115" y="2581"/>
                <a:ext cx="2774" cy="396"/>
              </a:xfrm>
              <a:custGeom>
                <a:avLst/>
                <a:gdLst>
                  <a:gd name="T0" fmla="*/ 0 w 396"/>
                  <a:gd name="T1" fmla="*/ 0 h 56"/>
                  <a:gd name="T2" fmla="*/ 3 w 396"/>
                  <a:gd name="T3" fmla="*/ 14 h 56"/>
                  <a:gd name="T4" fmla="*/ 14 w 396"/>
                  <a:gd name="T5" fmla="*/ 49 h 56"/>
                  <a:gd name="T6" fmla="*/ 10 w 396"/>
                  <a:gd name="T7" fmla="*/ 26 h 56"/>
                  <a:gd name="T8" fmla="*/ 26 w 396"/>
                  <a:gd name="T9" fmla="*/ 15 h 56"/>
                  <a:gd name="T10" fmla="*/ 47 w 396"/>
                  <a:gd name="T11" fmla="*/ 24 h 56"/>
                  <a:gd name="T12" fmla="*/ 49 w 396"/>
                  <a:gd name="T13" fmla="*/ 49 h 56"/>
                  <a:gd name="T14" fmla="*/ 52 w 396"/>
                  <a:gd name="T15" fmla="*/ 49 h 56"/>
                  <a:gd name="T16" fmla="*/ 57 w 396"/>
                  <a:gd name="T17" fmla="*/ 15 h 56"/>
                  <a:gd name="T18" fmla="*/ 75 w 396"/>
                  <a:gd name="T19" fmla="*/ 38 h 56"/>
                  <a:gd name="T20" fmla="*/ 79 w 396"/>
                  <a:gd name="T21" fmla="*/ 15 h 56"/>
                  <a:gd name="T22" fmla="*/ 103 w 396"/>
                  <a:gd name="T23" fmla="*/ 45 h 56"/>
                  <a:gd name="T24" fmla="*/ 107 w 396"/>
                  <a:gd name="T25" fmla="*/ 19 h 56"/>
                  <a:gd name="T26" fmla="*/ 142 w 396"/>
                  <a:gd name="T27" fmla="*/ 17 h 56"/>
                  <a:gd name="T28" fmla="*/ 159 w 396"/>
                  <a:gd name="T29" fmla="*/ 40 h 56"/>
                  <a:gd name="T30" fmla="*/ 171 w 396"/>
                  <a:gd name="T31" fmla="*/ 42 h 56"/>
                  <a:gd name="T32" fmla="*/ 166 w 396"/>
                  <a:gd name="T33" fmla="*/ 28 h 56"/>
                  <a:gd name="T34" fmla="*/ 210 w 396"/>
                  <a:gd name="T35" fmla="*/ 21 h 56"/>
                  <a:gd name="T36" fmla="*/ 235 w 396"/>
                  <a:gd name="T37" fmla="*/ 26 h 56"/>
                  <a:gd name="T38" fmla="*/ 242 w 396"/>
                  <a:gd name="T39" fmla="*/ 52 h 56"/>
                  <a:gd name="T40" fmla="*/ 249 w 396"/>
                  <a:gd name="T41" fmla="*/ 19 h 56"/>
                  <a:gd name="T42" fmla="*/ 259 w 396"/>
                  <a:gd name="T43" fmla="*/ 21 h 56"/>
                  <a:gd name="T44" fmla="*/ 286 w 396"/>
                  <a:gd name="T45" fmla="*/ 22 h 56"/>
                  <a:gd name="T46" fmla="*/ 303 w 396"/>
                  <a:gd name="T47" fmla="*/ 38 h 56"/>
                  <a:gd name="T48" fmla="*/ 312 w 396"/>
                  <a:gd name="T49" fmla="*/ 56 h 56"/>
                  <a:gd name="T50" fmla="*/ 324 w 396"/>
                  <a:gd name="T51" fmla="*/ 19 h 56"/>
                  <a:gd name="T52" fmla="*/ 349 w 396"/>
                  <a:gd name="T53" fmla="*/ 17 h 56"/>
                  <a:gd name="T54" fmla="*/ 378 w 396"/>
                  <a:gd name="T55" fmla="*/ 17 h 56"/>
                  <a:gd name="T56" fmla="*/ 389 w 396"/>
                  <a:gd name="T57" fmla="*/ 52 h 56"/>
                  <a:gd name="T58" fmla="*/ 394 w 396"/>
                  <a:gd name="T59" fmla="*/ 12 h 56"/>
                  <a:gd name="T60" fmla="*/ 357 w 396"/>
                  <a:gd name="T61" fmla="*/ 12 h 56"/>
                  <a:gd name="T62" fmla="*/ 317 w 396"/>
                  <a:gd name="T63" fmla="*/ 8 h 56"/>
                  <a:gd name="T64" fmla="*/ 233 w 396"/>
                  <a:gd name="T65" fmla="*/ 12 h 56"/>
                  <a:gd name="T66" fmla="*/ 75 w 396"/>
                  <a:gd name="T67" fmla="*/ 14 h 56"/>
                  <a:gd name="T68" fmla="*/ 31 w 396"/>
                  <a:gd name="T69" fmla="*/ 8 h 56"/>
                  <a:gd name="T70" fmla="*/ 3 w 396"/>
                  <a:gd name="T71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6" h="56">
                    <a:moveTo>
                      <a:pt x="0" y="0"/>
                    </a:moveTo>
                    <a:cubicBezTo>
                      <a:pt x="0" y="5"/>
                      <a:pt x="1" y="8"/>
                      <a:pt x="3" y="14"/>
                    </a:cubicBezTo>
                    <a:cubicBezTo>
                      <a:pt x="7" y="22"/>
                      <a:pt x="7" y="43"/>
                      <a:pt x="14" y="49"/>
                    </a:cubicBezTo>
                    <a:cubicBezTo>
                      <a:pt x="19" y="40"/>
                      <a:pt x="10" y="35"/>
                      <a:pt x="10" y="26"/>
                    </a:cubicBezTo>
                    <a:cubicBezTo>
                      <a:pt x="10" y="15"/>
                      <a:pt x="17" y="15"/>
                      <a:pt x="26" y="15"/>
                    </a:cubicBezTo>
                    <a:cubicBezTo>
                      <a:pt x="36" y="15"/>
                      <a:pt x="43" y="14"/>
                      <a:pt x="47" y="24"/>
                    </a:cubicBezTo>
                    <a:cubicBezTo>
                      <a:pt x="49" y="31"/>
                      <a:pt x="49" y="42"/>
                      <a:pt x="49" y="49"/>
                    </a:cubicBezTo>
                    <a:cubicBezTo>
                      <a:pt x="49" y="49"/>
                      <a:pt x="50" y="49"/>
                      <a:pt x="52" y="49"/>
                    </a:cubicBezTo>
                    <a:cubicBezTo>
                      <a:pt x="54" y="40"/>
                      <a:pt x="49" y="21"/>
                      <a:pt x="57" y="15"/>
                    </a:cubicBezTo>
                    <a:cubicBezTo>
                      <a:pt x="71" y="5"/>
                      <a:pt x="71" y="31"/>
                      <a:pt x="75" y="38"/>
                    </a:cubicBezTo>
                    <a:cubicBezTo>
                      <a:pt x="77" y="29"/>
                      <a:pt x="79" y="24"/>
                      <a:pt x="79" y="15"/>
                    </a:cubicBezTo>
                    <a:cubicBezTo>
                      <a:pt x="98" y="17"/>
                      <a:pt x="98" y="29"/>
                      <a:pt x="103" y="45"/>
                    </a:cubicBezTo>
                    <a:cubicBezTo>
                      <a:pt x="103" y="38"/>
                      <a:pt x="100" y="24"/>
                      <a:pt x="107" y="19"/>
                    </a:cubicBezTo>
                    <a:cubicBezTo>
                      <a:pt x="121" y="26"/>
                      <a:pt x="128" y="14"/>
                      <a:pt x="142" y="17"/>
                    </a:cubicBezTo>
                    <a:cubicBezTo>
                      <a:pt x="157" y="21"/>
                      <a:pt x="159" y="26"/>
                      <a:pt x="159" y="40"/>
                    </a:cubicBezTo>
                    <a:cubicBezTo>
                      <a:pt x="159" y="56"/>
                      <a:pt x="173" y="56"/>
                      <a:pt x="171" y="42"/>
                    </a:cubicBezTo>
                    <a:cubicBezTo>
                      <a:pt x="171" y="36"/>
                      <a:pt x="171" y="31"/>
                      <a:pt x="166" y="28"/>
                    </a:cubicBezTo>
                    <a:cubicBezTo>
                      <a:pt x="166" y="19"/>
                      <a:pt x="201" y="21"/>
                      <a:pt x="210" y="21"/>
                    </a:cubicBezTo>
                    <a:cubicBezTo>
                      <a:pt x="219" y="21"/>
                      <a:pt x="228" y="19"/>
                      <a:pt x="235" y="26"/>
                    </a:cubicBezTo>
                    <a:cubicBezTo>
                      <a:pt x="242" y="33"/>
                      <a:pt x="236" y="43"/>
                      <a:pt x="242" y="52"/>
                    </a:cubicBezTo>
                    <a:cubicBezTo>
                      <a:pt x="252" y="47"/>
                      <a:pt x="243" y="28"/>
                      <a:pt x="249" y="19"/>
                    </a:cubicBezTo>
                    <a:cubicBezTo>
                      <a:pt x="252" y="21"/>
                      <a:pt x="256" y="21"/>
                      <a:pt x="259" y="21"/>
                    </a:cubicBezTo>
                    <a:cubicBezTo>
                      <a:pt x="271" y="19"/>
                      <a:pt x="273" y="17"/>
                      <a:pt x="286" y="22"/>
                    </a:cubicBezTo>
                    <a:cubicBezTo>
                      <a:pt x="294" y="26"/>
                      <a:pt x="300" y="26"/>
                      <a:pt x="303" y="38"/>
                    </a:cubicBezTo>
                    <a:cubicBezTo>
                      <a:pt x="305" y="42"/>
                      <a:pt x="307" y="56"/>
                      <a:pt x="312" y="56"/>
                    </a:cubicBezTo>
                    <a:cubicBezTo>
                      <a:pt x="322" y="56"/>
                      <a:pt x="308" y="22"/>
                      <a:pt x="324" y="19"/>
                    </a:cubicBezTo>
                    <a:cubicBezTo>
                      <a:pt x="331" y="17"/>
                      <a:pt x="342" y="19"/>
                      <a:pt x="349" y="17"/>
                    </a:cubicBezTo>
                    <a:cubicBezTo>
                      <a:pt x="357" y="17"/>
                      <a:pt x="371" y="15"/>
                      <a:pt x="378" y="17"/>
                    </a:cubicBezTo>
                    <a:cubicBezTo>
                      <a:pt x="393" y="22"/>
                      <a:pt x="389" y="40"/>
                      <a:pt x="389" y="52"/>
                    </a:cubicBezTo>
                    <a:cubicBezTo>
                      <a:pt x="396" y="40"/>
                      <a:pt x="394" y="26"/>
                      <a:pt x="394" y="12"/>
                    </a:cubicBezTo>
                    <a:cubicBezTo>
                      <a:pt x="384" y="10"/>
                      <a:pt x="370" y="14"/>
                      <a:pt x="357" y="12"/>
                    </a:cubicBezTo>
                    <a:cubicBezTo>
                      <a:pt x="343" y="10"/>
                      <a:pt x="331" y="8"/>
                      <a:pt x="317" y="8"/>
                    </a:cubicBezTo>
                    <a:cubicBezTo>
                      <a:pt x="289" y="10"/>
                      <a:pt x="261" y="12"/>
                      <a:pt x="233" y="12"/>
                    </a:cubicBezTo>
                    <a:cubicBezTo>
                      <a:pt x="180" y="12"/>
                      <a:pt x="128" y="10"/>
                      <a:pt x="75" y="14"/>
                    </a:cubicBezTo>
                    <a:cubicBezTo>
                      <a:pt x="59" y="14"/>
                      <a:pt x="47" y="8"/>
                      <a:pt x="31" y="8"/>
                    </a:cubicBezTo>
                    <a:cubicBezTo>
                      <a:pt x="22" y="8"/>
                      <a:pt x="10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500178" y="1290686"/>
              <a:ext cx="4767652" cy="7886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 smtClean="0">
                  <a:ln w="2857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Snap ITC" panose="04040A07060A02020202" pitchFamily="82" charset="0"/>
                </a:rPr>
                <a:t>THANK YOU</a:t>
              </a:r>
              <a:endParaRPr lang="zh-CN" altLang="en-US" sz="60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Snap ITC" panose="04040A07060A02020202" pitchFamily="82" charset="0"/>
              </a:endParaRPr>
            </a:p>
          </p:txBody>
        </p:sp>
      </p:grpSp>
      <p:sp>
        <p:nvSpPr>
          <p:cNvPr id="6" name="e7d195523061f1c0" descr="e7d195523061f1c04045225a878dfc257dff7dff43336007BE456E13F5D6A39C111E01A1D0DED560D1697852701D9983FFE6F8418ABA1165B5E5FB7294405997E82332F17E545E12D35CAC327149399EA8F829EDF10358DC5E64966A10207BBA3853A386D1DB15C878879610EFD99F461201FDE96ABBCC6DFC119D3520B9CCCA4E4C4F0D44EC7CED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e7d195523061f1c04045225a878dfc257dff7dff43336007BE456E13F5D6A39C111E01A1D0DED560D1697852701D9983FFE6F8418ABA1165B5E5FB7294405997E82332F17E545E12D35CAC327149399EA8F829EDF10358DC5E64966A10207BBA3853A386D1DB15C878879610EFD99F461201FDE96ABBCC6DFC119D3520B9CCCA4E4C4F0D44EC7CED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2180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5179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e7d195523061f1c04045225a878dfc257dff7dff43336007BE456E13F5D6A39C111E01A1D0DED560D1697852701D9983FFE6F8418ABA1165B5E5FB7294405997E82332F17E545E12D35CAC327149399EA8F829EDF10358DC5E64966A10207BBA3853A386D1DB15C878879610EFD99F461201FDE96ABBCC6DFC119D3520B9CCCA4E4C4F0D44EC7CED</_7b1dac89e7d195523061f1c0316ecb71>
</e7d195523061f1c0>
</file>

<file path=customXml/itemProps1.xml><?xml version="1.0" encoding="utf-8"?>
<ds:datastoreItem xmlns:ds="http://schemas.openxmlformats.org/officeDocument/2006/customXml" ds:itemID="{0A95A789-F4F4-4174-A192-45D718BB001A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87</Words>
  <Application>Microsoft Office PowerPoint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Snap ITC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>©PPTSTORE 版权所有</dc:description>
  <cp:lastModifiedBy>ypppt</cp:lastModifiedBy>
  <cp:revision>27</cp:revision>
  <dcterms:created xsi:type="dcterms:W3CDTF">2016-10-17T07:16:09Z</dcterms:created>
  <dcterms:modified xsi:type="dcterms:W3CDTF">2016-10-21T01:47:08Z</dcterms:modified>
</cp:coreProperties>
</file>