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14"/>
  </p:notesMasterIdLst>
  <p:sldIdLst>
    <p:sldId id="259" r:id="rId3"/>
    <p:sldId id="266" r:id="rId4"/>
    <p:sldId id="270" r:id="rId5"/>
    <p:sldId id="271" r:id="rId6"/>
    <p:sldId id="269" r:id="rId7"/>
    <p:sldId id="268" r:id="rId8"/>
    <p:sldId id="267" r:id="rId9"/>
    <p:sldId id="265" r:id="rId10"/>
    <p:sldId id="264" r:id="rId11"/>
    <p:sldId id="263" r:id="rId12"/>
    <p:sldId id="27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E89F36-6F18-4684-956A-C9D1472D0987}" type="datetimeFigureOut">
              <a:rPr lang="zh-CN" altLang="en-US" smtClean="0"/>
              <a:t>2017/11/4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42C94-1239-486E-ABE6-FEECF38932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389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89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264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326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104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331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328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85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91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058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567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779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294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68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9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2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12.png"/><Relationship Id="rId5" Type="http://schemas.openxmlformats.org/officeDocument/2006/relationships/image" Target="../media/image26.png"/><Relationship Id="rId10" Type="http://schemas.openxmlformats.org/officeDocument/2006/relationships/image" Target="../media/image11.png"/><Relationship Id="rId4" Type="http://schemas.openxmlformats.org/officeDocument/2006/relationships/image" Target="../media/image2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89412AB-2C9E-44DB-A682-B41FD28F0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257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48D0539-F4C0-4A3A-8329-13BFAE54B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057" y="0"/>
            <a:ext cx="3379936" cy="4572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136EA03-AB91-4169-8B38-5F16F4C83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11" y="-1012371"/>
            <a:ext cx="3379936" cy="4572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10ABE62-D38F-4C90-8879-0FEA4E300E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254" y="0"/>
            <a:ext cx="3379936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1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9076153-320A-4015-AC58-A4F981F726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238" y="1638300"/>
            <a:ext cx="614216" cy="107862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53FE164-3A28-4D2F-883C-6F189E8DB2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511" y="244432"/>
            <a:ext cx="3093489" cy="54324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D3DA699-71EA-4007-9299-2070B49C78C7}"/>
              </a:ext>
            </a:extLst>
          </p:cNvPr>
          <p:cNvSpPr/>
          <p:nvPr/>
        </p:nvSpPr>
        <p:spPr>
          <a:xfrm>
            <a:off x="3096868" y="2824532"/>
            <a:ext cx="6001643" cy="28523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皓月当空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月华流泻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每逢佳节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常怀感恩之心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常念相助之人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常感相识之缘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常忆朋友之情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值此中秋节来临之际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真诚祝福各位及家人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身体健康！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工作顺利！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合家欢乐！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万事如意！</a:t>
            </a:r>
            <a:endParaRPr lang="en-US" altLang="zh-CN" spc="3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中秋快乐！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755471F-C293-454D-B4B8-08FE17F17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8835">
            <a:off x="333928" y="2146300"/>
            <a:ext cx="2824362" cy="47117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6FD1AB9-663E-44F3-ACA9-EAA65433D31D}"/>
              </a:ext>
            </a:extLst>
          </p:cNvPr>
          <p:cNvSpPr txBox="1"/>
          <p:nvPr/>
        </p:nvSpPr>
        <p:spPr>
          <a:xfrm>
            <a:off x="2837411" y="1204913"/>
            <a:ext cx="6261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8000" dirty="0">
                <a:solidFill>
                  <a:schemeClr val="bg1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中秋祝福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DD8813F-0924-4BF7-9EEC-BDE7ACF6E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7016" y="1692104"/>
            <a:ext cx="614216" cy="107862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287AF6E-1BFF-46CC-BD28-F22C5859CE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078" y="0"/>
            <a:ext cx="2378093" cy="22352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57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6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44A6BDC-CB4C-455C-8A88-B7AD878F8E46}"/>
              </a:ext>
            </a:extLst>
          </p:cNvPr>
          <p:cNvGrpSpPr/>
          <p:nvPr/>
        </p:nvGrpSpPr>
        <p:grpSpPr>
          <a:xfrm>
            <a:off x="1332532" y="1814078"/>
            <a:ext cx="9550082" cy="4150685"/>
            <a:chOff x="1320957" y="1814078"/>
            <a:chExt cx="9550082" cy="4150685"/>
          </a:xfrm>
        </p:grpSpPr>
        <p:sp>
          <p:nvSpPr>
            <p:cNvPr id="4" name="任意多边形 4">
              <a:extLst>
                <a:ext uri="{FF2B5EF4-FFF2-40B4-BE49-F238E27FC236}">
                  <a16:creationId xmlns="" xmlns:a16="http://schemas.microsoft.com/office/drawing/2014/main" id="{E2E44862-9331-4B8D-A7C2-D3B103497CA6}"/>
                </a:ext>
              </a:extLst>
            </p:cNvPr>
            <p:cNvSpPr/>
            <p:nvPr/>
          </p:nvSpPr>
          <p:spPr>
            <a:xfrm>
              <a:off x="1320957" y="1814078"/>
              <a:ext cx="9550082" cy="4150685"/>
            </a:xfrm>
            <a:custGeom>
              <a:avLst/>
              <a:gdLst>
                <a:gd name="connsiteX0" fmla="*/ 0 w 9550082"/>
                <a:gd name="connsiteY0" fmla="*/ 0 h 4150685"/>
                <a:gd name="connsiteX1" fmla="*/ 8829475 w 9550082"/>
                <a:gd name="connsiteY1" fmla="*/ 0 h 4150685"/>
                <a:gd name="connsiteX2" fmla="*/ 8829475 w 9550082"/>
                <a:gd name="connsiteY2" fmla="*/ 663430 h 4150685"/>
                <a:gd name="connsiteX3" fmla="*/ 9550082 w 9550082"/>
                <a:gd name="connsiteY3" fmla="*/ 663430 h 4150685"/>
                <a:gd name="connsiteX4" fmla="*/ 9550082 w 9550082"/>
                <a:gd name="connsiteY4" fmla="*/ 4150685 h 4150685"/>
                <a:gd name="connsiteX5" fmla="*/ 709409 w 9550082"/>
                <a:gd name="connsiteY5" fmla="*/ 4150685 h 4150685"/>
                <a:gd name="connsiteX6" fmla="*/ 709409 w 9550082"/>
                <a:gd name="connsiteY6" fmla="*/ 3466452 h 4150685"/>
                <a:gd name="connsiteX7" fmla="*/ 0 w 9550082"/>
                <a:gd name="connsiteY7" fmla="*/ 3466452 h 4150685"/>
                <a:gd name="connsiteX8" fmla="*/ 0 w 9550082"/>
                <a:gd name="connsiteY8" fmla="*/ 0 h 4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50082" h="4150685">
                  <a:moveTo>
                    <a:pt x="0" y="0"/>
                  </a:moveTo>
                  <a:lnTo>
                    <a:pt x="8829475" y="0"/>
                  </a:lnTo>
                  <a:lnTo>
                    <a:pt x="8829475" y="663430"/>
                  </a:lnTo>
                  <a:lnTo>
                    <a:pt x="9550082" y="663430"/>
                  </a:lnTo>
                  <a:lnTo>
                    <a:pt x="9550082" y="4150685"/>
                  </a:lnTo>
                  <a:lnTo>
                    <a:pt x="709409" y="4150685"/>
                  </a:lnTo>
                  <a:lnTo>
                    <a:pt x="709409" y="3466452"/>
                  </a:lnTo>
                  <a:lnTo>
                    <a:pt x="0" y="34664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>
                <a:alpha val="14000"/>
              </a:sysClr>
            </a:solidFill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="" xmlns:a16="http://schemas.microsoft.com/office/drawing/2014/main" id="{E75525F9-03BB-4F8C-AC67-963EB8883C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6944" y="1888852"/>
              <a:ext cx="462016" cy="462014"/>
            </a:xfrm>
            <a:custGeom>
              <a:avLst/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ysClr val="window" lastClr="FFFFFF">
                <a:alpha val="58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="" xmlns:a16="http://schemas.microsoft.com/office/drawing/2014/main" id="{757AAA55-06BA-4707-A5AE-B9F71A0397AD}"/>
                </a:ext>
              </a:extLst>
            </p:cNvPr>
            <p:cNvSpPr>
              <a:spLocks noEditPoints="1"/>
            </p:cNvSpPr>
            <p:nvPr/>
          </p:nvSpPr>
          <p:spPr bwMode="auto">
            <a:xfrm flipH="1" flipV="1">
              <a:off x="1418284" y="5465567"/>
              <a:ext cx="462016" cy="462014"/>
            </a:xfrm>
            <a:custGeom>
              <a:avLst/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ysClr val="window" lastClr="FFFFFF">
                <a:alpha val="58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808CD4E-BEE9-443C-915E-73EAFEE6BE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-15240" y="-15240"/>
            <a:ext cx="4060587" cy="2869340"/>
          </a:xfrm>
          <a:prstGeom prst="rect">
            <a:avLst/>
          </a:prstGeom>
        </p:spPr>
      </p:pic>
      <p:sp>
        <p:nvSpPr>
          <p:cNvPr id="8" name="Freeform 22">
            <a:extLst>
              <a:ext uri="{FF2B5EF4-FFF2-40B4-BE49-F238E27FC236}">
                <a16:creationId xmlns="" xmlns:a16="http://schemas.microsoft.com/office/drawing/2014/main" id="{357D48E0-FD84-486E-B89F-A1404C0444F0}"/>
              </a:ext>
            </a:extLst>
          </p:cNvPr>
          <p:cNvSpPr>
            <a:spLocks noEditPoints="1"/>
          </p:cNvSpPr>
          <p:nvPr/>
        </p:nvSpPr>
        <p:spPr bwMode="auto">
          <a:xfrm>
            <a:off x="269983" y="822510"/>
            <a:ext cx="1835971" cy="881730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ysClr val="window" lastClr="FFFFFF">
              <a:lumMod val="75000"/>
              <a:alpha val="72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15181349-5FA3-4A30-8B79-7040E379D918}"/>
              </a:ext>
            </a:extLst>
          </p:cNvPr>
          <p:cNvGrpSpPr/>
          <p:nvPr/>
        </p:nvGrpSpPr>
        <p:grpSpPr>
          <a:xfrm>
            <a:off x="9824720" y="5791267"/>
            <a:ext cx="2328619" cy="1015481"/>
            <a:chOff x="8623846" y="5267581"/>
            <a:chExt cx="3529493" cy="1539167"/>
          </a:xfrm>
        </p:grpSpPr>
        <p:sp>
          <p:nvSpPr>
            <p:cNvPr id="10" name="Freeform 22">
              <a:extLst>
                <a:ext uri="{FF2B5EF4-FFF2-40B4-BE49-F238E27FC236}">
                  <a16:creationId xmlns="" xmlns:a16="http://schemas.microsoft.com/office/drawing/2014/main" id="{9038206C-C9CD-4D72-AB70-0D5E7AD867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3846" y="5267581"/>
              <a:ext cx="2614174" cy="1255464"/>
            </a:xfrm>
            <a:custGeom>
              <a:avLst/>
              <a:gdLst>
                <a:gd name="T0" fmla="*/ 779 w 804"/>
                <a:gd name="T1" fmla="*/ 108 h 386"/>
                <a:gd name="T2" fmla="*/ 531 w 804"/>
                <a:gd name="T3" fmla="*/ 114 h 386"/>
                <a:gd name="T4" fmla="*/ 542 w 804"/>
                <a:gd name="T5" fmla="*/ 53 h 386"/>
                <a:gd name="T6" fmla="*/ 616 w 804"/>
                <a:gd name="T7" fmla="*/ 27 h 386"/>
                <a:gd name="T8" fmla="*/ 340 w 804"/>
                <a:gd name="T9" fmla="*/ 98 h 386"/>
                <a:gd name="T10" fmla="*/ 566 w 804"/>
                <a:gd name="T11" fmla="*/ 255 h 386"/>
                <a:gd name="T12" fmla="*/ 342 w 804"/>
                <a:gd name="T13" fmla="*/ 146 h 386"/>
                <a:gd name="T14" fmla="*/ 201 w 804"/>
                <a:gd name="T15" fmla="*/ 156 h 386"/>
                <a:gd name="T16" fmla="*/ 56 w 804"/>
                <a:gd name="T17" fmla="*/ 226 h 386"/>
                <a:gd name="T18" fmla="*/ 18 w 804"/>
                <a:gd name="T19" fmla="*/ 271 h 386"/>
                <a:gd name="T20" fmla="*/ 138 w 804"/>
                <a:gd name="T21" fmla="*/ 314 h 386"/>
                <a:gd name="T22" fmla="*/ 239 w 804"/>
                <a:gd name="T23" fmla="*/ 374 h 386"/>
                <a:gd name="T24" fmla="*/ 324 w 804"/>
                <a:gd name="T25" fmla="*/ 329 h 386"/>
                <a:gd name="T26" fmla="*/ 566 w 804"/>
                <a:gd name="T27" fmla="*/ 65 h 386"/>
                <a:gd name="T28" fmla="*/ 529 w 804"/>
                <a:gd name="T29" fmla="*/ 30 h 386"/>
                <a:gd name="T30" fmla="*/ 643 w 804"/>
                <a:gd name="T31" fmla="*/ 55 h 386"/>
                <a:gd name="T32" fmla="*/ 424 w 804"/>
                <a:gd name="T33" fmla="*/ 19 h 386"/>
                <a:gd name="T34" fmla="*/ 365 w 804"/>
                <a:gd name="T35" fmla="*/ 92 h 386"/>
                <a:gd name="T36" fmla="*/ 619 w 804"/>
                <a:gd name="T37" fmla="*/ 23 h 386"/>
                <a:gd name="T38" fmla="*/ 379 w 804"/>
                <a:gd name="T39" fmla="*/ 82 h 386"/>
                <a:gd name="T40" fmla="*/ 376 w 804"/>
                <a:gd name="T41" fmla="*/ 289 h 386"/>
                <a:gd name="T42" fmla="*/ 271 w 804"/>
                <a:gd name="T43" fmla="*/ 235 h 386"/>
                <a:gd name="T44" fmla="*/ 284 w 804"/>
                <a:gd name="T45" fmla="*/ 223 h 386"/>
                <a:gd name="T46" fmla="*/ 508 w 804"/>
                <a:gd name="T47" fmla="*/ 281 h 386"/>
                <a:gd name="T48" fmla="*/ 405 w 804"/>
                <a:gd name="T49" fmla="*/ 238 h 386"/>
                <a:gd name="T50" fmla="*/ 395 w 804"/>
                <a:gd name="T51" fmla="*/ 225 h 386"/>
                <a:gd name="T52" fmla="*/ 688 w 804"/>
                <a:gd name="T53" fmla="*/ 144 h 386"/>
                <a:gd name="T54" fmla="*/ 285 w 804"/>
                <a:gd name="T55" fmla="*/ 217 h 386"/>
                <a:gd name="T56" fmla="*/ 508 w 804"/>
                <a:gd name="T57" fmla="*/ 293 h 386"/>
                <a:gd name="T58" fmla="*/ 414 w 804"/>
                <a:gd name="T59" fmla="*/ 47 h 386"/>
                <a:gd name="T60" fmla="*/ 250 w 804"/>
                <a:gd name="T61" fmla="*/ 268 h 386"/>
                <a:gd name="T62" fmla="*/ 186 w 804"/>
                <a:gd name="T63" fmla="*/ 261 h 386"/>
                <a:gd name="T64" fmla="*/ 169 w 804"/>
                <a:gd name="T65" fmla="*/ 211 h 386"/>
                <a:gd name="T66" fmla="*/ 234 w 804"/>
                <a:gd name="T67" fmla="*/ 176 h 386"/>
                <a:gd name="T68" fmla="*/ 202 w 804"/>
                <a:gd name="T69" fmla="*/ 194 h 386"/>
                <a:gd name="T70" fmla="*/ 242 w 804"/>
                <a:gd name="T71" fmla="*/ 147 h 386"/>
                <a:gd name="T72" fmla="*/ 300 w 804"/>
                <a:gd name="T73" fmla="*/ 154 h 386"/>
                <a:gd name="T74" fmla="*/ 291 w 804"/>
                <a:gd name="T75" fmla="*/ 168 h 386"/>
                <a:gd name="T76" fmla="*/ 324 w 804"/>
                <a:gd name="T77" fmla="*/ 190 h 386"/>
                <a:gd name="T78" fmla="*/ 373 w 804"/>
                <a:gd name="T79" fmla="*/ 197 h 386"/>
                <a:gd name="T80" fmla="*/ 228 w 804"/>
                <a:gd name="T81" fmla="*/ 127 h 386"/>
                <a:gd name="T82" fmla="*/ 309 w 804"/>
                <a:gd name="T83" fmla="*/ 130 h 386"/>
                <a:gd name="T84" fmla="*/ 375 w 804"/>
                <a:gd name="T85" fmla="*/ 177 h 386"/>
                <a:gd name="T86" fmla="*/ 240 w 804"/>
                <a:gd name="T87" fmla="*/ 142 h 386"/>
                <a:gd name="T88" fmla="*/ 145 w 804"/>
                <a:gd name="T89" fmla="*/ 260 h 386"/>
                <a:gd name="T90" fmla="*/ 151 w 804"/>
                <a:gd name="T91" fmla="*/ 293 h 386"/>
                <a:gd name="T92" fmla="*/ 108 w 804"/>
                <a:gd name="T93" fmla="*/ 231 h 386"/>
                <a:gd name="T94" fmla="*/ 145 w 804"/>
                <a:gd name="T95" fmla="*/ 188 h 386"/>
                <a:gd name="T96" fmla="*/ 327 w 804"/>
                <a:gd name="T97" fmla="*/ 321 h 386"/>
                <a:gd name="T98" fmla="*/ 268 w 804"/>
                <a:gd name="T99" fmla="*/ 321 h 386"/>
                <a:gd name="T100" fmla="*/ 283 w 804"/>
                <a:gd name="T101" fmla="*/ 341 h 386"/>
                <a:gd name="T102" fmla="*/ 239 w 804"/>
                <a:gd name="T103" fmla="*/ 369 h 386"/>
                <a:gd name="T104" fmla="*/ 181 w 804"/>
                <a:gd name="T105" fmla="*/ 314 h 386"/>
                <a:gd name="T106" fmla="*/ 195 w 804"/>
                <a:gd name="T107" fmla="*/ 321 h 386"/>
                <a:gd name="T108" fmla="*/ 158 w 804"/>
                <a:gd name="T109" fmla="*/ 311 h 386"/>
                <a:gd name="T110" fmla="*/ 35 w 804"/>
                <a:gd name="T111" fmla="*/ 282 h 386"/>
                <a:gd name="T112" fmla="*/ 42 w 804"/>
                <a:gd name="T113" fmla="*/ 234 h 386"/>
                <a:gd name="T114" fmla="*/ 101 w 804"/>
                <a:gd name="T115" fmla="*/ 196 h 386"/>
                <a:gd name="T116" fmla="*/ 106 w 804"/>
                <a:gd name="T117" fmla="*/ 227 h 386"/>
                <a:gd name="T118" fmla="*/ 149 w 804"/>
                <a:gd name="T119" fmla="*/ 298 h 386"/>
                <a:gd name="T120" fmla="*/ 692 w 804"/>
                <a:gd name="T121" fmla="*/ 120 h 386"/>
                <a:gd name="T122" fmla="*/ 774 w 804"/>
                <a:gd name="T123" fmla="*/ 10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4" h="386">
                  <a:moveTo>
                    <a:pt x="782" y="143"/>
                  </a:moveTo>
                  <a:cubicBezTo>
                    <a:pt x="773" y="135"/>
                    <a:pt x="763" y="130"/>
                    <a:pt x="756" y="127"/>
                  </a:cubicBezTo>
                  <a:cubicBezTo>
                    <a:pt x="751" y="125"/>
                    <a:pt x="747" y="123"/>
                    <a:pt x="747" y="121"/>
                  </a:cubicBezTo>
                  <a:cubicBezTo>
                    <a:pt x="747" y="117"/>
                    <a:pt x="751" y="115"/>
                    <a:pt x="753" y="114"/>
                  </a:cubicBezTo>
                  <a:cubicBezTo>
                    <a:pt x="756" y="113"/>
                    <a:pt x="758" y="115"/>
                    <a:pt x="758" y="116"/>
                  </a:cubicBezTo>
                  <a:cubicBezTo>
                    <a:pt x="759" y="116"/>
                    <a:pt x="759" y="118"/>
                    <a:pt x="759" y="119"/>
                  </a:cubicBezTo>
                  <a:cubicBezTo>
                    <a:pt x="756" y="125"/>
                    <a:pt x="766" y="122"/>
                    <a:pt x="769" y="121"/>
                  </a:cubicBezTo>
                  <a:cubicBezTo>
                    <a:pt x="774" y="119"/>
                    <a:pt x="778" y="114"/>
                    <a:pt x="779" y="108"/>
                  </a:cubicBezTo>
                  <a:cubicBezTo>
                    <a:pt x="779" y="102"/>
                    <a:pt x="777" y="97"/>
                    <a:pt x="774" y="93"/>
                  </a:cubicBezTo>
                  <a:cubicBezTo>
                    <a:pt x="769" y="87"/>
                    <a:pt x="761" y="84"/>
                    <a:pt x="752" y="84"/>
                  </a:cubicBezTo>
                  <a:cubicBezTo>
                    <a:pt x="746" y="84"/>
                    <a:pt x="740" y="87"/>
                    <a:pt x="735" y="92"/>
                  </a:cubicBezTo>
                  <a:cubicBezTo>
                    <a:pt x="731" y="97"/>
                    <a:pt x="728" y="104"/>
                    <a:pt x="729" y="110"/>
                  </a:cubicBezTo>
                  <a:cubicBezTo>
                    <a:pt x="729" y="113"/>
                    <a:pt x="729" y="115"/>
                    <a:pt x="728" y="116"/>
                  </a:cubicBezTo>
                  <a:cubicBezTo>
                    <a:pt x="725" y="118"/>
                    <a:pt x="717" y="117"/>
                    <a:pt x="709" y="116"/>
                  </a:cubicBezTo>
                  <a:cubicBezTo>
                    <a:pt x="706" y="116"/>
                    <a:pt x="702" y="115"/>
                    <a:pt x="699" y="115"/>
                  </a:cubicBezTo>
                  <a:cubicBezTo>
                    <a:pt x="636" y="111"/>
                    <a:pt x="595" y="110"/>
                    <a:pt x="531" y="114"/>
                  </a:cubicBezTo>
                  <a:cubicBezTo>
                    <a:pt x="526" y="114"/>
                    <a:pt x="526" y="114"/>
                    <a:pt x="526" y="114"/>
                  </a:cubicBezTo>
                  <a:cubicBezTo>
                    <a:pt x="466" y="115"/>
                    <a:pt x="442" y="116"/>
                    <a:pt x="420" y="107"/>
                  </a:cubicBezTo>
                  <a:cubicBezTo>
                    <a:pt x="409" y="103"/>
                    <a:pt x="402" y="96"/>
                    <a:pt x="401" y="86"/>
                  </a:cubicBezTo>
                  <a:cubicBezTo>
                    <a:pt x="399" y="75"/>
                    <a:pt x="405" y="62"/>
                    <a:pt x="417" y="51"/>
                  </a:cubicBezTo>
                  <a:cubicBezTo>
                    <a:pt x="438" y="33"/>
                    <a:pt x="465" y="23"/>
                    <a:pt x="492" y="29"/>
                  </a:cubicBezTo>
                  <a:cubicBezTo>
                    <a:pt x="497" y="31"/>
                    <a:pt x="501" y="32"/>
                    <a:pt x="506" y="33"/>
                  </a:cubicBezTo>
                  <a:cubicBezTo>
                    <a:pt x="514" y="36"/>
                    <a:pt x="521" y="38"/>
                    <a:pt x="528" y="36"/>
                  </a:cubicBezTo>
                  <a:cubicBezTo>
                    <a:pt x="529" y="42"/>
                    <a:pt x="532" y="50"/>
                    <a:pt x="542" y="53"/>
                  </a:cubicBezTo>
                  <a:cubicBezTo>
                    <a:pt x="544" y="59"/>
                    <a:pt x="550" y="69"/>
                    <a:pt x="563" y="69"/>
                  </a:cubicBezTo>
                  <a:cubicBezTo>
                    <a:pt x="566" y="73"/>
                    <a:pt x="580" y="87"/>
                    <a:pt x="607" y="87"/>
                  </a:cubicBezTo>
                  <a:cubicBezTo>
                    <a:pt x="624" y="87"/>
                    <a:pt x="640" y="79"/>
                    <a:pt x="647" y="65"/>
                  </a:cubicBezTo>
                  <a:cubicBezTo>
                    <a:pt x="653" y="53"/>
                    <a:pt x="650" y="39"/>
                    <a:pt x="641" y="30"/>
                  </a:cubicBezTo>
                  <a:cubicBezTo>
                    <a:pt x="634" y="24"/>
                    <a:pt x="626" y="20"/>
                    <a:pt x="617" y="18"/>
                  </a:cubicBezTo>
                  <a:cubicBezTo>
                    <a:pt x="615" y="17"/>
                    <a:pt x="607" y="15"/>
                    <a:pt x="605" y="17"/>
                  </a:cubicBezTo>
                  <a:cubicBezTo>
                    <a:pt x="603" y="20"/>
                    <a:pt x="607" y="21"/>
                    <a:pt x="609" y="22"/>
                  </a:cubicBezTo>
                  <a:cubicBezTo>
                    <a:pt x="611" y="23"/>
                    <a:pt x="614" y="25"/>
                    <a:pt x="616" y="27"/>
                  </a:cubicBezTo>
                  <a:cubicBezTo>
                    <a:pt x="618" y="29"/>
                    <a:pt x="618" y="32"/>
                    <a:pt x="618" y="35"/>
                  </a:cubicBezTo>
                  <a:cubicBezTo>
                    <a:pt x="617" y="39"/>
                    <a:pt x="614" y="43"/>
                    <a:pt x="610" y="45"/>
                  </a:cubicBezTo>
                  <a:cubicBezTo>
                    <a:pt x="606" y="46"/>
                    <a:pt x="602" y="46"/>
                    <a:pt x="597" y="43"/>
                  </a:cubicBezTo>
                  <a:cubicBezTo>
                    <a:pt x="594" y="41"/>
                    <a:pt x="591" y="38"/>
                    <a:pt x="588" y="35"/>
                  </a:cubicBezTo>
                  <a:cubicBezTo>
                    <a:pt x="563" y="11"/>
                    <a:pt x="530" y="0"/>
                    <a:pt x="487" y="2"/>
                  </a:cubicBezTo>
                  <a:cubicBezTo>
                    <a:pt x="468" y="3"/>
                    <a:pt x="449" y="6"/>
                    <a:pt x="431" y="11"/>
                  </a:cubicBezTo>
                  <a:cubicBezTo>
                    <a:pt x="400" y="18"/>
                    <a:pt x="375" y="31"/>
                    <a:pt x="359" y="47"/>
                  </a:cubicBezTo>
                  <a:cubicBezTo>
                    <a:pt x="344" y="62"/>
                    <a:pt x="337" y="80"/>
                    <a:pt x="340" y="98"/>
                  </a:cubicBezTo>
                  <a:cubicBezTo>
                    <a:pt x="343" y="114"/>
                    <a:pt x="353" y="129"/>
                    <a:pt x="369" y="137"/>
                  </a:cubicBezTo>
                  <a:cubicBezTo>
                    <a:pt x="387" y="146"/>
                    <a:pt x="409" y="147"/>
                    <a:pt x="428" y="147"/>
                  </a:cubicBezTo>
                  <a:cubicBezTo>
                    <a:pt x="451" y="147"/>
                    <a:pt x="475" y="145"/>
                    <a:pt x="498" y="143"/>
                  </a:cubicBezTo>
                  <a:cubicBezTo>
                    <a:pt x="511" y="142"/>
                    <a:pt x="525" y="141"/>
                    <a:pt x="539" y="140"/>
                  </a:cubicBezTo>
                  <a:cubicBezTo>
                    <a:pt x="566" y="139"/>
                    <a:pt x="593" y="138"/>
                    <a:pt x="620" y="139"/>
                  </a:cubicBezTo>
                  <a:cubicBezTo>
                    <a:pt x="708" y="144"/>
                    <a:pt x="723" y="168"/>
                    <a:pt x="725" y="179"/>
                  </a:cubicBezTo>
                  <a:cubicBezTo>
                    <a:pt x="726" y="183"/>
                    <a:pt x="725" y="187"/>
                    <a:pt x="721" y="192"/>
                  </a:cubicBezTo>
                  <a:cubicBezTo>
                    <a:pt x="706" y="216"/>
                    <a:pt x="648" y="239"/>
                    <a:pt x="566" y="255"/>
                  </a:cubicBezTo>
                  <a:cubicBezTo>
                    <a:pt x="487" y="271"/>
                    <a:pt x="429" y="270"/>
                    <a:pt x="393" y="253"/>
                  </a:cubicBezTo>
                  <a:cubicBezTo>
                    <a:pt x="394" y="253"/>
                    <a:pt x="394" y="253"/>
                    <a:pt x="394" y="253"/>
                  </a:cubicBezTo>
                  <a:cubicBezTo>
                    <a:pt x="401" y="251"/>
                    <a:pt x="407" y="247"/>
                    <a:pt x="409" y="240"/>
                  </a:cubicBezTo>
                  <a:cubicBezTo>
                    <a:pt x="414" y="231"/>
                    <a:pt x="412" y="217"/>
                    <a:pt x="406" y="208"/>
                  </a:cubicBezTo>
                  <a:cubicBezTo>
                    <a:pt x="398" y="196"/>
                    <a:pt x="385" y="194"/>
                    <a:pt x="379" y="194"/>
                  </a:cubicBezTo>
                  <a:cubicBezTo>
                    <a:pt x="379" y="190"/>
                    <a:pt x="379" y="186"/>
                    <a:pt x="378" y="183"/>
                  </a:cubicBezTo>
                  <a:cubicBezTo>
                    <a:pt x="383" y="175"/>
                    <a:pt x="382" y="166"/>
                    <a:pt x="375" y="158"/>
                  </a:cubicBezTo>
                  <a:cubicBezTo>
                    <a:pt x="367" y="149"/>
                    <a:pt x="352" y="142"/>
                    <a:pt x="342" y="146"/>
                  </a:cubicBezTo>
                  <a:cubicBezTo>
                    <a:pt x="339" y="140"/>
                    <a:pt x="331" y="126"/>
                    <a:pt x="313" y="126"/>
                  </a:cubicBezTo>
                  <a:cubicBezTo>
                    <a:pt x="311" y="121"/>
                    <a:pt x="303" y="104"/>
                    <a:pt x="287" y="103"/>
                  </a:cubicBezTo>
                  <a:cubicBezTo>
                    <a:pt x="273" y="101"/>
                    <a:pt x="264" y="111"/>
                    <a:pt x="261" y="116"/>
                  </a:cubicBezTo>
                  <a:cubicBezTo>
                    <a:pt x="252" y="112"/>
                    <a:pt x="234" y="109"/>
                    <a:pt x="225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19" y="134"/>
                    <a:pt x="216" y="138"/>
                    <a:pt x="209" y="140"/>
                  </a:cubicBezTo>
                  <a:cubicBezTo>
                    <a:pt x="202" y="142"/>
                    <a:pt x="202" y="147"/>
                    <a:pt x="202" y="151"/>
                  </a:cubicBezTo>
                  <a:cubicBezTo>
                    <a:pt x="202" y="154"/>
                    <a:pt x="202" y="155"/>
                    <a:pt x="201" y="156"/>
                  </a:cubicBezTo>
                  <a:cubicBezTo>
                    <a:pt x="198" y="159"/>
                    <a:pt x="188" y="166"/>
                    <a:pt x="169" y="166"/>
                  </a:cubicBezTo>
                  <a:cubicBezTo>
                    <a:pt x="151" y="166"/>
                    <a:pt x="145" y="172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27" y="181"/>
                    <a:pt x="110" y="178"/>
                    <a:pt x="101" y="185"/>
                  </a:cubicBezTo>
                  <a:cubicBezTo>
                    <a:pt x="98" y="187"/>
                    <a:pt x="97" y="189"/>
                    <a:pt x="96" y="193"/>
                  </a:cubicBezTo>
                  <a:cubicBezTo>
                    <a:pt x="89" y="193"/>
                    <a:pt x="76" y="195"/>
                    <a:pt x="70" y="197"/>
                  </a:cubicBezTo>
                  <a:cubicBezTo>
                    <a:pt x="64" y="199"/>
                    <a:pt x="51" y="207"/>
                    <a:pt x="50" y="216"/>
                  </a:cubicBezTo>
                  <a:cubicBezTo>
                    <a:pt x="50" y="218"/>
                    <a:pt x="51" y="223"/>
                    <a:pt x="56" y="226"/>
                  </a:cubicBezTo>
                  <a:cubicBezTo>
                    <a:pt x="57" y="227"/>
                    <a:pt x="58" y="227"/>
                    <a:pt x="58" y="227"/>
                  </a:cubicBezTo>
                  <a:cubicBezTo>
                    <a:pt x="55" y="228"/>
                    <a:pt x="48" y="229"/>
                    <a:pt x="45" y="229"/>
                  </a:cubicBezTo>
                  <a:cubicBezTo>
                    <a:pt x="44" y="229"/>
                    <a:pt x="42" y="229"/>
                    <a:pt x="41" y="229"/>
                  </a:cubicBezTo>
                  <a:cubicBezTo>
                    <a:pt x="18" y="232"/>
                    <a:pt x="0" y="242"/>
                    <a:pt x="0" y="251"/>
                  </a:cubicBezTo>
                  <a:cubicBezTo>
                    <a:pt x="0" y="261"/>
                    <a:pt x="11" y="264"/>
                    <a:pt x="19" y="265"/>
                  </a:cubicBezTo>
                  <a:cubicBezTo>
                    <a:pt x="22" y="266"/>
                    <a:pt x="24" y="266"/>
                    <a:pt x="26" y="267"/>
                  </a:cubicBezTo>
                  <a:cubicBezTo>
                    <a:pt x="26" y="267"/>
                    <a:pt x="27" y="267"/>
                    <a:pt x="27" y="267"/>
                  </a:cubicBezTo>
                  <a:cubicBezTo>
                    <a:pt x="26" y="268"/>
                    <a:pt x="23" y="270"/>
                    <a:pt x="18" y="271"/>
                  </a:cubicBezTo>
                  <a:cubicBezTo>
                    <a:pt x="11" y="273"/>
                    <a:pt x="4" y="278"/>
                    <a:pt x="5" y="283"/>
                  </a:cubicBezTo>
                  <a:cubicBezTo>
                    <a:pt x="5" y="286"/>
                    <a:pt x="7" y="289"/>
                    <a:pt x="15" y="289"/>
                  </a:cubicBezTo>
                  <a:cubicBezTo>
                    <a:pt x="20" y="289"/>
                    <a:pt x="27" y="288"/>
                    <a:pt x="36" y="287"/>
                  </a:cubicBezTo>
                  <a:cubicBezTo>
                    <a:pt x="44" y="286"/>
                    <a:pt x="59" y="284"/>
                    <a:pt x="61" y="286"/>
                  </a:cubicBezTo>
                  <a:cubicBezTo>
                    <a:pt x="61" y="290"/>
                    <a:pt x="62" y="294"/>
                    <a:pt x="65" y="297"/>
                  </a:cubicBezTo>
                  <a:cubicBezTo>
                    <a:pt x="70" y="300"/>
                    <a:pt x="77" y="301"/>
                    <a:pt x="85" y="299"/>
                  </a:cubicBezTo>
                  <a:cubicBezTo>
                    <a:pt x="95" y="296"/>
                    <a:pt x="102" y="299"/>
                    <a:pt x="108" y="309"/>
                  </a:cubicBezTo>
                  <a:cubicBezTo>
                    <a:pt x="114" y="319"/>
                    <a:pt x="126" y="317"/>
                    <a:pt x="138" y="314"/>
                  </a:cubicBezTo>
                  <a:cubicBezTo>
                    <a:pt x="142" y="313"/>
                    <a:pt x="142" y="313"/>
                    <a:pt x="142" y="313"/>
                  </a:cubicBezTo>
                  <a:cubicBezTo>
                    <a:pt x="149" y="312"/>
                    <a:pt x="152" y="314"/>
                    <a:pt x="155" y="316"/>
                  </a:cubicBezTo>
                  <a:cubicBezTo>
                    <a:pt x="157" y="317"/>
                    <a:pt x="159" y="319"/>
                    <a:pt x="163" y="319"/>
                  </a:cubicBezTo>
                  <a:cubicBezTo>
                    <a:pt x="166" y="320"/>
                    <a:pt x="168" y="320"/>
                    <a:pt x="170" y="320"/>
                  </a:cubicBezTo>
                  <a:cubicBezTo>
                    <a:pt x="167" y="328"/>
                    <a:pt x="168" y="338"/>
                    <a:pt x="173" y="345"/>
                  </a:cubicBezTo>
                  <a:cubicBezTo>
                    <a:pt x="176" y="351"/>
                    <a:pt x="185" y="361"/>
                    <a:pt x="205" y="359"/>
                  </a:cubicBezTo>
                  <a:cubicBezTo>
                    <a:pt x="206" y="363"/>
                    <a:pt x="208" y="369"/>
                    <a:pt x="214" y="373"/>
                  </a:cubicBezTo>
                  <a:cubicBezTo>
                    <a:pt x="220" y="377"/>
                    <a:pt x="229" y="377"/>
                    <a:pt x="239" y="374"/>
                  </a:cubicBezTo>
                  <a:cubicBezTo>
                    <a:pt x="242" y="377"/>
                    <a:pt x="251" y="384"/>
                    <a:pt x="265" y="379"/>
                  </a:cubicBezTo>
                  <a:cubicBezTo>
                    <a:pt x="273" y="383"/>
                    <a:pt x="289" y="386"/>
                    <a:pt x="298" y="373"/>
                  </a:cubicBezTo>
                  <a:cubicBezTo>
                    <a:pt x="305" y="364"/>
                    <a:pt x="306" y="353"/>
                    <a:pt x="301" y="345"/>
                  </a:cubicBezTo>
                  <a:cubicBezTo>
                    <a:pt x="297" y="338"/>
                    <a:pt x="291" y="335"/>
                    <a:pt x="283" y="336"/>
                  </a:cubicBezTo>
                  <a:cubicBezTo>
                    <a:pt x="284" y="333"/>
                    <a:pt x="284" y="329"/>
                    <a:pt x="283" y="326"/>
                  </a:cubicBezTo>
                  <a:cubicBezTo>
                    <a:pt x="286" y="325"/>
                    <a:pt x="289" y="324"/>
                    <a:pt x="293" y="321"/>
                  </a:cubicBezTo>
                  <a:cubicBezTo>
                    <a:pt x="296" y="325"/>
                    <a:pt x="306" y="332"/>
                    <a:pt x="323" y="328"/>
                  </a:cubicBezTo>
                  <a:cubicBezTo>
                    <a:pt x="323" y="328"/>
                    <a:pt x="323" y="329"/>
                    <a:pt x="324" y="329"/>
                  </a:cubicBezTo>
                  <a:cubicBezTo>
                    <a:pt x="328" y="335"/>
                    <a:pt x="341" y="337"/>
                    <a:pt x="36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412" y="335"/>
                    <a:pt x="472" y="333"/>
                    <a:pt x="597" y="306"/>
                  </a:cubicBezTo>
                  <a:cubicBezTo>
                    <a:pt x="710" y="281"/>
                    <a:pt x="787" y="237"/>
                    <a:pt x="799" y="192"/>
                  </a:cubicBezTo>
                  <a:cubicBezTo>
                    <a:pt x="804" y="175"/>
                    <a:pt x="798" y="158"/>
                    <a:pt x="782" y="143"/>
                  </a:cubicBezTo>
                  <a:close/>
                  <a:moveTo>
                    <a:pt x="642" y="63"/>
                  </a:moveTo>
                  <a:cubicBezTo>
                    <a:pt x="636" y="75"/>
                    <a:pt x="622" y="82"/>
                    <a:pt x="607" y="82"/>
                  </a:cubicBezTo>
                  <a:cubicBezTo>
                    <a:pt x="579" y="82"/>
                    <a:pt x="567" y="66"/>
                    <a:pt x="566" y="65"/>
                  </a:cubicBezTo>
                  <a:cubicBezTo>
                    <a:pt x="566" y="64"/>
                    <a:pt x="566" y="64"/>
                    <a:pt x="566" y="64"/>
                  </a:cubicBezTo>
                  <a:cubicBezTo>
                    <a:pt x="566" y="64"/>
                    <a:pt x="564" y="64"/>
                    <a:pt x="564" y="64"/>
                  </a:cubicBezTo>
                  <a:cubicBezTo>
                    <a:pt x="550" y="64"/>
                    <a:pt x="547" y="51"/>
                    <a:pt x="547" y="50"/>
                  </a:cubicBezTo>
                  <a:cubicBezTo>
                    <a:pt x="546" y="49"/>
                    <a:pt x="546" y="49"/>
                    <a:pt x="546" y="49"/>
                  </a:cubicBezTo>
                  <a:cubicBezTo>
                    <a:pt x="546" y="49"/>
                    <a:pt x="545" y="49"/>
                    <a:pt x="545" y="49"/>
                  </a:cubicBezTo>
                  <a:cubicBezTo>
                    <a:pt x="532" y="45"/>
                    <a:pt x="533" y="33"/>
                    <a:pt x="533" y="33"/>
                  </a:cubicBezTo>
                  <a:cubicBezTo>
                    <a:pt x="533" y="28"/>
                    <a:pt x="533" y="28"/>
                    <a:pt x="533" y="28"/>
                  </a:cubicBezTo>
                  <a:cubicBezTo>
                    <a:pt x="533" y="28"/>
                    <a:pt x="529" y="30"/>
                    <a:pt x="529" y="30"/>
                  </a:cubicBezTo>
                  <a:cubicBezTo>
                    <a:pt x="523" y="34"/>
                    <a:pt x="517" y="31"/>
                    <a:pt x="507" y="28"/>
                  </a:cubicBezTo>
                  <a:cubicBezTo>
                    <a:pt x="503" y="27"/>
                    <a:pt x="499" y="26"/>
                    <a:pt x="494" y="25"/>
                  </a:cubicBezTo>
                  <a:cubicBezTo>
                    <a:pt x="490" y="24"/>
                    <a:pt x="487" y="23"/>
                    <a:pt x="483" y="23"/>
                  </a:cubicBezTo>
                  <a:cubicBezTo>
                    <a:pt x="492" y="22"/>
                    <a:pt x="500" y="21"/>
                    <a:pt x="504" y="21"/>
                  </a:cubicBezTo>
                  <a:cubicBezTo>
                    <a:pt x="522" y="21"/>
                    <a:pt x="540" y="27"/>
                    <a:pt x="550" y="36"/>
                  </a:cubicBezTo>
                  <a:cubicBezTo>
                    <a:pt x="554" y="39"/>
                    <a:pt x="558" y="43"/>
                    <a:pt x="562" y="47"/>
                  </a:cubicBezTo>
                  <a:cubicBezTo>
                    <a:pt x="576" y="61"/>
                    <a:pt x="591" y="76"/>
                    <a:pt x="614" y="74"/>
                  </a:cubicBezTo>
                  <a:cubicBezTo>
                    <a:pt x="627" y="74"/>
                    <a:pt x="638" y="66"/>
                    <a:pt x="643" y="55"/>
                  </a:cubicBezTo>
                  <a:cubicBezTo>
                    <a:pt x="644" y="53"/>
                    <a:pt x="644" y="51"/>
                    <a:pt x="645" y="49"/>
                  </a:cubicBezTo>
                  <a:cubicBezTo>
                    <a:pt x="645" y="53"/>
                    <a:pt x="645" y="58"/>
                    <a:pt x="642" y="63"/>
                  </a:cubicBezTo>
                  <a:close/>
                  <a:moveTo>
                    <a:pt x="372" y="132"/>
                  </a:moveTo>
                  <a:cubicBezTo>
                    <a:pt x="357" y="125"/>
                    <a:pt x="347" y="112"/>
                    <a:pt x="345" y="97"/>
                  </a:cubicBezTo>
                  <a:cubicBezTo>
                    <a:pt x="342" y="81"/>
                    <a:pt x="349" y="64"/>
                    <a:pt x="362" y="51"/>
                  </a:cubicBezTo>
                  <a:cubicBezTo>
                    <a:pt x="378" y="35"/>
                    <a:pt x="402" y="23"/>
                    <a:pt x="432" y="16"/>
                  </a:cubicBezTo>
                  <a:cubicBezTo>
                    <a:pt x="434" y="15"/>
                    <a:pt x="436" y="15"/>
                    <a:pt x="438" y="14"/>
                  </a:cubicBezTo>
                  <a:cubicBezTo>
                    <a:pt x="433" y="16"/>
                    <a:pt x="429" y="18"/>
                    <a:pt x="424" y="19"/>
                  </a:cubicBezTo>
                  <a:cubicBezTo>
                    <a:pt x="377" y="39"/>
                    <a:pt x="360" y="70"/>
                    <a:pt x="360" y="92"/>
                  </a:cubicBezTo>
                  <a:cubicBezTo>
                    <a:pt x="360" y="116"/>
                    <a:pt x="376" y="130"/>
                    <a:pt x="410" y="138"/>
                  </a:cubicBezTo>
                  <a:cubicBezTo>
                    <a:pt x="420" y="140"/>
                    <a:pt x="431" y="141"/>
                    <a:pt x="443" y="142"/>
                  </a:cubicBezTo>
                  <a:cubicBezTo>
                    <a:pt x="419" y="142"/>
                    <a:pt x="391" y="143"/>
                    <a:pt x="372" y="132"/>
                  </a:cubicBezTo>
                  <a:close/>
                  <a:moveTo>
                    <a:pt x="540" y="135"/>
                  </a:moveTo>
                  <a:cubicBezTo>
                    <a:pt x="519" y="136"/>
                    <a:pt x="519" y="136"/>
                    <a:pt x="519" y="136"/>
                  </a:cubicBezTo>
                  <a:cubicBezTo>
                    <a:pt x="482" y="137"/>
                    <a:pt x="441" y="139"/>
                    <a:pt x="411" y="133"/>
                  </a:cubicBezTo>
                  <a:cubicBezTo>
                    <a:pt x="370" y="124"/>
                    <a:pt x="365" y="106"/>
                    <a:pt x="365" y="92"/>
                  </a:cubicBezTo>
                  <a:cubicBezTo>
                    <a:pt x="365" y="72"/>
                    <a:pt x="382" y="45"/>
                    <a:pt x="426" y="24"/>
                  </a:cubicBezTo>
                  <a:cubicBezTo>
                    <a:pt x="465" y="6"/>
                    <a:pt x="514" y="1"/>
                    <a:pt x="554" y="19"/>
                  </a:cubicBezTo>
                  <a:cubicBezTo>
                    <a:pt x="564" y="24"/>
                    <a:pt x="574" y="29"/>
                    <a:pt x="582" y="37"/>
                  </a:cubicBezTo>
                  <a:cubicBezTo>
                    <a:pt x="586" y="41"/>
                    <a:pt x="591" y="45"/>
                    <a:pt x="595" y="48"/>
                  </a:cubicBezTo>
                  <a:cubicBezTo>
                    <a:pt x="600" y="51"/>
                    <a:pt x="607" y="52"/>
                    <a:pt x="612" y="49"/>
                  </a:cubicBezTo>
                  <a:cubicBezTo>
                    <a:pt x="618" y="47"/>
                    <a:pt x="621" y="42"/>
                    <a:pt x="623" y="36"/>
                  </a:cubicBezTo>
                  <a:cubicBezTo>
                    <a:pt x="623" y="31"/>
                    <a:pt x="623" y="27"/>
                    <a:pt x="620" y="24"/>
                  </a:cubicBezTo>
                  <a:cubicBezTo>
                    <a:pt x="620" y="24"/>
                    <a:pt x="620" y="23"/>
                    <a:pt x="619" y="23"/>
                  </a:cubicBezTo>
                  <a:cubicBezTo>
                    <a:pt x="625" y="24"/>
                    <a:pt x="632" y="27"/>
                    <a:pt x="637" y="33"/>
                  </a:cubicBezTo>
                  <a:cubicBezTo>
                    <a:pt x="641" y="38"/>
                    <a:pt x="641" y="45"/>
                    <a:pt x="638" y="53"/>
                  </a:cubicBezTo>
                  <a:cubicBezTo>
                    <a:pt x="634" y="63"/>
                    <a:pt x="625" y="69"/>
                    <a:pt x="614" y="69"/>
                  </a:cubicBezTo>
                  <a:cubicBezTo>
                    <a:pt x="593" y="70"/>
                    <a:pt x="580" y="57"/>
                    <a:pt x="565" y="43"/>
                  </a:cubicBezTo>
                  <a:cubicBezTo>
                    <a:pt x="562" y="40"/>
                    <a:pt x="558" y="36"/>
                    <a:pt x="553" y="32"/>
                  </a:cubicBezTo>
                  <a:cubicBezTo>
                    <a:pt x="542" y="22"/>
                    <a:pt x="523" y="16"/>
                    <a:pt x="504" y="16"/>
                  </a:cubicBezTo>
                  <a:cubicBezTo>
                    <a:pt x="474" y="16"/>
                    <a:pt x="444" y="24"/>
                    <a:pt x="417" y="38"/>
                  </a:cubicBezTo>
                  <a:cubicBezTo>
                    <a:pt x="401" y="47"/>
                    <a:pt x="382" y="64"/>
                    <a:pt x="379" y="82"/>
                  </a:cubicBezTo>
                  <a:cubicBezTo>
                    <a:pt x="377" y="92"/>
                    <a:pt x="379" y="101"/>
                    <a:pt x="385" y="108"/>
                  </a:cubicBezTo>
                  <a:cubicBezTo>
                    <a:pt x="402" y="128"/>
                    <a:pt x="447" y="135"/>
                    <a:pt x="523" y="130"/>
                  </a:cubicBezTo>
                  <a:cubicBezTo>
                    <a:pt x="609" y="124"/>
                    <a:pt x="743" y="130"/>
                    <a:pt x="757" y="173"/>
                  </a:cubicBezTo>
                  <a:cubicBezTo>
                    <a:pt x="759" y="180"/>
                    <a:pt x="758" y="188"/>
                    <a:pt x="754" y="195"/>
                  </a:cubicBezTo>
                  <a:cubicBezTo>
                    <a:pt x="740" y="221"/>
                    <a:pt x="690" y="246"/>
                    <a:pt x="617" y="265"/>
                  </a:cubicBezTo>
                  <a:cubicBezTo>
                    <a:pt x="582" y="275"/>
                    <a:pt x="542" y="285"/>
                    <a:pt x="507" y="288"/>
                  </a:cubicBezTo>
                  <a:cubicBezTo>
                    <a:pt x="495" y="289"/>
                    <a:pt x="495" y="289"/>
                    <a:pt x="495" y="289"/>
                  </a:cubicBezTo>
                  <a:cubicBezTo>
                    <a:pt x="452" y="294"/>
                    <a:pt x="419" y="297"/>
                    <a:pt x="376" y="289"/>
                  </a:cubicBezTo>
                  <a:cubicBezTo>
                    <a:pt x="361" y="287"/>
                    <a:pt x="309" y="275"/>
                    <a:pt x="286" y="249"/>
                  </a:cubicBezTo>
                  <a:cubicBezTo>
                    <a:pt x="287" y="249"/>
                    <a:pt x="287" y="248"/>
                    <a:pt x="287" y="248"/>
                  </a:cubicBezTo>
                  <a:cubicBezTo>
                    <a:pt x="289" y="242"/>
                    <a:pt x="287" y="236"/>
                    <a:pt x="282" y="232"/>
                  </a:cubicBezTo>
                  <a:cubicBezTo>
                    <a:pt x="278" y="229"/>
                    <a:pt x="273" y="228"/>
                    <a:pt x="269" y="230"/>
                  </a:cubicBezTo>
                  <a:cubicBezTo>
                    <a:pt x="265" y="232"/>
                    <a:pt x="262" y="236"/>
                    <a:pt x="261" y="241"/>
                  </a:cubicBezTo>
                  <a:cubicBezTo>
                    <a:pt x="261" y="242"/>
                    <a:pt x="262" y="243"/>
                    <a:pt x="263" y="243"/>
                  </a:cubicBezTo>
                  <a:cubicBezTo>
                    <a:pt x="265" y="244"/>
                    <a:pt x="266" y="243"/>
                    <a:pt x="266" y="241"/>
                  </a:cubicBezTo>
                  <a:cubicBezTo>
                    <a:pt x="266" y="238"/>
                    <a:pt x="268" y="236"/>
                    <a:pt x="271" y="235"/>
                  </a:cubicBezTo>
                  <a:cubicBezTo>
                    <a:pt x="273" y="234"/>
                    <a:pt x="276" y="234"/>
                    <a:pt x="279" y="236"/>
                  </a:cubicBezTo>
                  <a:cubicBezTo>
                    <a:pt x="283" y="239"/>
                    <a:pt x="284" y="242"/>
                    <a:pt x="282" y="246"/>
                  </a:cubicBezTo>
                  <a:cubicBezTo>
                    <a:pt x="280" y="252"/>
                    <a:pt x="272" y="258"/>
                    <a:pt x="265" y="257"/>
                  </a:cubicBezTo>
                  <a:cubicBezTo>
                    <a:pt x="257" y="256"/>
                    <a:pt x="249" y="252"/>
                    <a:pt x="246" y="245"/>
                  </a:cubicBezTo>
                  <a:cubicBezTo>
                    <a:pt x="242" y="239"/>
                    <a:pt x="243" y="232"/>
                    <a:pt x="246" y="226"/>
                  </a:cubicBezTo>
                  <a:cubicBezTo>
                    <a:pt x="250" y="219"/>
                    <a:pt x="255" y="216"/>
                    <a:pt x="260" y="216"/>
                  </a:cubicBezTo>
                  <a:cubicBezTo>
                    <a:pt x="267" y="214"/>
                    <a:pt x="276" y="216"/>
                    <a:pt x="283" y="222"/>
                  </a:cubicBezTo>
                  <a:cubicBezTo>
                    <a:pt x="284" y="223"/>
                    <a:pt x="284" y="223"/>
                    <a:pt x="284" y="223"/>
                  </a:cubicBezTo>
                  <a:cubicBezTo>
                    <a:pt x="286" y="222"/>
                    <a:pt x="286" y="222"/>
                    <a:pt x="286" y="222"/>
                  </a:cubicBezTo>
                  <a:cubicBezTo>
                    <a:pt x="287" y="222"/>
                    <a:pt x="306" y="210"/>
                    <a:pt x="317" y="224"/>
                  </a:cubicBezTo>
                  <a:cubicBezTo>
                    <a:pt x="318" y="226"/>
                    <a:pt x="318" y="226"/>
                    <a:pt x="318" y="226"/>
                  </a:cubicBezTo>
                  <a:cubicBezTo>
                    <a:pt x="320" y="225"/>
                    <a:pt x="320" y="225"/>
                    <a:pt x="320" y="225"/>
                  </a:cubicBezTo>
                  <a:cubicBezTo>
                    <a:pt x="320" y="225"/>
                    <a:pt x="334" y="218"/>
                    <a:pt x="339" y="226"/>
                  </a:cubicBezTo>
                  <a:cubicBezTo>
                    <a:pt x="341" y="231"/>
                    <a:pt x="341" y="231"/>
                    <a:pt x="341" y="231"/>
                  </a:cubicBezTo>
                  <a:cubicBezTo>
                    <a:pt x="352" y="250"/>
                    <a:pt x="364" y="274"/>
                    <a:pt x="397" y="280"/>
                  </a:cubicBezTo>
                  <a:cubicBezTo>
                    <a:pt x="428" y="286"/>
                    <a:pt x="472" y="286"/>
                    <a:pt x="508" y="281"/>
                  </a:cubicBezTo>
                  <a:cubicBezTo>
                    <a:pt x="615" y="265"/>
                    <a:pt x="692" y="240"/>
                    <a:pt x="729" y="210"/>
                  </a:cubicBezTo>
                  <a:cubicBezTo>
                    <a:pt x="747" y="196"/>
                    <a:pt x="748" y="183"/>
                    <a:pt x="746" y="175"/>
                  </a:cubicBezTo>
                  <a:cubicBezTo>
                    <a:pt x="741" y="157"/>
                    <a:pt x="715" y="143"/>
                    <a:pt x="679" y="138"/>
                  </a:cubicBezTo>
                  <a:cubicBezTo>
                    <a:pt x="661" y="135"/>
                    <a:pt x="643" y="135"/>
                    <a:pt x="625" y="134"/>
                  </a:cubicBezTo>
                  <a:cubicBezTo>
                    <a:pt x="604" y="134"/>
                    <a:pt x="582" y="134"/>
                    <a:pt x="560" y="135"/>
                  </a:cubicBezTo>
                  <a:cubicBezTo>
                    <a:pt x="554" y="135"/>
                    <a:pt x="547" y="135"/>
                    <a:pt x="540" y="135"/>
                  </a:cubicBezTo>
                  <a:close/>
                  <a:moveTo>
                    <a:pt x="401" y="210"/>
                  </a:moveTo>
                  <a:cubicBezTo>
                    <a:pt x="407" y="219"/>
                    <a:pt x="408" y="230"/>
                    <a:pt x="405" y="238"/>
                  </a:cubicBezTo>
                  <a:cubicBezTo>
                    <a:pt x="403" y="244"/>
                    <a:pt x="399" y="247"/>
                    <a:pt x="393" y="248"/>
                  </a:cubicBezTo>
                  <a:cubicBezTo>
                    <a:pt x="384" y="249"/>
                    <a:pt x="377" y="244"/>
                    <a:pt x="375" y="238"/>
                  </a:cubicBezTo>
                  <a:cubicBezTo>
                    <a:pt x="373" y="233"/>
                    <a:pt x="376" y="228"/>
                    <a:pt x="383" y="225"/>
                  </a:cubicBezTo>
                  <a:cubicBezTo>
                    <a:pt x="385" y="223"/>
                    <a:pt x="389" y="225"/>
                    <a:pt x="390" y="228"/>
                  </a:cubicBezTo>
                  <a:cubicBezTo>
                    <a:pt x="391" y="229"/>
                    <a:pt x="392" y="231"/>
                    <a:pt x="389" y="233"/>
                  </a:cubicBezTo>
                  <a:cubicBezTo>
                    <a:pt x="388" y="234"/>
                    <a:pt x="388" y="235"/>
                    <a:pt x="389" y="237"/>
                  </a:cubicBezTo>
                  <a:cubicBezTo>
                    <a:pt x="390" y="238"/>
                    <a:pt x="391" y="238"/>
                    <a:pt x="392" y="237"/>
                  </a:cubicBezTo>
                  <a:cubicBezTo>
                    <a:pt x="396" y="234"/>
                    <a:pt x="397" y="230"/>
                    <a:pt x="395" y="225"/>
                  </a:cubicBezTo>
                  <a:cubicBezTo>
                    <a:pt x="392" y="221"/>
                    <a:pt x="386" y="218"/>
                    <a:pt x="380" y="220"/>
                  </a:cubicBezTo>
                  <a:cubicBezTo>
                    <a:pt x="370" y="225"/>
                    <a:pt x="368" y="233"/>
                    <a:pt x="370" y="240"/>
                  </a:cubicBezTo>
                  <a:cubicBezTo>
                    <a:pt x="372" y="245"/>
                    <a:pt x="376" y="250"/>
                    <a:pt x="383" y="252"/>
                  </a:cubicBezTo>
                  <a:cubicBezTo>
                    <a:pt x="382" y="252"/>
                    <a:pt x="382" y="252"/>
                    <a:pt x="382" y="252"/>
                  </a:cubicBezTo>
                  <a:cubicBezTo>
                    <a:pt x="418" y="275"/>
                    <a:pt x="480" y="277"/>
                    <a:pt x="567" y="260"/>
                  </a:cubicBezTo>
                  <a:cubicBezTo>
                    <a:pt x="651" y="244"/>
                    <a:pt x="709" y="220"/>
                    <a:pt x="726" y="195"/>
                  </a:cubicBezTo>
                  <a:cubicBezTo>
                    <a:pt x="730" y="189"/>
                    <a:pt x="731" y="183"/>
                    <a:pt x="730" y="178"/>
                  </a:cubicBezTo>
                  <a:cubicBezTo>
                    <a:pt x="728" y="168"/>
                    <a:pt x="719" y="154"/>
                    <a:pt x="688" y="144"/>
                  </a:cubicBezTo>
                  <a:cubicBezTo>
                    <a:pt x="717" y="150"/>
                    <a:pt x="737" y="163"/>
                    <a:pt x="741" y="177"/>
                  </a:cubicBezTo>
                  <a:cubicBezTo>
                    <a:pt x="744" y="186"/>
                    <a:pt x="738" y="197"/>
                    <a:pt x="726" y="207"/>
                  </a:cubicBezTo>
                  <a:cubicBezTo>
                    <a:pt x="689" y="236"/>
                    <a:pt x="614" y="260"/>
                    <a:pt x="507" y="276"/>
                  </a:cubicBezTo>
                  <a:cubicBezTo>
                    <a:pt x="472" y="281"/>
                    <a:pt x="428" y="280"/>
                    <a:pt x="398" y="275"/>
                  </a:cubicBezTo>
                  <a:cubicBezTo>
                    <a:pt x="367" y="269"/>
                    <a:pt x="356" y="248"/>
                    <a:pt x="346" y="228"/>
                  </a:cubicBezTo>
                  <a:cubicBezTo>
                    <a:pt x="343" y="224"/>
                    <a:pt x="343" y="224"/>
                    <a:pt x="343" y="224"/>
                  </a:cubicBezTo>
                  <a:cubicBezTo>
                    <a:pt x="338" y="214"/>
                    <a:pt x="327" y="216"/>
                    <a:pt x="320" y="219"/>
                  </a:cubicBezTo>
                  <a:cubicBezTo>
                    <a:pt x="309" y="208"/>
                    <a:pt x="293" y="212"/>
                    <a:pt x="285" y="217"/>
                  </a:cubicBezTo>
                  <a:cubicBezTo>
                    <a:pt x="277" y="211"/>
                    <a:pt x="267" y="209"/>
                    <a:pt x="259" y="211"/>
                  </a:cubicBezTo>
                  <a:cubicBezTo>
                    <a:pt x="251" y="212"/>
                    <a:pt x="245" y="217"/>
                    <a:pt x="242" y="223"/>
                  </a:cubicBezTo>
                  <a:cubicBezTo>
                    <a:pt x="237" y="231"/>
                    <a:pt x="237" y="240"/>
                    <a:pt x="241" y="247"/>
                  </a:cubicBezTo>
                  <a:cubicBezTo>
                    <a:pt x="246" y="255"/>
                    <a:pt x="255" y="261"/>
                    <a:pt x="265" y="262"/>
                  </a:cubicBezTo>
                  <a:cubicBezTo>
                    <a:pt x="271" y="263"/>
                    <a:pt x="279" y="259"/>
                    <a:pt x="283" y="254"/>
                  </a:cubicBezTo>
                  <a:cubicBezTo>
                    <a:pt x="307" y="279"/>
                    <a:pt x="355" y="291"/>
                    <a:pt x="376" y="294"/>
                  </a:cubicBezTo>
                  <a:cubicBezTo>
                    <a:pt x="419" y="303"/>
                    <a:pt x="454" y="299"/>
                    <a:pt x="495" y="295"/>
                  </a:cubicBezTo>
                  <a:cubicBezTo>
                    <a:pt x="508" y="293"/>
                    <a:pt x="508" y="293"/>
                    <a:pt x="508" y="293"/>
                  </a:cubicBezTo>
                  <a:cubicBezTo>
                    <a:pt x="543" y="290"/>
                    <a:pt x="583" y="280"/>
                    <a:pt x="618" y="270"/>
                  </a:cubicBezTo>
                  <a:cubicBezTo>
                    <a:pt x="693" y="251"/>
                    <a:pt x="744" y="224"/>
                    <a:pt x="759" y="198"/>
                  </a:cubicBezTo>
                  <a:cubicBezTo>
                    <a:pt x="764" y="189"/>
                    <a:pt x="764" y="180"/>
                    <a:pt x="762" y="171"/>
                  </a:cubicBezTo>
                  <a:cubicBezTo>
                    <a:pt x="746" y="122"/>
                    <a:pt x="598" y="120"/>
                    <a:pt x="523" y="125"/>
                  </a:cubicBezTo>
                  <a:cubicBezTo>
                    <a:pt x="450" y="130"/>
                    <a:pt x="405" y="124"/>
                    <a:pt x="389" y="105"/>
                  </a:cubicBezTo>
                  <a:cubicBezTo>
                    <a:pt x="384" y="99"/>
                    <a:pt x="382" y="91"/>
                    <a:pt x="384" y="83"/>
                  </a:cubicBezTo>
                  <a:cubicBezTo>
                    <a:pt x="387" y="67"/>
                    <a:pt x="404" y="51"/>
                    <a:pt x="419" y="43"/>
                  </a:cubicBezTo>
                  <a:cubicBezTo>
                    <a:pt x="417" y="44"/>
                    <a:pt x="415" y="46"/>
                    <a:pt x="414" y="47"/>
                  </a:cubicBezTo>
                  <a:cubicBezTo>
                    <a:pt x="400" y="59"/>
                    <a:pt x="394" y="74"/>
                    <a:pt x="396" y="87"/>
                  </a:cubicBezTo>
                  <a:cubicBezTo>
                    <a:pt x="398" y="98"/>
                    <a:pt x="405" y="107"/>
                    <a:pt x="418" y="112"/>
                  </a:cubicBezTo>
                  <a:cubicBezTo>
                    <a:pt x="443" y="122"/>
                    <a:pt x="473" y="120"/>
                    <a:pt x="499" y="120"/>
                  </a:cubicBezTo>
                  <a:cubicBezTo>
                    <a:pt x="525" y="119"/>
                    <a:pt x="551" y="118"/>
                    <a:pt x="576" y="118"/>
                  </a:cubicBezTo>
                  <a:cubicBezTo>
                    <a:pt x="701" y="116"/>
                    <a:pt x="771" y="137"/>
                    <a:pt x="775" y="177"/>
                  </a:cubicBezTo>
                  <a:cubicBezTo>
                    <a:pt x="778" y="208"/>
                    <a:pt x="714" y="265"/>
                    <a:pt x="565" y="293"/>
                  </a:cubicBezTo>
                  <a:cubicBezTo>
                    <a:pt x="466" y="312"/>
                    <a:pt x="415" y="310"/>
                    <a:pt x="414" y="310"/>
                  </a:cubicBezTo>
                  <a:cubicBezTo>
                    <a:pt x="340" y="312"/>
                    <a:pt x="285" y="287"/>
                    <a:pt x="250" y="268"/>
                  </a:cubicBezTo>
                  <a:cubicBezTo>
                    <a:pt x="223" y="253"/>
                    <a:pt x="207" y="260"/>
                    <a:pt x="190" y="268"/>
                  </a:cubicBezTo>
                  <a:cubicBezTo>
                    <a:pt x="191" y="265"/>
                    <a:pt x="191" y="262"/>
                    <a:pt x="191" y="260"/>
                  </a:cubicBezTo>
                  <a:cubicBezTo>
                    <a:pt x="189" y="254"/>
                    <a:pt x="184" y="249"/>
                    <a:pt x="179" y="247"/>
                  </a:cubicBezTo>
                  <a:cubicBezTo>
                    <a:pt x="174" y="246"/>
                    <a:pt x="170" y="247"/>
                    <a:pt x="167" y="250"/>
                  </a:cubicBezTo>
                  <a:cubicBezTo>
                    <a:pt x="166" y="251"/>
                    <a:pt x="166" y="253"/>
                    <a:pt x="167" y="254"/>
                  </a:cubicBezTo>
                  <a:cubicBezTo>
                    <a:pt x="168" y="255"/>
                    <a:pt x="170" y="255"/>
                    <a:pt x="171" y="254"/>
                  </a:cubicBezTo>
                  <a:cubicBezTo>
                    <a:pt x="173" y="251"/>
                    <a:pt x="176" y="251"/>
                    <a:pt x="177" y="252"/>
                  </a:cubicBezTo>
                  <a:cubicBezTo>
                    <a:pt x="181" y="253"/>
                    <a:pt x="185" y="257"/>
                    <a:pt x="186" y="261"/>
                  </a:cubicBezTo>
                  <a:cubicBezTo>
                    <a:pt x="186" y="264"/>
                    <a:pt x="186" y="268"/>
                    <a:pt x="181" y="273"/>
                  </a:cubicBezTo>
                  <a:cubicBezTo>
                    <a:pt x="175" y="278"/>
                    <a:pt x="167" y="278"/>
                    <a:pt x="160" y="275"/>
                  </a:cubicBezTo>
                  <a:cubicBezTo>
                    <a:pt x="154" y="271"/>
                    <a:pt x="149" y="266"/>
                    <a:pt x="150" y="260"/>
                  </a:cubicBezTo>
                  <a:cubicBezTo>
                    <a:pt x="150" y="249"/>
                    <a:pt x="161" y="243"/>
                    <a:pt x="161" y="243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59" y="238"/>
                    <a:pt x="151" y="236"/>
                    <a:pt x="152" y="226"/>
                  </a:cubicBezTo>
                  <a:cubicBezTo>
                    <a:pt x="154" y="213"/>
                    <a:pt x="169" y="211"/>
                    <a:pt x="169" y="211"/>
                  </a:cubicBezTo>
                  <a:cubicBezTo>
                    <a:pt x="171" y="211"/>
                    <a:pt x="171" y="211"/>
                    <a:pt x="171" y="211"/>
                  </a:cubicBezTo>
                  <a:cubicBezTo>
                    <a:pt x="172" y="209"/>
                    <a:pt x="172" y="209"/>
                    <a:pt x="172" y="209"/>
                  </a:cubicBezTo>
                  <a:cubicBezTo>
                    <a:pt x="173" y="197"/>
                    <a:pt x="183" y="189"/>
                    <a:pt x="195" y="190"/>
                  </a:cubicBezTo>
                  <a:cubicBezTo>
                    <a:pt x="196" y="192"/>
                    <a:pt x="196" y="194"/>
                    <a:pt x="197" y="196"/>
                  </a:cubicBezTo>
                  <a:cubicBezTo>
                    <a:pt x="201" y="207"/>
                    <a:pt x="211" y="215"/>
                    <a:pt x="223" y="217"/>
                  </a:cubicBezTo>
                  <a:cubicBezTo>
                    <a:pt x="233" y="219"/>
                    <a:pt x="242" y="216"/>
                    <a:pt x="248" y="208"/>
                  </a:cubicBezTo>
                  <a:cubicBezTo>
                    <a:pt x="253" y="201"/>
                    <a:pt x="254" y="192"/>
                    <a:pt x="251" y="186"/>
                  </a:cubicBezTo>
                  <a:cubicBezTo>
                    <a:pt x="247" y="180"/>
                    <a:pt x="241" y="176"/>
                    <a:pt x="234" y="176"/>
                  </a:cubicBezTo>
                  <a:cubicBezTo>
                    <a:pt x="228" y="176"/>
                    <a:pt x="223" y="179"/>
                    <a:pt x="221" y="184"/>
                  </a:cubicBezTo>
                  <a:cubicBezTo>
                    <a:pt x="220" y="185"/>
                    <a:pt x="221" y="187"/>
                    <a:pt x="222" y="188"/>
                  </a:cubicBezTo>
                  <a:cubicBezTo>
                    <a:pt x="223" y="188"/>
                    <a:pt x="225" y="188"/>
                    <a:pt x="225" y="186"/>
                  </a:cubicBezTo>
                  <a:cubicBezTo>
                    <a:pt x="227" y="183"/>
                    <a:pt x="230" y="181"/>
                    <a:pt x="235" y="181"/>
                  </a:cubicBezTo>
                  <a:cubicBezTo>
                    <a:pt x="239" y="181"/>
                    <a:pt x="244" y="184"/>
                    <a:pt x="246" y="188"/>
                  </a:cubicBezTo>
                  <a:cubicBezTo>
                    <a:pt x="249" y="193"/>
                    <a:pt x="248" y="200"/>
                    <a:pt x="244" y="205"/>
                  </a:cubicBezTo>
                  <a:cubicBezTo>
                    <a:pt x="239" y="211"/>
                    <a:pt x="232" y="214"/>
                    <a:pt x="224" y="212"/>
                  </a:cubicBezTo>
                  <a:cubicBezTo>
                    <a:pt x="213" y="210"/>
                    <a:pt x="205" y="203"/>
                    <a:pt x="202" y="194"/>
                  </a:cubicBezTo>
                  <a:cubicBezTo>
                    <a:pt x="199" y="187"/>
                    <a:pt x="200" y="180"/>
                    <a:pt x="204" y="175"/>
                  </a:cubicBezTo>
                  <a:cubicBezTo>
                    <a:pt x="213" y="163"/>
                    <a:pt x="222" y="166"/>
                    <a:pt x="222" y="167"/>
                  </a:cubicBezTo>
                  <a:cubicBezTo>
                    <a:pt x="222" y="167"/>
                    <a:pt x="222" y="167"/>
                    <a:pt x="222" y="167"/>
                  </a:cubicBezTo>
                  <a:cubicBezTo>
                    <a:pt x="222" y="167"/>
                    <a:pt x="223" y="167"/>
                    <a:pt x="223" y="167"/>
                  </a:cubicBezTo>
                  <a:cubicBezTo>
                    <a:pt x="226" y="167"/>
                    <a:pt x="226" y="167"/>
                    <a:pt x="226" y="167"/>
                  </a:cubicBezTo>
                  <a:cubicBezTo>
                    <a:pt x="225" y="164"/>
                    <a:pt x="225" y="164"/>
                    <a:pt x="225" y="164"/>
                  </a:cubicBezTo>
                  <a:cubicBezTo>
                    <a:pt x="225" y="164"/>
                    <a:pt x="224" y="156"/>
                    <a:pt x="228" y="151"/>
                  </a:cubicBezTo>
                  <a:cubicBezTo>
                    <a:pt x="231" y="148"/>
                    <a:pt x="235" y="147"/>
                    <a:pt x="242" y="147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4" y="145"/>
                    <a:pt x="247" y="138"/>
                    <a:pt x="254" y="136"/>
                  </a:cubicBezTo>
                  <a:cubicBezTo>
                    <a:pt x="259" y="135"/>
                    <a:pt x="265" y="136"/>
                    <a:pt x="271" y="140"/>
                  </a:cubicBezTo>
                  <a:cubicBezTo>
                    <a:pt x="272" y="141"/>
                    <a:pt x="272" y="141"/>
                    <a:pt x="272" y="141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83" y="138"/>
                    <a:pt x="291" y="142"/>
                  </a:cubicBezTo>
                  <a:cubicBezTo>
                    <a:pt x="295" y="144"/>
                    <a:pt x="298" y="148"/>
                    <a:pt x="300" y="154"/>
                  </a:cubicBezTo>
                  <a:cubicBezTo>
                    <a:pt x="300" y="156"/>
                    <a:pt x="300" y="156"/>
                    <a:pt x="300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16" y="156"/>
                    <a:pt x="321" y="169"/>
                  </a:cubicBezTo>
                  <a:cubicBezTo>
                    <a:pt x="324" y="175"/>
                    <a:pt x="323" y="182"/>
                    <a:pt x="320" y="188"/>
                  </a:cubicBezTo>
                  <a:cubicBezTo>
                    <a:pt x="316" y="194"/>
                    <a:pt x="310" y="199"/>
                    <a:pt x="303" y="201"/>
                  </a:cubicBezTo>
                  <a:cubicBezTo>
                    <a:pt x="293" y="202"/>
                    <a:pt x="285" y="200"/>
                    <a:pt x="280" y="194"/>
                  </a:cubicBezTo>
                  <a:cubicBezTo>
                    <a:pt x="276" y="189"/>
                    <a:pt x="274" y="183"/>
                    <a:pt x="277" y="176"/>
                  </a:cubicBezTo>
                  <a:cubicBezTo>
                    <a:pt x="280" y="168"/>
                    <a:pt x="286" y="166"/>
                    <a:pt x="291" y="168"/>
                  </a:cubicBezTo>
                  <a:cubicBezTo>
                    <a:pt x="295" y="169"/>
                    <a:pt x="298" y="172"/>
                    <a:pt x="297" y="175"/>
                  </a:cubicBezTo>
                  <a:cubicBezTo>
                    <a:pt x="297" y="177"/>
                    <a:pt x="298" y="178"/>
                    <a:pt x="299" y="178"/>
                  </a:cubicBezTo>
                  <a:cubicBezTo>
                    <a:pt x="300" y="179"/>
                    <a:pt x="302" y="178"/>
                    <a:pt x="302" y="177"/>
                  </a:cubicBezTo>
                  <a:cubicBezTo>
                    <a:pt x="304" y="171"/>
                    <a:pt x="299" y="165"/>
                    <a:pt x="292" y="163"/>
                  </a:cubicBezTo>
                  <a:cubicBezTo>
                    <a:pt x="285" y="161"/>
                    <a:pt x="276" y="163"/>
                    <a:pt x="272" y="174"/>
                  </a:cubicBezTo>
                  <a:cubicBezTo>
                    <a:pt x="269" y="183"/>
                    <a:pt x="271" y="191"/>
                    <a:pt x="276" y="198"/>
                  </a:cubicBezTo>
                  <a:cubicBezTo>
                    <a:pt x="282" y="205"/>
                    <a:pt x="293" y="208"/>
                    <a:pt x="304" y="205"/>
                  </a:cubicBezTo>
                  <a:cubicBezTo>
                    <a:pt x="313" y="204"/>
                    <a:pt x="320" y="198"/>
                    <a:pt x="324" y="190"/>
                  </a:cubicBezTo>
                  <a:cubicBezTo>
                    <a:pt x="328" y="183"/>
                    <a:pt x="329" y="174"/>
                    <a:pt x="326" y="167"/>
                  </a:cubicBezTo>
                  <a:cubicBezTo>
                    <a:pt x="326" y="166"/>
                    <a:pt x="325" y="166"/>
                    <a:pt x="325" y="166"/>
                  </a:cubicBezTo>
                  <a:cubicBezTo>
                    <a:pt x="329" y="163"/>
                    <a:pt x="335" y="162"/>
                    <a:pt x="339" y="164"/>
                  </a:cubicBezTo>
                  <a:cubicBezTo>
                    <a:pt x="345" y="165"/>
                    <a:pt x="348" y="168"/>
                    <a:pt x="351" y="172"/>
                  </a:cubicBezTo>
                  <a:cubicBezTo>
                    <a:pt x="351" y="174"/>
                    <a:pt x="351" y="174"/>
                    <a:pt x="351" y="174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3" y="173"/>
                    <a:pt x="365" y="173"/>
                    <a:pt x="371" y="180"/>
                  </a:cubicBezTo>
                  <a:cubicBezTo>
                    <a:pt x="374" y="184"/>
                    <a:pt x="375" y="189"/>
                    <a:pt x="373" y="197"/>
                  </a:cubicBezTo>
                  <a:cubicBezTo>
                    <a:pt x="372" y="200"/>
                    <a:pt x="372" y="200"/>
                    <a:pt x="372" y="200"/>
                  </a:cubicBezTo>
                  <a:cubicBezTo>
                    <a:pt x="376" y="200"/>
                    <a:pt x="376" y="200"/>
                    <a:pt x="376" y="200"/>
                  </a:cubicBezTo>
                  <a:cubicBezTo>
                    <a:pt x="376" y="200"/>
                    <a:pt x="393" y="198"/>
                    <a:pt x="401" y="210"/>
                  </a:cubicBezTo>
                  <a:close/>
                  <a:moveTo>
                    <a:pt x="169" y="171"/>
                  </a:moveTo>
                  <a:cubicBezTo>
                    <a:pt x="189" y="171"/>
                    <a:pt x="201" y="163"/>
                    <a:pt x="204" y="160"/>
                  </a:cubicBezTo>
                  <a:cubicBezTo>
                    <a:pt x="208" y="158"/>
                    <a:pt x="207" y="154"/>
                    <a:pt x="207" y="151"/>
                  </a:cubicBezTo>
                  <a:cubicBezTo>
                    <a:pt x="207" y="147"/>
                    <a:pt x="208" y="146"/>
                    <a:pt x="210" y="145"/>
                  </a:cubicBezTo>
                  <a:cubicBezTo>
                    <a:pt x="219" y="142"/>
                    <a:pt x="222" y="137"/>
                    <a:pt x="228" y="12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39" y="111"/>
                    <a:pt x="261" y="121"/>
                    <a:pt x="261" y="121"/>
                  </a:cubicBezTo>
                  <a:cubicBezTo>
                    <a:pt x="263" y="122"/>
                    <a:pt x="263" y="122"/>
                    <a:pt x="263" y="122"/>
                  </a:cubicBezTo>
                  <a:cubicBezTo>
                    <a:pt x="264" y="120"/>
                    <a:pt x="264" y="120"/>
                    <a:pt x="264" y="120"/>
                  </a:cubicBezTo>
                  <a:cubicBezTo>
                    <a:pt x="265" y="119"/>
                    <a:pt x="272" y="106"/>
                    <a:pt x="287" y="108"/>
                  </a:cubicBezTo>
                  <a:cubicBezTo>
                    <a:pt x="302" y="109"/>
                    <a:pt x="309" y="129"/>
                    <a:pt x="309" y="130"/>
                  </a:cubicBezTo>
                  <a:cubicBezTo>
                    <a:pt x="309" y="130"/>
                    <a:pt x="309" y="130"/>
                    <a:pt x="309" y="130"/>
                  </a:cubicBezTo>
                  <a:cubicBezTo>
                    <a:pt x="309" y="130"/>
                    <a:pt x="309" y="130"/>
                    <a:pt x="309" y="130"/>
                  </a:cubicBezTo>
                  <a:cubicBezTo>
                    <a:pt x="310" y="131"/>
                    <a:pt x="310" y="131"/>
                    <a:pt x="310" y="131"/>
                  </a:cubicBezTo>
                  <a:cubicBezTo>
                    <a:pt x="312" y="131"/>
                    <a:pt x="312" y="131"/>
                    <a:pt x="312" y="131"/>
                  </a:cubicBezTo>
                  <a:cubicBezTo>
                    <a:pt x="332" y="130"/>
                    <a:pt x="338" y="149"/>
                    <a:pt x="338" y="150"/>
                  </a:cubicBezTo>
                  <a:cubicBezTo>
                    <a:pt x="339" y="153"/>
                    <a:pt x="339" y="153"/>
                    <a:pt x="339" y="153"/>
                  </a:cubicBezTo>
                  <a:cubicBezTo>
                    <a:pt x="339" y="153"/>
                    <a:pt x="341" y="151"/>
                    <a:pt x="341" y="151"/>
                  </a:cubicBezTo>
                  <a:cubicBezTo>
                    <a:pt x="349" y="147"/>
                    <a:pt x="364" y="153"/>
                    <a:pt x="371" y="162"/>
                  </a:cubicBezTo>
                  <a:cubicBezTo>
                    <a:pt x="374" y="165"/>
                    <a:pt x="378" y="171"/>
                    <a:pt x="375" y="177"/>
                  </a:cubicBezTo>
                  <a:cubicBezTo>
                    <a:pt x="375" y="177"/>
                    <a:pt x="375" y="177"/>
                    <a:pt x="375" y="177"/>
                  </a:cubicBezTo>
                  <a:cubicBezTo>
                    <a:pt x="369" y="169"/>
                    <a:pt x="358" y="168"/>
                    <a:pt x="354" y="168"/>
                  </a:cubicBezTo>
                  <a:cubicBezTo>
                    <a:pt x="351" y="163"/>
                    <a:pt x="347" y="160"/>
                    <a:pt x="341" y="159"/>
                  </a:cubicBezTo>
                  <a:cubicBezTo>
                    <a:pt x="334" y="157"/>
                    <a:pt x="328" y="158"/>
                    <a:pt x="323" y="162"/>
                  </a:cubicBezTo>
                  <a:cubicBezTo>
                    <a:pt x="317" y="153"/>
                    <a:pt x="308" y="151"/>
                    <a:pt x="304" y="151"/>
                  </a:cubicBezTo>
                  <a:cubicBezTo>
                    <a:pt x="302" y="144"/>
                    <a:pt x="298" y="140"/>
                    <a:pt x="293" y="137"/>
                  </a:cubicBezTo>
                  <a:cubicBezTo>
                    <a:pt x="285" y="133"/>
                    <a:pt x="276" y="135"/>
                    <a:pt x="273" y="135"/>
                  </a:cubicBezTo>
                  <a:cubicBezTo>
                    <a:pt x="266" y="131"/>
                    <a:pt x="259" y="130"/>
                    <a:pt x="253" y="132"/>
                  </a:cubicBezTo>
                  <a:cubicBezTo>
                    <a:pt x="246" y="134"/>
                    <a:pt x="242" y="139"/>
                    <a:pt x="240" y="142"/>
                  </a:cubicBezTo>
                  <a:cubicBezTo>
                    <a:pt x="233" y="142"/>
                    <a:pt x="228" y="144"/>
                    <a:pt x="224" y="148"/>
                  </a:cubicBezTo>
                  <a:cubicBezTo>
                    <a:pt x="221" y="152"/>
                    <a:pt x="220" y="158"/>
                    <a:pt x="220" y="161"/>
                  </a:cubicBezTo>
                  <a:cubicBezTo>
                    <a:pt x="216" y="160"/>
                    <a:pt x="208" y="162"/>
                    <a:pt x="200" y="172"/>
                  </a:cubicBezTo>
                  <a:cubicBezTo>
                    <a:pt x="197" y="176"/>
                    <a:pt x="195" y="180"/>
                    <a:pt x="195" y="185"/>
                  </a:cubicBezTo>
                  <a:cubicBezTo>
                    <a:pt x="181" y="184"/>
                    <a:pt x="169" y="193"/>
                    <a:pt x="167" y="207"/>
                  </a:cubicBezTo>
                  <a:cubicBezTo>
                    <a:pt x="160" y="208"/>
                    <a:pt x="149" y="213"/>
                    <a:pt x="147" y="225"/>
                  </a:cubicBezTo>
                  <a:cubicBezTo>
                    <a:pt x="146" y="234"/>
                    <a:pt x="150" y="239"/>
                    <a:pt x="155" y="242"/>
                  </a:cubicBezTo>
                  <a:cubicBezTo>
                    <a:pt x="151" y="245"/>
                    <a:pt x="145" y="251"/>
                    <a:pt x="145" y="260"/>
                  </a:cubicBezTo>
                  <a:cubicBezTo>
                    <a:pt x="144" y="267"/>
                    <a:pt x="149" y="275"/>
                    <a:pt x="158" y="279"/>
                  </a:cubicBezTo>
                  <a:cubicBezTo>
                    <a:pt x="167" y="284"/>
                    <a:pt x="176" y="283"/>
                    <a:pt x="184" y="277"/>
                  </a:cubicBezTo>
                  <a:cubicBezTo>
                    <a:pt x="187" y="276"/>
                    <a:pt x="189" y="274"/>
                    <a:pt x="192" y="273"/>
                  </a:cubicBezTo>
                  <a:cubicBezTo>
                    <a:pt x="195" y="272"/>
                    <a:pt x="198" y="270"/>
                    <a:pt x="201" y="269"/>
                  </a:cubicBezTo>
                  <a:cubicBezTo>
                    <a:pt x="201" y="269"/>
                    <a:pt x="201" y="269"/>
                    <a:pt x="201" y="269"/>
                  </a:cubicBezTo>
                  <a:cubicBezTo>
                    <a:pt x="203" y="270"/>
                    <a:pt x="205" y="272"/>
                    <a:pt x="205" y="276"/>
                  </a:cubicBezTo>
                  <a:cubicBezTo>
                    <a:pt x="205" y="279"/>
                    <a:pt x="204" y="289"/>
                    <a:pt x="186" y="295"/>
                  </a:cubicBezTo>
                  <a:cubicBezTo>
                    <a:pt x="169" y="300"/>
                    <a:pt x="159" y="296"/>
                    <a:pt x="151" y="293"/>
                  </a:cubicBezTo>
                  <a:cubicBezTo>
                    <a:pt x="147" y="292"/>
                    <a:pt x="144" y="291"/>
                    <a:pt x="141" y="290"/>
                  </a:cubicBezTo>
                  <a:cubicBezTo>
                    <a:pt x="138" y="289"/>
                    <a:pt x="134" y="289"/>
                    <a:pt x="130" y="289"/>
                  </a:cubicBezTo>
                  <a:cubicBezTo>
                    <a:pt x="122" y="290"/>
                    <a:pt x="113" y="290"/>
                    <a:pt x="108" y="286"/>
                  </a:cubicBezTo>
                  <a:cubicBezTo>
                    <a:pt x="106" y="283"/>
                    <a:pt x="106" y="279"/>
                    <a:pt x="105" y="274"/>
                  </a:cubicBezTo>
                  <a:cubicBezTo>
                    <a:pt x="105" y="270"/>
                    <a:pt x="105" y="266"/>
                    <a:pt x="103" y="263"/>
                  </a:cubicBezTo>
                  <a:cubicBezTo>
                    <a:pt x="102" y="260"/>
                    <a:pt x="99" y="258"/>
                    <a:pt x="96" y="256"/>
                  </a:cubicBezTo>
                  <a:cubicBezTo>
                    <a:pt x="92" y="254"/>
                    <a:pt x="89" y="252"/>
                    <a:pt x="89" y="247"/>
                  </a:cubicBezTo>
                  <a:cubicBezTo>
                    <a:pt x="89" y="243"/>
                    <a:pt x="98" y="236"/>
                    <a:pt x="108" y="231"/>
                  </a:cubicBezTo>
                  <a:cubicBezTo>
                    <a:pt x="114" y="229"/>
                    <a:pt x="120" y="226"/>
                    <a:pt x="121" y="221"/>
                  </a:cubicBezTo>
                  <a:cubicBezTo>
                    <a:pt x="121" y="219"/>
                    <a:pt x="121" y="217"/>
                    <a:pt x="119" y="214"/>
                  </a:cubicBezTo>
                  <a:cubicBezTo>
                    <a:pt x="117" y="211"/>
                    <a:pt x="116" y="206"/>
                    <a:pt x="118" y="202"/>
                  </a:cubicBezTo>
                  <a:cubicBezTo>
                    <a:pt x="119" y="200"/>
                    <a:pt x="121" y="197"/>
                    <a:pt x="125" y="197"/>
                  </a:cubicBezTo>
                  <a:cubicBezTo>
                    <a:pt x="126" y="197"/>
                    <a:pt x="128" y="197"/>
                    <a:pt x="129" y="197"/>
                  </a:cubicBezTo>
                  <a:cubicBezTo>
                    <a:pt x="136" y="197"/>
                    <a:pt x="141" y="196"/>
                    <a:pt x="145" y="190"/>
                  </a:cubicBezTo>
                  <a:cubicBezTo>
                    <a:pt x="145" y="189"/>
                    <a:pt x="145" y="189"/>
                    <a:pt x="145" y="188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6" y="187"/>
                    <a:pt x="146" y="187"/>
                    <a:pt x="146" y="186"/>
                  </a:cubicBezTo>
                  <a:cubicBezTo>
                    <a:pt x="149" y="177"/>
                    <a:pt x="152" y="171"/>
                    <a:pt x="169" y="171"/>
                  </a:cubicBezTo>
                  <a:close/>
                  <a:moveTo>
                    <a:pt x="795" y="191"/>
                  </a:moveTo>
                  <a:cubicBezTo>
                    <a:pt x="783" y="233"/>
                    <a:pt x="705" y="277"/>
                    <a:pt x="596" y="301"/>
                  </a:cubicBezTo>
                  <a:cubicBezTo>
                    <a:pt x="472" y="328"/>
                    <a:pt x="412" y="330"/>
                    <a:pt x="372" y="331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30" y="332"/>
                    <a:pt x="327" y="326"/>
                    <a:pt x="327" y="325"/>
                  </a:cubicBezTo>
                  <a:cubicBezTo>
                    <a:pt x="327" y="321"/>
                    <a:pt x="327" y="321"/>
                    <a:pt x="327" y="321"/>
                  </a:cubicBezTo>
                  <a:cubicBezTo>
                    <a:pt x="324" y="322"/>
                    <a:pt x="324" y="322"/>
                    <a:pt x="324" y="322"/>
                  </a:cubicBezTo>
                  <a:cubicBezTo>
                    <a:pt x="303" y="328"/>
                    <a:pt x="295" y="316"/>
                    <a:pt x="295" y="316"/>
                  </a:cubicBezTo>
                  <a:cubicBezTo>
                    <a:pt x="293" y="313"/>
                    <a:pt x="293" y="313"/>
                    <a:pt x="293" y="313"/>
                  </a:cubicBezTo>
                  <a:cubicBezTo>
                    <a:pt x="293" y="313"/>
                    <a:pt x="290" y="316"/>
                    <a:pt x="290" y="316"/>
                  </a:cubicBezTo>
                  <a:cubicBezTo>
                    <a:pt x="286" y="322"/>
                    <a:pt x="278" y="321"/>
                    <a:pt x="278" y="321"/>
                  </a:cubicBezTo>
                  <a:cubicBezTo>
                    <a:pt x="278" y="321"/>
                    <a:pt x="278" y="321"/>
                    <a:pt x="278" y="321"/>
                  </a:cubicBezTo>
                  <a:cubicBezTo>
                    <a:pt x="278" y="321"/>
                    <a:pt x="277" y="321"/>
                    <a:pt x="277" y="321"/>
                  </a:cubicBezTo>
                  <a:cubicBezTo>
                    <a:pt x="268" y="321"/>
                    <a:pt x="268" y="321"/>
                    <a:pt x="268" y="321"/>
                  </a:cubicBezTo>
                  <a:cubicBezTo>
                    <a:pt x="276" y="326"/>
                    <a:pt x="276" y="326"/>
                    <a:pt x="276" y="326"/>
                  </a:cubicBezTo>
                  <a:cubicBezTo>
                    <a:pt x="280" y="328"/>
                    <a:pt x="278" y="336"/>
                    <a:pt x="278" y="338"/>
                  </a:cubicBezTo>
                  <a:cubicBezTo>
                    <a:pt x="270" y="340"/>
                    <a:pt x="267" y="346"/>
                    <a:pt x="268" y="352"/>
                  </a:cubicBezTo>
                  <a:cubicBezTo>
                    <a:pt x="268" y="358"/>
                    <a:pt x="272" y="361"/>
                    <a:pt x="276" y="361"/>
                  </a:cubicBezTo>
                  <a:cubicBezTo>
                    <a:pt x="278" y="361"/>
                    <a:pt x="279" y="360"/>
                    <a:pt x="279" y="359"/>
                  </a:cubicBezTo>
                  <a:cubicBezTo>
                    <a:pt x="279" y="358"/>
                    <a:pt x="278" y="356"/>
                    <a:pt x="276" y="356"/>
                  </a:cubicBezTo>
                  <a:cubicBezTo>
                    <a:pt x="274" y="356"/>
                    <a:pt x="273" y="354"/>
                    <a:pt x="273" y="352"/>
                  </a:cubicBezTo>
                  <a:cubicBezTo>
                    <a:pt x="273" y="348"/>
                    <a:pt x="275" y="342"/>
                    <a:pt x="283" y="341"/>
                  </a:cubicBezTo>
                  <a:cubicBezTo>
                    <a:pt x="289" y="340"/>
                    <a:pt x="294" y="342"/>
                    <a:pt x="297" y="347"/>
                  </a:cubicBezTo>
                  <a:cubicBezTo>
                    <a:pt x="300" y="353"/>
                    <a:pt x="300" y="362"/>
                    <a:pt x="294" y="370"/>
                  </a:cubicBezTo>
                  <a:cubicBezTo>
                    <a:pt x="285" y="383"/>
                    <a:pt x="266" y="375"/>
                    <a:pt x="266" y="374"/>
                  </a:cubicBezTo>
                  <a:cubicBezTo>
                    <a:pt x="265" y="374"/>
                    <a:pt x="265" y="374"/>
                    <a:pt x="265" y="374"/>
                  </a:cubicBezTo>
                  <a:cubicBezTo>
                    <a:pt x="264" y="374"/>
                    <a:pt x="264" y="374"/>
                    <a:pt x="264" y="374"/>
                  </a:cubicBezTo>
                  <a:cubicBezTo>
                    <a:pt x="250" y="379"/>
                    <a:pt x="242" y="370"/>
                    <a:pt x="242" y="370"/>
                  </a:cubicBezTo>
                  <a:cubicBezTo>
                    <a:pt x="241" y="369"/>
                    <a:pt x="241" y="369"/>
                    <a:pt x="241" y="369"/>
                  </a:cubicBezTo>
                  <a:cubicBezTo>
                    <a:pt x="241" y="369"/>
                    <a:pt x="239" y="369"/>
                    <a:pt x="239" y="369"/>
                  </a:cubicBezTo>
                  <a:cubicBezTo>
                    <a:pt x="230" y="372"/>
                    <a:pt x="222" y="372"/>
                    <a:pt x="217" y="368"/>
                  </a:cubicBezTo>
                  <a:cubicBezTo>
                    <a:pt x="210" y="364"/>
                    <a:pt x="210" y="356"/>
                    <a:pt x="210" y="356"/>
                  </a:cubicBezTo>
                  <a:cubicBezTo>
                    <a:pt x="209" y="354"/>
                    <a:pt x="209" y="354"/>
                    <a:pt x="209" y="354"/>
                  </a:cubicBezTo>
                  <a:cubicBezTo>
                    <a:pt x="207" y="354"/>
                    <a:pt x="207" y="354"/>
                    <a:pt x="207" y="354"/>
                  </a:cubicBezTo>
                  <a:cubicBezTo>
                    <a:pt x="193" y="356"/>
                    <a:pt x="183" y="352"/>
                    <a:pt x="177" y="343"/>
                  </a:cubicBezTo>
                  <a:cubicBezTo>
                    <a:pt x="172" y="335"/>
                    <a:pt x="172" y="324"/>
                    <a:pt x="177" y="317"/>
                  </a:cubicBezTo>
                  <a:cubicBezTo>
                    <a:pt x="177" y="317"/>
                    <a:pt x="177" y="317"/>
                    <a:pt x="177" y="317"/>
                  </a:cubicBezTo>
                  <a:cubicBezTo>
                    <a:pt x="178" y="316"/>
                    <a:pt x="180" y="315"/>
                    <a:pt x="181" y="314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93" y="304"/>
                    <a:pt x="207" y="300"/>
                    <a:pt x="216" y="310"/>
                  </a:cubicBezTo>
                  <a:cubicBezTo>
                    <a:pt x="221" y="315"/>
                    <a:pt x="222" y="324"/>
                    <a:pt x="219" y="331"/>
                  </a:cubicBezTo>
                  <a:cubicBezTo>
                    <a:pt x="218" y="334"/>
                    <a:pt x="215" y="340"/>
                    <a:pt x="207" y="340"/>
                  </a:cubicBezTo>
                  <a:cubicBezTo>
                    <a:pt x="201" y="341"/>
                    <a:pt x="197" y="339"/>
                    <a:pt x="195" y="335"/>
                  </a:cubicBezTo>
                  <a:cubicBezTo>
                    <a:pt x="194" y="332"/>
                    <a:pt x="195" y="327"/>
                    <a:pt x="198" y="325"/>
                  </a:cubicBezTo>
                  <a:cubicBezTo>
                    <a:pt x="200" y="324"/>
                    <a:pt x="200" y="322"/>
                    <a:pt x="199" y="321"/>
                  </a:cubicBezTo>
                  <a:cubicBezTo>
                    <a:pt x="198" y="320"/>
                    <a:pt x="196" y="320"/>
                    <a:pt x="195" y="321"/>
                  </a:cubicBezTo>
                  <a:cubicBezTo>
                    <a:pt x="191" y="324"/>
                    <a:pt x="189" y="331"/>
                    <a:pt x="191" y="337"/>
                  </a:cubicBezTo>
                  <a:cubicBezTo>
                    <a:pt x="192" y="340"/>
                    <a:pt x="195" y="346"/>
                    <a:pt x="207" y="345"/>
                  </a:cubicBezTo>
                  <a:cubicBezTo>
                    <a:pt x="215" y="345"/>
                    <a:pt x="221" y="341"/>
                    <a:pt x="224" y="333"/>
                  </a:cubicBezTo>
                  <a:cubicBezTo>
                    <a:pt x="228" y="324"/>
                    <a:pt x="226" y="313"/>
                    <a:pt x="220" y="307"/>
                  </a:cubicBezTo>
                  <a:cubicBezTo>
                    <a:pt x="209" y="295"/>
                    <a:pt x="193" y="299"/>
                    <a:pt x="181" y="307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71" y="315"/>
                    <a:pt x="170" y="316"/>
                    <a:pt x="164" y="314"/>
                  </a:cubicBezTo>
                  <a:cubicBezTo>
                    <a:pt x="161" y="314"/>
                    <a:pt x="159" y="313"/>
                    <a:pt x="158" y="311"/>
                  </a:cubicBezTo>
                  <a:cubicBezTo>
                    <a:pt x="154" y="309"/>
                    <a:pt x="150" y="307"/>
                    <a:pt x="141" y="308"/>
                  </a:cubicBezTo>
                  <a:cubicBezTo>
                    <a:pt x="137" y="309"/>
                    <a:pt x="137" y="309"/>
                    <a:pt x="137" y="309"/>
                  </a:cubicBezTo>
                  <a:cubicBezTo>
                    <a:pt x="124" y="312"/>
                    <a:pt x="116" y="313"/>
                    <a:pt x="112" y="306"/>
                  </a:cubicBezTo>
                  <a:cubicBezTo>
                    <a:pt x="105" y="295"/>
                    <a:pt x="96" y="291"/>
                    <a:pt x="83" y="294"/>
                  </a:cubicBezTo>
                  <a:cubicBezTo>
                    <a:pt x="77" y="296"/>
                    <a:pt x="71" y="295"/>
                    <a:pt x="68" y="293"/>
                  </a:cubicBezTo>
                  <a:cubicBezTo>
                    <a:pt x="67" y="291"/>
                    <a:pt x="66" y="289"/>
                    <a:pt x="66" y="287"/>
                  </a:cubicBezTo>
                  <a:cubicBezTo>
                    <a:pt x="66" y="285"/>
                    <a:pt x="66" y="284"/>
                    <a:pt x="65" y="283"/>
                  </a:cubicBezTo>
                  <a:cubicBezTo>
                    <a:pt x="61" y="279"/>
                    <a:pt x="51" y="280"/>
                    <a:pt x="35" y="282"/>
                  </a:cubicBezTo>
                  <a:cubicBezTo>
                    <a:pt x="27" y="283"/>
                    <a:pt x="20" y="284"/>
                    <a:pt x="15" y="284"/>
                  </a:cubicBezTo>
                  <a:cubicBezTo>
                    <a:pt x="11" y="284"/>
                    <a:pt x="10" y="283"/>
                    <a:pt x="10" y="283"/>
                  </a:cubicBezTo>
                  <a:cubicBezTo>
                    <a:pt x="10" y="281"/>
                    <a:pt x="13" y="278"/>
                    <a:pt x="19" y="276"/>
                  </a:cubicBezTo>
                  <a:cubicBezTo>
                    <a:pt x="25" y="275"/>
                    <a:pt x="32" y="272"/>
                    <a:pt x="32" y="267"/>
                  </a:cubicBezTo>
                  <a:cubicBezTo>
                    <a:pt x="32" y="265"/>
                    <a:pt x="31" y="263"/>
                    <a:pt x="27" y="262"/>
                  </a:cubicBezTo>
                  <a:cubicBezTo>
                    <a:pt x="25" y="261"/>
                    <a:pt x="23" y="261"/>
                    <a:pt x="20" y="260"/>
                  </a:cubicBezTo>
                  <a:cubicBezTo>
                    <a:pt x="11" y="259"/>
                    <a:pt x="6" y="257"/>
                    <a:pt x="6" y="251"/>
                  </a:cubicBezTo>
                  <a:cubicBezTo>
                    <a:pt x="6" y="246"/>
                    <a:pt x="18" y="237"/>
                    <a:pt x="42" y="234"/>
                  </a:cubicBezTo>
                  <a:cubicBezTo>
                    <a:pt x="43" y="234"/>
                    <a:pt x="44" y="234"/>
                    <a:pt x="46" y="234"/>
                  </a:cubicBezTo>
                  <a:cubicBezTo>
                    <a:pt x="55" y="234"/>
                    <a:pt x="62" y="233"/>
                    <a:pt x="63" y="229"/>
                  </a:cubicBezTo>
                  <a:cubicBezTo>
                    <a:pt x="64" y="225"/>
                    <a:pt x="60" y="223"/>
                    <a:pt x="59" y="222"/>
                  </a:cubicBezTo>
                  <a:cubicBezTo>
                    <a:pt x="55" y="219"/>
                    <a:pt x="55" y="217"/>
                    <a:pt x="56" y="216"/>
                  </a:cubicBezTo>
                  <a:cubicBezTo>
                    <a:pt x="56" y="211"/>
                    <a:pt x="67" y="204"/>
                    <a:pt x="72" y="202"/>
                  </a:cubicBezTo>
                  <a:cubicBezTo>
                    <a:pt x="78" y="199"/>
                    <a:pt x="93" y="197"/>
                    <a:pt x="98" y="198"/>
                  </a:cubicBezTo>
                  <a:cubicBezTo>
                    <a:pt x="101" y="198"/>
                    <a:pt x="101" y="198"/>
                    <a:pt x="101" y="198"/>
                  </a:cubicBezTo>
                  <a:cubicBezTo>
                    <a:pt x="101" y="196"/>
                    <a:pt x="101" y="196"/>
                    <a:pt x="101" y="196"/>
                  </a:cubicBezTo>
                  <a:cubicBezTo>
                    <a:pt x="101" y="192"/>
                    <a:pt x="102" y="190"/>
                    <a:pt x="104" y="189"/>
                  </a:cubicBezTo>
                  <a:cubicBezTo>
                    <a:pt x="111" y="183"/>
                    <a:pt x="129" y="187"/>
                    <a:pt x="139" y="189"/>
                  </a:cubicBezTo>
                  <a:cubicBezTo>
                    <a:pt x="137" y="191"/>
                    <a:pt x="134" y="192"/>
                    <a:pt x="129" y="192"/>
                  </a:cubicBezTo>
                  <a:cubicBezTo>
                    <a:pt x="127" y="192"/>
                    <a:pt x="126" y="192"/>
                    <a:pt x="124" y="192"/>
                  </a:cubicBezTo>
                  <a:cubicBezTo>
                    <a:pt x="119" y="192"/>
                    <a:pt x="115" y="195"/>
                    <a:pt x="113" y="200"/>
                  </a:cubicBezTo>
                  <a:cubicBezTo>
                    <a:pt x="111" y="206"/>
                    <a:pt x="111" y="213"/>
                    <a:pt x="115" y="217"/>
                  </a:cubicBezTo>
                  <a:cubicBezTo>
                    <a:pt x="116" y="218"/>
                    <a:pt x="116" y="219"/>
                    <a:pt x="116" y="220"/>
                  </a:cubicBezTo>
                  <a:cubicBezTo>
                    <a:pt x="115" y="223"/>
                    <a:pt x="110" y="225"/>
                    <a:pt x="106" y="227"/>
                  </a:cubicBezTo>
                  <a:cubicBezTo>
                    <a:pt x="105" y="227"/>
                    <a:pt x="83" y="237"/>
                    <a:pt x="84" y="248"/>
                  </a:cubicBezTo>
                  <a:cubicBezTo>
                    <a:pt x="85" y="255"/>
                    <a:pt x="90" y="258"/>
                    <a:pt x="94" y="261"/>
                  </a:cubicBezTo>
                  <a:cubicBezTo>
                    <a:pt x="96" y="262"/>
                    <a:pt x="98" y="263"/>
                    <a:pt x="98" y="265"/>
                  </a:cubicBezTo>
                  <a:cubicBezTo>
                    <a:pt x="100" y="268"/>
                    <a:pt x="100" y="271"/>
                    <a:pt x="100" y="274"/>
                  </a:cubicBezTo>
                  <a:cubicBezTo>
                    <a:pt x="101" y="280"/>
                    <a:pt x="101" y="285"/>
                    <a:pt x="105" y="289"/>
                  </a:cubicBezTo>
                  <a:cubicBezTo>
                    <a:pt x="111" y="295"/>
                    <a:pt x="121" y="295"/>
                    <a:pt x="130" y="295"/>
                  </a:cubicBezTo>
                  <a:cubicBezTo>
                    <a:pt x="134" y="294"/>
                    <a:pt x="137" y="294"/>
                    <a:pt x="140" y="295"/>
                  </a:cubicBezTo>
                  <a:cubicBezTo>
                    <a:pt x="143" y="295"/>
                    <a:pt x="146" y="297"/>
                    <a:pt x="149" y="298"/>
                  </a:cubicBezTo>
                  <a:cubicBezTo>
                    <a:pt x="158" y="301"/>
                    <a:pt x="169" y="306"/>
                    <a:pt x="188" y="300"/>
                  </a:cubicBezTo>
                  <a:cubicBezTo>
                    <a:pt x="209" y="293"/>
                    <a:pt x="210" y="280"/>
                    <a:pt x="210" y="276"/>
                  </a:cubicBezTo>
                  <a:cubicBezTo>
                    <a:pt x="210" y="272"/>
                    <a:pt x="208" y="269"/>
                    <a:pt x="207" y="267"/>
                  </a:cubicBezTo>
                  <a:cubicBezTo>
                    <a:pt x="218" y="263"/>
                    <a:pt x="230" y="263"/>
                    <a:pt x="248" y="273"/>
                  </a:cubicBezTo>
                  <a:cubicBezTo>
                    <a:pt x="283" y="292"/>
                    <a:pt x="339" y="317"/>
                    <a:pt x="414" y="315"/>
                  </a:cubicBezTo>
                  <a:cubicBezTo>
                    <a:pt x="415" y="315"/>
                    <a:pt x="466" y="317"/>
                    <a:pt x="566" y="298"/>
                  </a:cubicBezTo>
                  <a:cubicBezTo>
                    <a:pt x="705" y="272"/>
                    <a:pt x="784" y="216"/>
                    <a:pt x="780" y="177"/>
                  </a:cubicBezTo>
                  <a:cubicBezTo>
                    <a:pt x="778" y="155"/>
                    <a:pt x="759" y="131"/>
                    <a:pt x="692" y="120"/>
                  </a:cubicBezTo>
                  <a:cubicBezTo>
                    <a:pt x="694" y="120"/>
                    <a:pt x="696" y="120"/>
                    <a:pt x="698" y="120"/>
                  </a:cubicBezTo>
                  <a:cubicBezTo>
                    <a:pt x="702" y="120"/>
                    <a:pt x="705" y="121"/>
                    <a:pt x="709" y="121"/>
                  </a:cubicBezTo>
                  <a:cubicBezTo>
                    <a:pt x="718" y="122"/>
                    <a:pt x="726" y="124"/>
                    <a:pt x="731" y="119"/>
                  </a:cubicBezTo>
                  <a:cubicBezTo>
                    <a:pt x="733" y="117"/>
                    <a:pt x="734" y="114"/>
                    <a:pt x="734" y="110"/>
                  </a:cubicBezTo>
                  <a:cubicBezTo>
                    <a:pt x="733" y="105"/>
                    <a:pt x="735" y="100"/>
                    <a:pt x="739" y="96"/>
                  </a:cubicBezTo>
                  <a:cubicBezTo>
                    <a:pt x="743" y="92"/>
                    <a:pt x="748" y="89"/>
                    <a:pt x="752" y="89"/>
                  </a:cubicBezTo>
                  <a:cubicBezTo>
                    <a:pt x="759" y="89"/>
                    <a:pt x="766" y="92"/>
                    <a:pt x="770" y="96"/>
                  </a:cubicBezTo>
                  <a:cubicBezTo>
                    <a:pt x="773" y="99"/>
                    <a:pt x="774" y="103"/>
                    <a:pt x="774" y="107"/>
                  </a:cubicBezTo>
                  <a:cubicBezTo>
                    <a:pt x="773" y="114"/>
                    <a:pt x="768" y="116"/>
                    <a:pt x="764" y="117"/>
                  </a:cubicBezTo>
                  <a:cubicBezTo>
                    <a:pt x="764" y="115"/>
                    <a:pt x="763" y="113"/>
                    <a:pt x="763" y="112"/>
                  </a:cubicBezTo>
                  <a:cubicBezTo>
                    <a:pt x="761" y="110"/>
                    <a:pt x="756" y="108"/>
                    <a:pt x="752" y="109"/>
                  </a:cubicBezTo>
                  <a:cubicBezTo>
                    <a:pt x="747" y="110"/>
                    <a:pt x="742" y="113"/>
                    <a:pt x="742" y="119"/>
                  </a:cubicBezTo>
                  <a:cubicBezTo>
                    <a:pt x="741" y="125"/>
                    <a:pt x="746" y="128"/>
                    <a:pt x="754" y="131"/>
                  </a:cubicBezTo>
                  <a:cubicBezTo>
                    <a:pt x="761" y="135"/>
                    <a:pt x="770" y="139"/>
                    <a:pt x="779" y="147"/>
                  </a:cubicBezTo>
                  <a:cubicBezTo>
                    <a:pt x="794" y="160"/>
                    <a:pt x="799" y="175"/>
                    <a:pt x="795" y="191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  <a:alpha val="72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1" name="Freeform 22">
              <a:extLst>
                <a:ext uri="{FF2B5EF4-FFF2-40B4-BE49-F238E27FC236}">
                  <a16:creationId xmlns="" xmlns:a16="http://schemas.microsoft.com/office/drawing/2014/main" id="{AB2F79CF-D34D-4E80-9544-7133329C5BD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0708383" y="6112804"/>
              <a:ext cx="1444956" cy="693944"/>
            </a:xfrm>
            <a:custGeom>
              <a:avLst/>
              <a:gdLst>
                <a:gd name="T0" fmla="*/ 779 w 804"/>
                <a:gd name="T1" fmla="*/ 108 h 386"/>
                <a:gd name="T2" fmla="*/ 531 w 804"/>
                <a:gd name="T3" fmla="*/ 114 h 386"/>
                <a:gd name="T4" fmla="*/ 542 w 804"/>
                <a:gd name="T5" fmla="*/ 53 h 386"/>
                <a:gd name="T6" fmla="*/ 616 w 804"/>
                <a:gd name="T7" fmla="*/ 27 h 386"/>
                <a:gd name="T8" fmla="*/ 340 w 804"/>
                <a:gd name="T9" fmla="*/ 98 h 386"/>
                <a:gd name="T10" fmla="*/ 566 w 804"/>
                <a:gd name="T11" fmla="*/ 255 h 386"/>
                <a:gd name="T12" fmla="*/ 342 w 804"/>
                <a:gd name="T13" fmla="*/ 146 h 386"/>
                <a:gd name="T14" fmla="*/ 201 w 804"/>
                <a:gd name="T15" fmla="*/ 156 h 386"/>
                <a:gd name="T16" fmla="*/ 56 w 804"/>
                <a:gd name="T17" fmla="*/ 226 h 386"/>
                <a:gd name="T18" fmla="*/ 18 w 804"/>
                <a:gd name="T19" fmla="*/ 271 h 386"/>
                <a:gd name="T20" fmla="*/ 138 w 804"/>
                <a:gd name="T21" fmla="*/ 314 h 386"/>
                <a:gd name="T22" fmla="*/ 239 w 804"/>
                <a:gd name="T23" fmla="*/ 374 h 386"/>
                <a:gd name="T24" fmla="*/ 324 w 804"/>
                <a:gd name="T25" fmla="*/ 329 h 386"/>
                <a:gd name="T26" fmla="*/ 566 w 804"/>
                <a:gd name="T27" fmla="*/ 65 h 386"/>
                <a:gd name="T28" fmla="*/ 529 w 804"/>
                <a:gd name="T29" fmla="*/ 30 h 386"/>
                <a:gd name="T30" fmla="*/ 643 w 804"/>
                <a:gd name="T31" fmla="*/ 55 h 386"/>
                <a:gd name="T32" fmla="*/ 424 w 804"/>
                <a:gd name="T33" fmla="*/ 19 h 386"/>
                <a:gd name="T34" fmla="*/ 365 w 804"/>
                <a:gd name="T35" fmla="*/ 92 h 386"/>
                <a:gd name="T36" fmla="*/ 619 w 804"/>
                <a:gd name="T37" fmla="*/ 23 h 386"/>
                <a:gd name="T38" fmla="*/ 379 w 804"/>
                <a:gd name="T39" fmla="*/ 82 h 386"/>
                <a:gd name="T40" fmla="*/ 376 w 804"/>
                <a:gd name="T41" fmla="*/ 289 h 386"/>
                <a:gd name="T42" fmla="*/ 271 w 804"/>
                <a:gd name="T43" fmla="*/ 235 h 386"/>
                <a:gd name="T44" fmla="*/ 284 w 804"/>
                <a:gd name="T45" fmla="*/ 223 h 386"/>
                <a:gd name="T46" fmla="*/ 508 w 804"/>
                <a:gd name="T47" fmla="*/ 281 h 386"/>
                <a:gd name="T48" fmla="*/ 405 w 804"/>
                <a:gd name="T49" fmla="*/ 238 h 386"/>
                <a:gd name="T50" fmla="*/ 395 w 804"/>
                <a:gd name="T51" fmla="*/ 225 h 386"/>
                <a:gd name="T52" fmla="*/ 688 w 804"/>
                <a:gd name="T53" fmla="*/ 144 h 386"/>
                <a:gd name="T54" fmla="*/ 285 w 804"/>
                <a:gd name="T55" fmla="*/ 217 h 386"/>
                <a:gd name="T56" fmla="*/ 508 w 804"/>
                <a:gd name="T57" fmla="*/ 293 h 386"/>
                <a:gd name="T58" fmla="*/ 414 w 804"/>
                <a:gd name="T59" fmla="*/ 47 h 386"/>
                <a:gd name="T60" fmla="*/ 250 w 804"/>
                <a:gd name="T61" fmla="*/ 268 h 386"/>
                <a:gd name="T62" fmla="*/ 186 w 804"/>
                <a:gd name="T63" fmla="*/ 261 h 386"/>
                <a:gd name="T64" fmla="*/ 169 w 804"/>
                <a:gd name="T65" fmla="*/ 211 h 386"/>
                <a:gd name="T66" fmla="*/ 234 w 804"/>
                <a:gd name="T67" fmla="*/ 176 h 386"/>
                <a:gd name="T68" fmla="*/ 202 w 804"/>
                <a:gd name="T69" fmla="*/ 194 h 386"/>
                <a:gd name="T70" fmla="*/ 242 w 804"/>
                <a:gd name="T71" fmla="*/ 147 h 386"/>
                <a:gd name="T72" fmla="*/ 300 w 804"/>
                <a:gd name="T73" fmla="*/ 154 h 386"/>
                <a:gd name="T74" fmla="*/ 291 w 804"/>
                <a:gd name="T75" fmla="*/ 168 h 386"/>
                <a:gd name="T76" fmla="*/ 324 w 804"/>
                <a:gd name="T77" fmla="*/ 190 h 386"/>
                <a:gd name="T78" fmla="*/ 373 w 804"/>
                <a:gd name="T79" fmla="*/ 197 h 386"/>
                <a:gd name="T80" fmla="*/ 228 w 804"/>
                <a:gd name="T81" fmla="*/ 127 h 386"/>
                <a:gd name="T82" fmla="*/ 309 w 804"/>
                <a:gd name="T83" fmla="*/ 130 h 386"/>
                <a:gd name="T84" fmla="*/ 375 w 804"/>
                <a:gd name="T85" fmla="*/ 177 h 386"/>
                <a:gd name="T86" fmla="*/ 240 w 804"/>
                <a:gd name="T87" fmla="*/ 142 h 386"/>
                <a:gd name="T88" fmla="*/ 145 w 804"/>
                <a:gd name="T89" fmla="*/ 260 h 386"/>
                <a:gd name="T90" fmla="*/ 151 w 804"/>
                <a:gd name="T91" fmla="*/ 293 h 386"/>
                <a:gd name="T92" fmla="*/ 108 w 804"/>
                <a:gd name="T93" fmla="*/ 231 h 386"/>
                <a:gd name="T94" fmla="*/ 145 w 804"/>
                <a:gd name="T95" fmla="*/ 188 h 386"/>
                <a:gd name="T96" fmla="*/ 327 w 804"/>
                <a:gd name="T97" fmla="*/ 321 h 386"/>
                <a:gd name="T98" fmla="*/ 268 w 804"/>
                <a:gd name="T99" fmla="*/ 321 h 386"/>
                <a:gd name="T100" fmla="*/ 283 w 804"/>
                <a:gd name="T101" fmla="*/ 341 h 386"/>
                <a:gd name="T102" fmla="*/ 239 w 804"/>
                <a:gd name="T103" fmla="*/ 369 h 386"/>
                <a:gd name="T104" fmla="*/ 181 w 804"/>
                <a:gd name="T105" fmla="*/ 314 h 386"/>
                <a:gd name="T106" fmla="*/ 195 w 804"/>
                <a:gd name="T107" fmla="*/ 321 h 386"/>
                <a:gd name="T108" fmla="*/ 158 w 804"/>
                <a:gd name="T109" fmla="*/ 311 h 386"/>
                <a:gd name="T110" fmla="*/ 35 w 804"/>
                <a:gd name="T111" fmla="*/ 282 h 386"/>
                <a:gd name="T112" fmla="*/ 42 w 804"/>
                <a:gd name="T113" fmla="*/ 234 h 386"/>
                <a:gd name="T114" fmla="*/ 101 w 804"/>
                <a:gd name="T115" fmla="*/ 196 h 386"/>
                <a:gd name="T116" fmla="*/ 106 w 804"/>
                <a:gd name="T117" fmla="*/ 227 h 386"/>
                <a:gd name="T118" fmla="*/ 149 w 804"/>
                <a:gd name="T119" fmla="*/ 298 h 386"/>
                <a:gd name="T120" fmla="*/ 692 w 804"/>
                <a:gd name="T121" fmla="*/ 120 h 386"/>
                <a:gd name="T122" fmla="*/ 774 w 804"/>
                <a:gd name="T123" fmla="*/ 10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4" h="386">
                  <a:moveTo>
                    <a:pt x="782" y="143"/>
                  </a:moveTo>
                  <a:cubicBezTo>
                    <a:pt x="773" y="135"/>
                    <a:pt x="763" y="130"/>
                    <a:pt x="756" y="127"/>
                  </a:cubicBezTo>
                  <a:cubicBezTo>
                    <a:pt x="751" y="125"/>
                    <a:pt x="747" y="123"/>
                    <a:pt x="747" y="121"/>
                  </a:cubicBezTo>
                  <a:cubicBezTo>
                    <a:pt x="747" y="117"/>
                    <a:pt x="751" y="115"/>
                    <a:pt x="753" y="114"/>
                  </a:cubicBezTo>
                  <a:cubicBezTo>
                    <a:pt x="756" y="113"/>
                    <a:pt x="758" y="115"/>
                    <a:pt x="758" y="116"/>
                  </a:cubicBezTo>
                  <a:cubicBezTo>
                    <a:pt x="759" y="116"/>
                    <a:pt x="759" y="118"/>
                    <a:pt x="759" y="119"/>
                  </a:cubicBezTo>
                  <a:cubicBezTo>
                    <a:pt x="756" y="125"/>
                    <a:pt x="766" y="122"/>
                    <a:pt x="769" y="121"/>
                  </a:cubicBezTo>
                  <a:cubicBezTo>
                    <a:pt x="774" y="119"/>
                    <a:pt x="778" y="114"/>
                    <a:pt x="779" y="108"/>
                  </a:cubicBezTo>
                  <a:cubicBezTo>
                    <a:pt x="779" y="102"/>
                    <a:pt x="777" y="97"/>
                    <a:pt x="774" y="93"/>
                  </a:cubicBezTo>
                  <a:cubicBezTo>
                    <a:pt x="769" y="87"/>
                    <a:pt x="761" y="84"/>
                    <a:pt x="752" y="84"/>
                  </a:cubicBezTo>
                  <a:cubicBezTo>
                    <a:pt x="746" y="84"/>
                    <a:pt x="740" y="87"/>
                    <a:pt x="735" y="92"/>
                  </a:cubicBezTo>
                  <a:cubicBezTo>
                    <a:pt x="731" y="97"/>
                    <a:pt x="728" y="104"/>
                    <a:pt x="729" y="110"/>
                  </a:cubicBezTo>
                  <a:cubicBezTo>
                    <a:pt x="729" y="113"/>
                    <a:pt x="729" y="115"/>
                    <a:pt x="728" y="116"/>
                  </a:cubicBezTo>
                  <a:cubicBezTo>
                    <a:pt x="725" y="118"/>
                    <a:pt x="717" y="117"/>
                    <a:pt x="709" y="116"/>
                  </a:cubicBezTo>
                  <a:cubicBezTo>
                    <a:pt x="706" y="116"/>
                    <a:pt x="702" y="115"/>
                    <a:pt x="699" y="115"/>
                  </a:cubicBezTo>
                  <a:cubicBezTo>
                    <a:pt x="636" y="111"/>
                    <a:pt x="595" y="110"/>
                    <a:pt x="531" y="114"/>
                  </a:cubicBezTo>
                  <a:cubicBezTo>
                    <a:pt x="526" y="114"/>
                    <a:pt x="526" y="114"/>
                    <a:pt x="526" y="114"/>
                  </a:cubicBezTo>
                  <a:cubicBezTo>
                    <a:pt x="466" y="115"/>
                    <a:pt x="442" y="116"/>
                    <a:pt x="420" y="107"/>
                  </a:cubicBezTo>
                  <a:cubicBezTo>
                    <a:pt x="409" y="103"/>
                    <a:pt x="402" y="96"/>
                    <a:pt x="401" y="86"/>
                  </a:cubicBezTo>
                  <a:cubicBezTo>
                    <a:pt x="399" y="75"/>
                    <a:pt x="405" y="62"/>
                    <a:pt x="417" y="51"/>
                  </a:cubicBezTo>
                  <a:cubicBezTo>
                    <a:pt x="438" y="33"/>
                    <a:pt x="465" y="23"/>
                    <a:pt x="492" y="29"/>
                  </a:cubicBezTo>
                  <a:cubicBezTo>
                    <a:pt x="497" y="31"/>
                    <a:pt x="501" y="32"/>
                    <a:pt x="506" y="33"/>
                  </a:cubicBezTo>
                  <a:cubicBezTo>
                    <a:pt x="514" y="36"/>
                    <a:pt x="521" y="38"/>
                    <a:pt x="528" y="36"/>
                  </a:cubicBezTo>
                  <a:cubicBezTo>
                    <a:pt x="529" y="42"/>
                    <a:pt x="532" y="50"/>
                    <a:pt x="542" y="53"/>
                  </a:cubicBezTo>
                  <a:cubicBezTo>
                    <a:pt x="544" y="59"/>
                    <a:pt x="550" y="69"/>
                    <a:pt x="563" y="69"/>
                  </a:cubicBezTo>
                  <a:cubicBezTo>
                    <a:pt x="566" y="73"/>
                    <a:pt x="580" y="87"/>
                    <a:pt x="607" y="87"/>
                  </a:cubicBezTo>
                  <a:cubicBezTo>
                    <a:pt x="624" y="87"/>
                    <a:pt x="640" y="79"/>
                    <a:pt x="647" y="65"/>
                  </a:cubicBezTo>
                  <a:cubicBezTo>
                    <a:pt x="653" y="53"/>
                    <a:pt x="650" y="39"/>
                    <a:pt x="641" y="30"/>
                  </a:cubicBezTo>
                  <a:cubicBezTo>
                    <a:pt x="634" y="24"/>
                    <a:pt x="626" y="20"/>
                    <a:pt x="617" y="18"/>
                  </a:cubicBezTo>
                  <a:cubicBezTo>
                    <a:pt x="615" y="17"/>
                    <a:pt x="607" y="15"/>
                    <a:pt x="605" y="17"/>
                  </a:cubicBezTo>
                  <a:cubicBezTo>
                    <a:pt x="603" y="20"/>
                    <a:pt x="607" y="21"/>
                    <a:pt x="609" y="22"/>
                  </a:cubicBezTo>
                  <a:cubicBezTo>
                    <a:pt x="611" y="23"/>
                    <a:pt x="614" y="25"/>
                    <a:pt x="616" y="27"/>
                  </a:cubicBezTo>
                  <a:cubicBezTo>
                    <a:pt x="618" y="29"/>
                    <a:pt x="618" y="32"/>
                    <a:pt x="618" y="35"/>
                  </a:cubicBezTo>
                  <a:cubicBezTo>
                    <a:pt x="617" y="39"/>
                    <a:pt x="614" y="43"/>
                    <a:pt x="610" y="45"/>
                  </a:cubicBezTo>
                  <a:cubicBezTo>
                    <a:pt x="606" y="46"/>
                    <a:pt x="602" y="46"/>
                    <a:pt x="597" y="43"/>
                  </a:cubicBezTo>
                  <a:cubicBezTo>
                    <a:pt x="594" y="41"/>
                    <a:pt x="591" y="38"/>
                    <a:pt x="588" y="35"/>
                  </a:cubicBezTo>
                  <a:cubicBezTo>
                    <a:pt x="563" y="11"/>
                    <a:pt x="530" y="0"/>
                    <a:pt x="487" y="2"/>
                  </a:cubicBezTo>
                  <a:cubicBezTo>
                    <a:pt x="468" y="3"/>
                    <a:pt x="449" y="6"/>
                    <a:pt x="431" y="11"/>
                  </a:cubicBezTo>
                  <a:cubicBezTo>
                    <a:pt x="400" y="18"/>
                    <a:pt x="375" y="31"/>
                    <a:pt x="359" y="47"/>
                  </a:cubicBezTo>
                  <a:cubicBezTo>
                    <a:pt x="344" y="62"/>
                    <a:pt x="337" y="80"/>
                    <a:pt x="340" y="98"/>
                  </a:cubicBezTo>
                  <a:cubicBezTo>
                    <a:pt x="343" y="114"/>
                    <a:pt x="353" y="129"/>
                    <a:pt x="369" y="137"/>
                  </a:cubicBezTo>
                  <a:cubicBezTo>
                    <a:pt x="387" y="146"/>
                    <a:pt x="409" y="147"/>
                    <a:pt x="428" y="147"/>
                  </a:cubicBezTo>
                  <a:cubicBezTo>
                    <a:pt x="451" y="147"/>
                    <a:pt x="475" y="145"/>
                    <a:pt x="498" y="143"/>
                  </a:cubicBezTo>
                  <a:cubicBezTo>
                    <a:pt x="511" y="142"/>
                    <a:pt x="525" y="141"/>
                    <a:pt x="539" y="140"/>
                  </a:cubicBezTo>
                  <a:cubicBezTo>
                    <a:pt x="566" y="139"/>
                    <a:pt x="593" y="138"/>
                    <a:pt x="620" y="139"/>
                  </a:cubicBezTo>
                  <a:cubicBezTo>
                    <a:pt x="708" y="144"/>
                    <a:pt x="723" y="168"/>
                    <a:pt x="725" y="179"/>
                  </a:cubicBezTo>
                  <a:cubicBezTo>
                    <a:pt x="726" y="183"/>
                    <a:pt x="725" y="187"/>
                    <a:pt x="721" y="192"/>
                  </a:cubicBezTo>
                  <a:cubicBezTo>
                    <a:pt x="706" y="216"/>
                    <a:pt x="648" y="239"/>
                    <a:pt x="566" y="255"/>
                  </a:cubicBezTo>
                  <a:cubicBezTo>
                    <a:pt x="487" y="271"/>
                    <a:pt x="429" y="270"/>
                    <a:pt x="393" y="253"/>
                  </a:cubicBezTo>
                  <a:cubicBezTo>
                    <a:pt x="394" y="253"/>
                    <a:pt x="394" y="253"/>
                    <a:pt x="394" y="253"/>
                  </a:cubicBezTo>
                  <a:cubicBezTo>
                    <a:pt x="401" y="251"/>
                    <a:pt x="407" y="247"/>
                    <a:pt x="409" y="240"/>
                  </a:cubicBezTo>
                  <a:cubicBezTo>
                    <a:pt x="414" y="231"/>
                    <a:pt x="412" y="217"/>
                    <a:pt x="406" y="208"/>
                  </a:cubicBezTo>
                  <a:cubicBezTo>
                    <a:pt x="398" y="196"/>
                    <a:pt x="385" y="194"/>
                    <a:pt x="379" y="194"/>
                  </a:cubicBezTo>
                  <a:cubicBezTo>
                    <a:pt x="379" y="190"/>
                    <a:pt x="379" y="186"/>
                    <a:pt x="378" y="183"/>
                  </a:cubicBezTo>
                  <a:cubicBezTo>
                    <a:pt x="383" y="175"/>
                    <a:pt x="382" y="166"/>
                    <a:pt x="375" y="158"/>
                  </a:cubicBezTo>
                  <a:cubicBezTo>
                    <a:pt x="367" y="149"/>
                    <a:pt x="352" y="142"/>
                    <a:pt x="342" y="146"/>
                  </a:cubicBezTo>
                  <a:cubicBezTo>
                    <a:pt x="339" y="140"/>
                    <a:pt x="331" y="126"/>
                    <a:pt x="313" y="126"/>
                  </a:cubicBezTo>
                  <a:cubicBezTo>
                    <a:pt x="311" y="121"/>
                    <a:pt x="303" y="104"/>
                    <a:pt x="287" y="103"/>
                  </a:cubicBezTo>
                  <a:cubicBezTo>
                    <a:pt x="273" y="101"/>
                    <a:pt x="264" y="111"/>
                    <a:pt x="261" y="116"/>
                  </a:cubicBezTo>
                  <a:cubicBezTo>
                    <a:pt x="252" y="112"/>
                    <a:pt x="234" y="109"/>
                    <a:pt x="225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19" y="134"/>
                    <a:pt x="216" y="138"/>
                    <a:pt x="209" y="140"/>
                  </a:cubicBezTo>
                  <a:cubicBezTo>
                    <a:pt x="202" y="142"/>
                    <a:pt x="202" y="147"/>
                    <a:pt x="202" y="151"/>
                  </a:cubicBezTo>
                  <a:cubicBezTo>
                    <a:pt x="202" y="154"/>
                    <a:pt x="202" y="155"/>
                    <a:pt x="201" y="156"/>
                  </a:cubicBezTo>
                  <a:cubicBezTo>
                    <a:pt x="198" y="159"/>
                    <a:pt x="188" y="166"/>
                    <a:pt x="169" y="166"/>
                  </a:cubicBezTo>
                  <a:cubicBezTo>
                    <a:pt x="151" y="166"/>
                    <a:pt x="145" y="172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27" y="181"/>
                    <a:pt x="110" y="178"/>
                    <a:pt x="101" y="185"/>
                  </a:cubicBezTo>
                  <a:cubicBezTo>
                    <a:pt x="98" y="187"/>
                    <a:pt x="97" y="189"/>
                    <a:pt x="96" y="193"/>
                  </a:cubicBezTo>
                  <a:cubicBezTo>
                    <a:pt x="89" y="193"/>
                    <a:pt x="76" y="195"/>
                    <a:pt x="70" y="197"/>
                  </a:cubicBezTo>
                  <a:cubicBezTo>
                    <a:pt x="64" y="199"/>
                    <a:pt x="51" y="207"/>
                    <a:pt x="50" y="216"/>
                  </a:cubicBezTo>
                  <a:cubicBezTo>
                    <a:pt x="50" y="218"/>
                    <a:pt x="51" y="223"/>
                    <a:pt x="56" y="226"/>
                  </a:cubicBezTo>
                  <a:cubicBezTo>
                    <a:pt x="57" y="227"/>
                    <a:pt x="58" y="227"/>
                    <a:pt x="58" y="227"/>
                  </a:cubicBezTo>
                  <a:cubicBezTo>
                    <a:pt x="55" y="228"/>
                    <a:pt x="48" y="229"/>
                    <a:pt x="45" y="229"/>
                  </a:cubicBezTo>
                  <a:cubicBezTo>
                    <a:pt x="44" y="229"/>
                    <a:pt x="42" y="229"/>
                    <a:pt x="41" y="229"/>
                  </a:cubicBezTo>
                  <a:cubicBezTo>
                    <a:pt x="18" y="232"/>
                    <a:pt x="0" y="242"/>
                    <a:pt x="0" y="251"/>
                  </a:cubicBezTo>
                  <a:cubicBezTo>
                    <a:pt x="0" y="261"/>
                    <a:pt x="11" y="264"/>
                    <a:pt x="19" y="265"/>
                  </a:cubicBezTo>
                  <a:cubicBezTo>
                    <a:pt x="22" y="266"/>
                    <a:pt x="24" y="266"/>
                    <a:pt x="26" y="267"/>
                  </a:cubicBezTo>
                  <a:cubicBezTo>
                    <a:pt x="26" y="267"/>
                    <a:pt x="27" y="267"/>
                    <a:pt x="27" y="267"/>
                  </a:cubicBezTo>
                  <a:cubicBezTo>
                    <a:pt x="26" y="268"/>
                    <a:pt x="23" y="270"/>
                    <a:pt x="18" y="271"/>
                  </a:cubicBezTo>
                  <a:cubicBezTo>
                    <a:pt x="11" y="273"/>
                    <a:pt x="4" y="278"/>
                    <a:pt x="5" y="283"/>
                  </a:cubicBezTo>
                  <a:cubicBezTo>
                    <a:pt x="5" y="286"/>
                    <a:pt x="7" y="289"/>
                    <a:pt x="15" y="289"/>
                  </a:cubicBezTo>
                  <a:cubicBezTo>
                    <a:pt x="20" y="289"/>
                    <a:pt x="27" y="288"/>
                    <a:pt x="36" y="287"/>
                  </a:cubicBezTo>
                  <a:cubicBezTo>
                    <a:pt x="44" y="286"/>
                    <a:pt x="59" y="284"/>
                    <a:pt x="61" y="286"/>
                  </a:cubicBezTo>
                  <a:cubicBezTo>
                    <a:pt x="61" y="290"/>
                    <a:pt x="62" y="294"/>
                    <a:pt x="65" y="297"/>
                  </a:cubicBezTo>
                  <a:cubicBezTo>
                    <a:pt x="70" y="300"/>
                    <a:pt x="77" y="301"/>
                    <a:pt x="85" y="299"/>
                  </a:cubicBezTo>
                  <a:cubicBezTo>
                    <a:pt x="95" y="296"/>
                    <a:pt x="102" y="299"/>
                    <a:pt x="108" y="309"/>
                  </a:cubicBezTo>
                  <a:cubicBezTo>
                    <a:pt x="114" y="319"/>
                    <a:pt x="126" y="317"/>
                    <a:pt x="138" y="314"/>
                  </a:cubicBezTo>
                  <a:cubicBezTo>
                    <a:pt x="142" y="313"/>
                    <a:pt x="142" y="313"/>
                    <a:pt x="142" y="313"/>
                  </a:cubicBezTo>
                  <a:cubicBezTo>
                    <a:pt x="149" y="312"/>
                    <a:pt x="152" y="314"/>
                    <a:pt x="155" y="316"/>
                  </a:cubicBezTo>
                  <a:cubicBezTo>
                    <a:pt x="157" y="317"/>
                    <a:pt x="159" y="319"/>
                    <a:pt x="163" y="319"/>
                  </a:cubicBezTo>
                  <a:cubicBezTo>
                    <a:pt x="166" y="320"/>
                    <a:pt x="168" y="320"/>
                    <a:pt x="170" y="320"/>
                  </a:cubicBezTo>
                  <a:cubicBezTo>
                    <a:pt x="167" y="328"/>
                    <a:pt x="168" y="338"/>
                    <a:pt x="173" y="345"/>
                  </a:cubicBezTo>
                  <a:cubicBezTo>
                    <a:pt x="176" y="351"/>
                    <a:pt x="185" y="361"/>
                    <a:pt x="205" y="359"/>
                  </a:cubicBezTo>
                  <a:cubicBezTo>
                    <a:pt x="206" y="363"/>
                    <a:pt x="208" y="369"/>
                    <a:pt x="214" y="373"/>
                  </a:cubicBezTo>
                  <a:cubicBezTo>
                    <a:pt x="220" y="377"/>
                    <a:pt x="229" y="377"/>
                    <a:pt x="239" y="374"/>
                  </a:cubicBezTo>
                  <a:cubicBezTo>
                    <a:pt x="242" y="377"/>
                    <a:pt x="251" y="384"/>
                    <a:pt x="265" y="379"/>
                  </a:cubicBezTo>
                  <a:cubicBezTo>
                    <a:pt x="273" y="383"/>
                    <a:pt x="289" y="386"/>
                    <a:pt x="298" y="373"/>
                  </a:cubicBezTo>
                  <a:cubicBezTo>
                    <a:pt x="305" y="364"/>
                    <a:pt x="306" y="353"/>
                    <a:pt x="301" y="345"/>
                  </a:cubicBezTo>
                  <a:cubicBezTo>
                    <a:pt x="297" y="338"/>
                    <a:pt x="291" y="335"/>
                    <a:pt x="283" y="336"/>
                  </a:cubicBezTo>
                  <a:cubicBezTo>
                    <a:pt x="284" y="333"/>
                    <a:pt x="284" y="329"/>
                    <a:pt x="283" y="326"/>
                  </a:cubicBezTo>
                  <a:cubicBezTo>
                    <a:pt x="286" y="325"/>
                    <a:pt x="289" y="324"/>
                    <a:pt x="293" y="321"/>
                  </a:cubicBezTo>
                  <a:cubicBezTo>
                    <a:pt x="296" y="325"/>
                    <a:pt x="306" y="332"/>
                    <a:pt x="323" y="328"/>
                  </a:cubicBezTo>
                  <a:cubicBezTo>
                    <a:pt x="323" y="328"/>
                    <a:pt x="323" y="329"/>
                    <a:pt x="324" y="329"/>
                  </a:cubicBezTo>
                  <a:cubicBezTo>
                    <a:pt x="328" y="335"/>
                    <a:pt x="341" y="337"/>
                    <a:pt x="36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412" y="335"/>
                    <a:pt x="472" y="333"/>
                    <a:pt x="597" y="306"/>
                  </a:cubicBezTo>
                  <a:cubicBezTo>
                    <a:pt x="710" y="281"/>
                    <a:pt x="787" y="237"/>
                    <a:pt x="799" y="192"/>
                  </a:cubicBezTo>
                  <a:cubicBezTo>
                    <a:pt x="804" y="175"/>
                    <a:pt x="798" y="158"/>
                    <a:pt x="782" y="143"/>
                  </a:cubicBezTo>
                  <a:close/>
                  <a:moveTo>
                    <a:pt x="642" y="63"/>
                  </a:moveTo>
                  <a:cubicBezTo>
                    <a:pt x="636" y="75"/>
                    <a:pt x="622" y="82"/>
                    <a:pt x="607" y="82"/>
                  </a:cubicBezTo>
                  <a:cubicBezTo>
                    <a:pt x="579" y="82"/>
                    <a:pt x="567" y="66"/>
                    <a:pt x="566" y="65"/>
                  </a:cubicBezTo>
                  <a:cubicBezTo>
                    <a:pt x="566" y="64"/>
                    <a:pt x="566" y="64"/>
                    <a:pt x="566" y="64"/>
                  </a:cubicBezTo>
                  <a:cubicBezTo>
                    <a:pt x="566" y="64"/>
                    <a:pt x="564" y="64"/>
                    <a:pt x="564" y="64"/>
                  </a:cubicBezTo>
                  <a:cubicBezTo>
                    <a:pt x="550" y="64"/>
                    <a:pt x="547" y="51"/>
                    <a:pt x="547" y="50"/>
                  </a:cubicBezTo>
                  <a:cubicBezTo>
                    <a:pt x="546" y="49"/>
                    <a:pt x="546" y="49"/>
                    <a:pt x="546" y="49"/>
                  </a:cubicBezTo>
                  <a:cubicBezTo>
                    <a:pt x="546" y="49"/>
                    <a:pt x="545" y="49"/>
                    <a:pt x="545" y="49"/>
                  </a:cubicBezTo>
                  <a:cubicBezTo>
                    <a:pt x="532" y="45"/>
                    <a:pt x="533" y="33"/>
                    <a:pt x="533" y="33"/>
                  </a:cubicBezTo>
                  <a:cubicBezTo>
                    <a:pt x="533" y="28"/>
                    <a:pt x="533" y="28"/>
                    <a:pt x="533" y="28"/>
                  </a:cubicBezTo>
                  <a:cubicBezTo>
                    <a:pt x="533" y="28"/>
                    <a:pt x="529" y="30"/>
                    <a:pt x="529" y="30"/>
                  </a:cubicBezTo>
                  <a:cubicBezTo>
                    <a:pt x="523" y="34"/>
                    <a:pt x="517" y="31"/>
                    <a:pt x="507" y="28"/>
                  </a:cubicBezTo>
                  <a:cubicBezTo>
                    <a:pt x="503" y="27"/>
                    <a:pt x="499" y="26"/>
                    <a:pt x="494" y="25"/>
                  </a:cubicBezTo>
                  <a:cubicBezTo>
                    <a:pt x="490" y="24"/>
                    <a:pt x="487" y="23"/>
                    <a:pt x="483" y="23"/>
                  </a:cubicBezTo>
                  <a:cubicBezTo>
                    <a:pt x="492" y="22"/>
                    <a:pt x="500" y="21"/>
                    <a:pt x="504" y="21"/>
                  </a:cubicBezTo>
                  <a:cubicBezTo>
                    <a:pt x="522" y="21"/>
                    <a:pt x="540" y="27"/>
                    <a:pt x="550" y="36"/>
                  </a:cubicBezTo>
                  <a:cubicBezTo>
                    <a:pt x="554" y="39"/>
                    <a:pt x="558" y="43"/>
                    <a:pt x="562" y="47"/>
                  </a:cubicBezTo>
                  <a:cubicBezTo>
                    <a:pt x="576" y="61"/>
                    <a:pt x="591" y="76"/>
                    <a:pt x="614" y="74"/>
                  </a:cubicBezTo>
                  <a:cubicBezTo>
                    <a:pt x="627" y="74"/>
                    <a:pt x="638" y="66"/>
                    <a:pt x="643" y="55"/>
                  </a:cubicBezTo>
                  <a:cubicBezTo>
                    <a:pt x="644" y="53"/>
                    <a:pt x="644" y="51"/>
                    <a:pt x="645" y="49"/>
                  </a:cubicBezTo>
                  <a:cubicBezTo>
                    <a:pt x="645" y="53"/>
                    <a:pt x="645" y="58"/>
                    <a:pt x="642" y="63"/>
                  </a:cubicBezTo>
                  <a:close/>
                  <a:moveTo>
                    <a:pt x="372" y="132"/>
                  </a:moveTo>
                  <a:cubicBezTo>
                    <a:pt x="357" y="125"/>
                    <a:pt x="347" y="112"/>
                    <a:pt x="345" y="97"/>
                  </a:cubicBezTo>
                  <a:cubicBezTo>
                    <a:pt x="342" y="81"/>
                    <a:pt x="349" y="64"/>
                    <a:pt x="362" y="51"/>
                  </a:cubicBezTo>
                  <a:cubicBezTo>
                    <a:pt x="378" y="35"/>
                    <a:pt x="402" y="23"/>
                    <a:pt x="432" y="16"/>
                  </a:cubicBezTo>
                  <a:cubicBezTo>
                    <a:pt x="434" y="15"/>
                    <a:pt x="436" y="15"/>
                    <a:pt x="438" y="14"/>
                  </a:cubicBezTo>
                  <a:cubicBezTo>
                    <a:pt x="433" y="16"/>
                    <a:pt x="429" y="18"/>
                    <a:pt x="424" y="19"/>
                  </a:cubicBezTo>
                  <a:cubicBezTo>
                    <a:pt x="377" y="39"/>
                    <a:pt x="360" y="70"/>
                    <a:pt x="360" y="92"/>
                  </a:cubicBezTo>
                  <a:cubicBezTo>
                    <a:pt x="360" y="116"/>
                    <a:pt x="376" y="130"/>
                    <a:pt x="410" y="138"/>
                  </a:cubicBezTo>
                  <a:cubicBezTo>
                    <a:pt x="420" y="140"/>
                    <a:pt x="431" y="141"/>
                    <a:pt x="443" y="142"/>
                  </a:cubicBezTo>
                  <a:cubicBezTo>
                    <a:pt x="419" y="142"/>
                    <a:pt x="391" y="143"/>
                    <a:pt x="372" y="132"/>
                  </a:cubicBezTo>
                  <a:close/>
                  <a:moveTo>
                    <a:pt x="540" y="135"/>
                  </a:moveTo>
                  <a:cubicBezTo>
                    <a:pt x="519" y="136"/>
                    <a:pt x="519" y="136"/>
                    <a:pt x="519" y="136"/>
                  </a:cubicBezTo>
                  <a:cubicBezTo>
                    <a:pt x="482" y="137"/>
                    <a:pt x="441" y="139"/>
                    <a:pt x="411" y="133"/>
                  </a:cubicBezTo>
                  <a:cubicBezTo>
                    <a:pt x="370" y="124"/>
                    <a:pt x="365" y="106"/>
                    <a:pt x="365" y="92"/>
                  </a:cubicBezTo>
                  <a:cubicBezTo>
                    <a:pt x="365" y="72"/>
                    <a:pt x="382" y="45"/>
                    <a:pt x="426" y="24"/>
                  </a:cubicBezTo>
                  <a:cubicBezTo>
                    <a:pt x="465" y="6"/>
                    <a:pt x="514" y="1"/>
                    <a:pt x="554" y="19"/>
                  </a:cubicBezTo>
                  <a:cubicBezTo>
                    <a:pt x="564" y="24"/>
                    <a:pt x="574" y="29"/>
                    <a:pt x="582" y="37"/>
                  </a:cubicBezTo>
                  <a:cubicBezTo>
                    <a:pt x="586" y="41"/>
                    <a:pt x="591" y="45"/>
                    <a:pt x="595" y="48"/>
                  </a:cubicBezTo>
                  <a:cubicBezTo>
                    <a:pt x="600" y="51"/>
                    <a:pt x="607" y="52"/>
                    <a:pt x="612" y="49"/>
                  </a:cubicBezTo>
                  <a:cubicBezTo>
                    <a:pt x="618" y="47"/>
                    <a:pt x="621" y="42"/>
                    <a:pt x="623" y="36"/>
                  </a:cubicBezTo>
                  <a:cubicBezTo>
                    <a:pt x="623" y="31"/>
                    <a:pt x="623" y="27"/>
                    <a:pt x="620" y="24"/>
                  </a:cubicBezTo>
                  <a:cubicBezTo>
                    <a:pt x="620" y="24"/>
                    <a:pt x="620" y="23"/>
                    <a:pt x="619" y="23"/>
                  </a:cubicBezTo>
                  <a:cubicBezTo>
                    <a:pt x="625" y="24"/>
                    <a:pt x="632" y="27"/>
                    <a:pt x="637" y="33"/>
                  </a:cubicBezTo>
                  <a:cubicBezTo>
                    <a:pt x="641" y="38"/>
                    <a:pt x="641" y="45"/>
                    <a:pt x="638" y="53"/>
                  </a:cubicBezTo>
                  <a:cubicBezTo>
                    <a:pt x="634" y="63"/>
                    <a:pt x="625" y="69"/>
                    <a:pt x="614" y="69"/>
                  </a:cubicBezTo>
                  <a:cubicBezTo>
                    <a:pt x="593" y="70"/>
                    <a:pt x="580" y="57"/>
                    <a:pt x="565" y="43"/>
                  </a:cubicBezTo>
                  <a:cubicBezTo>
                    <a:pt x="562" y="40"/>
                    <a:pt x="558" y="36"/>
                    <a:pt x="553" y="32"/>
                  </a:cubicBezTo>
                  <a:cubicBezTo>
                    <a:pt x="542" y="22"/>
                    <a:pt x="523" y="16"/>
                    <a:pt x="504" y="16"/>
                  </a:cubicBezTo>
                  <a:cubicBezTo>
                    <a:pt x="474" y="16"/>
                    <a:pt x="444" y="24"/>
                    <a:pt x="417" y="38"/>
                  </a:cubicBezTo>
                  <a:cubicBezTo>
                    <a:pt x="401" y="47"/>
                    <a:pt x="382" y="64"/>
                    <a:pt x="379" y="82"/>
                  </a:cubicBezTo>
                  <a:cubicBezTo>
                    <a:pt x="377" y="92"/>
                    <a:pt x="379" y="101"/>
                    <a:pt x="385" y="108"/>
                  </a:cubicBezTo>
                  <a:cubicBezTo>
                    <a:pt x="402" y="128"/>
                    <a:pt x="447" y="135"/>
                    <a:pt x="523" y="130"/>
                  </a:cubicBezTo>
                  <a:cubicBezTo>
                    <a:pt x="609" y="124"/>
                    <a:pt x="743" y="130"/>
                    <a:pt x="757" y="173"/>
                  </a:cubicBezTo>
                  <a:cubicBezTo>
                    <a:pt x="759" y="180"/>
                    <a:pt x="758" y="188"/>
                    <a:pt x="754" y="195"/>
                  </a:cubicBezTo>
                  <a:cubicBezTo>
                    <a:pt x="740" y="221"/>
                    <a:pt x="690" y="246"/>
                    <a:pt x="617" y="265"/>
                  </a:cubicBezTo>
                  <a:cubicBezTo>
                    <a:pt x="582" y="275"/>
                    <a:pt x="542" y="285"/>
                    <a:pt x="507" y="288"/>
                  </a:cubicBezTo>
                  <a:cubicBezTo>
                    <a:pt x="495" y="289"/>
                    <a:pt x="495" y="289"/>
                    <a:pt x="495" y="289"/>
                  </a:cubicBezTo>
                  <a:cubicBezTo>
                    <a:pt x="452" y="294"/>
                    <a:pt x="419" y="297"/>
                    <a:pt x="376" y="289"/>
                  </a:cubicBezTo>
                  <a:cubicBezTo>
                    <a:pt x="361" y="287"/>
                    <a:pt x="309" y="275"/>
                    <a:pt x="286" y="249"/>
                  </a:cubicBezTo>
                  <a:cubicBezTo>
                    <a:pt x="287" y="249"/>
                    <a:pt x="287" y="248"/>
                    <a:pt x="287" y="248"/>
                  </a:cubicBezTo>
                  <a:cubicBezTo>
                    <a:pt x="289" y="242"/>
                    <a:pt x="287" y="236"/>
                    <a:pt x="282" y="232"/>
                  </a:cubicBezTo>
                  <a:cubicBezTo>
                    <a:pt x="278" y="229"/>
                    <a:pt x="273" y="228"/>
                    <a:pt x="269" y="230"/>
                  </a:cubicBezTo>
                  <a:cubicBezTo>
                    <a:pt x="265" y="232"/>
                    <a:pt x="262" y="236"/>
                    <a:pt x="261" y="241"/>
                  </a:cubicBezTo>
                  <a:cubicBezTo>
                    <a:pt x="261" y="242"/>
                    <a:pt x="262" y="243"/>
                    <a:pt x="263" y="243"/>
                  </a:cubicBezTo>
                  <a:cubicBezTo>
                    <a:pt x="265" y="244"/>
                    <a:pt x="266" y="243"/>
                    <a:pt x="266" y="241"/>
                  </a:cubicBezTo>
                  <a:cubicBezTo>
                    <a:pt x="266" y="238"/>
                    <a:pt x="268" y="236"/>
                    <a:pt x="271" y="235"/>
                  </a:cubicBezTo>
                  <a:cubicBezTo>
                    <a:pt x="273" y="234"/>
                    <a:pt x="276" y="234"/>
                    <a:pt x="279" y="236"/>
                  </a:cubicBezTo>
                  <a:cubicBezTo>
                    <a:pt x="283" y="239"/>
                    <a:pt x="284" y="242"/>
                    <a:pt x="282" y="246"/>
                  </a:cubicBezTo>
                  <a:cubicBezTo>
                    <a:pt x="280" y="252"/>
                    <a:pt x="272" y="258"/>
                    <a:pt x="265" y="257"/>
                  </a:cubicBezTo>
                  <a:cubicBezTo>
                    <a:pt x="257" y="256"/>
                    <a:pt x="249" y="252"/>
                    <a:pt x="246" y="245"/>
                  </a:cubicBezTo>
                  <a:cubicBezTo>
                    <a:pt x="242" y="239"/>
                    <a:pt x="243" y="232"/>
                    <a:pt x="246" y="226"/>
                  </a:cubicBezTo>
                  <a:cubicBezTo>
                    <a:pt x="250" y="219"/>
                    <a:pt x="255" y="216"/>
                    <a:pt x="260" y="216"/>
                  </a:cubicBezTo>
                  <a:cubicBezTo>
                    <a:pt x="267" y="214"/>
                    <a:pt x="276" y="216"/>
                    <a:pt x="283" y="222"/>
                  </a:cubicBezTo>
                  <a:cubicBezTo>
                    <a:pt x="284" y="223"/>
                    <a:pt x="284" y="223"/>
                    <a:pt x="284" y="223"/>
                  </a:cubicBezTo>
                  <a:cubicBezTo>
                    <a:pt x="286" y="222"/>
                    <a:pt x="286" y="222"/>
                    <a:pt x="286" y="222"/>
                  </a:cubicBezTo>
                  <a:cubicBezTo>
                    <a:pt x="287" y="222"/>
                    <a:pt x="306" y="210"/>
                    <a:pt x="317" y="224"/>
                  </a:cubicBezTo>
                  <a:cubicBezTo>
                    <a:pt x="318" y="226"/>
                    <a:pt x="318" y="226"/>
                    <a:pt x="318" y="226"/>
                  </a:cubicBezTo>
                  <a:cubicBezTo>
                    <a:pt x="320" y="225"/>
                    <a:pt x="320" y="225"/>
                    <a:pt x="320" y="225"/>
                  </a:cubicBezTo>
                  <a:cubicBezTo>
                    <a:pt x="320" y="225"/>
                    <a:pt x="334" y="218"/>
                    <a:pt x="339" y="226"/>
                  </a:cubicBezTo>
                  <a:cubicBezTo>
                    <a:pt x="341" y="231"/>
                    <a:pt x="341" y="231"/>
                    <a:pt x="341" y="231"/>
                  </a:cubicBezTo>
                  <a:cubicBezTo>
                    <a:pt x="352" y="250"/>
                    <a:pt x="364" y="274"/>
                    <a:pt x="397" y="280"/>
                  </a:cubicBezTo>
                  <a:cubicBezTo>
                    <a:pt x="428" y="286"/>
                    <a:pt x="472" y="286"/>
                    <a:pt x="508" y="281"/>
                  </a:cubicBezTo>
                  <a:cubicBezTo>
                    <a:pt x="615" y="265"/>
                    <a:pt x="692" y="240"/>
                    <a:pt x="729" y="210"/>
                  </a:cubicBezTo>
                  <a:cubicBezTo>
                    <a:pt x="747" y="196"/>
                    <a:pt x="748" y="183"/>
                    <a:pt x="746" y="175"/>
                  </a:cubicBezTo>
                  <a:cubicBezTo>
                    <a:pt x="741" y="157"/>
                    <a:pt x="715" y="143"/>
                    <a:pt x="679" y="138"/>
                  </a:cubicBezTo>
                  <a:cubicBezTo>
                    <a:pt x="661" y="135"/>
                    <a:pt x="643" y="135"/>
                    <a:pt x="625" y="134"/>
                  </a:cubicBezTo>
                  <a:cubicBezTo>
                    <a:pt x="604" y="134"/>
                    <a:pt x="582" y="134"/>
                    <a:pt x="560" y="135"/>
                  </a:cubicBezTo>
                  <a:cubicBezTo>
                    <a:pt x="554" y="135"/>
                    <a:pt x="547" y="135"/>
                    <a:pt x="540" y="135"/>
                  </a:cubicBezTo>
                  <a:close/>
                  <a:moveTo>
                    <a:pt x="401" y="210"/>
                  </a:moveTo>
                  <a:cubicBezTo>
                    <a:pt x="407" y="219"/>
                    <a:pt x="408" y="230"/>
                    <a:pt x="405" y="238"/>
                  </a:cubicBezTo>
                  <a:cubicBezTo>
                    <a:pt x="403" y="244"/>
                    <a:pt x="399" y="247"/>
                    <a:pt x="393" y="248"/>
                  </a:cubicBezTo>
                  <a:cubicBezTo>
                    <a:pt x="384" y="249"/>
                    <a:pt x="377" y="244"/>
                    <a:pt x="375" y="238"/>
                  </a:cubicBezTo>
                  <a:cubicBezTo>
                    <a:pt x="373" y="233"/>
                    <a:pt x="376" y="228"/>
                    <a:pt x="383" y="225"/>
                  </a:cubicBezTo>
                  <a:cubicBezTo>
                    <a:pt x="385" y="223"/>
                    <a:pt x="389" y="225"/>
                    <a:pt x="390" y="228"/>
                  </a:cubicBezTo>
                  <a:cubicBezTo>
                    <a:pt x="391" y="229"/>
                    <a:pt x="392" y="231"/>
                    <a:pt x="389" y="233"/>
                  </a:cubicBezTo>
                  <a:cubicBezTo>
                    <a:pt x="388" y="234"/>
                    <a:pt x="388" y="235"/>
                    <a:pt x="389" y="237"/>
                  </a:cubicBezTo>
                  <a:cubicBezTo>
                    <a:pt x="390" y="238"/>
                    <a:pt x="391" y="238"/>
                    <a:pt x="392" y="237"/>
                  </a:cubicBezTo>
                  <a:cubicBezTo>
                    <a:pt x="396" y="234"/>
                    <a:pt x="397" y="230"/>
                    <a:pt x="395" y="225"/>
                  </a:cubicBezTo>
                  <a:cubicBezTo>
                    <a:pt x="392" y="221"/>
                    <a:pt x="386" y="218"/>
                    <a:pt x="380" y="220"/>
                  </a:cubicBezTo>
                  <a:cubicBezTo>
                    <a:pt x="370" y="225"/>
                    <a:pt x="368" y="233"/>
                    <a:pt x="370" y="240"/>
                  </a:cubicBezTo>
                  <a:cubicBezTo>
                    <a:pt x="372" y="245"/>
                    <a:pt x="376" y="250"/>
                    <a:pt x="383" y="252"/>
                  </a:cubicBezTo>
                  <a:cubicBezTo>
                    <a:pt x="382" y="252"/>
                    <a:pt x="382" y="252"/>
                    <a:pt x="382" y="252"/>
                  </a:cubicBezTo>
                  <a:cubicBezTo>
                    <a:pt x="418" y="275"/>
                    <a:pt x="480" y="277"/>
                    <a:pt x="567" y="260"/>
                  </a:cubicBezTo>
                  <a:cubicBezTo>
                    <a:pt x="651" y="244"/>
                    <a:pt x="709" y="220"/>
                    <a:pt x="726" y="195"/>
                  </a:cubicBezTo>
                  <a:cubicBezTo>
                    <a:pt x="730" y="189"/>
                    <a:pt x="731" y="183"/>
                    <a:pt x="730" y="178"/>
                  </a:cubicBezTo>
                  <a:cubicBezTo>
                    <a:pt x="728" y="168"/>
                    <a:pt x="719" y="154"/>
                    <a:pt x="688" y="144"/>
                  </a:cubicBezTo>
                  <a:cubicBezTo>
                    <a:pt x="717" y="150"/>
                    <a:pt x="737" y="163"/>
                    <a:pt x="741" y="177"/>
                  </a:cubicBezTo>
                  <a:cubicBezTo>
                    <a:pt x="744" y="186"/>
                    <a:pt x="738" y="197"/>
                    <a:pt x="726" y="207"/>
                  </a:cubicBezTo>
                  <a:cubicBezTo>
                    <a:pt x="689" y="236"/>
                    <a:pt x="614" y="260"/>
                    <a:pt x="507" y="276"/>
                  </a:cubicBezTo>
                  <a:cubicBezTo>
                    <a:pt x="472" y="281"/>
                    <a:pt x="428" y="280"/>
                    <a:pt x="398" y="275"/>
                  </a:cubicBezTo>
                  <a:cubicBezTo>
                    <a:pt x="367" y="269"/>
                    <a:pt x="356" y="248"/>
                    <a:pt x="346" y="228"/>
                  </a:cubicBezTo>
                  <a:cubicBezTo>
                    <a:pt x="343" y="224"/>
                    <a:pt x="343" y="224"/>
                    <a:pt x="343" y="224"/>
                  </a:cubicBezTo>
                  <a:cubicBezTo>
                    <a:pt x="338" y="214"/>
                    <a:pt x="327" y="216"/>
                    <a:pt x="320" y="219"/>
                  </a:cubicBezTo>
                  <a:cubicBezTo>
                    <a:pt x="309" y="208"/>
                    <a:pt x="293" y="212"/>
                    <a:pt x="285" y="217"/>
                  </a:cubicBezTo>
                  <a:cubicBezTo>
                    <a:pt x="277" y="211"/>
                    <a:pt x="267" y="209"/>
                    <a:pt x="259" y="211"/>
                  </a:cubicBezTo>
                  <a:cubicBezTo>
                    <a:pt x="251" y="212"/>
                    <a:pt x="245" y="217"/>
                    <a:pt x="242" y="223"/>
                  </a:cubicBezTo>
                  <a:cubicBezTo>
                    <a:pt x="237" y="231"/>
                    <a:pt x="237" y="240"/>
                    <a:pt x="241" y="247"/>
                  </a:cubicBezTo>
                  <a:cubicBezTo>
                    <a:pt x="246" y="255"/>
                    <a:pt x="255" y="261"/>
                    <a:pt x="265" y="262"/>
                  </a:cubicBezTo>
                  <a:cubicBezTo>
                    <a:pt x="271" y="263"/>
                    <a:pt x="279" y="259"/>
                    <a:pt x="283" y="254"/>
                  </a:cubicBezTo>
                  <a:cubicBezTo>
                    <a:pt x="307" y="279"/>
                    <a:pt x="355" y="291"/>
                    <a:pt x="376" y="294"/>
                  </a:cubicBezTo>
                  <a:cubicBezTo>
                    <a:pt x="419" y="303"/>
                    <a:pt x="454" y="299"/>
                    <a:pt x="495" y="295"/>
                  </a:cubicBezTo>
                  <a:cubicBezTo>
                    <a:pt x="508" y="293"/>
                    <a:pt x="508" y="293"/>
                    <a:pt x="508" y="293"/>
                  </a:cubicBezTo>
                  <a:cubicBezTo>
                    <a:pt x="543" y="290"/>
                    <a:pt x="583" y="280"/>
                    <a:pt x="618" y="270"/>
                  </a:cubicBezTo>
                  <a:cubicBezTo>
                    <a:pt x="693" y="251"/>
                    <a:pt x="744" y="224"/>
                    <a:pt x="759" y="198"/>
                  </a:cubicBezTo>
                  <a:cubicBezTo>
                    <a:pt x="764" y="189"/>
                    <a:pt x="764" y="180"/>
                    <a:pt x="762" y="171"/>
                  </a:cubicBezTo>
                  <a:cubicBezTo>
                    <a:pt x="746" y="122"/>
                    <a:pt x="598" y="120"/>
                    <a:pt x="523" y="125"/>
                  </a:cubicBezTo>
                  <a:cubicBezTo>
                    <a:pt x="450" y="130"/>
                    <a:pt x="405" y="124"/>
                    <a:pt x="389" y="105"/>
                  </a:cubicBezTo>
                  <a:cubicBezTo>
                    <a:pt x="384" y="99"/>
                    <a:pt x="382" y="91"/>
                    <a:pt x="384" y="83"/>
                  </a:cubicBezTo>
                  <a:cubicBezTo>
                    <a:pt x="387" y="67"/>
                    <a:pt x="404" y="51"/>
                    <a:pt x="419" y="43"/>
                  </a:cubicBezTo>
                  <a:cubicBezTo>
                    <a:pt x="417" y="44"/>
                    <a:pt x="415" y="46"/>
                    <a:pt x="414" y="47"/>
                  </a:cubicBezTo>
                  <a:cubicBezTo>
                    <a:pt x="400" y="59"/>
                    <a:pt x="394" y="74"/>
                    <a:pt x="396" y="87"/>
                  </a:cubicBezTo>
                  <a:cubicBezTo>
                    <a:pt x="398" y="98"/>
                    <a:pt x="405" y="107"/>
                    <a:pt x="418" y="112"/>
                  </a:cubicBezTo>
                  <a:cubicBezTo>
                    <a:pt x="443" y="122"/>
                    <a:pt x="473" y="120"/>
                    <a:pt x="499" y="120"/>
                  </a:cubicBezTo>
                  <a:cubicBezTo>
                    <a:pt x="525" y="119"/>
                    <a:pt x="551" y="118"/>
                    <a:pt x="576" y="118"/>
                  </a:cubicBezTo>
                  <a:cubicBezTo>
                    <a:pt x="701" y="116"/>
                    <a:pt x="771" y="137"/>
                    <a:pt x="775" y="177"/>
                  </a:cubicBezTo>
                  <a:cubicBezTo>
                    <a:pt x="778" y="208"/>
                    <a:pt x="714" y="265"/>
                    <a:pt x="565" y="293"/>
                  </a:cubicBezTo>
                  <a:cubicBezTo>
                    <a:pt x="466" y="312"/>
                    <a:pt x="415" y="310"/>
                    <a:pt x="414" y="310"/>
                  </a:cubicBezTo>
                  <a:cubicBezTo>
                    <a:pt x="340" y="312"/>
                    <a:pt x="285" y="287"/>
                    <a:pt x="250" y="268"/>
                  </a:cubicBezTo>
                  <a:cubicBezTo>
                    <a:pt x="223" y="253"/>
                    <a:pt x="207" y="260"/>
                    <a:pt x="190" y="268"/>
                  </a:cubicBezTo>
                  <a:cubicBezTo>
                    <a:pt x="191" y="265"/>
                    <a:pt x="191" y="262"/>
                    <a:pt x="191" y="260"/>
                  </a:cubicBezTo>
                  <a:cubicBezTo>
                    <a:pt x="189" y="254"/>
                    <a:pt x="184" y="249"/>
                    <a:pt x="179" y="247"/>
                  </a:cubicBezTo>
                  <a:cubicBezTo>
                    <a:pt x="174" y="246"/>
                    <a:pt x="170" y="247"/>
                    <a:pt x="167" y="250"/>
                  </a:cubicBezTo>
                  <a:cubicBezTo>
                    <a:pt x="166" y="251"/>
                    <a:pt x="166" y="253"/>
                    <a:pt x="167" y="254"/>
                  </a:cubicBezTo>
                  <a:cubicBezTo>
                    <a:pt x="168" y="255"/>
                    <a:pt x="170" y="255"/>
                    <a:pt x="171" y="254"/>
                  </a:cubicBezTo>
                  <a:cubicBezTo>
                    <a:pt x="173" y="251"/>
                    <a:pt x="176" y="251"/>
                    <a:pt x="177" y="252"/>
                  </a:cubicBezTo>
                  <a:cubicBezTo>
                    <a:pt x="181" y="253"/>
                    <a:pt x="185" y="257"/>
                    <a:pt x="186" y="261"/>
                  </a:cubicBezTo>
                  <a:cubicBezTo>
                    <a:pt x="186" y="264"/>
                    <a:pt x="186" y="268"/>
                    <a:pt x="181" y="273"/>
                  </a:cubicBezTo>
                  <a:cubicBezTo>
                    <a:pt x="175" y="278"/>
                    <a:pt x="167" y="278"/>
                    <a:pt x="160" y="275"/>
                  </a:cubicBezTo>
                  <a:cubicBezTo>
                    <a:pt x="154" y="271"/>
                    <a:pt x="149" y="266"/>
                    <a:pt x="150" y="260"/>
                  </a:cubicBezTo>
                  <a:cubicBezTo>
                    <a:pt x="150" y="249"/>
                    <a:pt x="161" y="243"/>
                    <a:pt x="161" y="243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59" y="238"/>
                    <a:pt x="151" y="236"/>
                    <a:pt x="152" y="226"/>
                  </a:cubicBezTo>
                  <a:cubicBezTo>
                    <a:pt x="154" y="213"/>
                    <a:pt x="169" y="211"/>
                    <a:pt x="169" y="211"/>
                  </a:cubicBezTo>
                  <a:cubicBezTo>
                    <a:pt x="171" y="211"/>
                    <a:pt x="171" y="211"/>
                    <a:pt x="171" y="211"/>
                  </a:cubicBezTo>
                  <a:cubicBezTo>
                    <a:pt x="172" y="209"/>
                    <a:pt x="172" y="209"/>
                    <a:pt x="172" y="209"/>
                  </a:cubicBezTo>
                  <a:cubicBezTo>
                    <a:pt x="173" y="197"/>
                    <a:pt x="183" y="189"/>
                    <a:pt x="195" y="190"/>
                  </a:cubicBezTo>
                  <a:cubicBezTo>
                    <a:pt x="196" y="192"/>
                    <a:pt x="196" y="194"/>
                    <a:pt x="197" y="196"/>
                  </a:cubicBezTo>
                  <a:cubicBezTo>
                    <a:pt x="201" y="207"/>
                    <a:pt x="211" y="215"/>
                    <a:pt x="223" y="217"/>
                  </a:cubicBezTo>
                  <a:cubicBezTo>
                    <a:pt x="233" y="219"/>
                    <a:pt x="242" y="216"/>
                    <a:pt x="248" y="208"/>
                  </a:cubicBezTo>
                  <a:cubicBezTo>
                    <a:pt x="253" y="201"/>
                    <a:pt x="254" y="192"/>
                    <a:pt x="251" y="186"/>
                  </a:cubicBezTo>
                  <a:cubicBezTo>
                    <a:pt x="247" y="180"/>
                    <a:pt x="241" y="176"/>
                    <a:pt x="234" y="176"/>
                  </a:cubicBezTo>
                  <a:cubicBezTo>
                    <a:pt x="228" y="176"/>
                    <a:pt x="223" y="179"/>
                    <a:pt x="221" y="184"/>
                  </a:cubicBezTo>
                  <a:cubicBezTo>
                    <a:pt x="220" y="185"/>
                    <a:pt x="221" y="187"/>
                    <a:pt x="222" y="188"/>
                  </a:cubicBezTo>
                  <a:cubicBezTo>
                    <a:pt x="223" y="188"/>
                    <a:pt x="225" y="188"/>
                    <a:pt x="225" y="186"/>
                  </a:cubicBezTo>
                  <a:cubicBezTo>
                    <a:pt x="227" y="183"/>
                    <a:pt x="230" y="181"/>
                    <a:pt x="235" y="181"/>
                  </a:cubicBezTo>
                  <a:cubicBezTo>
                    <a:pt x="239" y="181"/>
                    <a:pt x="244" y="184"/>
                    <a:pt x="246" y="188"/>
                  </a:cubicBezTo>
                  <a:cubicBezTo>
                    <a:pt x="249" y="193"/>
                    <a:pt x="248" y="200"/>
                    <a:pt x="244" y="205"/>
                  </a:cubicBezTo>
                  <a:cubicBezTo>
                    <a:pt x="239" y="211"/>
                    <a:pt x="232" y="214"/>
                    <a:pt x="224" y="212"/>
                  </a:cubicBezTo>
                  <a:cubicBezTo>
                    <a:pt x="213" y="210"/>
                    <a:pt x="205" y="203"/>
                    <a:pt x="202" y="194"/>
                  </a:cubicBezTo>
                  <a:cubicBezTo>
                    <a:pt x="199" y="187"/>
                    <a:pt x="200" y="180"/>
                    <a:pt x="204" y="175"/>
                  </a:cubicBezTo>
                  <a:cubicBezTo>
                    <a:pt x="213" y="163"/>
                    <a:pt x="222" y="166"/>
                    <a:pt x="222" y="167"/>
                  </a:cubicBezTo>
                  <a:cubicBezTo>
                    <a:pt x="222" y="167"/>
                    <a:pt x="222" y="167"/>
                    <a:pt x="222" y="167"/>
                  </a:cubicBezTo>
                  <a:cubicBezTo>
                    <a:pt x="222" y="167"/>
                    <a:pt x="223" y="167"/>
                    <a:pt x="223" y="167"/>
                  </a:cubicBezTo>
                  <a:cubicBezTo>
                    <a:pt x="226" y="167"/>
                    <a:pt x="226" y="167"/>
                    <a:pt x="226" y="167"/>
                  </a:cubicBezTo>
                  <a:cubicBezTo>
                    <a:pt x="225" y="164"/>
                    <a:pt x="225" y="164"/>
                    <a:pt x="225" y="164"/>
                  </a:cubicBezTo>
                  <a:cubicBezTo>
                    <a:pt x="225" y="164"/>
                    <a:pt x="224" y="156"/>
                    <a:pt x="228" y="151"/>
                  </a:cubicBezTo>
                  <a:cubicBezTo>
                    <a:pt x="231" y="148"/>
                    <a:pt x="235" y="147"/>
                    <a:pt x="242" y="147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4" y="145"/>
                    <a:pt x="247" y="138"/>
                    <a:pt x="254" y="136"/>
                  </a:cubicBezTo>
                  <a:cubicBezTo>
                    <a:pt x="259" y="135"/>
                    <a:pt x="265" y="136"/>
                    <a:pt x="271" y="140"/>
                  </a:cubicBezTo>
                  <a:cubicBezTo>
                    <a:pt x="272" y="141"/>
                    <a:pt x="272" y="141"/>
                    <a:pt x="272" y="141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83" y="138"/>
                    <a:pt x="291" y="142"/>
                  </a:cubicBezTo>
                  <a:cubicBezTo>
                    <a:pt x="295" y="144"/>
                    <a:pt x="298" y="148"/>
                    <a:pt x="300" y="154"/>
                  </a:cubicBezTo>
                  <a:cubicBezTo>
                    <a:pt x="300" y="156"/>
                    <a:pt x="300" y="156"/>
                    <a:pt x="300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16" y="156"/>
                    <a:pt x="321" y="169"/>
                  </a:cubicBezTo>
                  <a:cubicBezTo>
                    <a:pt x="324" y="175"/>
                    <a:pt x="323" y="182"/>
                    <a:pt x="320" y="188"/>
                  </a:cubicBezTo>
                  <a:cubicBezTo>
                    <a:pt x="316" y="194"/>
                    <a:pt x="310" y="199"/>
                    <a:pt x="303" y="201"/>
                  </a:cubicBezTo>
                  <a:cubicBezTo>
                    <a:pt x="293" y="202"/>
                    <a:pt x="285" y="200"/>
                    <a:pt x="280" y="194"/>
                  </a:cubicBezTo>
                  <a:cubicBezTo>
                    <a:pt x="276" y="189"/>
                    <a:pt x="274" y="183"/>
                    <a:pt x="277" y="176"/>
                  </a:cubicBezTo>
                  <a:cubicBezTo>
                    <a:pt x="280" y="168"/>
                    <a:pt x="286" y="166"/>
                    <a:pt x="291" y="168"/>
                  </a:cubicBezTo>
                  <a:cubicBezTo>
                    <a:pt x="295" y="169"/>
                    <a:pt x="298" y="172"/>
                    <a:pt x="297" y="175"/>
                  </a:cubicBezTo>
                  <a:cubicBezTo>
                    <a:pt x="297" y="177"/>
                    <a:pt x="298" y="178"/>
                    <a:pt x="299" y="178"/>
                  </a:cubicBezTo>
                  <a:cubicBezTo>
                    <a:pt x="300" y="179"/>
                    <a:pt x="302" y="178"/>
                    <a:pt x="302" y="177"/>
                  </a:cubicBezTo>
                  <a:cubicBezTo>
                    <a:pt x="304" y="171"/>
                    <a:pt x="299" y="165"/>
                    <a:pt x="292" y="163"/>
                  </a:cubicBezTo>
                  <a:cubicBezTo>
                    <a:pt x="285" y="161"/>
                    <a:pt x="276" y="163"/>
                    <a:pt x="272" y="174"/>
                  </a:cubicBezTo>
                  <a:cubicBezTo>
                    <a:pt x="269" y="183"/>
                    <a:pt x="271" y="191"/>
                    <a:pt x="276" y="198"/>
                  </a:cubicBezTo>
                  <a:cubicBezTo>
                    <a:pt x="282" y="205"/>
                    <a:pt x="293" y="208"/>
                    <a:pt x="304" y="205"/>
                  </a:cubicBezTo>
                  <a:cubicBezTo>
                    <a:pt x="313" y="204"/>
                    <a:pt x="320" y="198"/>
                    <a:pt x="324" y="190"/>
                  </a:cubicBezTo>
                  <a:cubicBezTo>
                    <a:pt x="328" y="183"/>
                    <a:pt x="329" y="174"/>
                    <a:pt x="326" y="167"/>
                  </a:cubicBezTo>
                  <a:cubicBezTo>
                    <a:pt x="326" y="166"/>
                    <a:pt x="325" y="166"/>
                    <a:pt x="325" y="166"/>
                  </a:cubicBezTo>
                  <a:cubicBezTo>
                    <a:pt x="329" y="163"/>
                    <a:pt x="335" y="162"/>
                    <a:pt x="339" y="164"/>
                  </a:cubicBezTo>
                  <a:cubicBezTo>
                    <a:pt x="345" y="165"/>
                    <a:pt x="348" y="168"/>
                    <a:pt x="351" y="172"/>
                  </a:cubicBezTo>
                  <a:cubicBezTo>
                    <a:pt x="351" y="174"/>
                    <a:pt x="351" y="174"/>
                    <a:pt x="351" y="174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3" y="173"/>
                    <a:pt x="365" y="173"/>
                    <a:pt x="371" y="180"/>
                  </a:cubicBezTo>
                  <a:cubicBezTo>
                    <a:pt x="374" y="184"/>
                    <a:pt x="375" y="189"/>
                    <a:pt x="373" y="197"/>
                  </a:cubicBezTo>
                  <a:cubicBezTo>
                    <a:pt x="372" y="200"/>
                    <a:pt x="372" y="200"/>
                    <a:pt x="372" y="200"/>
                  </a:cubicBezTo>
                  <a:cubicBezTo>
                    <a:pt x="376" y="200"/>
                    <a:pt x="376" y="200"/>
                    <a:pt x="376" y="200"/>
                  </a:cubicBezTo>
                  <a:cubicBezTo>
                    <a:pt x="376" y="200"/>
                    <a:pt x="393" y="198"/>
                    <a:pt x="401" y="210"/>
                  </a:cubicBezTo>
                  <a:close/>
                  <a:moveTo>
                    <a:pt x="169" y="171"/>
                  </a:moveTo>
                  <a:cubicBezTo>
                    <a:pt x="189" y="171"/>
                    <a:pt x="201" y="163"/>
                    <a:pt x="204" y="160"/>
                  </a:cubicBezTo>
                  <a:cubicBezTo>
                    <a:pt x="208" y="158"/>
                    <a:pt x="207" y="154"/>
                    <a:pt x="207" y="151"/>
                  </a:cubicBezTo>
                  <a:cubicBezTo>
                    <a:pt x="207" y="147"/>
                    <a:pt x="208" y="146"/>
                    <a:pt x="210" y="145"/>
                  </a:cubicBezTo>
                  <a:cubicBezTo>
                    <a:pt x="219" y="142"/>
                    <a:pt x="222" y="137"/>
                    <a:pt x="228" y="12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39" y="111"/>
                    <a:pt x="261" y="121"/>
                    <a:pt x="261" y="121"/>
                  </a:cubicBezTo>
                  <a:cubicBezTo>
                    <a:pt x="263" y="122"/>
                    <a:pt x="263" y="122"/>
                    <a:pt x="263" y="122"/>
                  </a:cubicBezTo>
                  <a:cubicBezTo>
                    <a:pt x="264" y="120"/>
                    <a:pt x="264" y="120"/>
                    <a:pt x="264" y="120"/>
                  </a:cubicBezTo>
                  <a:cubicBezTo>
                    <a:pt x="265" y="119"/>
                    <a:pt x="272" y="106"/>
                    <a:pt x="287" y="108"/>
                  </a:cubicBezTo>
                  <a:cubicBezTo>
                    <a:pt x="302" y="109"/>
                    <a:pt x="309" y="129"/>
                    <a:pt x="309" y="130"/>
                  </a:cubicBezTo>
                  <a:cubicBezTo>
                    <a:pt x="309" y="130"/>
                    <a:pt x="309" y="130"/>
                    <a:pt x="309" y="130"/>
                  </a:cubicBezTo>
                  <a:cubicBezTo>
                    <a:pt x="309" y="130"/>
                    <a:pt x="309" y="130"/>
                    <a:pt x="309" y="130"/>
                  </a:cubicBezTo>
                  <a:cubicBezTo>
                    <a:pt x="310" y="131"/>
                    <a:pt x="310" y="131"/>
                    <a:pt x="310" y="131"/>
                  </a:cubicBezTo>
                  <a:cubicBezTo>
                    <a:pt x="312" y="131"/>
                    <a:pt x="312" y="131"/>
                    <a:pt x="312" y="131"/>
                  </a:cubicBezTo>
                  <a:cubicBezTo>
                    <a:pt x="332" y="130"/>
                    <a:pt x="338" y="149"/>
                    <a:pt x="338" y="150"/>
                  </a:cubicBezTo>
                  <a:cubicBezTo>
                    <a:pt x="339" y="153"/>
                    <a:pt x="339" y="153"/>
                    <a:pt x="339" y="153"/>
                  </a:cubicBezTo>
                  <a:cubicBezTo>
                    <a:pt x="339" y="153"/>
                    <a:pt x="341" y="151"/>
                    <a:pt x="341" y="151"/>
                  </a:cubicBezTo>
                  <a:cubicBezTo>
                    <a:pt x="349" y="147"/>
                    <a:pt x="364" y="153"/>
                    <a:pt x="371" y="162"/>
                  </a:cubicBezTo>
                  <a:cubicBezTo>
                    <a:pt x="374" y="165"/>
                    <a:pt x="378" y="171"/>
                    <a:pt x="375" y="177"/>
                  </a:cubicBezTo>
                  <a:cubicBezTo>
                    <a:pt x="375" y="177"/>
                    <a:pt x="375" y="177"/>
                    <a:pt x="375" y="177"/>
                  </a:cubicBezTo>
                  <a:cubicBezTo>
                    <a:pt x="369" y="169"/>
                    <a:pt x="358" y="168"/>
                    <a:pt x="354" y="168"/>
                  </a:cubicBezTo>
                  <a:cubicBezTo>
                    <a:pt x="351" y="163"/>
                    <a:pt x="347" y="160"/>
                    <a:pt x="341" y="159"/>
                  </a:cubicBezTo>
                  <a:cubicBezTo>
                    <a:pt x="334" y="157"/>
                    <a:pt x="328" y="158"/>
                    <a:pt x="323" y="162"/>
                  </a:cubicBezTo>
                  <a:cubicBezTo>
                    <a:pt x="317" y="153"/>
                    <a:pt x="308" y="151"/>
                    <a:pt x="304" y="151"/>
                  </a:cubicBezTo>
                  <a:cubicBezTo>
                    <a:pt x="302" y="144"/>
                    <a:pt x="298" y="140"/>
                    <a:pt x="293" y="137"/>
                  </a:cubicBezTo>
                  <a:cubicBezTo>
                    <a:pt x="285" y="133"/>
                    <a:pt x="276" y="135"/>
                    <a:pt x="273" y="135"/>
                  </a:cubicBezTo>
                  <a:cubicBezTo>
                    <a:pt x="266" y="131"/>
                    <a:pt x="259" y="130"/>
                    <a:pt x="253" y="132"/>
                  </a:cubicBezTo>
                  <a:cubicBezTo>
                    <a:pt x="246" y="134"/>
                    <a:pt x="242" y="139"/>
                    <a:pt x="240" y="142"/>
                  </a:cubicBezTo>
                  <a:cubicBezTo>
                    <a:pt x="233" y="142"/>
                    <a:pt x="228" y="144"/>
                    <a:pt x="224" y="148"/>
                  </a:cubicBezTo>
                  <a:cubicBezTo>
                    <a:pt x="221" y="152"/>
                    <a:pt x="220" y="158"/>
                    <a:pt x="220" y="161"/>
                  </a:cubicBezTo>
                  <a:cubicBezTo>
                    <a:pt x="216" y="160"/>
                    <a:pt x="208" y="162"/>
                    <a:pt x="200" y="172"/>
                  </a:cubicBezTo>
                  <a:cubicBezTo>
                    <a:pt x="197" y="176"/>
                    <a:pt x="195" y="180"/>
                    <a:pt x="195" y="185"/>
                  </a:cubicBezTo>
                  <a:cubicBezTo>
                    <a:pt x="181" y="184"/>
                    <a:pt x="169" y="193"/>
                    <a:pt x="167" y="207"/>
                  </a:cubicBezTo>
                  <a:cubicBezTo>
                    <a:pt x="160" y="208"/>
                    <a:pt x="149" y="213"/>
                    <a:pt x="147" y="225"/>
                  </a:cubicBezTo>
                  <a:cubicBezTo>
                    <a:pt x="146" y="234"/>
                    <a:pt x="150" y="239"/>
                    <a:pt x="155" y="242"/>
                  </a:cubicBezTo>
                  <a:cubicBezTo>
                    <a:pt x="151" y="245"/>
                    <a:pt x="145" y="251"/>
                    <a:pt x="145" y="260"/>
                  </a:cubicBezTo>
                  <a:cubicBezTo>
                    <a:pt x="144" y="267"/>
                    <a:pt x="149" y="275"/>
                    <a:pt x="158" y="279"/>
                  </a:cubicBezTo>
                  <a:cubicBezTo>
                    <a:pt x="167" y="284"/>
                    <a:pt x="176" y="283"/>
                    <a:pt x="184" y="277"/>
                  </a:cubicBezTo>
                  <a:cubicBezTo>
                    <a:pt x="187" y="276"/>
                    <a:pt x="189" y="274"/>
                    <a:pt x="192" y="273"/>
                  </a:cubicBezTo>
                  <a:cubicBezTo>
                    <a:pt x="195" y="272"/>
                    <a:pt x="198" y="270"/>
                    <a:pt x="201" y="269"/>
                  </a:cubicBezTo>
                  <a:cubicBezTo>
                    <a:pt x="201" y="269"/>
                    <a:pt x="201" y="269"/>
                    <a:pt x="201" y="269"/>
                  </a:cubicBezTo>
                  <a:cubicBezTo>
                    <a:pt x="203" y="270"/>
                    <a:pt x="205" y="272"/>
                    <a:pt x="205" y="276"/>
                  </a:cubicBezTo>
                  <a:cubicBezTo>
                    <a:pt x="205" y="279"/>
                    <a:pt x="204" y="289"/>
                    <a:pt x="186" y="295"/>
                  </a:cubicBezTo>
                  <a:cubicBezTo>
                    <a:pt x="169" y="300"/>
                    <a:pt x="159" y="296"/>
                    <a:pt x="151" y="293"/>
                  </a:cubicBezTo>
                  <a:cubicBezTo>
                    <a:pt x="147" y="292"/>
                    <a:pt x="144" y="291"/>
                    <a:pt x="141" y="290"/>
                  </a:cubicBezTo>
                  <a:cubicBezTo>
                    <a:pt x="138" y="289"/>
                    <a:pt x="134" y="289"/>
                    <a:pt x="130" y="289"/>
                  </a:cubicBezTo>
                  <a:cubicBezTo>
                    <a:pt x="122" y="290"/>
                    <a:pt x="113" y="290"/>
                    <a:pt x="108" y="286"/>
                  </a:cubicBezTo>
                  <a:cubicBezTo>
                    <a:pt x="106" y="283"/>
                    <a:pt x="106" y="279"/>
                    <a:pt x="105" y="274"/>
                  </a:cubicBezTo>
                  <a:cubicBezTo>
                    <a:pt x="105" y="270"/>
                    <a:pt x="105" y="266"/>
                    <a:pt x="103" y="263"/>
                  </a:cubicBezTo>
                  <a:cubicBezTo>
                    <a:pt x="102" y="260"/>
                    <a:pt x="99" y="258"/>
                    <a:pt x="96" y="256"/>
                  </a:cubicBezTo>
                  <a:cubicBezTo>
                    <a:pt x="92" y="254"/>
                    <a:pt x="89" y="252"/>
                    <a:pt x="89" y="247"/>
                  </a:cubicBezTo>
                  <a:cubicBezTo>
                    <a:pt x="89" y="243"/>
                    <a:pt x="98" y="236"/>
                    <a:pt x="108" y="231"/>
                  </a:cubicBezTo>
                  <a:cubicBezTo>
                    <a:pt x="114" y="229"/>
                    <a:pt x="120" y="226"/>
                    <a:pt x="121" y="221"/>
                  </a:cubicBezTo>
                  <a:cubicBezTo>
                    <a:pt x="121" y="219"/>
                    <a:pt x="121" y="217"/>
                    <a:pt x="119" y="214"/>
                  </a:cubicBezTo>
                  <a:cubicBezTo>
                    <a:pt x="117" y="211"/>
                    <a:pt x="116" y="206"/>
                    <a:pt x="118" y="202"/>
                  </a:cubicBezTo>
                  <a:cubicBezTo>
                    <a:pt x="119" y="200"/>
                    <a:pt x="121" y="197"/>
                    <a:pt x="125" y="197"/>
                  </a:cubicBezTo>
                  <a:cubicBezTo>
                    <a:pt x="126" y="197"/>
                    <a:pt x="128" y="197"/>
                    <a:pt x="129" y="197"/>
                  </a:cubicBezTo>
                  <a:cubicBezTo>
                    <a:pt x="136" y="197"/>
                    <a:pt x="141" y="196"/>
                    <a:pt x="145" y="190"/>
                  </a:cubicBezTo>
                  <a:cubicBezTo>
                    <a:pt x="145" y="189"/>
                    <a:pt x="145" y="189"/>
                    <a:pt x="145" y="188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6" y="187"/>
                    <a:pt x="146" y="187"/>
                    <a:pt x="146" y="186"/>
                  </a:cubicBezTo>
                  <a:cubicBezTo>
                    <a:pt x="149" y="177"/>
                    <a:pt x="152" y="171"/>
                    <a:pt x="169" y="171"/>
                  </a:cubicBezTo>
                  <a:close/>
                  <a:moveTo>
                    <a:pt x="795" y="191"/>
                  </a:moveTo>
                  <a:cubicBezTo>
                    <a:pt x="783" y="233"/>
                    <a:pt x="705" y="277"/>
                    <a:pt x="596" y="301"/>
                  </a:cubicBezTo>
                  <a:cubicBezTo>
                    <a:pt x="472" y="328"/>
                    <a:pt x="412" y="330"/>
                    <a:pt x="372" y="331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30" y="332"/>
                    <a:pt x="327" y="326"/>
                    <a:pt x="327" y="325"/>
                  </a:cubicBezTo>
                  <a:cubicBezTo>
                    <a:pt x="327" y="321"/>
                    <a:pt x="327" y="321"/>
                    <a:pt x="327" y="321"/>
                  </a:cubicBezTo>
                  <a:cubicBezTo>
                    <a:pt x="324" y="322"/>
                    <a:pt x="324" y="322"/>
                    <a:pt x="324" y="322"/>
                  </a:cubicBezTo>
                  <a:cubicBezTo>
                    <a:pt x="303" y="328"/>
                    <a:pt x="295" y="316"/>
                    <a:pt x="295" y="316"/>
                  </a:cubicBezTo>
                  <a:cubicBezTo>
                    <a:pt x="293" y="313"/>
                    <a:pt x="293" y="313"/>
                    <a:pt x="293" y="313"/>
                  </a:cubicBezTo>
                  <a:cubicBezTo>
                    <a:pt x="293" y="313"/>
                    <a:pt x="290" y="316"/>
                    <a:pt x="290" y="316"/>
                  </a:cubicBezTo>
                  <a:cubicBezTo>
                    <a:pt x="286" y="322"/>
                    <a:pt x="278" y="321"/>
                    <a:pt x="278" y="321"/>
                  </a:cubicBezTo>
                  <a:cubicBezTo>
                    <a:pt x="278" y="321"/>
                    <a:pt x="278" y="321"/>
                    <a:pt x="278" y="321"/>
                  </a:cubicBezTo>
                  <a:cubicBezTo>
                    <a:pt x="278" y="321"/>
                    <a:pt x="277" y="321"/>
                    <a:pt x="277" y="321"/>
                  </a:cubicBezTo>
                  <a:cubicBezTo>
                    <a:pt x="268" y="321"/>
                    <a:pt x="268" y="321"/>
                    <a:pt x="268" y="321"/>
                  </a:cubicBezTo>
                  <a:cubicBezTo>
                    <a:pt x="276" y="326"/>
                    <a:pt x="276" y="326"/>
                    <a:pt x="276" y="326"/>
                  </a:cubicBezTo>
                  <a:cubicBezTo>
                    <a:pt x="280" y="328"/>
                    <a:pt x="278" y="336"/>
                    <a:pt x="278" y="338"/>
                  </a:cubicBezTo>
                  <a:cubicBezTo>
                    <a:pt x="270" y="340"/>
                    <a:pt x="267" y="346"/>
                    <a:pt x="268" y="352"/>
                  </a:cubicBezTo>
                  <a:cubicBezTo>
                    <a:pt x="268" y="358"/>
                    <a:pt x="272" y="361"/>
                    <a:pt x="276" y="361"/>
                  </a:cubicBezTo>
                  <a:cubicBezTo>
                    <a:pt x="278" y="361"/>
                    <a:pt x="279" y="360"/>
                    <a:pt x="279" y="359"/>
                  </a:cubicBezTo>
                  <a:cubicBezTo>
                    <a:pt x="279" y="358"/>
                    <a:pt x="278" y="356"/>
                    <a:pt x="276" y="356"/>
                  </a:cubicBezTo>
                  <a:cubicBezTo>
                    <a:pt x="274" y="356"/>
                    <a:pt x="273" y="354"/>
                    <a:pt x="273" y="352"/>
                  </a:cubicBezTo>
                  <a:cubicBezTo>
                    <a:pt x="273" y="348"/>
                    <a:pt x="275" y="342"/>
                    <a:pt x="283" y="341"/>
                  </a:cubicBezTo>
                  <a:cubicBezTo>
                    <a:pt x="289" y="340"/>
                    <a:pt x="294" y="342"/>
                    <a:pt x="297" y="347"/>
                  </a:cubicBezTo>
                  <a:cubicBezTo>
                    <a:pt x="300" y="353"/>
                    <a:pt x="300" y="362"/>
                    <a:pt x="294" y="370"/>
                  </a:cubicBezTo>
                  <a:cubicBezTo>
                    <a:pt x="285" y="383"/>
                    <a:pt x="266" y="375"/>
                    <a:pt x="266" y="374"/>
                  </a:cubicBezTo>
                  <a:cubicBezTo>
                    <a:pt x="265" y="374"/>
                    <a:pt x="265" y="374"/>
                    <a:pt x="265" y="374"/>
                  </a:cubicBezTo>
                  <a:cubicBezTo>
                    <a:pt x="264" y="374"/>
                    <a:pt x="264" y="374"/>
                    <a:pt x="264" y="374"/>
                  </a:cubicBezTo>
                  <a:cubicBezTo>
                    <a:pt x="250" y="379"/>
                    <a:pt x="242" y="370"/>
                    <a:pt x="242" y="370"/>
                  </a:cubicBezTo>
                  <a:cubicBezTo>
                    <a:pt x="241" y="369"/>
                    <a:pt x="241" y="369"/>
                    <a:pt x="241" y="369"/>
                  </a:cubicBezTo>
                  <a:cubicBezTo>
                    <a:pt x="241" y="369"/>
                    <a:pt x="239" y="369"/>
                    <a:pt x="239" y="369"/>
                  </a:cubicBezTo>
                  <a:cubicBezTo>
                    <a:pt x="230" y="372"/>
                    <a:pt x="222" y="372"/>
                    <a:pt x="217" y="368"/>
                  </a:cubicBezTo>
                  <a:cubicBezTo>
                    <a:pt x="210" y="364"/>
                    <a:pt x="210" y="356"/>
                    <a:pt x="210" y="356"/>
                  </a:cubicBezTo>
                  <a:cubicBezTo>
                    <a:pt x="209" y="354"/>
                    <a:pt x="209" y="354"/>
                    <a:pt x="209" y="354"/>
                  </a:cubicBezTo>
                  <a:cubicBezTo>
                    <a:pt x="207" y="354"/>
                    <a:pt x="207" y="354"/>
                    <a:pt x="207" y="354"/>
                  </a:cubicBezTo>
                  <a:cubicBezTo>
                    <a:pt x="193" y="356"/>
                    <a:pt x="183" y="352"/>
                    <a:pt x="177" y="343"/>
                  </a:cubicBezTo>
                  <a:cubicBezTo>
                    <a:pt x="172" y="335"/>
                    <a:pt x="172" y="324"/>
                    <a:pt x="177" y="317"/>
                  </a:cubicBezTo>
                  <a:cubicBezTo>
                    <a:pt x="177" y="317"/>
                    <a:pt x="177" y="317"/>
                    <a:pt x="177" y="317"/>
                  </a:cubicBezTo>
                  <a:cubicBezTo>
                    <a:pt x="178" y="316"/>
                    <a:pt x="180" y="315"/>
                    <a:pt x="181" y="314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93" y="304"/>
                    <a:pt x="207" y="300"/>
                    <a:pt x="216" y="310"/>
                  </a:cubicBezTo>
                  <a:cubicBezTo>
                    <a:pt x="221" y="315"/>
                    <a:pt x="222" y="324"/>
                    <a:pt x="219" y="331"/>
                  </a:cubicBezTo>
                  <a:cubicBezTo>
                    <a:pt x="218" y="334"/>
                    <a:pt x="215" y="340"/>
                    <a:pt x="207" y="340"/>
                  </a:cubicBezTo>
                  <a:cubicBezTo>
                    <a:pt x="201" y="341"/>
                    <a:pt x="197" y="339"/>
                    <a:pt x="195" y="335"/>
                  </a:cubicBezTo>
                  <a:cubicBezTo>
                    <a:pt x="194" y="332"/>
                    <a:pt x="195" y="327"/>
                    <a:pt x="198" y="325"/>
                  </a:cubicBezTo>
                  <a:cubicBezTo>
                    <a:pt x="200" y="324"/>
                    <a:pt x="200" y="322"/>
                    <a:pt x="199" y="321"/>
                  </a:cubicBezTo>
                  <a:cubicBezTo>
                    <a:pt x="198" y="320"/>
                    <a:pt x="196" y="320"/>
                    <a:pt x="195" y="321"/>
                  </a:cubicBezTo>
                  <a:cubicBezTo>
                    <a:pt x="191" y="324"/>
                    <a:pt x="189" y="331"/>
                    <a:pt x="191" y="337"/>
                  </a:cubicBezTo>
                  <a:cubicBezTo>
                    <a:pt x="192" y="340"/>
                    <a:pt x="195" y="346"/>
                    <a:pt x="207" y="345"/>
                  </a:cubicBezTo>
                  <a:cubicBezTo>
                    <a:pt x="215" y="345"/>
                    <a:pt x="221" y="341"/>
                    <a:pt x="224" y="333"/>
                  </a:cubicBezTo>
                  <a:cubicBezTo>
                    <a:pt x="228" y="324"/>
                    <a:pt x="226" y="313"/>
                    <a:pt x="220" y="307"/>
                  </a:cubicBezTo>
                  <a:cubicBezTo>
                    <a:pt x="209" y="295"/>
                    <a:pt x="193" y="299"/>
                    <a:pt x="181" y="307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71" y="315"/>
                    <a:pt x="170" y="316"/>
                    <a:pt x="164" y="314"/>
                  </a:cubicBezTo>
                  <a:cubicBezTo>
                    <a:pt x="161" y="314"/>
                    <a:pt x="159" y="313"/>
                    <a:pt x="158" y="311"/>
                  </a:cubicBezTo>
                  <a:cubicBezTo>
                    <a:pt x="154" y="309"/>
                    <a:pt x="150" y="307"/>
                    <a:pt x="141" y="308"/>
                  </a:cubicBezTo>
                  <a:cubicBezTo>
                    <a:pt x="137" y="309"/>
                    <a:pt x="137" y="309"/>
                    <a:pt x="137" y="309"/>
                  </a:cubicBezTo>
                  <a:cubicBezTo>
                    <a:pt x="124" y="312"/>
                    <a:pt x="116" y="313"/>
                    <a:pt x="112" y="306"/>
                  </a:cubicBezTo>
                  <a:cubicBezTo>
                    <a:pt x="105" y="295"/>
                    <a:pt x="96" y="291"/>
                    <a:pt x="83" y="294"/>
                  </a:cubicBezTo>
                  <a:cubicBezTo>
                    <a:pt x="77" y="296"/>
                    <a:pt x="71" y="295"/>
                    <a:pt x="68" y="293"/>
                  </a:cubicBezTo>
                  <a:cubicBezTo>
                    <a:pt x="67" y="291"/>
                    <a:pt x="66" y="289"/>
                    <a:pt x="66" y="287"/>
                  </a:cubicBezTo>
                  <a:cubicBezTo>
                    <a:pt x="66" y="285"/>
                    <a:pt x="66" y="284"/>
                    <a:pt x="65" y="283"/>
                  </a:cubicBezTo>
                  <a:cubicBezTo>
                    <a:pt x="61" y="279"/>
                    <a:pt x="51" y="280"/>
                    <a:pt x="35" y="282"/>
                  </a:cubicBezTo>
                  <a:cubicBezTo>
                    <a:pt x="27" y="283"/>
                    <a:pt x="20" y="284"/>
                    <a:pt x="15" y="284"/>
                  </a:cubicBezTo>
                  <a:cubicBezTo>
                    <a:pt x="11" y="284"/>
                    <a:pt x="10" y="283"/>
                    <a:pt x="10" y="283"/>
                  </a:cubicBezTo>
                  <a:cubicBezTo>
                    <a:pt x="10" y="281"/>
                    <a:pt x="13" y="278"/>
                    <a:pt x="19" y="276"/>
                  </a:cubicBezTo>
                  <a:cubicBezTo>
                    <a:pt x="25" y="275"/>
                    <a:pt x="32" y="272"/>
                    <a:pt x="32" y="267"/>
                  </a:cubicBezTo>
                  <a:cubicBezTo>
                    <a:pt x="32" y="265"/>
                    <a:pt x="31" y="263"/>
                    <a:pt x="27" y="262"/>
                  </a:cubicBezTo>
                  <a:cubicBezTo>
                    <a:pt x="25" y="261"/>
                    <a:pt x="23" y="261"/>
                    <a:pt x="20" y="260"/>
                  </a:cubicBezTo>
                  <a:cubicBezTo>
                    <a:pt x="11" y="259"/>
                    <a:pt x="6" y="257"/>
                    <a:pt x="6" y="251"/>
                  </a:cubicBezTo>
                  <a:cubicBezTo>
                    <a:pt x="6" y="246"/>
                    <a:pt x="18" y="237"/>
                    <a:pt x="42" y="234"/>
                  </a:cubicBezTo>
                  <a:cubicBezTo>
                    <a:pt x="43" y="234"/>
                    <a:pt x="44" y="234"/>
                    <a:pt x="46" y="234"/>
                  </a:cubicBezTo>
                  <a:cubicBezTo>
                    <a:pt x="55" y="234"/>
                    <a:pt x="62" y="233"/>
                    <a:pt x="63" y="229"/>
                  </a:cubicBezTo>
                  <a:cubicBezTo>
                    <a:pt x="64" y="225"/>
                    <a:pt x="60" y="223"/>
                    <a:pt x="59" y="222"/>
                  </a:cubicBezTo>
                  <a:cubicBezTo>
                    <a:pt x="55" y="219"/>
                    <a:pt x="55" y="217"/>
                    <a:pt x="56" y="216"/>
                  </a:cubicBezTo>
                  <a:cubicBezTo>
                    <a:pt x="56" y="211"/>
                    <a:pt x="67" y="204"/>
                    <a:pt x="72" y="202"/>
                  </a:cubicBezTo>
                  <a:cubicBezTo>
                    <a:pt x="78" y="199"/>
                    <a:pt x="93" y="197"/>
                    <a:pt x="98" y="198"/>
                  </a:cubicBezTo>
                  <a:cubicBezTo>
                    <a:pt x="101" y="198"/>
                    <a:pt x="101" y="198"/>
                    <a:pt x="101" y="198"/>
                  </a:cubicBezTo>
                  <a:cubicBezTo>
                    <a:pt x="101" y="196"/>
                    <a:pt x="101" y="196"/>
                    <a:pt x="101" y="196"/>
                  </a:cubicBezTo>
                  <a:cubicBezTo>
                    <a:pt x="101" y="192"/>
                    <a:pt x="102" y="190"/>
                    <a:pt x="104" y="189"/>
                  </a:cubicBezTo>
                  <a:cubicBezTo>
                    <a:pt x="111" y="183"/>
                    <a:pt x="129" y="187"/>
                    <a:pt x="139" y="189"/>
                  </a:cubicBezTo>
                  <a:cubicBezTo>
                    <a:pt x="137" y="191"/>
                    <a:pt x="134" y="192"/>
                    <a:pt x="129" y="192"/>
                  </a:cubicBezTo>
                  <a:cubicBezTo>
                    <a:pt x="127" y="192"/>
                    <a:pt x="126" y="192"/>
                    <a:pt x="124" y="192"/>
                  </a:cubicBezTo>
                  <a:cubicBezTo>
                    <a:pt x="119" y="192"/>
                    <a:pt x="115" y="195"/>
                    <a:pt x="113" y="200"/>
                  </a:cubicBezTo>
                  <a:cubicBezTo>
                    <a:pt x="111" y="206"/>
                    <a:pt x="111" y="213"/>
                    <a:pt x="115" y="217"/>
                  </a:cubicBezTo>
                  <a:cubicBezTo>
                    <a:pt x="116" y="218"/>
                    <a:pt x="116" y="219"/>
                    <a:pt x="116" y="220"/>
                  </a:cubicBezTo>
                  <a:cubicBezTo>
                    <a:pt x="115" y="223"/>
                    <a:pt x="110" y="225"/>
                    <a:pt x="106" y="227"/>
                  </a:cubicBezTo>
                  <a:cubicBezTo>
                    <a:pt x="105" y="227"/>
                    <a:pt x="83" y="237"/>
                    <a:pt x="84" y="248"/>
                  </a:cubicBezTo>
                  <a:cubicBezTo>
                    <a:pt x="85" y="255"/>
                    <a:pt x="90" y="258"/>
                    <a:pt x="94" y="261"/>
                  </a:cubicBezTo>
                  <a:cubicBezTo>
                    <a:pt x="96" y="262"/>
                    <a:pt x="98" y="263"/>
                    <a:pt x="98" y="265"/>
                  </a:cubicBezTo>
                  <a:cubicBezTo>
                    <a:pt x="100" y="268"/>
                    <a:pt x="100" y="271"/>
                    <a:pt x="100" y="274"/>
                  </a:cubicBezTo>
                  <a:cubicBezTo>
                    <a:pt x="101" y="280"/>
                    <a:pt x="101" y="285"/>
                    <a:pt x="105" y="289"/>
                  </a:cubicBezTo>
                  <a:cubicBezTo>
                    <a:pt x="111" y="295"/>
                    <a:pt x="121" y="295"/>
                    <a:pt x="130" y="295"/>
                  </a:cubicBezTo>
                  <a:cubicBezTo>
                    <a:pt x="134" y="294"/>
                    <a:pt x="137" y="294"/>
                    <a:pt x="140" y="295"/>
                  </a:cubicBezTo>
                  <a:cubicBezTo>
                    <a:pt x="143" y="295"/>
                    <a:pt x="146" y="297"/>
                    <a:pt x="149" y="298"/>
                  </a:cubicBezTo>
                  <a:cubicBezTo>
                    <a:pt x="158" y="301"/>
                    <a:pt x="169" y="306"/>
                    <a:pt x="188" y="300"/>
                  </a:cubicBezTo>
                  <a:cubicBezTo>
                    <a:pt x="209" y="293"/>
                    <a:pt x="210" y="280"/>
                    <a:pt x="210" y="276"/>
                  </a:cubicBezTo>
                  <a:cubicBezTo>
                    <a:pt x="210" y="272"/>
                    <a:pt x="208" y="269"/>
                    <a:pt x="207" y="267"/>
                  </a:cubicBezTo>
                  <a:cubicBezTo>
                    <a:pt x="218" y="263"/>
                    <a:pt x="230" y="263"/>
                    <a:pt x="248" y="273"/>
                  </a:cubicBezTo>
                  <a:cubicBezTo>
                    <a:pt x="283" y="292"/>
                    <a:pt x="339" y="317"/>
                    <a:pt x="414" y="315"/>
                  </a:cubicBezTo>
                  <a:cubicBezTo>
                    <a:pt x="415" y="315"/>
                    <a:pt x="466" y="317"/>
                    <a:pt x="566" y="298"/>
                  </a:cubicBezTo>
                  <a:cubicBezTo>
                    <a:pt x="705" y="272"/>
                    <a:pt x="784" y="216"/>
                    <a:pt x="780" y="177"/>
                  </a:cubicBezTo>
                  <a:cubicBezTo>
                    <a:pt x="778" y="155"/>
                    <a:pt x="759" y="131"/>
                    <a:pt x="692" y="120"/>
                  </a:cubicBezTo>
                  <a:cubicBezTo>
                    <a:pt x="694" y="120"/>
                    <a:pt x="696" y="120"/>
                    <a:pt x="698" y="120"/>
                  </a:cubicBezTo>
                  <a:cubicBezTo>
                    <a:pt x="702" y="120"/>
                    <a:pt x="705" y="121"/>
                    <a:pt x="709" y="121"/>
                  </a:cubicBezTo>
                  <a:cubicBezTo>
                    <a:pt x="718" y="122"/>
                    <a:pt x="726" y="124"/>
                    <a:pt x="731" y="119"/>
                  </a:cubicBezTo>
                  <a:cubicBezTo>
                    <a:pt x="733" y="117"/>
                    <a:pt x="734" y="114"/>
                    <a:pt x="734" y="110"/>
                  </a:cubicBezTo>
                  <a:cubicBezTo>
                    <a:pt x="733" y="105"/>
                    <a:pt x="735" y="100"/>
                    <a:pt x="739" y="96"/>
                  </a:cubicBezTo>
                  <a:cubicBezTo>
                    <a:pt x="743" y="92"/>
                    <a:pt x="748" y="89"/>
                    <a:pt x="752" y="89"/>
                  </a:cubicBezTo>
                  <a:cubicBezTo>
                    <a:pt x="759" y="89"/>
                    <a:pt x="766" y="92"/>
                    <a:pt x="770" y="96"/>
                  </a:cubicBezTo>
                  <a:cubicBezTo>
                    <a:pt x="773" y="99"/>
                    <a:pt x="774" y="103"/>
                    <a:pt x="774" y="107"/>
                  </a:cubicBezTo>
                  <a:cubicBezTo>
                    <a:pt x="773" y="114"/>
                    <a:pt x="768" y="116"/>
                    <a:pt x="764" y="117"/>
                  </a:cubicBezTo>
                  <a:cubicBezTo>
                    <a:pt x="764" y="115"/>
                    <a:pt x="763" y="113"/>
                    <a:pt x="763" y="112"/>
                  </a:cubicBezTo>
                  <a:cubicBezTo>
                    <a:pt x="761" y="110"/>
                    <a:pt x="756" y="108"/>
                    <a:pt x="752" y="109"/>
                  </a:cubicBezTo>
                  <a:cubicBezTo>
                    <a:pt x="747" y="110"/>
                    <a:pt x="742" y="113"/>
                    <a:pt x="742" y="119"/>
                  </a:cubicBezTo>
                  <a:cubicBezTo>
                    <a:pt x="741" y="125"/>
                    <a:pt x="746" y="128"/>
                    <a:pt x="754" y="131"/>
                  </a:cubicBezTo>
                  <a:cubicBezTo>
                    <a:pt x="761" y="135"/>
                    <a:pt x="770" y="139"/>
                    <a:pt x="779" y="147"/>
                  </a:cubicBezTo>
                  <a:cubicBezTo>
                    <a:pt x="794" y="160"/>
                    <a:pt x="799" y="175"/>
                    <a:pt x="795" y="191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  <a:alpha val="72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BEEFBA6-F04E-448F-A762-092E069BA76D}"/>
              </a:ext>
            </a:extLst>
          </p:cNvPr>
          <p:cNvGrpSpPr/>
          <p:nvPr/>
        </p:nvGrpSpPr>
        <p:grpSpPr>
          <a:xfrm>
            <a:off x="2474962" y="524103"/>
            <a:ext cx="7265225" cy="794808"/>
            <a:chOff x="2463387" y="524103"/>
            <a:chExt cx="7265225" cy="794808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23950400-2AD3-436B-A272-030DE46DE4E8}"/>
                </a:ext>
              </a:extLst>
            </p:cNvPr>
            <p:cNvCxnSpPr/>
            <p:nvPr/>
          </p:nvCxnSpPr>
          <p:spPr>
            <a:xfrm>
              <a:off x="2463387" y="934191"/>
              <a:ext cx="2128337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88BEE94C-7B7F-4E64-A791-3A7C506F512E}"/>
                </a:ext>
              </a:extLst>
            </p:cNvPr>
            <p:cNvSpPr txBox="1"/>
            <p:nvPr/>
          </p:nvSpPr>
          <p:spPr>
            <a:xfrm>
              <a:off x="4593024" y="549470"/>
              <a:ext cx="3013967" cy="769441"/>
            </a:xfrm>
            <a:prstGeom prst="rect">
              <a:avLst/>
            </a:prstGeom>
            <a:noFill/>
            <a:ln w="3175" cap="flat" cmpd="sng" algn="ctr">
              <a:noFill/>
              <a:prstDash val="solid"/>
              <a:miter lim="800000"/>
            </a:ln>
            <a:effectLst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古隶简体" panose="03000509000000000000" pitchFamily="65" charset="-122"/>
                  <a:ea typeface="方正古隶简体" panose="03000509000000000000" pitchFamily="65" charset="-122"/>
                  <a:cs typeface="+mn-cs"/>
                </a:rPr>
                <a:t>中秋节起源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AD0D618B-63DD-452A-8F04-E959FAAAA1BF}"/>
                </a:ext>
              </a:extLst>
            </p:cNvPr>
            <p:cNvCxnSpPr/>
            <p:nvPr/>
          </p:nvCxnSpPr>
          <p:spPr>
            <a:xfrm>
              <a:off x="7600275" y="934191"/>
              <a:ext cx="2128337" cy="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1A07FB44-7969-4A06-8A3E-A650C0982CCB}"/>
                </a:ext>
              </a:extLst>
            </p:cNvPr>
            <p:cNvSpPr/>
            <p:nvPr/>
          </p:nvSpPr>
          <p:spPr>
            <a:xfrm>
              <a:off x="4591724" y="524103"/>
              <a:ext cx="3008551" cy="770902"/>
            </a:xfrm>
            <a:prstGeom prst="rect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05A9F93-1C18-4F3A-9236-82FD2965652D}"/>
              </a:ext>
            </a:extLst>
          </p:cNvPr>
          <p:cNvSpPr txBox="1"/>
          <p:nvPr/>
        </p:nvSpPr>
        <p:spPr>
          <a:xfrm>
            <a:off x="1796746" y="2061967"/>
            <a:ext cx="8494633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中秋节，中国传统节日，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为每年农历八月十五，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传说是为了纪念嫦娥。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“中秋”一词，最早见于</a:t>
            </a:r>
            <a:r>
              <a:rPr lang="en-US" altLang="zh-CN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周礼</a:t>
            </a:r>
            <a:r>
              <a:rPr lang="en-US" altLang="zh-CN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根据我国古代历法，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一年有四季，每季三个月，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被称为孟月、仲月、季月三部分，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因为秋季的第二月叫仲秋，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且又因农历八月十五日，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在八月中旬，故称“中秋”。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到了唐朝初年，</a:t>
            </a:r>
            <a:endParaRPr lang="en-US" altLang="zh-CN" dirty="0">
              <a:solidFill>
                <a:prstClr val="whit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defTabSz="914400">
              <a:lnSpc>
                <a:spcPct val="250000"/>
              </a:lnSpc>
            </a:pPr>
            <a:r>
              <a:rPr lang="zh-CN" altLang="en-US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中秋节才成为了固定的节日。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137AE92B-A487-48C6-9993-4EFAF9852179}"/>
              </a:ext>
            </a:extLst>
          </p:cNvPr>
          <p:cNvGrpSpPr/>
          <p:nvPr/>
        </p:nvGrpSpPr>
        <p:grpSpPr>
          <a:xfrm>
            <a:off x="2559724" y="2059791"/>
            <a:ext cx="6868756" cy="2418080"/>
            <a:chOff x="2559724" y="2059791"/>
            <a:chExt cx="6868756" cy="2418080"/>
          </a:xfrm>
        </p:grpSpPr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3A5B8A4B-FBD7-4894-8783-7DBB5CE59A85}"/>
                </a:ext>
              </a:extLst>
            </p:cNvPr>
            <p:cNvCxnSpPr/>
            <p:nvPr/>
          </p:nvCxnSpPr>
          <p:spPr>
            <a:xfrm>
              <a:off x="9428480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CF1C176C-D694-4E1D-A041-152EC0DFD839}"/>
                </a:ext>
              </a:extLst>
            </p:cNvPr>
            <p:cNvCxnSpPr/>
            <p:nvPr/>
          </p:nvCxnSpPr>
          <p:spPr>
            <a:xfrm>
              <a:off x="8757920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8A8F3EA6-F092-4338-921D-A1187C3707D7}"/>
                </a:ext>
              </a:extLst>
            </p:cNvPr>
            <p:cNvCxnSpPr/>
            <p:nvPr/>
          </p:nvCxnSpPr>
          <p:spPr>
            <a:xfrm>
              <a:off x="8036560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A66014A7-4977-479F-A1EE-97B8D979FD87}"/>
                </a:ext>
              </a:extLst>
            </p:cNvPr>
            <p:cNvCxnSpPr/>
            <p:nvPr/>
          </p:nvCxnSpPr>
          <p:spPr>
            <a:xfrm>
              <a:off x="7355840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1C720345-3BBB-472B-9010-5BCB1326B8D7}"/>
                </a:ext>
              </a:extLst>
            </p:cNvPr>
            <p:cNvCxnSpPr/>
            <p:nvPr/>
          </p:nvCxnSpPr>
          <p:spPr>
            <a:xfrm>
              <a:off x="6685280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5BDD3267-11D7-4303-AFB3-744DFEE8C496}"/>
                </a:ext>
              </a:extLst>
            </p:cNvPr>
            <p:cNvCxnSpPr/>
            <p:nvPr/>
          </p:nvCxnSpPr>
          <p:spPr>
            <a:xfrm>
              <a:off x="5984240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3053239B-7C56-4C9D-8A09-3252CC753105}"/>
                </a:ext>
              </a:extLst>
            </p:cNvPr>
            <p:cNvCxnSpPr/>
            <p:nvPr/>
          </p:nvCxnSpPr>
          <p:spPr>
            <a:xfrm>
              <a:off x="5303520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DDC5CE47-788E-476F-BEB0-BA29BF97C5B3}"/>
                </a:ext>
              </a:extLst>
            </p:cNvPr>
            <p:cNvCxnSpPr/>
            <p:nvPr/>
          </p:nvCxnSpPr>
          <p:spPr>
            <a:xfrm>
              <a:off x="4591724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518947F4-95F8-464A-BB45-0D62660DB49E}"/>
                </a:ext>
              </a:extLst>
            </p:cNvPr>
            <p:cNvCxnSpPr/>
            <p:nvPr/>
          </p:nvCxnSpPr>
          <p:spPr>
            <a:xfrm>
              <a:off x="3911004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85A1DE93-0837-4CF6-A338-DDDF6EBA1D3D}"/>
                </a:ext>
              </a:extLst>
            </p:cNvPr>
            <p:cNvCxnSpPr/>
            <p:nvPr/>
          </p:nvCxnSpPr>
          <p:spPr>
            <a:xfrm>
              <a:off x="3260764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4A8AA958-1B99-4242-BC7C-FD5B38E01171}"/>
                </a:ext>
              </a:extLst>
            </p:cNvPr>
            <p:cNvCxnSpPr/>
            <p:nvPr/>
          </p:nvCxnSpPr>
          <p:spPr>
            <a:xfrm>
              <a:off x="2559724" y="2059791"/>
              <a:ext cx="0" cy="2418080"/>
            </a:xfrm>
            <a:prstGeom prst="line">
              <a:avLst/>
            </a:prstGeom>
            <a:noFill/>
            <a:ln w="3175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9773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2000" decel="10000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459 0.02384 L -0.01472 0.0243 C -0.00717 0.01968 0.00052 0.01667 0.00807 0.01157 C 0.01289 0.00856 0.022 0.00093 0.02109 0.00116 C 0.02434 -0.00278 0.02682 -0.00695 0.02955 -0.00949 C 0.03216 -0.01181 0.03424 -0.0132 0.03776 -0.01551 C 0.04205 -0.02014 0.04466 -0.02338 0.04895 -0.02708 C 0.0552 -0.03241 0.05533 -0.03148 0.06015 -0.03704 C 0.06198 -0.03912 0.06484 -0.0419 0.06718 -0.04445 L 0.07057 -0.04815 " pathEditMode="relative" rAng="20760000" ptsTypes="AAAAAAAAAA">
                                      <p:cBhvr>
                                        <p:cTn id="9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-358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>
            <a:extLst>
              <a:ext uri="{FF2B5EF4-FFF2-40B4-BE49-F238E27FC236}">
                <a16:creationId xmlns="" xmlns:a16="http://schemas.microsoft.com/office/drawing/2014/main" id="{CE0EF52C-3768-44E6-9F37-11AEB17F44D7}"/>
              </a:ext>
            </a:extLst>
          </p:cNvPr>
          <p:cNvSpPr>
            <a:spLocks/>
          </p:cNvSpPr>
          <p:nvPr/>
        </p:nvSpPr>
        <p:spPr bwMode="auto">
          <a:xfrm>
            <a:off x="4608767" y="1025280"/>
            <a:ext cx="1860267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3" name="Freeform 17">
            <a:extLst>
              <a:ext uri="{FF2B5EF4-FFF2-40B4-BE49-F238E27FC236}">
                <a16:creationId xmlns="" xmlns:a16="http://schemas.microsoft.com/office/drawing/2014/main" id="{C17F38B7-EB88-4FD1-8F3E-578854FFC8DE}"/>
              </a:ext>
            </a:extLst>
          </p:cNvPr>
          <p:cNvSpPr>
            <a:spLocks/>
          </p:cNvSpPr>
          <p:nvPr/>
        </p:nvSpPr>
        <p:spPr bwMode="auto">
          <a:xfrm>
            <a:off x="9099241" y="4634254"/>
            <a:ext cx="1860267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="" xmlns:a16="http://schemas.microsoft.com/office/drawing/2014/main" id="{9609788E-87D7-4FBC-B348-020545F34136}"/>
              </a:ext>
            </a:extLst>
          </p:cNvPr>
          <p:cNvSpPr>
            <a:spLocks/>
          </p:cNvSpPr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="" xmlns:a16="http://schemas.microsoft.com/office/drawing/2014/main" id="{18C7419A-A303-4663-B831-79C4398BCA50}"/>
              </a:ext>
            </a:extLst>
          </p:cNvPr>
          <p:cNvSpPr>
            <a:spLocks/>
          </p:cNvSpPr>
          <p:nvPr/>
        </p:nvSpPr>
        <p:spPr bwMode="auto">
          <a:xfrm>
            <a:off x="7334841" y="2159579"/>
            <a:ext cx="2600823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11F7B29-9DF8-448C-8205-8E4A3FE513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/>
        </p:blipFill>
        <p:spPr>
          <a:xfrm>
            <a:off x="3234871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A5F89B6-3BEF-4107-B492-98E6464E21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11525" r="11296" b="16247"/>
          <a:stretch/>
        </p:blipFill>
        <p:spPr>
          <a:xfrm>
            <a:off x="4628994" y="950911"/>
            <a:ext cx="3734793" cy="3831801"/>
          </a:xfrm>
          <a:prstGeom prst="rect">
            <a:avLst/>
          </a:prstGeom>
          <a:effectLst>
            <a:outerShdw blurRad="50800" dist="1524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E75C820-0AB8-4484-9DF5-8C489E73CA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81478">
            <a:off x="3408805" y="1837428"/>
            <a:ext cx="1046251" cy="1260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73A025F-332C-48BE-9ADE-FA4814D9C0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7" cy="997506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="" xmlns:a16="http://schemas.microsoft.com/office/drawing/2014/main" id="{B1302BFB-32AE-418E-ADE7-5935EB75F757}"/>
              </a:ext>
            </a:extLst>
          </p:cNvPr>
          <p:cNvSpPr>
            <a:spLocks/>
          </p:cNvSpPr>
          <p:nvPr/>
        </p:nvSpPr>
        <p:spPr bwMode="auto">
          <a:xfrm>
            <a:off x="1504951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1" name="Freeform 29">
            <a:extLst>
              <a:ext uri="{FF2B5EF4-FFF2-40B4-BE49-F238E27FC236}">
                <a16:creationId xmlns="" xmlns:a16="http://schemas.microsoft.com/office/drawing/2014/main" id="{79D27D35-053C-44D0-90B8-362530183A33}"/>
              </a:ext>
            </a:extLst>
          </p:cNvPr>
          <p:cNvSpPr>
            <a:spLocks/>
          </p:cNvSpPr>
          <p:nvPr/>
        </p:nvSpPr>
        <p:spPr bwMode="auto">
          <a:xfrm flipH="1">
            <a:off x="2627099" y="4114690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12" name="Freeform 24">
            <a:extLst>
              <a:ext uri="{FF2B5EF4-FFF2-40B4-BE49-F238E27FC236}">
                <a16:creationId xmlns="" xmlns:a16="http://schemas.microsoft.com/office/drawing/2014/main" id="{88AC2B36-CBA3-4B4A-8F98-C41DE4969D5B}"/>
              </a:ext>
            </a:extLst>
          </p:cNvPr>
          <p:cNvSpPr>
            <a:spLocks/>
          </p:cNvSpPr>
          <p:nvPr/>
        </p:nvSpPr>
        <p:spPr bwMode="auto">
          <a:xfrm>
            <a:off x="6597194" y="4115196"/>
            <a:ext cx="1876095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84948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="" xmlns:a16="http://schemas.microsoft.com/office/drawing/2014/main" id="{8FDE3731-5860-4D2A-B471-99028E3840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23909" y="2157580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Oval 6">
              <a:extLst>
                <a:ext uri="{FF2B5EF4-FFF2-40B4-BE49-F238E27FC236}">
                  <a16:creationId xmlns="" xmlns:a16="http://schemas.microsoft.com/office/drawing/2014/main" id="{E6B2C0C8-0CAB-440C-94B8-E37E18305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="" xmlns:a16="http://schemas.microsoft.com/office/drawing/2014/main" id="{489F043D-6CD6-4231-BBC8-AC35E9FA5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42DECEB-D0EE-4413-93DA-366A82802D5C}"/>
              </a:ext>
            </a:extLst>
          </p:cNvPr>
          <p:cNvSpPr txBox="1"/>
          <p:nvPr/>
        </p:nvSpPr>
        <p:spPr>
          <a:xfrm>
            <a:off x="3391912" y="2863083"/>
            <a:ext cx="124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000" b="1" dirty="0">
                <a:solidFill>
                  <a:srgbClr val="D6A800"/>
                </a:solidFill>
                <a:ea typeface="微软雅黑"/>
              </a:rPr>
              <a:t>中秋</a:t>
            </a:r>
            <a:endParaRPr lang="en-US" altLang="zh-CN" sz="4000" b="1" dirty="0">
              <a:solidFill>
                <a:srgbClr val="D6A800"/>
              </a:solidFill>
              <a:ea typeface="微软雅黑"/>
            </a:endParaRPr>
          </a:p>
          <a:p>
            <a:pPr defTabSz="914400"/>
            <a:r>
              <a:rPr lang="zh-CN" altLang="en-US" sz="4000" b="1" dirty="0">
                <a:solidFill>
                  <a:srgbClr val="D6A800"/>
                </a:solidFill>
                <a:ea typeface="微软雅黑"/>
              </a:rPr>
              <a:t>快乐</a:t>
            </a:r>
          </a:p>
        </p:txBody>
      </p:sp>
      <p:grpSp>
        <p:nvGrpSpPr>
          <p:cNvPr id="6" name="Group 10">
            <a:extLst>
              <a:ext uri="{FF2B5EF4-FFF2-40B4-BE49-F238E27FC236}">
                <a16:creationId xmlns="" xmlns:a16="http://schemas.microsoft.com/office/drawing/2014/main" id="{5BAB2F46-EB30-48AC-ADCB-A09DC17DAF1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54938" y="130631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Rectangle 11">
              <a:extLst>
                <a:ext uri="{FF2B5EF4-FFF2-40B4-BE49-F238E27FC236}">
                  <a16:creationId xmlns="" xmlns:a16="http://schemas.microsoft.com/office/drawing/2014/main" id="{A8B2E3EA-DA36-4D9F-BE03-6E46A399B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8" name="Rectangle 12">
              <a:extLst>
                <a:ext uri="{FF2B5EF4-FFF2-40B4-BE49-F238E27FC236}">
                  <a16:creationId xmlns="" xmlns:a16="http://schemas.microsoft.com/office/drawing/2014/main" id="{B227511F-EAC3-4728-9821-915E77FB7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9" name="Rectangle 13">
              <a:extLst>
                <a:ext uri="{FF2B5EF4-FFF2-40B4-BE49-F238E27FC236}">
                  <a16:creationId xmlns="" xmlns:a16="http://schemas.microsoft.com/office/drawing/2014/main" id="{DEB41E94-BAA1-4F44-824B-A4F3A06C8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0" name="Rectangle 14">
              <a:extLst>
                <a:ext uri="{FF2B5EF4-FFF2-40B4-BE49-F238E27FC236}">
                  <a16:creationId xmlns="" xmlns:a16="http://schemas.microsoft.com/office/drawing/2014/main" id="{1C027D52-5512-4CF5-8863-CB3E327AB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1" name="Rectangle 15">
              <a:extLst>
                <a:ext uri="{FF2B5EF4-FFF2-40B4-BE49-F238E27FC236}">
                  <a16:creationId xmlns="" xmlns:a16="http://schemas.microsoft.com/office/drawing/2014/main" id="{7683D5AF-0E78-4A58-AF4D-B0BBBE02D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2" name="Rectangle 16">
              <a:extLst>
                <a:ext uri="{FF2B5EF4-FFF2-40B4-BE49-F238E27FC236}">
                  <a16:creationId xmlns="" xmlns:a16="http://schemas.microsoft.com/office/drawing/2014/main" id="{49FF0259-1FE0-4651-828E-C4EBDF37F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" name="Rectangle 17">
              <a:extLst>
                <a:ext uri="{FF2B5EF4-FFF2-40B4-BE49-F238E27FC236}">
                  <a16:creationId xmlns="" xmlns:a16="http://schemas.microsoft.com/office/drawing/2014/main" id="{40773532-4D8E-4588-BDAE-8900A56C4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4" name="Rectangle 18">
              <a:extLst>
                <a:ext uri="{FF2B5EF4-FFF2-40B4-BE49-F238E27FC236}">
                  <a16:creationId xmlns="" xmlns:a16="http://schemas.microsoft.com/office/drawing/2014/main" id="{91A0EA36-E32F-4B4E-A574-4EDB9F9BC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5" name="Rectangle 19">
              <a:extLst>
                <a:ext uri="{FF2B5EF4-FFF2-40B4-BE49-F238E27FC236}">
                  <a16:creationId xmlns="" xmlns:a16="http://schemas.microsoft.com/office/drawing/2014/main" id="{C9447589-DF6E-479E-B2F9-16CE9E885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6" name="Rectangle 20">
              <a:extLst>
                <a:ext uri="{FF2B5EF4-FFF2-40B4-BE49-F238E27FC236}">
                  <a16:creationId xmlns="" xmlns:a16="http://schemas.microsoft.com/office/drawing/2014/main" id="{7F6FF325-0529-4956-97D8-E65E0601EF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7" name="Rectangle 21">
              <a:extLst>
                <a:ext uri="{FF2B5EF4-FFF2-40B4-BE49-F238E27FC236}">
                  <a16:creationId xmlns="" xmlns:a16="http://schemas.microsoft.com/office/drawing/2014/main" id="{9D63510F-06D0-483F-9F32-7367ED8AD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8" name="Rectangle 22">
              <a:extLst>
                <a:ext uri="{FF2B5EF4-FFF2-40B4-BE49-F238E27FC236}">
                  <a16:creationId xmlns="" xmlns:a16="http://schemas.microsoft.com/office/drawing/2014/main" id="{355CD1A6-11A6-41B1-B41F-95132157D5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9" name="Oval 23">
              <a:extLst>
                <a:ext uri="{FF2B5EF4-FFF2-40B4-BE49-F238E27FC236}">
                  <a16:creationId xmlns="" xmlns:a16="http://schemas.microsoft.com/office/drawing/2014/main" id="{A4DBDE27-863D-492A-A9D7-F7545B53F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0" name="Oval 24">
              <a:extLst>
                <a:ext uri="{FF2B5EF4-FFF2-40B4-BE49-F238E27FC236}">
                  <a16:creationId xmlns="" xmlns:a16="http://schemas.microsoft.com/office/drawing/2014/main" id="{D8F7E845-8D16-463F-9A0F-0D1C1784C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1" name="Freeform 25">
              <a:extLst>
                <a:ext uri="{FF2B5EF4-FFF2-40B4-BE49-F238E27FC236}">
                  <a16:creationId xmlns="" xmlns:a16="http://schemas.microsoft.com/office/drawing/2014/main" id="{C7663C97-4BD5-4B19-A2C9-25ED91EE7D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2" name="Freeform 26">
              <a:extLst>
                <a:ext uri="{FF2B5EF4-FFF2-40B4-BE49-F238E27FC236}">
                  <a16:creationId xmlns="" xmlns:a16="http://schemas.microsoft.com/office/drawing/2014/main" id="{351CEBE9-6199-4B42-8852-7D69AA7B0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3" name="Freeform 27">
              <a:extLst>
                <a:ext uri="{FF2B5EF4-FFF2-40B4-BE49-F238E27FC236}">
                  <a16:creationId xmlns="" xmlns:a16="http://schemas.microsoft.com/office/drawing/2014/main" id="{7FC99E23-FF48-447D-9745-B33BE117B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4" name="Freeform 28">
              <a:extLst>
                <a:ext uri="{FF2B5EF4-FFF2-40B4-BE49-F238E27FC236}">
                  <a16:creationId xmlns="" xmlns:a16="http://schemas.microsoft.com/office/drawing/2014/main" id="{C4E68B20-9DBB-48DA-8395-921CEFC31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5" name="Freeform 29">
              <a:extLst>
                <a:ext uri="{FF2B5EF4-FFF2-40B4-BE49-F238E27FC236}">
                  <a16:creationId xmlns="" xmlns:a16="http://schemas.microsoft.com/office/drawing/2014/main" id="{F7B6749B-40E3-4C3A-92C9-9D81890B5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6" name="Freeform 30">
              <a:extLst>
                <a:ext uri="{FF2B5EF4-FFF2-40B4-BE49-F238E27FC236}">
                  <a16:creationId xmlns="" xmlns:a16="http://schemas.microsoft.com/office/drawing/2014/main" id="{A1057BC0-96AA-45A9-88F1-5592872B4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7" name="Freeform 31">
              <a:extLst>
                <a:ext uri="{FF2B5EF4-FFF2-40B4-BE49-F238E27FC236}">
                  <a16:creationId xmlns="" xmlns:a16="http://schemas.microsoft.com/office/drawing/2014/main" id="{D856DF61-7AF8-41CE-BD17-D34A929ED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8" name="Freeform 32">
              <a:extLst>
                <a:ext uri="{FF2B5EF4-FFF2-40B4-BE49-F238E27FC236}">
                  <a16:creationId xmlns="" xmlns:a16="http://schemas.microsoft.com/office/drawing/2014/main" id="{4AA3D48D-F322-48A4-9B1A-A4B59D108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9" name="Freeform 33">
              <a:extLst>
                <a:ext uri="{FF2B5EF4-FFF2-40B4-BE49-F238E27FC236}">
                  <a16:creationId xmlns="" xmlns:a16="http://schemas.microsoft.com/office/drawing/2014/main" id="{BDFAD5CC-51B2-4C07-9FE0-DB329C2AE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="" xmlns:a16="http://schemas.microsoft.com/office/drawing/2014/main" id="{8AA10771-78C4-4814-9C88-475107EEF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="" xmlns:a16="http://schemas.microsoft.com/office/drawing/2014/main" id="{8341593E-8738-4CE2-ABD9-94E15344C0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="" xmlns:a16="http://schemas.microsoft.com/office/drawing/2014/main" id="{CF0AD2E1-07B4-4A0E-898D-DCD32FF77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="" xmlns:a16="http://schemas.microsoft.com/office/drawing/2014/main" id="{BB5759ED-1986-463F-B907-3BE225833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4" name="Freeform 38">
              <a:extLst>
                <a:ext uri="{FF2B5EF4-FFF2-40B4-BE49-F238E27FC236}">
                  <a16:creationId xmlns="" xmlns:a16="http://schemas.microsoft.com/office/drawing/2014/main" id="{BE40BD64-3ADF-441A-968D-06DED6D53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5" name="Freeform 39">
              <a:extLst>
                <a:ext uri="{FF2B5EF4-FFF2-40B4-BE49-F238E27FC236}">
                  <a16:creationId xmlns="" xmlns:a16="http://schemas.microsoft.com/office/drawing/2014/main" id="{C8B49701-D7B4-4F6C-B33D-E4CB1A2F4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6" name="Freeform 40">
              <a:extLst>
                <a:ext uri="{FF2B5EF4-FFF2-40B4-BE49-F238E27FC236}">
                  <a16:creationId xmlns="" xmlns:a16="http://schemas.microsoft.com/office/drawing/2014/main" id="{2205C858-1B0F-4A9E-B3C5-51C2F8B6A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7" name="Freeform 41">
              <a:extLst>
                <a:ext uri="{FF2B5EF4-FFF2-40B4-BE49-F238E27FC236}">
                  <a16:creationId xmlns="" xmlns:a16="http://schemas.microsoft.com/office/drawing/2014/main" id="{2A52A1E8-3D75-44C4-A77D-4170B679B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8" name="Freeform 42">
              <a:extLst>
                <a:ext uri="{FF2B5EF4-FFF2-40B4-BE49-F238E27FC236}">
                  <a16:creationId xmlns="" xmlns:a16="http://schemas.microsoft.com/office/drawing/2014/main" id="{51234F7C-771D-49FD-943B-6CD6B26B0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39" name="Freeform 43">
              <a:extLst>
                <a:ext uri="{FF2B5EF4-FFF2-40B4-BE49-F238E27FC236}">
                  <a16:creationId xmlns="" xmlns:a16="http://schemas.microsoft.com/office/drawing/2014/main" id="{09780D21-681F-476C-9BCE-FFAFBBE17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40" name="Freeform 44">
              <a:extLst>
                <a:ext uri="{FF2B5EF4-FFF2-40B4-BE49-F238E27FC236}">
                  <a16:creationId xmlns="" xmlns:a16="http://schemas.microsoft.com/office/drawing/2014/main" id="{F02B80CC-3B85-4206-B3A9-985433F31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41" name="Freeform 45">
              <a:extLst>
                <a:ext uri="{FF2B5EF4-FFF2-40B4-BE49-F238E27FC236}">
                  <a16:creationId xmlns="" xmlns:a16="http://schemas.microsoft.com/office/drawing/2014/main" id="{87ED7256-00E7-49C6-BF0A-64104A0AC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42" name="Oval 46">
              <a:extLst>
                <a:ext uri="{FF2B5EF4-FFF2-40B4-BE49-F238E27FC236}">
                  <a16:creationId xmlns="" xmlns:a16="http://schemas.microsoft.com/office/drawing/2014/main" id="{F409B2B5-E113-4F5B-BD5F-9DA7E7028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43" name="Oval 47">
              <a:extLst>
                <a:ext uri="{FF2B5EF4-FFF2-40B4-BE49-F238E27FC236}">
                  <a16:creationId xmlns="" xmlns:a16="http://schemas.microsoft.com/office/drawing/2014/main" id="{7646A799-2D3C-48A0-89B6-7AD4E8CEC7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44" name="Freeform 48">
              <a:extLst>
                <a:ext uri="{FF2B5EF4-FFF2-40B4-BE49-F238E27FC236}">
                  <a16:creationId xmlns="" xmlns:a16="http://schemas.microsoft.com/office/drawing/2014/main" id="{1ED7DCCA-7FE4-4839-A6FC-11AD09544B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A7057E0F-E59A-453E-9454-B29559ADFCAF}"/>
              </a:ext>
            </a:extLst>
          </p:cNvPr>
          <p:cNvGrpSpPr/>
          <p:nvPr/>
        </p:nvGrpSpPr>
        <p:grpSpPr>
          <a:xfrm>
            <a:off x="2778788" y="117360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Rectangle 12">
              <a:extLst>
                <a:ext uri="{FF2B5EF4-FFF2-40B4-BE49-F238E27FC236}">
                  <a16:creationId xmlns="" xmlns:a16="http://schemas.microsoft.com/office/drawing/2014/main" id="{7978717C-C526-4F44-91B1-57C027498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47" name="Rectangle 13">
              <a:extLst>
                <a:ext uri="{FF2B5EF4-FFF2-40B4-BE49-F238E27FC236}">
                  <a16:creationId xmlns="" xmlns:a16="http://schemas.microsoft.com/office/drawing/2014/main" id="{9A9AEDAF-735B-49D8-B7C0-2A5B88F38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48" name="Rectangle 14">
              <a:extLst>
                <a:ext uri="{FF2B5EF4-FFF2-40B4-BE49-F238E27FC236}">
                  <a16:creationId xmlns="" xmlns:a16="http://schemas.microsoft.com/office/drawing/2014/main" id="{7B131618-6E65-4601-AB97-1B99CF2E1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49" name="Rectangle 15">
              <a:extLst>
                <a:ext uri="{FF2B5EF4-FFF2-40B4-BE49-F238E27FC236}">
                  <a16:creationId xmlns="" xmlns:a16="http://schemas.microsoft.com/office/drawing/2014/main" id="{C173F429-B9AC-42A2-9428-DB2C7F048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0" name="Rectangle 16">
              <a:extLst>
                <a:ext uri="{FF2B5EF4-FFF2-40B4-BE49-F238E27FC236}">
                  <a16:creationId xmlns="" xmlns:a16="http://schemas.microsoft.com/office/drawing/2014/main" id="{1CF66982-B199-45AD-89B5-43C930EF5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1" name="Rectangle 17">
              <a:extLst>
                <a:ext uri="{FF2B5EF4-FFF2-40B4-BE49-F238E27FC236}">
                  <a16:creationId xmlns="" xmlns:a16="http://schemas.microsoft.com/office/drawing/2014/main" id="{16368C92-BCE8-428E-87C4-2724DF41A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2" name="Rectangle 18">
              <a:extLst>
                <a:ext uri="{FF2B5EF4-FFF2-40B4-BE49-F238E27FC236}">
                  <a16:creationId xmlns="" xmlns:a16="http://schemas.microsoft.com/office/drawing/2014/main" id="{2CB5849B-8819-4F09-ACB0-D6DB3690C3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3" name="Rectangle 19">
              <a:extLst>
                <a:ext uri="{FF2B5EF4-FFF2-40B4-BE49-F238E27FC236}">
                  <a16:creationId xmlns="" xmlns:a16="http://schemas.microsoft.com/office/drawing/2014/main" id="{14EDD642-2309-4527-B21C-C2595EC7E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4" name="Rectangle 20">
              <a:extLst>
                <a:ext uri="{FF2B5EF4-FFF2-40B4-BE49-F238E27FC236}">
                  <a16:creationId xmlns="" xmlns:a16="http://schemas.microsoft.com/office/drawing/2014/main" id="{EEBDF305-64A1-4039-9B35-A58367E43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5" name="Rectangle 21">
              <a:extLst>
                <a:ext uri="{FF2B5EF4-FFF2-40B4-BE49-F238E27FC236}">
                  <a16:creationId xmlns="" xmlns:a16="http://schemas.microsoft.com/office/drawing/2014/main" id="{4646BDF8-A43D-4BDC-BEA3-761E78B13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6" name="Rectangle 22">
              <a:extLst>
                <a:ext uri="{FF2B5EF4-FFF2-40B4-BE49-F238E27FC236}">
                  <a16:creationId xmlns="" xmlns:a16="http://schemas.microsoft.com/office/drawing/2014/main" id="{048C0374-1A03-43FC-865C-728989606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7" name="Oval 23">
              <a:extLst>
                <a:ext uri="{FF2B5EF4-FFF2-40B4-BE49-F238E27FC236}">
                  <a16:creationId xmlns="" xmlns:a16="http://schemas.microsoft.com/office/drawing/2014/main" id="{BAD5117F-8DBA-4DD7-8E74-89CCDCA4F5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8" name="Oval 24">
              <a:extLst>
                <a:ext uri="{FF2B5EF4-FFF2-40B4-BE49-F238E27FC236}">
                  <a16:creationId xmlns="" xmlns:a16="http://schemas.microsoft.com/office/drawing/2014/main" id="{21CF52A3-AF7F-430A-8ED8-A950F142C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59" name="Freeform 25">
              <a:extLst>
                <a:ext uri="{FF2B5EF4-FFF2-40B4-BE49-F238E27FC236}">
                  <a16:creationId xmlns="" xmlns:a16="http://schemas.microsoft.com/office/drawing/2014/main" id="{1BC71EB5-A9A0-4C8B-8A16-4FCA6DDF02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0" name="Freeform 26">
              <a:extLst>
                <a:ext uri="{FF2B5EF4-FFF2-40B4-BE49-F238E27FC236}">
                  <a16:creationId xmlns="" xmlns:a16="http://schemas.microsoft.com/office/drawing/2014/main" id="{789B3444-7B3A-4E78-8EFB-0DD8CEE2F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1" name="Freeform 27">
              <a:extLst>
                <a:ext uri="{FF2B5EF4-FFF2-40B4-BE49-F238E27FC236}">
                  <a16:creationId xmlns="" xmlns:a16="http://schemas.microsoft.com/office/drawing/2014/main" id="{303B5F1F-2844-4395-9D58-97671B9DC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2" name="Freeform 28">
              <a:extLst>
                <a:ext uri="{FF2B5EF4-FFF2-40B4-BE49-F238E27FC236}">
                  <a16:creationId xmlns="" xmlns:a16="http://schemas.microsoft.com/office/drawing/2014/main" id="{B448D9BB-801F-4021-AB6B-062899028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3" name="Freeform 29">
              <a:extLst>
                <a:ext uri="{FF2B5EF4-FFF2-40B4-BE49-F238E27FC236}">
                  <a16:creationId xmlns="" xmlns:a16="http://schemas.microsoft.com/office/drawing/2014/main" id="{34AA3FDC-695C-4C24-BB1A-13B1766F8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4" name="Freeform 30">
              <a:extLst>
                <a:ext uri="{FF2B5EF4-FFF2-40B4-BE49-F238E27FC236}">
                  <a16:creationId xmlns="" xmlns:a16="http://schemas.microsoft.com/office/drawing/2014/main" id="{037CB228-A365-4E22-9F2E-4B0D0294C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5" name="Freeform 31">
              <a:extLst>
                <a:ext uri="{FF2B5EF4-FFF2-40B4-BE49-F238E27FC236}">
                  <a16:creationId xmlns="" xmlns:a16="http://schemas.microsoft.com/office/drawing/2014/main" id="{00120525-CED4-4D6B-8377-12017928A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6" name="Freeform 32">
              <a:extLst>
                <a:ext uri="{FF2B5EF4-FFF2-40B4-BE49-F238E27FC236}">
                  <a16:creationId xmlns="" xmlns:a16="http://schemas.microsoft.com/office/drawing/2014/main" id="{451834B0-D80A-48BA-9ECC-0632B018E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7" name="Freeform 33">
              <a:extLst>
                <a:ext uri="{FF2B5EF4-FFF2-40B4-BE49-F238E27FC236}">
                  <a16:creationId xmlns="" xmlns:a16="http://schemas.microsoft.com/office/drawing/2014/main" id="{C087643D-92A2-470B-8CE1-FFC43FCDB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8" name="Freeform 34">
              <a:extLst>
                <a:ext uri="{FF2B5EF4-FFF2-40B4-BE49-F238E27FC236}">
                  <a16:creationId xmlns="" xmlns:a16="http://schemas.microsoft.com/office/drawing/2014/main" id="{664B1B5D-9CBF-41AC-A0E6-6A0724F12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69" name="Freeform 35">
              <a:extLst>
                <a:ext uri="{FF2B5EF4-FFF2-40B4-BE49-F238E27FC236}">
                  <a16:creationId xmlns="" xmlns:a16="http://schemas.microsoft.com/office/drawing/2014/main" id="{8C4D288C-5540-4BED-896A-8756C1F46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0" name="Freeform 36">
              <a:extLst>
                <a:ext uri="{FF2B5EF4-FFF2-40B4-BE49-F238E27FC236}">
                  <a16:creationId xmlns="" xmlns:a16="http://schemas.microsoft.com/office/drawing/2014/main" id="{8B43C952-7797-4EB3-996B-5D16C2608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1" name="Freeform 37">
              <a:extLst>
                <a:ext uri="{FF2B5EF4-FFF2-40B4-BE49-F238E27FC236}">
                  <a16:creationId xmlns="" xmlns:a16="http://schemas.microsoft.com/office/drawing/2014/main" id="{BD5CE66B-9DEC-42C4-B93E-9247FB617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2" name="Freeform 38">
              <a:extLst>
                <a:ext uri="{FF2B5EF4-FFF2-40B4-BE49-F238E27FC236}">
                  <a16:creationId xmlns="" xmlns:a16="http://schemas.microsoft.com/office/drawing/2014/main" id="{E8D3B066-DFC2-4925-9A07-DC772C729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3" name="Freeform 39">
              <a:extLst>
                <a:ext uri="{FF2B5EF4-FFF2-40B4-BE49-F238E27FC236}">
                  <a16:creationId xmlns="" xmlns:a16="http://schemas.microsoft.com/office/drawing/2014/main" id="{1F6E82E9-8953-4364-BCEF-B963A2511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4" name="Freeform 40">
              <a:extLst>
                <a:ext uri="{FF2B5EF4-FFF2-40B4-BE49-F238E27FC236}">
                  <a16:creationId xmlns="" xmlns:a16="http://schemas.microsoft.com/office/drawing/2014/main" id="{24C095A7-8752-4C0E-AE5B-A4BA91CC9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5" name="Freeform 41">
              <a:extLst>
                <a:ext uri="{FF2B5EF4-FFF2-40B4-BE49-F238E27FC236}">
                  <a16:creationId xmlns="" xmlns:a16="http://schemas.microsoft.com/office/drawing/2014/main" id="{43DB0997-6AAE-4495-9129-19AA63BA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6" name="Freeform 42">
              <a:extLst>
                <a:ext uri="{FF2B5EF4-FFF2-40B4-BE49-F238E27FC236}">
                  <a16:creationId xmlns="" xmlns:a16="http://schemas.microsoft.com/office/drawing/2014/main" id="{42A012CC-F6A0-4480-AA55-68E788F61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7" name="Freeform 43">
              <a:extLst>
                <a:ext uri="{FF2B5EF4-FFF2-40B4-BE49-F238E27FC236}">
                  <a16:creationId xmlns="" xmlns:a16="http://schemas.microsoft.com/office/drawing/2014/main" id="{E9D74EED-74EF-465B-AF2E-88083E9D0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8" name="Freeform 44">
              <a:extLst>
                <a:ext uri="{FF2B5EF4-FFF2-40B4-BE49-F238E27FC236}">
                  <a16:creationId xmlns="" xmlns:a16="http://schemas.microsoft.com/office/drawing/2014/main" id="{E5A9551D-16C1-4CA1-90C7-680501661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79" name="Freeform 45">
              <a:extLst>
                <a:ext uri="{FF2B5EF4-FFF2-40B4-BE49-F238E27FC236}">
                  <a16:creationId xmlns="" xmlns:a16="http://schemas.microsoft.com/office/drawing/2014/main" id="{C3042DE5-A67D-4720-8554-A8C03262C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80" name="Oval 46">
              <a:extLst>
                <a:ext uri="{FF2B5EF4-FFF2-40B4-BE49-F238E27FC236}">
                  <a16:creationId xmlns="" xmlns:a16="http://schemas.microsoft.com/office/drawing/2014/main" id="{C4FF952A-65F4-44F3-827A-90779E9D6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81" name="Oval 47">
              <a:extLst>
                <a:ext uri="{FF2B5EF4-FFF2-40B4-BE49-F238E27FC236}">
                  <a16:creationId xmlns="" xmlns:a16="http://schemas.microsoft.com/office/drawing/2014/main" id="{7269BE12-6ADE-4343-AA38-E745B9BE56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sp>
          <p:nvSpPr>
            <p:cNvPr id="82" name="Freeform 48">
              <a:extLst>
                <a:ext uri="{FF2B5EF4-FFF2-40B4-BE49-F238E27FC236}">
                  <a16:creationId xmlns="" xmlns:a16="http://schemas.microsoft.com/office/drawing/2014/main" id="{66758A21-BCDD-4321-B6E1-1FFCBBD6D0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0031CEC0-E6F8-4F0A-9030-A7AC14AB1B4E}"/>
                </a:ext>
              </a:extLst>
            </p:cNvPr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noFill/>
            <a:ln w="19050" cap="flat" cmpd="sng" algn="ctr">
              <a:solidFill>
                <a:srgbClr val="8BB788"/>
              </a:solidFill>
              <a:prstDash val="solid"/>
              <a:miter lim="800000"/>
            </a:ln>
            <a:effectLst/>
          </p:spPr>
        </p:cxnSp>
      </p:grpSp>
      <p:sp>
        <p:nvSpPr>
          <p:cNvPr id="84" name="Freeform 29">
            <a:extLst>
              <a:ext uri="{FF2B5EF4-FFF2-40B4-BE49-F238E27FC236}">
                <a16:creationId xmlns="" xmlns:a16="http://schemas.microsoft.com/office/drawing/2014/main" id="{F6798197-B25F-4836-B82F-947EFCC8536C}"/>
              </a:ext>
            </a:extLst>
          </p:cNvPr>
          <p:cNvSpPr>
            <a:spLocks/>
          </p:cNvSpPr>
          <p:nvPr/>
        </p:nvSpPr>
        <p:spPr bwMode="auto">
          <a:xfrm flipH="1">
            <a:off x="2129599" y="4301445"/>
            <a:ext cx="1570779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sp>
        <p:nvSpPr>
          <p:cNvPr id="85" name="Freeform 24">
            <a:extLst>
              <a:ext uri="{FF2B5EF4-FFF2-40B4-BE49-F238E27FC236}">
                <a16:creationId xmlns="" xmlns:a16="http://schemas.microsoft.com/office/drawing/2014/main" id="{8B20E1BB-B065-4940-BC79-12D7587746C2}"/>
              </a:ext>
            </a:extLst>
          </p:cNvPr>
          <p:cNvSpPr>
            <a:spLocks/>
          </p:cNvSpPr>
          <p:nvPr/>
        </p:nvSpPr>
        <p:spPr bwMode="auto">
          <a:xfrm>
            <a:off x="3417386" y="4555501"/>
            <a:ext cx="1876095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>
              <a:solidFill>
                <a:prstClr val="black"/>
              </a:solidFill>
              <a:ea typeface="微软雅黑"/>
            </a:endParaRPr>
          </a:p>
        </p:txBody>
      </p:sp>
      <p:pic>
        <p:nvPicPr>
          <p:cNvPr id="87" name="图片 86">
            <a:extLst>
              <a:ext uri="{FF2B5EF4-FFF2-40B4-BE49-F238E27FC236}">
                <a16:creationId xmlns="" xmlns:a16="http://schemas.microsoft.com/office/drawing/2014/main" id="{76DE4399-122D-40DC-9A90-02CFE42FFD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280" y="418911"/>
            <a:ext cx="6827234" cy="682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07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E17492A-DC59-4FED-9AF4-EB52F4761F2B}"/>
              </a:ext>
            </a:extLst>
          </p:cNvPr>
          <p:cNvGrpSpPr/>
          <p:nvPr/>
        </p:nvGrpSpPr>
        <p:grpSpPr>
          <a:xfrm>
            <a:off x="666440" y="0"/>
            <a:ext cx="1125728" cy="3417732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A908A03D-53B2-4B75-A6C3-41946F704E49}"/>
                </a:ext>
              </a:extLst>
            </p:cNvPr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12D12C54-3A7F-4782-AF15-1931206E1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7041749A-CADE-4A5A-890F-1713A597F9AC}"/>
              </a:ext>
            </a:extLst>
          </p:cNvPr>
          <p:cNvGrpSpPr/>
          <p:nvPr/>
        </p:nvGrpSpPr>
        <p:grpSpPr>
          <a:xfrm>
            <a:off x="1821062" y="0"/>
            <a:ext cx="1461052" cy="426223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2712A918-EB7F-4A3D-9990-40828BF223B8}"/>
                </a:ext>
              </a:extLst>
            </p:cNvPr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5C928E86-A16B-480C-BB0F-C18A249D8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85555791-7ABA-4D9D-835C-2D3533B54072}"/>
              </a:ext>
            </a:extLst>
          </p:cNvPr>
          <p:cNvGrpSpPr/>
          <p:nvPr/>
        </p:nvGrpSpPr>
        <p:grpSpPr>
          <a:xfrm>
            <a:off x="3311007" y="0"/>
            <a:ext cx="1125728" cy="3417732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A741C0FD-2000-4990-9F5E-5C5C845B0FF6}"/>
                </a:ext>
              </a:extLst>
            </p:cNvPr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423AA6E3-082D-4BA2-9D44-FDAABA04BC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2249EB5D-E406-4135-B901-C0E264E068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9599" y="185582"/>
            <a:ext cx="5541804" cy="64643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DA53FDD5-E45F-4294-AD27-17B3B7BF9C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465" y="3734278"/>
            <a:ext cx="3415027" cy="32098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968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8" presetClass="path" presetSubtype="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0.00069 C -0.06341 0.02686 -0.15299 0.00741 -0.20351 -0.04907 C -0.25416 -0.10578 -0.36862 -0.39213 -0.38216 -0.3699 " pathEditMode="relative" rAng="0" ptsTypes="AAA">
                                          <p:cBhvr>
                                            <p:cTn id="21" dur="3000" spd="-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115" y="-1791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8" presetClass="path" presetSubtype="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0.00069 C -0.06341 0.02686 -0.15299 0.00741 -0.20351 -0.04907 C -0.25416 -0.10578 -0.36862 -0.39213 -0.38216 -0.3699 " pathEditMode="relative" rAng="0" ptsTypes="AAA">
                                          <p:cBhvr>
                                            <p:cTn id="21" dur="3000" spd="-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115" y="-1791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19E4891-C184-442B-8E39-000723C4B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584" y="0"/>
            <a:ext cx="7282832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C71D05C-B5C9-457E-B521-4FE2286324D6}"/>
              </a:ext>
            </a:extLst>
          </p:cNvPr>
          <p:cNvGrpSpPr/>
          <p:nvPr/>
        </p:nvGrpSpPr>
        <p:grpSpPr>
          <a:xfrm>
            <a:off x="0" y="-495300"/>
            <a:ext cx="903552" cy="2743200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052C741B-000D-4A1E-9054-2CCCD609ACE2}"/>
                </a:ext>
              </a:extLst>
            </p:cNvPr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67E24C43-854F-429D-A96B-02E26BD8A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0F9B5FA-4321-4859-BBB9-69ABF1BF6A98}"/>
              </a:ext>
            </a:extLst>
          </p:cNvPr>
          <p:cNvGrpSpPr/>
          <p:nvPr/>
        </p:nvGrpSpPr>
        <p:grpSpPr>
          <a:xfrm>
            <a:off x="1154622" y="-495300"/>
            <a:ext cx="1172695" cy="3421027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CA474118-D2E7-459D-88D4-F2AA5B4AE055}"/>
                </a:ext>
              </a:extLst>
            </p:cNvPr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AB0DD190-4E34-461C-8D92-25ED9F42F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C330C8B-CEBA-412A-91CC-28113435BF8B}"/>
              </a:ext>
            </a:extLst>
          </p:cNvPr>
          <p:cNvGrpSpPr/>
          <p:nvPr/>
        </p:nvGrpSpPr>
        <p:grpSpPr>
          <a:xfrm>
            <a:off x="2644567" y="-495300"/>
            <a:ext cx="903552" cy="2743200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8BE76D4B-BDE1-4237-AE8F-4878009325B3}"/>
                </a:ext>
              </a:extLst>
            </p:cNvPr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8918172C-B3BE-4C5D-998A-04C6DF07B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12667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="" xmlns:a16="http://schemas.microsoft.com/office/drawing/2014/main" id="{90BAE24F-1E16-4939-A751-0F227D5C9EC3}"/>
              </a:ext>
            </a:extLst>
          </p:cNvPr>
          <p:cNvSpPr>
            <a:spLocks noEditPoints="1"/>
          </p:cNvSpPr>
          <p:nvPr/>
        </p:nvSpPr>
        <p:spPr bwMode="auto">
          <a:xfrm>
            <a:off x="-1180125" y="566807"/>
            <a:ext cx="5276850" cy="5276850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rgbClr val="FF9409">
              <a:alpha val="5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0DE1836A-C0AC-4624-A9DF-C28A59D586ED}"/>
              </a:ext>
            </a:extLst>
          </p:cNvPr>
          <p:cNvSpPr/>
          <p:nvPr/>
        </p:nvSpPr>
        <p:spPr>
          <a:xfrm>
            <a:off x="4294153" y="3626428"/>
            <a:ext cx="2148746" cy="2148746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="" xmlns:a16="http://schemas.microsoft.com/office/drawing/2014/main" id="{7B278423-8D80-48E7-B3E9-59E2EB82AD0F}"/>
              </a:ext>
            </a:extLst>
          </p:cNvPr>
          <p:cNvSpPr>
            <a:spLocks noEditPoints="1"/>
          </p:cNvSpPr>
          <p:nvPr/>
        </p:nvSpPr>
        <p:spPr bwMode="auto">
          <a:xfrm>
            <a:off x="4096725" y="3429000"/>
            <a:ext cx="2543602" cy="2543602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rgbClr val="FF9409">
              <a:alpha val="5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FBE7D999-90C3-4FD3-95EA-62F5FD7D47CA}"/>
              </a:ext>
            </a:extLst>
          </p:cNvPr>
          <p:cNvSpPr/>
          <p:nvPr/>
        </p:nvSpPr>
        <p:spPr>
          <a:xfrm>
            <a:off x="7280555" y="4775048"/>
            <a:ext cx="1604744" cy="1604744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="" xmlns:a16="http://schemas.microsoft.com/office/drawing/2014/main" id="{26D36890-1EAD-4DE1-BCA5-50B7440725F7}"/>
              </a:ext>
            </a:extLst>
          </p:cNvPr>
          <p:cNvSpPr>
            <a:spLocks noEditPoints="1"/>
          </p:cNvSpPr>
          <p:nvPr/>
        </p:nvSpPr>
        <p:spPr bwMode="auto">
          <a:xfrm>
            <a:off x="7133110" y="4627603"/>
            <a:ext cx="1899634" cy="1899634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rgbClr val="FF9409">
              <a:alpha val="5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6CDF22DE-5DF1-46C5-A0FA-3255207F2292}"/>
              </a:ext>
            </a:extLst>
          </p:cNvPr>
          <p:cNvSpPr/>
          <p:nvPr/>
        </p:nvSpPr>
        <p:spPr>
          <a:xfrm>
            <a:off x="9908838" y="4108924"/>
            <a:ext cx="1604744" cy="1604744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="" xmlns:a16="http://schemas.microsoft.com/office/drawing/2014/main" id="{22BCF768-BA60-40E0-87E7-0F1D9CD47CEF}"/>
              </a:ext>
            </a:extLst>
          </p:cNvPr>
          <p:cNvSpPr>
            <a:spLocks noEditPoints="1"/>
          </p:cNvSpPr>
          <p:nvPr/>
        </p:nvSpPr>
        <p:spPr bwMode="auto">
          <a:xfrm>
            <a:off x="9761393" y="3961479"/>
            <a:ext cx="1899634" cy="1899634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rgbClr val="FF9409">
              <a:alpha val="5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A16D8A9-20A2-475E-9BD0-8941C295BA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6078" y="970854"/>
            <a:ext cx="4468755" cy="4468755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72D72F0-790E-4C70-94C3-D087B5766388}"/>
              </a:ext>
            </a:extLst>
          </p:cNvPr>
          <p:cNvGrpSpPr/>
          <p:nvPr/>
        </p:nvGrpSpPr>
        <p:grpSpPr>
          <a:xfrm>
            <a:off x="6224908" y="0"/>
            <a:ext cx="1125728" cy="3417732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9C3255D-DB19-448B-AB2B-FC3010BA4E4D}"/>
                </a:ext>
              </a:extLst>
            </p:cNvPr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37E50A2D-0CBF-49B1-8A1C-C2D83C492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6B94AE0-4ADD-49ED-9B9B-DC0DA1248073}"/>
              </a:ext>
            </a:extLst>
          </p:cNvPr>
          <p:cNvGrpSpPr/>
          <p:nvPr/>
        </p:nvGrpSpPr>
        <p:grpSpPr>
          <a:xfrm>
            <a:off x="7379530" y="0"/>
            <a:ext cx="1461052" cy="426223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7283ADAE-7928-4102-81AF-5DFD62FA7E22}"/>
                </a:ext>
              </a:extLst>
            </p:cNvPr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BAE340D3-161E-42CB-8D34-73C2F8DC5C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B49A697-568A-431F-A3D4-A07C2FDE506F}"/>
              </a:ext>
            </a:extLst>
          </p:cNvPr>
          <p:cNvGrpSpPr/>
          <p:nvPr/>
        </p:nvGrpSpPr>
        <p:grpSpPr>
          <a:xfrm>
            <a:off x="8869475" y="0"/>
            <a:ext cx="1125728" cy="3417732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F10AA7AC-36AB-4823-B3A9-5C975BD56489}"/>
                </a:ext>
              </a:extLst>
            </p:cNvPr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B71F5F9C-DAB7-4C71-823F-B9923E146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39732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1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1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8D531DF-04EF-40BF-8A2B-41A67132CBD0}"/>
              </a:ext>
            </a:extLst>
          </p:cNvPr>
          <p:cNvGrpSpPr/>
          <p:nvPr/>
        </p:nvGrpSpPr>
        <p:grpSpPr>
          <a:xfrm>
            <a:off x="85805" y="-18476"/>
            <a:ext cx="1125728" cy="3417732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30184CA7-2639-47DC-BDEA-9B718D18BDB1}"/>
                </a:ext>
              </a:extLst>
            </p:cNvPr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962AE495-7783-41A7-A6D0-8E7A7AC37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710C239B-1AA0-49F2-A930-38E8A384396D}"/>
              </a:ext>
            </a:extLst>
          </p:cNvPr>
          <p:cNvGrpSpPr/>
          <p:nvPr/>
        </p:nvGrpSpPr>
        <p:grpSpPr>
          <a:xfrm>
            <a:off x="1240427" y="-18476"/>
            <a:ext cx="1461052" cy="426223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49462BE2-E2F1-41D9-B494-1B02AB6DF63B}"/>
                </a:ext>
              </a:extLst>
            </p:cNvPr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9886ADE2-C338-40CC-A4B7-FF12E28CC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24916C3-BFA5-463F-ABD3-9B7EBF8B35DB}"/>
              </a:ext>
            </a:extLst>
          </p:cNvPr>
          <p:cNvGrpSpPr/>
          <p:nvPr/>
        </p:nvGrpSpPr>
        <p:grpSpPr>
          <a:xfrm>
            <a:off x="2730372" y="-18476"/>
            <a:ext cx="1125728" cy="3417732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B998C1CD-4321-41CB-995E-DF6344066F33}"/>
                </a:ext>
              </a:extLst>
            </p:cNvPr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C47BFF25-5637-4188-9A46-B1E2190D3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FD337E6-667F-4DA7-8763-3A98BD6F57A3}"/>
              </a:ext>
            </a:extLst>
          </p:cNvPr>
          <p:cNvGrpSpPr/>
          <p:nvPr/>
        </p:nvGrpSpPr>
        <p:grpSpPr>
          <a:xfrm>
            <a:off x="8247264" y="2517216"/>
            <a:ext cx="675992" cy="2052325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1CD8EF24-4F07-49D5-8D2F-B5CE5D693400}"/>
                </a:ext>
              </a:extLst>
            </p:cNvPr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4B9E79C7-AD49-45EA-8113-4A2B2242C6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00B17BC-4BE7-41FF-A247-12C935BAB8F2}"/>
              </a:ext>
            </a:extLst>
          </p:cNvPr>
          <p:cNvGrpSpPr/>
          <p:nvPr/>
        </p:nvGrpSpPr>
        <p:grpSpPr>
          <a:xfrm>
            <a:off x="8585260" y="2789554"/>
            <a:ext cx="894984" cy="2952002"/>
            <a:chOff x="2295145" y="-342900"/>
            <a:chExt cx="1591055" cy="5247913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A46B12F1-A78D-44F2-8DE0-625E97A5CA55}"/>
                </a:ext>
              </a:extLst>
            </p:cNvPr>
            <p:cNvCxnSpPr/>
            <p:nvPr/>
          </p:nvCxnSpPr>
          <p:spPr>
            <a:xfrm>
              <a:off x="3090672" y="-342900"/>
              <a:ext cx="0" cy="2467352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90C5ADE4-E221-4CA4-9EF5-FC0D14754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91240D3A-4DC5-422F-9DF5-DE6C94D8F1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314" y="-647484"/>
            <a:ext cx="2952286" cy="468921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851564A-2DCD-458F-A9F0-71A9816224C0}"/>
              </a:ext>
            </a:extLst>
          </p:cNvPr>
          <p:cNvSpPr/>
          <p:nvPr/>
        </p:nvSpPr>
        <p:spPr>
          <a:xfrm>
            <a:off x="2371795" y="2517216"/>
            <a:ext cx="1032994" cy="3868155"/>
          </a:xfrm>
          <a:prstGeom prst="rect">
            <a:avLst/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200C353-9C17-4E38-AED2-5D60D4349026}"/>
              </a:ext>
            </a:extLst>
          </p:cNvPr>
          <p:cNvSpPr/>
          <p:nvPr/>
        </p:nvSpPr>
        <p:spPr>
          <a:xfrm>
            <a:off x="3586444" y="1765338"/>
            <a:ext cx="1032994" cy="3868155"/>
          </a:xfrm>
          <a:prstGeom prst="rect">
            <a:avLst/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D4A1EF5-2B7F-44E9-BD7D-FB93876D7E2B}"/>
              </a:ext>
            </a:extLst>
          </p:cNvPr>
          <p:cNvSpPr/>
          <p:nvPr/>
        </p:nvSpPr>
        <p:spPr>
          <a:xfrm>
            <a:off x="4801093" y="693505"/>
            <a:ext cx="1032994" cy="3868155"/>
          </a:xfrm>
          <a:prstGeom prst="rect">
            <a:avLst/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9255330-F3F9-4EA5-AA39-8A153FDAFD4B}"/>
              </a:ext>
            </a:extLst>
          </p:cNvPr>
          <p:cNvSpPr/>
          <p:nvPr/>
        </p:nvSpPr>
        <p:spPr>
          <a:xfrm>
            <a:off x="6015741" y="1865521"/>
            <a:ext cx="1032994" cy="3868155"/>
          </a:xfrm>
          <a:prstGeom prst="rect">
            <a:avLst/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21DC6FA-D37B-41E1-A611-230F85A5655C}"/>
              </a:ext>
            </a:extLst>
          </p:cNvPr>
          <p:cNvGrpSpPr/>
          <p:nvPr/>
        </p:nvGrpSpPr>
        <p:grpSpPr>
          <a:xfrm>
            <a:off x="2567012" y="2178186"/>
            <a:ext cx="681437" cy="678059"/>
            <a:chOff x="1524001" y="1543049"/>
            <a:chExt cx="2562225" cy="2549525"/>
          </a:xfrm>
        </p:grpSpPr>
        <p:sp>
          <p:nvSpPr>
            <p:cNvPr id="17" name="Freeform 23">
              <a:extLst>
                <a:ext uri="{FF2B5EF4-FFF2-40B4-BE49-F238E27FC236}">
                  <a16:creationId xmlns="" xmlns:a16="http://schemas.microsoft.com/office/drawing/2014/main" id="{344EAE17-6EE3-44B8-B354-6F644B0FD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914400"/>
              <a:r>
                <a:rPr lang="en-US" altLang="zh-CN" b="1" dirty="0">
                  <a:solidFill>
                    <a:srgbClr val="FFFFFF"/>
                  </a:solidFill>
                  <a:latin typeface="Arial" pitchFamily="34" charset="0"/>
                  <a:ea typeface="微软雅黑"/>
                  <a:cs typeface="Arial" pitchFamily="34" charset="0"/>
                </a:rPr>
                <a:t>01</a:t>
              </a:r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18" name="自由: 形状 56">
              <a:extLst>
                <a:ext uri="{FF2B5EF4-FFF2-40B4-BE49-F238E27FC236}">
                  <a16:creationId xmlns="" xmlns:a16="http://schemas.microsoft.com/office/drawing/2014/main" id="{059DC8E9-CBB3-4B3D-BD8B-B799B8D05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1B9B474-A55A-4AAD-BAB9-0F3C5272EE1D}"/>
              </a:ext>
            </a:extLst>
          </p:cNvPr>
          <p:cNvGrpSpPr/>
          <p:nvPr/>
        </p:nvGrpSpPr>
        <p:grpSpPr>
          <a:xfrm>
            <a:off x="3776194" y="5294463"/>
            <a:ext cx="681437" cy="678059"/>
            <a:chOff x="1524001" y="1543049"/>
            <a:chExt cx="2562225" cy="2549525"/>
          </a:xfrm>
        </p:grpSpPr>
        <p:sp>
          <p:nvSpPr>
            <p:cNvPr id="20" name="Freeform 23">
              <a:extLst>
                <a:ext uri="{FF2B5EF4-FFF2-40B4-BE49-F238E27FC236}">
                  <a16:creationId xmlns="" xmlns:a16="http://schemas.microsoft.com/office/drawing/2014/main" id="{D1B113E7-9266-4995-9EFB-B0076BD8D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914400"/>
              <a:r>
                <a:rPr lang="en-US" altLang="zh-CN" b="1" dirty="0">
                  <a:solidFill>
                    <a:srgbClr val="FFFFFF"/>
                  </a:solidFill>
                  <a:latin typeface="Arial" pitchFamily="34" charset="0"/>
                  <a:ea typeface="微软雅黑"/>
                  <a:cs typeface="Arial" pitchFamily="34" charset="0"/>
                </a:rPr>
                <a:t>02</a:t>
              </a:r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21" name="自由: 形状 59">
              <a:extLst>
                <a:ext uri="{FF2B5EF4-FFF2-40B4-BE49-F238E27FC236}">
                  <a16:creationId xmlns="" xmlns:a16="http://schemas.microsoft.com/office/drawing/2014/main" id="{D8209B47-BA63-4345-B6FF-492F89B03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7C2403E-D313-45F8-AF40-45EB3A5FC85A}"/>
              </a:ext>
            </a:extLst>
          </p:cNvPr>
          <p:cNvGrpSpPr/>
          <p:nvPr/>
        </p:nvGrpSpPr>
        <p:grpSpPr>
          <a:xfrm>
            <a:off x="4973393" y="351385"/>
            <a:ext cx="681437" cy="678059"/>
            <a:chOff x="1524001" y="1543049"/>
            <a:chExt cx="2562225" cy="2549525"/>
          </a:xfrm>
        </p:grpSpPr>
        <p:sp>
          <p:nvSpPr>
            <p:cNvPr id="23" name="Freeform 23">
              <a:extLst>
                <a:ext uri="{FF2B5EF4-FFF2-40B4-BE49-F238E27FC236}">
                  <a16:creationId xmlns="" xmlns:a16="http://schemas.microsoft.com/office/drawing/2014/main" id="{57383FF1-90A2-495D-8DBA-FCF12CBDE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914400"/>
              <a:r>
                <a:rPr lang="en-US" altLang="zh-CN" b="1" dirty="0">
                  <a:solidFill>
                    <a:srgbClr val="FFFFFF"/>
                  </a:solidFill>
                  <a:latin typeface="Arial" pitchFamily="34" charset="0"/>
                  <a:ea typeface="微软雅黑"/>
                  <a:cs typeface="Arial" pitchFamily="34" charset="0"/>
                </a:rPr>
                <a:t>03</a:t>
              </a:r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24" name="自由: 形状 62">
              <a:extLst>
                <a:ext uri="{FF2B5EF4-FFF2-40B4-BE49-F238E27FC236}">
                  <a16:creationId xmlns="" xmlns:a16="http://schemas.microsoft.com/office/drawing/2014/main" id="{489D3452-711F-44BB-B3B7-507B60B85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CB2A86B-5B3C-441A-9091-612A711C8CB5}"/>
              </a:ext>
            </a:extLst>
          </p:cNvPr>
          <p:cNvGrpSpPr/>
          <p:nvPr/>
        </p:nvGrpSpPr>
        <p:grpSpPr>
          <a:xfrm>
            <a:off x="6177548" y="5402526"/>
            <a:ext cx="681437" cy="678059"/>
            <a:chOff x="1524001" y="1543049"/>
            <a:chExt cx="2562225" cy="2549525"/>
          </a:xfrm>
        </p:grpSpPr>
        <p:sp>
          <p:nvSpPr>
            <p:cNvPr id="26" name="Freeform 23">
              <a:extLst>
                <a:ext uri="{FF2B5EF4-FFF2-40B4-BE49-F238E27FC236}">
                  <a16:creationId xmlns="" xmlns:a16="http://schemas.microsoft.com/office/drawing/2014/main" id="{F9CB7EC0-5936-4BC6-9203-BBF9C9550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914400"/>
              <a:r>
                <a:rPr lang="en-US" altLang="zh-CN" b="1" dirty="0">
                  <a:solidFill>
                    <a:srgbClr val="FFFFFF"/>
                  </a:solidFill>
                  <a:latin typeface="Arial" pitchFamily="34" charset="0"/>
                  <a:ea typeface="微软雅黑"/>
                  <a:cs typeface="Arial" pitchFamily="34" charset="0"/>
                </a:rPr>
                <a:t>04</a:t>
              </a:r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27" name="自由: 形状 65">
              <a:extLst>
                <a:ext uri="{FF2B5EF4-FFF2-40B4-BE49-F238E27FC236}">
                  <a16:creationId xmlns="" xmlns:a16="http://schemas.microsoft.com/office/drawing/2014/main" id="{FADFCC3E-408F-4FD0-8CD7-698F85BD6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/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236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92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92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9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92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92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92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9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92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AB047D6-FF0E-4AEC-A85D-1D2E26F9F56C}"/>
              </a:ext>
            </a:extLst>
          </p:cNvPr>
          <p:cNvGrpSpPr/>
          <p:nvPr/>
        </p:nvGrpSpPr>
        <p:grpSpPr>
          <a:xfrm>
            <a:off x="1027482" y="2080878"/>
            <a:ext cx="2221468" cy="2221466"/>
            <a:chOff x="1649895" y="1977886"/>
            <a:chExt cx="3429000" cy="3429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47655B20-BB94-41E8-8B15-F3259D48A4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9895" y="1977886"/>
              <a:ext cx="3429000" cy="3429000"/>
            </a:xfrm>
            <a:prstGeom prst="rect">
              <a:avLst/>
            </a:prstGeom>
          </p:spPr>
        </p:pic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51657D74-011A-4104-9095-6E38106EF1E4}"/>
                </a:ext>
              </a:extLst>
            </p:cNvPr>
            <p:cNvSpPr/>
            <p:nvPr/>
          </p:nvSpPr>
          <p:spPr>
            <a:xfrm>
              <a:off x="2017644" y="2345634"/>
              <a:ext cx="2693505" cy="2693505"/>
            </a:xfrm>
            <a:prstGeom prst="ellipse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 dirty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A53390E-B2C6-4A70-8074-CC148E9A6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3996" y="1903737"/>
            <a:ext cx="881412" cy="80214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8CC5740-E03D-49B4-9A51-B5EC283412C2}"/>
              </a:ext>
            </a:extLst>
          </p:cNvPr>
          <p:cNvGrpSpPr/>
          <p:nvPr/>
        </p:nvGrpSpPr>
        <p:grpSpPr>
          <a:xfrm>
            <a:off x="3683030" y="2080878"/>
            <a:ext cx="2221468" cy="2221466"/>
            <a:chOff x="1649895" y="1977886"/>
            <a:chExt cx="3429000" cy="3429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7F691683-EED4-4D3D-905C-166787A0B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9895" y="1977886"/>
              <a:ext cx="3429000" cy="3429000"/>
            </a:xfrm>
            <a:prstGeom prst="rect">
              <a:avLst/>
            </a:prstGeom>
          </p:spPr>
        </p:pic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087695D8-1E53-43E3-ABA3-7CBDE1783454}"/>
                </a:ext>
              </a:extLst>
            </p:cNvPr>
            <p:cNvSpPr/>
            <p:nvPr/>
          </p:nvSpPr>
          <p:spPr>
            <a:xfrm>
              <a:off x="2017643" y="2345634"/>
              <a:ext cx="2693505" cy="2693505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 dirty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B6642FD-13D8-4277-8EEB-EF113600BC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6537" y="1903737"/>
            <a:ext cx="881412" cy="80214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4BEE102-1CB6-4705-8198-56B05EC38713}"/>
              </a:ext>
            </a:extLst>
          </p:cNvPr>
          <p:cNvGrpSpPr/>
          <p:nvPr/>
        </p:nvGrpSpPr>
        <p:grpSpPr>
          <a:xfrm>
            <a:off x="6338578" y="3794281"/>
            <a:ext cx="2221468" cy="2221466"/>
            <a:chOff x="1649895" y="1977886"/>
            <a:chExt cx="3429000" cy="3429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22E4EBD8-7603-4025-A3E8-726D6DDBF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9895" y="1977886"/>
              <a:ext cx="3429000" cy="3429000"/>
            </a:xfrm>
            <a:prstGeom prst="rect">
              <a:avLst/>
            </a:prstGeom>
          </p:spPr>
        </p:pic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920802B1-621E-43AC-9A9C-FA6441277CBA}"/>
                </a:ext>
              </a:extLst>
            </p:cNvPr>
            <p:cNvSpPr/>
            <p:nvPr/>
          </p:nvSpPr>
          <p:spPr>
            <a:xfrm>
              <a:off x="2017643" y="2345634"/>
              <a:ext cx="2693505" cy="2693505"/>
            </a:xfrm>
            <a:prstGeom prst="ellipse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 dirty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1A1666AF-78F1-4526-B95E-BD643B9EA1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1289" y="3617140"/>
            <a:ext cx="881412" cy="80214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52B15AC8-B3A8-4124-AF9F-3F5B8E9A6626}"/>
              </a:ext>
            </a:extLst>
          </p:cNvPr>
          <p:cNvGrpSpPr/>
          <p:nvPr/>
        </p:nvGrpSpPr>
        <p:grpSpPr>
          <a:xfrm>
            <a:off x="8994126" y="3794281"/>
            <a:ext cx="2221468" cy="2221466"/>
            <a:chOff x="1649895" y="1977886"/>
            <a:chExt cx="3429000" cy="3429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BD0E3D35-16FE-417F-A503-33FEADB74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9895" y="1977886"/>
              <a:ext cx="3429000" cy="3429000"/>
            </a:xfrm>
            <a:prstGeom prst="rect">
              <a:avLst/>
            </a:prstGeom>
          </p:spPr>
        </p:pic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4C82972B-59AF-4AF7-9FB9-8E8A8564832B}"/>
                </a:ext>
              </a:extLst>
            </p:cNvPr>
            <p:cNvSpPr/>
            <p:nvPr/>
          </p:nvSpPr>
          <p:spPr>
            <a:xfrm>
              <a:off x="2017643" y="2345634"/>
              <a:ext cx="2693505" cy="2693505"/>
            </a:xfrm>
            <a:prstGeom prst="ellipse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 dirty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6AE3AC8-9884-4961-8F55-9B4C5A9A92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6837" y="3617140"/>
            <a:ext cx="881412" cy="80214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6C0FB4F-CB82-4EC6-93DB-5A758CCA2E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367" y="70358"/>
            <a:ext cx="2139012" cy="201052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B7FDD89-93A8-4301-8DBE-26DDB8E578A3}"/>
              </a:ext>
            </a:extLst>
          </p:cNvPr>
          <p:cNvGrpSpPr/>
          <p:nvPr/>
        </p:nvGrpSpPr>
        <p:grpSpPr>
          <a:xfrm>
            <a:off x="5932277" y="0"/>
            <a:ext cx="1125728" cy="3417732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9DCE4F6-99BB-4E46-96E7-7E1209E81CED}"/>
                </a:ext>
              </a:extLst>
            </p:cNvPr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9DF58D63-6884-40AC-881B-C261E59B5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79AEE08-5DF9-425F-AB79-3CCE5DC42A80}"/>
              </a:ext>
            </a:extLst>
          </p:cNvPr>
          <p:cNvGrpSpPr/>
          <p:nvPr/>
        </p:nvGrpSpPr>
        <p:grpSpPr>
          <a:xfrm>
            <a:off x="7086899" y="0"/>
            <a:ext cx="1461052" cy="426223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7F231668-9E71-4461-B99F-C4DABA0651F0}"/>
                </a:ext>
              </a:extLst>
            </p:cNvPr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CBC0FA99-7736-4BF7-A7CB-2E1D23D534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1EDD7E3-3075-4750-92C8-2C6854E028F6}"/>
              </a:ext>
            </a:extLst>
          </p:cNvPr>
          <p:cNvGrpSpPr/>
          <p:nvPr/>
        </p:nvGrpSpPr>
        <p:grpSpPr>
          <a:xfrm>
            <a:off x="8576844" y="0"/>
            <a:ext cx="1125728" cy="3417732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D46A6A3B-09EF-440D-B767-8EE15AFA54B1}"/>
                </a:ext>
              </a:extLst>
            </p:cNvPr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noFill/>
            <a:ln w="9525" cap="flat" cmpd="sng" algn="ctr">
              <a:solidFill>
                <a:srgbClr val="AFAC77"/>
              </a:solidFill>
              <a:prstDash val="solid"/>
              <a:miter lim="800000"/>
            </a:ln>
            <a:effectLst/>
          </p:spPr>
        </p:cxnSp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E7245F04-49BC-4BF0-9F3F-1F2B7C3557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duotone>
                <a:srgbClr val="FFC0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E5273BE1-9E02-4074-A83A-F73213A14A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127" y="3690803"/>
            <a:ext cx="2626411" cy="27064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164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8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8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8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8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8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8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8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88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8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8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8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8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8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8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8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88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326</Words>
  <Application>Microsoft Office PowerPoint</Application>
  <PresentationFormat>宽屏</PresentationFormat>
  <Paragraphs>42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Meiryo</vt:lpstr>
      <vt:lpstr>方正古隶简体</vt:lpstr>
      <vt:lpstr>方正清刻本悦宋简体</vt:lpstr>
      <vt:lpstr>汉仪程行简</vt:lpstr>
      <vt:lpstr>楷体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19</cp:revision>
  <dcterms:created xsi:type="dcterms:W3CDTF">2017-08-18T03:02:00Z</dcterms:created>
  <dcterms:modified xsi:type="dcterms:W3CDTF">2017-11-04T06:56:43Z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