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4"/>
  </p:notesMasterIdLst>
  <p:sldIdLst>
    <p:sldId id="258" r:id="rId3"/>
    <p:sldId id="263" r:id="rId4"/>
    <p:sldId id="267" r:id="rId5"/>
    <p:sldId id="259" r:id="rId6"/>
    <p:sldId id="260" r:id="rId7"/>
    <p:sldId id="264" r:id="rId8"/>
    <p:sldId id="265" r:id="rId9"/>
    <p:sldId id="262" r:id="rId10"/>
    <p:sldId id="266" r:id="rId11"/>
    <p:sldId id="261" r:id="rId12"/>
    <p:sldId id="268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7C54"/>
    <a:srgbClr val="F2EAD3"/>
    <a:srgbClr val="9D9171"/>
    <a:srgbClr val="B39D75"/>
    <a:srgbClr val="B3510B"/>
    <a:srgbClr val="846C4A"/>
    <a:srgbClr val="FC8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6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56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26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71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4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8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56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18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52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96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470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5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1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08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210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009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75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62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824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8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12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A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4317683" y="2963228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" dirty="0">
                <a:solidFill>
                  <a:srgbClr val="F2EA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F2EA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F2EA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F2EA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71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66918-OCOV0T-254"/>
          <p:cNvPicPr>
            <a:picLocks noChangeAspect="1"/>
          </p:cNvPicPr>
          <p:nvPr/>
        </p:nvPicPr>
        <p:blipFill>
          <a:blip r:embed="rId3"/>
          <a:srcRect l="61099" t="-2030" r="34043" b="38885"/>
          <a:stretch>
            <a:fillRect/>
          </a:stretch>
        </p:blipFill>
        <p:spPr>
          <a:xfrm>
            <a:off x="2466340" y="-452120"/>
            <a:ext cx="919480" cy="4297045"/>
          </a:xfrm>
          <a:prstGeom prst="rect">
            <a:avLst/>
          </a:prstGeom>
        </p:spPr>
      </p:pic>
      <p:pic>
        <p:nvPicPr>
          <p:cNvPr id="2" name="图片 1" descr="500542132"/>
          <p:cNvPicPr>
            <a:picLocks noChangeAspect="1"/>
          </p:cNvPicPr>
          <p:nvPr/>
        </p:nvPicPr>
        <p:blipFill>
          <a:blip r:embed="rId4"/>
          <a:srcRect l="32740" t="19949" r="29994" b="15362"/>
          <a:stretch>
            <a:fillRect/>
          </a:stretch>
        </p:blipFill>
        <p:spPr>
          <a:xfrm>
            <a:off x="3940810" y="990600"/>
            <a:ext cx="4476115" cy="4662170"/>
          </a:xfrm>
          <a:prstGeom prst="ellipse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4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6" name="图片 5" descr="66918-OCOV0T-254"/>
          <p:cNvPicPr>
            <a:picLocks noChangeAspect="1"/>
          </p:cNvPicPr>
          <p:nvPr/>
        </p:nvPicPr>
        <p:blipFill>
          <a:blip r:embed="rId3"/>
          <a:srcRect l="45079" r="38884" b="71752"/>
          <a:stretch>
            <a:fillRect/>
          </a:stretch>
        </p:blipFill>
        <p:spPr>
          <a:xfrm>
            <a:off x="-171450" y="-131445"/>
            <a:ext cx="3683000" cy="2332355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3"/>
          <a:srcRect l="82560" t="-2190" r="-280" b="67083"/>
          <a:stretch>
            <a:fillRect/>
          </a:stretch>
        </p:blipFill>
        <p:spPr>
          <a:xfrm>
            <a:off x="8411845" y="-334645"/>
            <a:ext cx="3790315" cy="2700655"/>
          </a:xfrm>
          <a:prstGeom prst="rect">
            <a:avLst/>
          </a:prstGeom>
        </p:spPr>
      </p:pic>
      <p:pic>
        <p:nvPicPr>
          <p:cNvPr id="9" name="图片 8" descr="66918-OCOV0T-254"/>
          <p:cNvPicPr>
            <a:picLocks noChangeAspect="1"/>
          </p:cNvPicPr>
          <p:nvPr/>
        </p:nvPicPr>
        <p:blipFill>
          <a:blip r:embed="rId3"/>
          <a:srcRect l="45079" t="56496" r="43036" b="-344"/>
          <a:stretch>
            <a:fillRect/>
          </a:stretch>
        </p:blipFill>
        <p:spPr>
          <a:xfrm>
            <a:off x="-506730" y="1083945"/>
            <a:ext cx="3056890" cy="4055110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3"/>
          <a:srcRect l="57283" t="56496" r="37392" b="-344"/>
          <a:stretch>
            <a:fillRect/>
          </a:stretch>
        </p:blipFill>
        <p:spPr>
          <a:xfrm>
            <a:off x="9898380" y="1196340"/>
            <a:ext cx="1292860" cy="3830320"/>
          </a:xfrm>
          <a:prstGeom prst="rect">
            <a:avLst/>
          </a:prstGeom>
        </p:spPr>
      </p:pic>
      <p:pic>
        <p:nvPicPr>
          <p:cNvPr id="12" name="图片 11" descr="66918-OCOV0T-254"/>
          <p:cNvPicPr>
            <a:picLocks noChangeAspect="1"/>
          </p:cNvPicPr>
          <p:nvPr/>
        </p:nvPicPr>
        <p:blipFill>
          <a:blip r:embed="rId3"/>
          <a:srcRect l="76345" t="42079" r="15599" b="-2919"/>
          <a:stretch>
            <a:fillRect/>
          </a:stretch>
        </p:blipFill>
        <p:spPr>
          <a:xfrm>
            <a:off x="8604885" y="147320"/>
            <a:ext cx="1524635" cy="4140200"/>
          </a:xfrm>
          <a:prstGeom prst="rect">
            <a:avLst/>
          </a:prstGeom>
        </p:spPr>
      </p:pic>
      <p:pic>
        <p:nvPicPr>
          <p:cNvPr id="14" name="图片 13" descr="66918-OCOV0T-254"/>
          <p:cNvPicPr>
            <a:picLocks noChangeAspect="1"/>
          </p:cNvPicPr>
          <p:nvPr/>
        </p:nvPicPr>
        <p:blipFill>
          <a:blip r:embed="rId3"/>
          <a:srcRect l="84631" t="55684" r="9773" b="141"/>
          <a:stretch>
            <a:fillRect/>
          </a:stretch>
        </p:blipFill>
        <p:spPr>
          <a:xfrm>
            <a:off x="11041380" y="838835"/>
            <a:ext cx="1059180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bbf2539ca3b394d8738783638be543e"/>
          <p:cNvPicPr>
            <a:picLocks noChangeAspect="1"/>
          </p:cNvPicPr>
          <p:nvPr/>
        </p:nvPicPr>
        <p:blipFill>
          <a:blip r:embed="rId3"/>
          <a:srcRect l="12637" r="10970"/>
          <a:stretch>
            <a:fillRect/>
          </a:stretch>
        </p:blipFill>
        <p:spPr>
          <a:xfrm rot="21240000" flipV="1">
            <a:off x="2781935" y="4144645"/>
            <a:ext cx="7013575" cy="1648460"/>
          </a:xfrm>
          <a:prstGeom prst="rect">
            <a:avLst/>
          </a:prstGeom>
        </p:spPr>
      </p:pic>
      <p:pic>
        <p:nvPicPr>
          <p:cNvPr id="13" name="图片 12" descr="66918-OCOV0T-254"/>
          <p:cNvPicPr>
            <a:picLocks noChangeAspect="1"/>
          </p:cNvPicPr>
          <p:nvPr/>
        </p:nvPicPr>
        <p:blipFill>
          <a:blip r:embed="rId4"/>
          <a:srcRect l="61099" t="-2030" r="34043" b="38885"/>
          <a:stretch>
            <a:fillRect/>
          </a:stretch>
        </p:blipFill>
        <p:spPr>
          <a:xfrm>
            <a:off x="3587115" y="-514350"/>
            <a:ext cx="919480" cy="4297045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5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6" name="图片 5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>
            <a:off x="-171450" y="-131445"/>
            <a:ext cx="4124960" cy="2612390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4"/>
          <a:srcRect l="82560" t="-2190" r="-280" b="67083"/>
          <a:stretch>
            <a:fillRect/>
          </a:stretch>
        </p:blipFill>
        <p:spPr>
          <a:xfrm>
            <a:off x="8488680" y="-334645"/>
            <a:ext cx="4111625" cy="2929255"/>
          </a:xfrm>
          <a:prstGeom prst="rect">
            <a:avLst/>
          </a:prstGeom>
        </p:spPr>
      </p:pic>
      <p:pic>
        <p:nvPicPr>
          <p:cNvPr id="9" name="图片 8" descr="66918-OCOV0T-254"/>
          <p:cNvPicPr>
            <a:picLocks noChangeAspect="1"/>
          </p:cNvPicPr>
          <p:nvPr/>
        </p:nvPicPr>
        <p:blipFill>
          <a:blip r:embed="rId4"/>
          <a:srcRect l="45079" t="56496" r="43036" b="-344"/>
          <a:stretch>
            <a:fillRect/>
          </a:stretch>
        </p:blipFill>
        <p:spPr>
          <a:xfrm>
            <a:off x="-506730" y="1083945"/>
            <a:ext cx="3056890" cy="4055110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4"/>
          <a:srcRect l="57283" t="56496" r="37392" b="-344"/>
          <a:stretch>
            <a:fillRect/>
          </a:stretch>
        </p:blipFill>
        <p:spPr>
          <a:xfrm>
            <a:off x="9898380" y="1196340"/>
            <a:ext cx="1292860" cy="3830320"/>
          </a:xfrm>
          <a:prstGeom prst="rect">
            <a:avLst/>
          </a:prstGeom>
        </p:spPr>
      </p:pic>
      <p:pic>
        <p:nvPicPr>
          <p:cNvPr id="12" name="图片 11" descr="66918-OCOV0T-254"/>
          <p:cNvPicPr>
            <a:picLocks noChangeAspect="1"/>
          </p:cNvPicPr>
          <p:nvPr/>
        </p:nvPicPr>
        <p:blipFill>
          <a:blip r:embed="rId4"/>
          <a:srcRect l="76345" t="42079" r="15599" b="-2919"/>
          <a:stretch>
            <a:fillRect/>
          </a:stretch>
        </p:blipFill>
        <p:spPr>
          <a:xfrm>
            <a:off x="8604885" y="147320"/>
            <a:ext cx="1524635" cy="4140200"/>
          </a:xfrm>
          <a:prstGeom prst="rect">
            <a:avLst/>
          </a:prstGeom>
        </p:spPr>
      </p:pic>
      <p:pic>
        <p:nvPicPr>
          <p:cNvPr id="14" name="图片 13" descr="66918-OCOV0T-254"/>
          <p:cNvPicPr>
            <a:picLocks noChangeAspect="1"/>
          </p:cNvPicPr>
          <p:nvPr/>
        </p:nvPicPr>
        <p:blipFill>
          <a:blip r:embed="rId4"/>
          <a:srcRect l="84631" t="55684" r="9773" b="141"/>
          <a:stretch>
            <a:fillRect/>
          </a:stretch>
        </p:blipFill>
        <p:spPr>
          <a:xfrm>
            <a:off x="11041380" y="838835"/>
            <a:ext cx="1059180" cy="3006090"/>
          </a:xfrm>
          <a:prstGeom prst="rect">
            <a:avLst/>
          </a:prstGeom>
        </p:spPr>
      </p:pic>
      <p:pic>
        <p:nvPicPr>
          <p:cNvPr id="11" name="图片 10" descr="66918-OCOV0T-254"/>
          <p:cNvPicPr>
            <a:picLocks noChangeAspect="1"/>
          </p:cNvPicPr>
          <p:nvPr/>
        </p:nvPicPr>
        <p:blipFill>
          <a:blip r:embed="rId4"/>
          <a:srcRect l="65168" t="-4044" r="15545" b="55211"/>
          <a:stretch>
            <a:fillRect/>
          </a:stretch>
        </p:blipFill>
        <p:spPr>
          <a:xfrm>
            <a:off x="4632960" y="-334645"/>
            <a:ext cx="4324985" cy="3937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21180000">
            <a:off x="629920" y="4599940"/>
            <a:ext cx="113182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祝你中秋佳节快乐，月圆人圆事事圆满!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45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3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3" name="图片 2" descr="152685-OUTMUO-262"/>
          <p:cNvPicPr>
            <a:picLocks noChangeAspect="1"/>
          </p:cNvPicPr>
          <p:nvPr/>
        </p:nvPicPr>
        <p:blipFill>
          <a:blip r:embed="rId4"/>
          <a:srcRect l="51782" r="-7195" b="47427"/>
          <a:stretch>
            <a:fillRect/>
          </a:stretch>
        </p:blipFill>
        <p:spPr>
          <a:xfrm>
            <a:off x="8883015" y="-537845"/>
            <a:ext cx="2503805" cy="3589655"/>
          </a:xfrm>
          <a:prstGeom prst="rect">
            <a:avLst/>
          </a:prstGeom>
        </p:spPr>
      </p:pic>
      <p:pic>
        <p:nvPicPr>
          <p:cNvPr id="4" name="图片 3" descr="6bbf2539ca3b394d8738783638be543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2915" y="1751330"/>
            <a:ext cx="7561580" cy="38950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71875" y="2791460"/>
            <a:ext cx="30276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圆圆的月儿天上挂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圆圆的月饼香天涯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圆圆的快乐美如花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圆圆的祝福到你家</a:t>
            </a:r>
          </a:p>
        </p:txBody>
      </p:sp>
      <p:pic>
        <p:nvPicPr>
          <p:cNvPr id="2" name="图片 1" descr="152685-OUTMUO-262"/>
          <p:cNvPicPr>
            <a:picLocks noChangeAspect="1"/>
          </p:cNvPicPr>
          <p:nvPr/>
        </p:nvPicPr>
        <p:blipFill>
          <a:blip r:embed="rId4"/>
          <a:srcRect l="47190" t="74115" r="-2603" b="493"/>
          <a:stretch>
            <a:fillRect/>
          </a:stretch>
        </p:blipFill>
        <p:spPr>
          <a:xfrm>
            <a:off x="6484620" y="3468370"/>
            <a:ext cx="2562860" cy="1775460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6"/>
          <a:srcRect l="45079" r="38884" b="71752"/>
          <a:stretch>
            <a:fillRect/>
          </a:stretch>
        </p:blipFill>
        <p:spPr>
          <a:xfrm>
            <a:off x="-342900" y="-365125"/>
            <a:ext cx="5490210" cy="3477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3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4"/>
          <a:srcRect l="82560" t="-2190" r="-280" b="67083"/>
          <a:stretch>
            <a:fillRect/>
          </a:stretch>
        </p:blipFill>
        <p:spPr>
          <a:xfrm rot="3660000">
            <a:off x="7850505" y="3529330"/>
            <a:ext cx="4897755" cy="3489325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4"/>
          <a:srcRect l="57283" t="56496" r="37392" b="-344"/>
          <a:stretch>
            <a:fillRect/>
          </a:stretch>
        </p:blipFill>
        <p:spPr>
          <a:xfrm>
            <a:off x="9748520" y="-471805"/>
            <a:ext cx="1292860" cy="3830320"/>
          </a:xfrm>
          <a:prstGeom prst="rect">
            <a:avLst/>
          </a:prstGeom>
        </p:spPr>
      </p:pic>
      <p:pic>
        <p:nvPicPr>
          <p:cNvPr id="12" name="图片 11" descr="66918-OCOV0T-254"/>
          <p:cNvPicPr>
            <a:picLocks noChangeAspect="1"/>
          </p:cNvPicPr>
          <p:nvPr/>
        </p:nvPicPr>
        <p:blipFill>
          <a:blip r:embed="rId4"/>
          <a:srcRect l="76345" t="42079" r="15599" b="-2919"/>
          <a:stretch>
            <a:fillRect/>
          </a:stretch>
        </p:blipFill>
        <p:spPr>
          <a:xfrm>
            <a:off x="8662035" y="-106045"/>
            <a:ext cx="1524635" cy="4140200"/>
          </a:xfrm>
          <a:prstGeom prst="rect">
            <a:avLst/>
          </a:prstGeom>
        </p:spPr>
      </p:pic>
      <p:pic>
        <p:nvPicPr>
          <p:cNvPr id="14" name="图片 13" descr="66918-OCOV0T-254"/>
          <p:cNvPicPr>
            <a:picLocks noChangeAspect="1"/>
          </p:cNvPicPr>
          <p:nvPr/>
        </p:nvPicPr>
        <p:blipFill>
          <a:blip r:embed="rId4"/>
          <a:srcRect l="84631" t="55684" r="9773" b="141"/>
          <a:stretch>
            <a:fillRect/>
          </a:stretch>
        </p:blipFill>
        <p:spPr>
          <a:xfrm>
            <a:off x="11041380" y="-372745"/>
            <a:ext cx="1059180" cy="3006090"/>
          </a:xfrm>
          <a:prstGeom prst="rect">
            <a:avLst/>
          </a:prstGeom>
        </p:spPr>
      </p:pic>
      <p:pic>
        <p:nvPicPr>
          <p:cNvPr id="11" name="图片 10" descr="66918-OCOV0T-254"/>
          <p:cNvPicPr>
            <a:picLocks noChangeAspect="1"/>
          </p:cNvPicPr>
          <p:nvPr/>
        </p:nvPicPr>
        <p:blipFill>
          <a:blip r:embed="rId4"/>
          <a:srcRect l="65168" t="-4044" r="15545" b="55211"/>
          <a:stretch>
            <a:fillRect/>
          </a:stretch>
        </p:blipFill>
        <p:spPr>
          <a:xfrm>
            <a:off x="5890260" y="-239395"/>
            <a:ext cx="3404235" cy="3099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015" y="1720849"/>
            <a:ext cx="4060825" cy="5147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让我送上香甜的月饼，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连同一颗祝福的心!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成为第一个祝愿你的人!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愿你的生活圆圆满满!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明明亮亮!</a:t>
            </a:r>
          </a:p>
          <a:p>
            <a:pPr algn="l">
              <a:lnSpc>
                <a:spcPct val="150000"/>
              </a:lnSpc>
            </a:pPr>
            <a:endParaRPr lang="zh-CN" altLang="en-US" sz="2800" dirty="0">
              <a:solidFill>
                <a:srgbClr val="B3510B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" name="图片 1" descr="6bbf2539ca3b394d8738783638be543e"/>
          <p:cNvPicPr>
            <a:picLocks noChangeAspect="1"/>
          </p:cNvPicPr>
          <p:nvPr/>
        </p:nvPicPr>
        <p:blipFill>
          <a:blip r:embed="rId5"/>
          <a:srcRect r="83773"/>
          <a:stretch>
            <a:fillRect/>
          </a:stretch>
        </p:blipFill>
        <p:spPr>
          <a:xfrm rot="5400000">
            <a:off x="2503805" y="-922020"/>
            <a:ext cx="1052830" cy="4104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bbf2539ca3b394d8738783638be543e"/>
          <p:cNvPicPr>
            <a:picLocks noChangeAspect="1"/>
          </p:cNvPicPr>
          <p:nvPr/>
        </p:nvPicPr>
        <p:blipFill>
          <a:blip r:embed="rId3"/>
          <a:srcRect l="12548" r="12290"/>
          <a:stretch>
            <a:fillRect/>
          </a:stretch>
        </p:blipFill>
        <p:spPr>
          <a:xfrm>
            <a:off x="3771900" y="1196340"/>
            <a:ext cx="4648200" cy="4453255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4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5"/>
          <a:srcRect l="82560" t="-2190" r="-280" b="67083"/>
          <a:stretch>
            <a:fillRect/>
          </a:stretch>
        </p:blipFill>
        <p:spPr>
          <a:xfrm>
            <a:off x="8488680" y="-334645"/>
            <a:ext cx="4111625" cy="2929255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5"/>
          <a:srcRect l="57283" t="56496" r="37392" b="-344"/>
          <a:stretch>
            <a:fillRect/>
          </a:stretch>
        </p:blipFill>
        <p:spPr>
          <a:xfrm>
            <a:off x="9898380" y="1196340"/>
            <a:ext cx="1292860" cy="3830320"/>
          </a:xfrm>
          <a:prstGeom prst="rect">
            <a:avLst/>
          </a:prstGeom>
        </p:spPr>
      </p:pic>
      <p:pic>
        <p:nvPicPr>
          <p:cNvPr id="12" name="图片 11" descr="66918-OCOV0T-254"/>
          <p:cNvPicPr>
            <a:picLocks noChangeAspect="1"/>
          </p:cNvPicPr>
          <p:nvPr/>
        </p:nvPicPr>
        <p:blipFill>
          <a:blip r:embed="rId5"/>
          <a:srcRect l="76345" t="42079" r="15599" b="-2919"/>
          <a:stretch>
            <a:fillRect/>
          </a:stretch>
        </p:blipFill>
        <p:spPr>
          <a:xfrm>
            <a:off x="8604885" y="147320"/>
            <a:ext cx="1524635" cy="4140200"/>
          </a:xfrm>
          <a:prstGeom prst="rect">
            <a:avLst/>
          </a:prstGeom>
        </p:spPr>
      </p:pic>
      <p:pic>
        <p:nvPicPr>
          <p:cNvPr id="14" name="图片 13" descr="66918-OCOV0T-254"/>
          <p:cNvPicPr>
            <a:picLocks noChangeAspect="1"/>
          </p:cNvPicPr>
          <p:nvPr/>
        </p:nvPicPr>
        <p:blipFill>
          <a:blip r:embed="rId5"/>
          <a:srcRect l="84631" t="55684" r="9773" b="141"/>
          <a:stretch>
            <a:fillRect/>
          </a:stretch>
        </p:blipFill>
        <p:spPr>
          <a:xfrm>
            <a:off x="11041380" y="838835"/>
            <a:ext cx="1059180" cy="300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86455" y="1982470"/>
            <a:ext cx="4429760" cy="3677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月儿圆圆挂天边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荷叶圆圆水中间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梦想圆圆都实现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快乐圆圆永不变</a:t>
            </a:r>
          </a:p>
          <a:p>
            <a:pPr algn="l">
              <a:lnSpc>
                <a:spcPct val="150000"/>
              </a:lnSpc>
            </a:pPr>
            <a:endParaRPr lang="zh-CN" altLang="en-US" sz="3200" dirty="0">
              <a:solidFill>
                <a:srgbClr val="B3510B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algn="l"/>
            <a:endParaRPr lang="zh-CN" altLang="en-US" sz="3600" dirty="0">
              <a:solidFill>
                <a:srgbClr val="967C54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3" name="图片 2" descr="152685-OUTMUO-262"/>
          <p:cNvPicPr>
            <a:picLocks noChangeAspect="1"/>
          </p:cNvPicPr>
          <p:nvPr/>
        </p:nvPicPr>
        <p:blipFill>
          <a:blip r:embed="rId6"/>
          <a:srcRect r="55811" b="47427"/>
          <a:stretch>
            <a:fillRect/>
          </a:stretch>
        </p:blipFill>
        <p:spPr>
          <a:xfrm>
            <a:off x="215900" y="-905510"/>
            <a:ext cx="3300095" cy="5932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bbf2539ca3b394d8738783638be543e"/>
          <p:cNvPicPr>
            <a:picLocks noChangeAspect="1"/>
          </p:cNvPicPr>
          <p:nvPr/>
        </p:nvPicPr>
        <p:blipFill>
          <a:blip r:embed="rId3"/>
          <a:srcRect r="12548"/>
          <a:stretch>
            <a:fillRect/>
          </a:stretch>
        </p:blipFill>
        <p:spPr>
          <a:xfrm rot="5400000">
            <a:off x="6780530" y="1092835"/>
            <a:ext cx="4730750" cy="3895090"/>
          </a:xfrm>
          <a:prstGeom prst="rect">
            <a:avLst/>
          </a:prstGeom>
        </p:spPr>
      </p:pic>
      <p:pic>
        <p:nvPicPr>
          <p:cNvPr id="13" name="图片 12" descr="66918-OCOV0T-254"/>
          <p:cNvPicPr>
            <a:picLocks noChangeAspect="1"/>
          </p:cNvPicPr>
          <p:nvPr/>
        </p:nvPicPr>
        <p:blipFill>
          <a:blip r:embed="rId4"/>
          <a:srcRect l="61099" t="-2030" r="34043" b="38885"/>
          <a:stretch>
            <a:fillRect/>
          </a:stretch>
        </p:blipFill>
        <p:spPr>
          <a:xfrm>
            <a:off x="2025015" y="-131445"/>
            <a:ext cx="919480" cy="4297045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5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6" name="图片 5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>
            <a:off x="-171450" y="-131445"/>
            <a:ext cx="4124960" cy="2612390"/>
          </a:xfrm>
          <a:prstGeom prst="rect">
            <a:avLst/>
          </a:prstGeom>
        </p:spPr>
      </p:pic>
      <p:pic>
        <p:nvPicPr>
          <p:cNvPr id="9" name="图片 8" descr="66918-OCOV0T-254"/>
          <p:cNvPicPr>
            <a:picLocks noChangeAspect="1"/>
          </p:cNvPicPr>
          <p:nvPr/>
        </p:nvPicPr>
        <p:blipFill>
          <a:blip r:embed="rId4"/>
          <a:srcRect l="45079" t="56496" r="43036" b="-344"/>
          <a:stretch>
            <a:fillRect/>
          </a:stretch>
        </p:blipFill>
        <p:spPr>
          <a:xfrm>
            <a:off x="-506730" y="1083945"/>
            <a:ext cx="3056890" cy="4055110"/>
          </a:xfrm>
          <a:prstGeom prst="rect">
            <a:avLst/>
          </a:prstGeom>
        </p:spPr>
      </p:pic>
      <p:pic>
        <p:nvPicPr>
          <p:cNvPr id="11" name="图片 10" descr="66918-OCOV0T-254"/>
          <p:cNvPicPr>
            <a:picLocks noChangeAspect="1"/>
          </p:cNvPicPr>
          <p:nvPr/>
        </p:nvPicPr>
        <p:blipFill>
          <a:blip r:embed="rId4"/>
          <a:srcRect l="65168" t="-4044" r="15545" b="55211"/>
          <a:stretch>
            <a:fillRect/>
          </a:stretch>
        </p:blipFill>
        <p:spPr>
          <a:xfrm>
            <a:off x="3718560" y="-410845"/>
            <a:ext cx="4324985" cy="3937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04810" y="1604645"/>
            <a:ext cx="2336800" cy="3291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八月中秋月儿圆，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对着嫦娥表思念，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心中的人啊你可看见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嫦娥也在默默祝愿，</a:t>
            </a:r>
          </a:p>
          <a:p>
            <a:pPr algn="l"/>
            <a:r>
              <a:rPr lang="zh-CN" altLang="en-US" sz="2800" dirty="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愿你生活比蜜甜!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bbf2539ca3b394d8738783638be543e"/>
          <p:cNvPicPr>
            <a:picLocks noChangeAspect="1"/>
          </p:cNvPicPr>
          <p:nvPr/>
        </p:nvPicPr>
        <p:blipFill>
          <a:blip r:embed="rId3"/>
          <a:srcRect r="12717"/>
          <a:stretch>
            <a:fillRect/>
          </a:stretch>
        </p:blipFill>
        <p:spPr>
          <a:xfrm>
            <a:off x="5041265" y="1481455"/>
            <a:ext cx="5339080" cy="3895090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4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4" name="图片 3" descr="152685-OUTMUO-262"/>
          <p:cNvPicPr>
            <a:picLocks noChangeAspect="1"/>
          </p:cNvPicPr>
          <p:nvPr/>
        </p:nvPicPr>
        <p:blipFill>
          <a:blip r:embed="rId5"/>
          <a:srcRect l="51782" r="-7195" b="47427"/>
          <a:stretch>
            <a:fillRect/>
          </a:stretch>
        </p:blipFill>
        <p:spPr>
          <a:xfrm>
            <a:off x="330200" y="-770890"/>
            <a:ext cx="3660140" cy="5247005"/>
          </a:xfrm>
          <a:prstGeom prst="rect">
            <a:avLst/>
          </a:prstGeom>
        </p:spPr>
      </p:pic>
      <p:pic>
        <p:nvPicPr>
          <p:cNvPr id="5" name="图片 4" descr="152685-OUTMUO-262"/>
          <p:cNvPicPr>
            <a:picLocks noChangeAspect="1"/>
          </p:cNvPicPr>
          <p:nvPr/>
        </p:nvPicPr>
        <p:blipFill>
          <a:blip r:embed="rId5"/>
          <a:srcRect t="73937" r="58824"/>
          <a:stretch>
            <a:fillRect/>
          </a:stretch>
        </p:blipFill>
        <p:spPr>
          <a:xfrm rot="420000">
            <a:off x="2669540" y="3422650"/>
            <a:ext cx="2503805" cy="23945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47540" y="2307590"/>
            <a:ext cx="54597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我们的距离虽然远</a:t>
            </a:r>
          </a:p>
          <a:p>
            <a:pPr algn="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但是你永远挂在我心中</a:t>
            </a:r>
          </a:p>
          <a:p>
            <a:pPr algn="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就如八月十五这一天</a:t>
            </a:r>
          </a:p>
          <a:p>
            <a:pPr algn="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希望永远记的我</a:t>
            </a:r>
          </a:p>
          <a:p>
            <a:pPr algn="r"/>
            <a:r>
              <a:rPr lang="zh-CN" altLang="en-US" sz="24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中秋节快乐！</a:t>
            </a:r>
          </a:p>
          <a:p>
            <a:pPr algn="r"/>
            <a:endParaRPr lang="zh-CN" altLang="en-US" sz="2400">
              <a:solidFill>
                <a:srgbClr val="B3510B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pic>
        <p:nvPicPr>
          <p:cNvPr id="14" name="图片 13" descr="66919-OCSNQK-238"/>
          <p:cNvPicPr>
            <a:picLocks noChangeAspect="1"/>
          </p:cNvPicPr>
          <p:nvPr/>
        </p:nvPicPr>
        <p:blipFill>
          <a:blip r:embed="rId6"/>
          <a:srcRect l="78030" t="66033"/>
          <a:stretch>
            <a:fillRect/>
          </a:stretch>
        </p:blipFill>
        <p:spPr>
          <a:xfrm rot="840000">
            <a:off x="9140190" y="1502410"/>
            <a:ext cx="2209800" cy="1293495"/>
          </a:xfrm>
          <a:prstGeom prst="rect">
            <a:avLst/>
          </a:prstGeom>
        </p:spPr>
      </p:pic>
      <p:pic>
        <p:nvPicPr>
          <p:cNvPr id="6" name="图片 5" descr="152685-OUTMUO-262"/>
          <p:cNvPicPr>
            <a:picLocks noChangeAspect="1"/>
          </p:cNvPicPr>
          <p:nvPr/>
        </p:nvPicPr>
        <p:blipFill>
          <a:blip r:embed="rId5"/>
          <a:srcRect t="73937" r="58824"/>
          <a:stretch>
            <a:fillRect/>
          </a:stretch>
        </p:blipFill>
        <p:spPr>
          <a:xfrm rot="420000">
            <a:off x="4660900" y="4232910"/>
            <a:ext cx="1851660" cy="1771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bbf2539ca3b394d8738783638be543e"/>
          <p:cNvPicPr>
            <a:picLocks noChangeAspect="1"/>
          </p:cNvPicPr>
          <p:nvPr/>
        </p:nvPicPr>
        <p:blipFill>
          <a:blip r:embed="rId3"/>
          <a:srcRect l="12478" r="14487"/>
          <a:stretch>
            <a:fillRect/>
          </a:stretch>
        </p:blipFill>
        <p:spPr>
          <a:xfrm>
            <a:off x="710565" y="1841500"/>
            <a:ext cx="10771505" cy="3895090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4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5"/>
          <a:srcRect l="82560" t="-2190" r="-280" b="67083"/>
          <a:stretch>
            <a:fillRect/>
          </a:stretch>
        </p:blipFill>
        <p:spPr>
          <a:xfrm>
            <a:off x="8488680" y="-334645"/>
            <a:ext cx="4111625" cy="2929255"/>
          </a:xfrm>
          <a:prstGeom prst="rect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5"/>
          <a:srcRect l="57283" t="56496" r="37392" b="-344"/>
          <a:stretch>
            <a:fillRect/>
          </a:stretch>
        </p:blipFill>
        <p:spPr>
          <a:xfrm>
            <a:off x="9898380" y="1196340"/>
            <a:ext cx="1292860" cy="3830320"/>
          </a:xfrm>
          <a:prstGeom prst="rect">
            <a:avLst/>
          </a:prstGeom>
        </p:spPr>
      </p:pic>
      <p:pic>
        <p:nvPicPr>
          <p:cNvPr id="12" name="图片 11" descr="66918-OCOV0T-254"/>
          <p:cNvPicPr>
            <a:picLocks noChangeAspect="1"/>
          </p:cNvPicPr>
          <p:nvPr/>
        </p:nvPicPr>
        <p:blipFill>
          <a:blip r:embed="rId5"/>
          <a:srcRect l="76345" t="42079" r="15599" b="-2919"/>
          <a:stretch>
            <a:fillRect/>
          </a:stretch>
        </p:blipFill>
        <p:spPr>
          <a:xfrm>
            <a:off x="8604885" y="147320"/>
            <a:ext cx="1524635" cy="4140200"/>
          </a:xfrm>
          <a:prstGeom prst="rect">
            <a:avLst/>
          </a:prstGeom>
        </p:spPr>
      </p:pic>
      <p:pic>
        <p:nvPicPr>
          <p:cNvPr id="14" name="图片 13" descr="66918-OCOV0T-254"/>
          <p:cNvPicPr>
            <a:picLocks noChangeAspect="1"/>
          </p:cNvPicPr>
          <p:nvPr/>
        </p:nvPicPr>
        <p:blipFill>
          <a:blip r:embed="rId5"/>
          <a:srcRect l="84631" t="55684" r="9773" b="141"/>
          <a:stretch>
            <a:fillRect/>
          </a:stretch>
        </p:blipFill>
        <p:spPr>
          <a:xfrm>
            <a:off x="11041380" y="838835"/>
            <a:ext cx="1059180" cy="3006090"/>
          </a:xfrm>
          <a:prstGeom prst="rect">
            <a:avLst/>
          </a:prstGeom>
        </p:spPr>
      </p:pic>
      <p:pic>
        <p:nvPicPr>
          <p:cNvPr id="11" name="图片 10" descr="66918-OCOV0T-254"/>
          <p:cNvPicPr>
            <a:picLocks noChangeAspect="1"/>
          </p:cNvPicPr>
          <p:nvPr/>
        </p:nvPicPr>
        <p:blipFill>
          <a:blip r:embed="rId5"/>
          <a:srcRect l="65168" t="-4044" r="15545" b="55211"/>
          <a:stretch>
            <a:fillRect/>
          </a:stretch>
        </p:blipFill>
        <p:spPr>
          <a:xfrm>
            <a:off x="5871210" y="-106045"/>
            <a:ext cx="3404235" cy="3099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305050" y="2993390"/>
            <a:ext cx="59994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天上最美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是圆月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人间最美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中秋节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秋水长天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共一色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花好月圆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思切切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B3510B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6bbf2539ca3b394d8738783638be543e"/>
          <p:cNvPicPr>
            <a:picLocks noChangeAspect="1"/>
          </p:cNvPicPr>
          <p:nvPr/>
        </p:nvPicPr>
        <p:blipFill>
          <a:blip r:embed="rId3"/>
          <a:srcRect l="11234" r="12548"/>
          <a:stretch>
            <a:fillRect/>
          </a:stretch>
        </p:blipFill>
        <p:spPr>
          <a:xfrm rot="5400000">
            <a:off x="3302000" y="1296035"/>
            <a:ext cx="4123055" cy="3895090"/>
          </a:xfrm>
          <a:prstGeom prst="rect">
            <a:avLst/>
          </a:prstGeom>
        </p:spPr>
      </p:pic>
      <p:pic>
        <p:nvPicPr>
          <p:cNvPr id="4" name="图片 3" descr="152685-OUTMUO-262"/>
          <p:cNvPicPr>
            <a:picLocks noChangeAspect="1"/>
          </p:cNvPicPr>
          <p:nvPr/>
        </p:nvPicPr>
        <p:blipFill>
          <a:blip r:embed="rId4"/>
          <a:srcRect t="73937" r="58824"/>
          <a:stretch>
            <a:fillRect/>
          </a:stretch>
        </p:blipFill>
        <p:spPr>
          <a:xfrm rot="420000">
            <a:off x="5612130" y="3753485"/>
            <a:ext cx="2872740" cy="2747010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5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3645" y="1819275"/>
            <a:ext cx="3199130" cy="258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又是一年落叶黄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一层秋雨一层凉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整日工作挺辛苦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</a:rPr>
              <a:t>天凉别忘加衣裳</a:t>
            </a:r>
          </a:p>
          <a:p>
            <a:pPr algn="l"/>
            <a:endParaRPr lang="zh-CN" altLang="en-US" sz="2800">
              <a:solidFill>
                <a:srgbClr val="B3510B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" name="图片 1" descr="152685-OUTMUO-262"/>
          <p:cNvPicPr>
            <a:picLocks noChangeAspect="1"/>
          </p:cNvPicPr>
          <p:nvPr/>
        </p:nvPicPr>
        <p:blipFill>
          <a:blip r:embed="rId4"/>
          <a:srcRect l="51782" r="-7195" b="47427"/>
          <a:stretch>
            <a:fillRect/>
          </a:stretch>
        </p:blipFill>
        <p:spPr>
          <a:xfrm>
            <a:off x="8959850" y="-971550"/>
            <a:ext cx="4138295" cy="5932170"/>
          </a:xfrm>
          <a:prstGeom prst="rect">
            <a:avLst/>
          </a:prstGeom>
        </p:spPr>
      </p:pic>
      <p:pic>
        <p:nvPicPr>
          <p:cNvPr id="5" name="图片 4" descr="66918-OCOV0T-254"/>
          <p:cNvPicPr>
            <a:picLocks noChangeAspect="1"/>
          </p:cNvPicPr>
          <p:nvPr/>
        </p:nvPicPr>
        <p:blipFill>
          <a:blip r:embed="rId6"/>
          <a:srcRect l="45079" r="38884" b="71752"/>
          <a:stretch>
            <a:fillRect/>
          </a:stretch>
        </p:blipFill>
        <p:spPr>
          <a:xfrm rot="18180000">
            <a:off x="-713740" y="4272280"/>
            <a:ext cx="4437380" cy="2810510"/>
          </a:xfrm>
          <a:prstGeom prst="rect">
            <a:avLst/>
          </a:prstGeom>
        </p:spPr>
      </p:pic>
      <p:pic>
        <p:nvPicPr>
          <p:cNvPr id="14" name="图片 13" descr="66919-OCSNQK-238"/>
          <p:cNvPicPr>
            <a:picLocks noChangeAspect="1"/>
          </p:cNvPicPr>
          <p:nvPr/>
        </p:nvPicPr>
        <p:blipFill>
          <a:blip r:embed="rId7"/>
          <a:srcRect l="78030" t="66033"/>
          <a:stretch>
            <a:fillRect/>
          </a:stretch>
        </p:blipFill>
        <p:spPr>
          <a:xfrm rot="20880000" flipH="1">
            <a:off x="3405505" y="1054735"/>
            <a:ext cx="1628775" cy="1293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bbf2539ca3b394d8738783638be543e"/>
          <p:cNvPicPr>
            <a:picLocks noChangeAspect="1"/>
          </p:cNvPicPr>
          <p:nvPr/>
        </p:nvPicPr>
        <p:blipFill>
          <a:blip r:embed="rId3"/>
          <a:srcRect l="15883" t="18096" r="13028" b="25921"/>
          <a:stretch>
            <a:fillRect/>
          </a:stretch>
        </p:blipFill>
        <p:spPr>
          <a:xfrm rot="16200000">
            <a:off x="6327775" y="180340"/>
            <a:ext cx="4299585" cy="3954780"/>
          </a:xfrm>
          <a:prstGeom prst="doubleWave">
            <a:avLst/>
          </a:prstGeom>
        </p:spPr>
      </p:pic>
      <p:pic>
        <p:nvPicPr>
          <p:cNvPr id="10" name="图片 9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 rot="18660000">
            <a:off x="8380095" y="4824730"/>
            <a:ext cx="4124960" cy="2612390"/>
          </a:xfrm>
          <a:prstGeom prst="rect">
            <a:avLst/>
          </a:prstGeom>
        </p:spPr>
      </p:pic>
      <p:pic>
        <p:nvPicPr>
          <p:cNvPr id="8" name="图片 7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 rot="18660000">
            <a:off x="6500495" y="4634230"/>
            <a:ext cx="4124960" cy="2612390"/>
          </a:xfrm>
          <a:prstGeom prst="rect">
            <a:avLst/>
          </a:prstGeom>
        </p:spPr>
      </p:pic>
      <p:pic>
        <p:nvPicPr>
          <p:cNvPr id="6" name="图片 5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 rot="18660000">
            <a:off x="-359410" y="4634230"/>
            <a:ext cx="4124960" cy="2612390"/>
          </a:xfrm>
          <a:prstGeom prst="rect">
            <a:avLst/>
          </a:prstGeom>
        </p:spPr>
      </p:pic>
      <p:pic>
        <p:nvPicPr>
          <p:cNvPr id="2" name="图片 1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 rot="18660000">
            <a:off x="2083435" y="4472940"/>
            <a:ext cx="4124960" cy="2612390"/>
          </a:xfrm>
          <a:prstGeom prst="rect">
            <a:avLst/>
          </a:prstGeom>
        </p:spPr>
      </p:pic>
      <p:pic>
        <p:nvPicPr>
          <p:cNvPr id="4" name="图片 3" descr="66918-OCOV0T-254"/>
          <p:cNvPicPr>
            <a:picLocks noChangeAspect="1"/>
          </p:cNvPicPr>
          <p:nvPr/>
        </p:nvPicPr>
        <p:blipFill>
          <a:blip r:embed="rId4"/>
          <a:srcRect l="45079" r="38884" b="71752"/>
          <a:stretch>
            <a:fillRect/>
          </a:stretch>
        </p:blipFill>
        <p:spPr>
          <a:xfrm rot="18660000">
            <a:off x="4258945" y="4634230"/>
            <a:ext cx="4124960" cy="2612390"/>
          </a:xfrm>
          <a:prstGeom prst="rect">
            <a:avLst/>
          </a:prstGeom>
        </p:spPr>
      </p:pic>
      <p:pic>
        <p:nvPicPr>
          <p:cNvPr id="13" name="图片 12" descr="66918-OCOV0T-254"/>
          <p:cNvPicPr>
            <a:picLocks noChangeAspect="1"/>
          </p:cNvPicPr>
          <p:nvPr/>
        </p:nvPicPr>
        <p:blipFill>
          <a:blip r:embed="rId4"/>
          <a:srcRect l="61099" t="-2030" r="34043" b="38885"/>
          <a:stretch>
            <a:fillRect/>
          </a:stretch>
        </p:blipFill>
        <p:spPr>
          <a:xfrm>
            <a:off x="1243965" y="-410845"/>
            <a:ext cx="919480" cy="4297045"/>
          </a:xfrm>
          <a:prstGeom prst="rect">
            <a:avLst/>
          </a:prstGeom>
        </p:spPr>
      </p:pic>
      <p:pic>
        <p:nvPicPr>
          <p:cNvPr id="7" name="图片 6" descr="500542132"/>
          <p:cNvPicPr>
            <a:picLocks noChangeAspect="1"/>
          </p:cNvPicPr>
          <p:nvPr userDrawn="1"/>
        </p:nvPicPr>
        <p:blipFill>
          <a:blip r:embed="rId5"/>
          <a:srcRect t="83074"/>
          <a:stretch>
            <a:fillRect/>
          </a:stretch>
        </p:blipFill>
        <p:spPr>
          <a:xfrm>
            <a:off x="-10160" y="5660390"/>
            <a:ext cx="12212320" cy="1208405"/>
          </a:xfrm>
          <a:prstGeom prst="rect">
            <a:avLst/>
          </a:prstGeom>
        </p:spPr>
      </p:pic>
      <p:pic>
        <p:nvPicPr>
          <p:cNvPr id="9" name="图片 8" descr="66918-OCOV0T-254"/>
          <p:cNvPicPr>
            <a:picLocks noChangeAspect="1"/>
          </p:cNvPicPr>
          <p:nvPr/>
        </p:nvPicPr>
        <p:blipFill>
          <a:blip r:embed="rId4"/>
          <a:srcRect l="45079" t="56496" r="43036" b="-344"/>
          <a:stretch>
            <a:fillRect/>
          </a:stretch>
        </p:blipFill>
        <p:spPr>
          <a:xfrm>
            <a:off x="-1031875" y="-131445"/>
            <a:ext cx="3056890" cy="4055110"/>
          </a:xfrm>
          <a:prstGeom prst="rect">
            <a:avLst/>
          </a:prstGeom>
        </p:spPr>
      </p:pic>
      <p:pic>
        <p:nvPicPr>
          <p:cNvPr id="11" name="图片 10" descr="66918-OCOV0T-254"/>
          <p:cNvPicPr>
            <a:picLocks noChangeAspect="1"/>
          </p:cNvPicPr>
          <p:nvPr/>
        </p:nvPicPr>
        <p:blipFill>
          <a:blip r:embed="rId4"/>
          <a:srcRect l="65168" t="-4044" r="15545" b="55211"/>
          <a:stretch>
            <a:fillRect/>
          </a:stretch>
        </p:blipFill>
        <p:spPr>
          <a:xfrm>
            <a:off x="1834515" y="-267335"/>
            <a:ext cx="3279140" cy="2985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24270" y="939165"/>
            <a:ext cx="4506595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十五月，圆又圆</a:t>
            </a:r>
          </a:p>
          <a:p>
            <a:pPr algn="ct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打制的月饼甜又甜</a:t>
            </a:r>
          </a:p>
          <a:p>
            <a:pPr algn="ct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嫦娥仙女来做馅</a:t>
            </a:r>
          </a:p>
          <a:p>
            <a:pPr algn="ct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玉兔宝宝忙做皮</a:t>
            </a:r>
          </a:p>
          <a:p>
            <a:pPr algn="ctr"/>
            <a:r>
              <a:rPr lang="zh-CN" altLang="en-US" sz="28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月洒银辉做封面</a:t>
            </a:r>
          </a:p>
          <a:p>
            <a:pPr algn="ctr"/>
            <a:r>
              <a:rPr lang="zh-CN" altLang="en-US" sz="2400">
                <a:solidFill>
                  <a:srgbClr val="B3510B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星光点点做提绳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406</Words>
  <Application>Microsoft Office PowerPoint</Application>
  <PresentationFormat>宽屏</PresentationFormat>
  <Paragraphs>60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华文隶书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18</cp:revision>
  <dcterms:created xsi:type="dcterms:W3CDTF">2017-09-06T02:40:00Z</dcterms:created>
  <dcterms:modified xsi:type="dcterms:W3CDTF">2017-11-05T06:10:28Z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