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8" r:id="rId4"/>
    <p:sldId id="257" r:id="rId5"/>
    <p:sldId id="259" r:id="rId6"/>
    <p:sldId id="268" r:id="rId7"/>
    <p:sldId id="263" r:id="rId8"/>
    <p:sldId id="267" r:id="rId9"/>
    <p:sldId id="269" r:id="rId10"/>
    <p:sldId id="260" r:id="rId11"/>
    <p:sldId id="272" r:id="rId12"/>
    <p:sldId id="270" r:id="rId13"/>
    <p:sldId id="271" r:id="rId14"/>
    <p:sldId id="273" r:id="rId15"/>
    <p:sldId id="274" r:id="rId16"/>
    <p:sldId id="261" r:id="rId17"/>
    <p:sldId id="280" r:id="rId18"/>
    <p:sldId id="275" r:id="rId19"/>
    <p:sldId id="276" r:id="rId20"/>
    <p:sldId id="277" r:id="rId21"/>
    <p:sldId id="262" r:id="rId22"/>
    <p:sldId id="279" r:id="rId23"/>
    <p:sldId id="278" r:id="rId24"/>
    <p:sldId id="266" r:id="rId25"/>
    <p:sldId id="264" r:id="rId26"/>
    <p:sldId id="265" r:id="rId27"/>
    <p:sldId id="281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45F"/>
    <a:srgbClr val="ECB29A"/>
    <a:srgbClr val="71914A"/>
    <a:srgbClr val="E79D7F"/>
    <a:srgbClr val="E3ECD5"/>
    <a:srgbClr val="FCD8DB"/>
    <a:srgbClr val="E6E6E6"/>
    <a:srgbClr val="3E5129"/>
    <a:srgbClr val="EFD3CF"/>
    <a:srgbClr val="F8A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AD20E-811D-47FB-8FD1-5B495B8BB9A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E49E1-78F3-4434-8A0B-74B037A549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798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503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274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261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3665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521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759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22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5021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279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632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4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7759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154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8126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5081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702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6840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1483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328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751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177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66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229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326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351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49E1-78F3-4434-8A0B-74B037A549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271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" y="0"/>
            <a:ext cx="12167616" cy="68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1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73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06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69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645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456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47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8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90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669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0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日期占位符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CC790-7558-45B9-AE26-B444CF87229D}" type="datetimeFigureOut">
              <a:rPr lang="zh-CN" altLang="en-US" smtClean="0"/>
              <a:pPr/>
              <a:t>2021/1/25</a:t>
            </a:fld>
            <a:endParaRPr lang="zh-CN" altLang="en-US"/>
          </a:p>
        </p:txBody>
      </p:sp>
      <p:sp>
        <p:nvSpPr>
          <p:cNvPr id="8" name="灯片编号占位符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7D06E1-A491-4740-B402-C5E409A55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" y="0"/>
            <a:ext cx="12167616" cy="68397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 rot="20145171">
            <a:off x="-275772" y="3540383"/>
            <a:ext cx="2714172" cy="39358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 rot="19005965" flipH="1">
            <a:off x="9535886" y="-1075162"/>
            <a:ext cx="2714172" cy="3935871"/>
          </a:xfrm>
          <a:prstGeom prst="rect">
            <a:avLst/>
          </a:prstGeom>
        </p:spPr>
      </p:pic>
      <p:sp>
        <p:nvSpPr>
          <p:cNvPr id="12" name="文本框 11"/>
          <p:cNvSpPr txBox="1"/>
          <p:nvPr userDrawn="1"/>
        </p:nvSpPr>
        <p:spPr>
          <a:xfrm>
            <a:off x="1262743" y="551543"/>
            <a:ext cx="2278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请输入标题</a:t>
            </a: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3680" y="203200"/>
            <a:ext cx="928738" cy="7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8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389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21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53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8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日期占位符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CC790-7558-45B9-AE26-B444CF87229D}" type="datetimeFigureOut">
              <a:rPr lang="zh-CN" altLang="en-US" smtClean="0"/>
              <a:pPr/>
              <a:t>2021/1/25</a:t>
            </a:fld>
            <a:endParaRPr lang="zh-CN" altLang="en-US"/>
          </a:p>
        </p:txBody>
      </p:sp>
      <p:sp>
        <p:nvSpPr>
          <p:cNvPr id="8" name="灯片编号占位符 5"/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7D06E1-A491-4740-B402-C5E409A556A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" y="0"/>
            <a:ext cx="12167616" cy="68397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 rot="20145171">
            <a:off x="-275772" y="3540383"/>
            <a:ext cx="2714172" cy="39358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 rot="19005965" flipH="1">
            <a:off x="9535886" y="-1075162"/>
            <a:ext cx="2714172" cy="393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7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1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43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44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89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2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06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CC790-7558-45B9-AE26-B444CF87229D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D06E1-A491-4740-B402-C5E409A556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75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/>
        </p:nvSpPr>
        <p:spPr>
          <a:xfrm>
            <a:off x="3404373" y="2307772"/>
            <a:ext cx="7141028" cy="2888343"/>
          </a:xfrm>
          <a:prstGeom prst="round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4151086" y="4960924"/>
            <a:ext cx="740228" cy="574054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 flipH="1">
            <a:off x="8723086" y="359895"/>
            <a:ext cx="2249715" cy="1744676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>
            <a:off x="-740229" y="134387"/>
            <a:ext cx="5021943" cy="7282413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/>
          </p:cNvCxnSpPr>
          <p:nvPr/>
        </p:nvCxnSpPr>
        <p:spPr>
          <a:xfrm flipH="1">
            <a:off x="10551887" y="1785258"/>
            <a:ext cx="695538" cy="539398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 flipH="1">
            <a:off x="6714769" y="4992914"/>
            <a:ext cx="1441113" cy="1117600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1" name="文本框 2630"/>
          <p:cNvSpPr txBox="1"/>
          <p:nvPr/>
        </p:nvSpPr>
        <p:spPr>
          <a:xfrm>
            <a:off x="2902858" y="1277258"/>
            <a:ext cx="52106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gradFill flip="none" rotWithShape="1">
                  <a:gsLst>
                    <a:gs pos="0">
                      <a:srgbClr val="3E5129"/>
                    </a:gs>
                    <a:gs pos="74000">
                      <a:srgbClr val="EFD3CF"/>
                    </a:gs>
                    <a:gs pos="24000">
                      <a:srgbClr val="71914A"/>
                    </a:gs>
                    <a:gs pos="100000">
                      <a:srgbClr val="ECB29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atin typeface="叶根友毛笔行书简体" panose="02010601030101010101" pitchFamily="2" charset="-122"/>
                <a:ea typeface="叶根友毛笔行书简体" panose="02010601030101010101" pitchFamily="2" charset="-122"/>
              </a:rPr>
              <a:t>师恩难忘</a:t>
            </a:r>
          </a:p>
        </p:txBody>
      </p:sp>
      <p:sp>
        <p:nvSpPr>
          <p:cNvPr id="2633" name="文本框 2632"/>
          <p:cNvSpPr txBox="1"/>
          <p:nvPr/>
        </p:nvSpPr>
        <p:spPr>
          <a:xfrm>
            <a:off x="4252686" y="2757711"/>
            <a:ext cx="6633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3E5129"/>
                </a:solidFill>
                <a:latin typeface="迷你简华隶" panose="03000509000000000000" pitchFamily="65" charset="-122"/>
                <a:ea typeface="迷你简华隶" panose="03000509000000000000" pitchFamily="65" charset="-122"/>
              </a:rPr>
              <a:t>感恩教师节</a:t>
            </a:r>
            <a:r>
              <a:rPr lang="en-US" altLang="zh-CN" sz="5400" dirty="0">
                <a:solidFill>
                  <a:srgbClr val="3E5129"/>
                </a:solidFill>
                <a:latin typeface="迷你简华隶" panose="03000509000000000000" pitchFamily="65" charset="-122"/>
                <a:ea typeface="迷你简华隶" panose="03000509000000000000" pitchFamily="65" charset="-122"/>
              </a:rPr>
              <a:t>PPT</a:t>
            </a:r>
            <a:r>
              <a:rPr lang="zh-CN" altLang="en-US" sz="5400" dirty="0">
                <a:solidFill>
                  <a:srgbClr val="3E5129"/>
                </a:solidFill>
                <a:latin typeface="迷你简华隶" panose="03000509000000000000" pitchFamily="65" charset="-122"/>
                <a:ea typeface="迷你简华隶" panose="03000509000000000000" pitchFamily="65" charset="-122"/>
              </a:rPr>
              <a:t>模板</a:t>
            </a:r>
          </a:p>
        </p:txBody>
      </p:sp>
      <p:sp>
        <p:nvSpPr>
          <p:cNvPr id="2634" name="矩形 2633"/>
          <p:cNvSpPr/>
          <p:nvPr/>
        </p:nvSpPr>
        <p:spPr>
          <a:xfrm>
            <a:off x="7687118" y="3926502"/>
            <a:ext cx="2646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适用于教师课件等学习内容</a:t>
            </a:r>
          </a:p>
        </p:txBody>
      </p:sp>
      <p:sp>
        <p:nvSpPr>
          <p:cNvPr id="1420" name="矩形 1419"/>
          <p:cNvSpPr/>
          <p:nvPr/>
        </p:nvSpPr>
        <p:spPr>
          <a:xfrm>
            <a:off x="8532749" y="4478049"/>
            <a:ext cx="18277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汇报人</a:t>
            </a:r>
            <a:r>
              <a:rPr lang="zh-CN" altLang="en-US" sz="1600" dirty="0" smtClean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：</a:t>
            </a:r>
            <a:r>
              <a:rPr lang="zh-CN" altLang="en-US" sz="1600" dirty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优</a:t>
            </a:r>
            <a:r>
              <a:rPr lang="zh-CN" altLang="en-US" sz="1600" dirty="0" smtClean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品</a:t>
            </a:r>
            <a:r>
              <a:rPr lang="en-US" altLang="zh-CN" sz="1600" dirty="0" smtClean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PPT</a:t>
            </a:r>
            <a:endParaRPr lang="zh-CN" altLang="en-US" sz="1600" dirty="0">
              <a:solidFill>
                <a:srgbClr val="3E5129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pic>
        <p:nvPicPr>
          <p:cNvPr id="2635" name="图片 26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355771" y="4252685"/>
            <a:ext cx="3272114" cy="1523999"/>
          </a:xfrm>
          <a:prstGeom prst="rect">
            <a:avLst/>
          </a:prstGeom>
        </p:spPr>
      </p:pic>
      <p:sp>
        <p:nvSpPr>
          <p:cNvPr id="1422" name="矩形 1421"/>
          <p:cNvSpPr/>
          <p:nvPr/>
        </p:nvSpPr>
        <p:spPr>
          <a:xfrm>
            <a:off x="5742207" y="3534618"/>
            <a:ext cx="45193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rgbClr val="3E5129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青春再启航 永远不毕业 师恩永难忘</a:t>
            </a:r>
          </a:p>
        </p:txBody>
      </p:sp>
    </p:spTree>
    <p:extLst>
      <p:ext uri="{BB962C8B-B14F-4D97-AF65-F5344CB8AC3E}">
        <p14:creationId xmlns:p14="http://schemas.microsoft.com/office/powerpoint/2010/main" val="299637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 tmFilter="0,0; .5, 1; 1, 1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750"/>
                                        <p:tgtEl>
                                          <p:spTgt spid="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31" grpId="0"/>
      <p:bldP spid="2634" grpId="0"/>
      <p:bldP spid="1420" grpId="0"/>
      <p:bldP spid="14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>
            <a:off x="1553373" y="2088775"/>
            <a:ext cx="4318037" cy="218203"/>
          </a:xfrm>
          <a:prstGeom prst="rect">
            <a:avLst/>
          </a:prstGeom>
          <a:solidFill>
            <a:srgbClr val="E79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sp>
        <p:nvSpPr>
          <p:cNvPr id="4" name="MH_Other_2"/>
          <p:cNvSpPr/>
          <p:nvPr>
            <p:custDataLst>
              <p:tags r:id="rId2"/>
            </p:custDataLst>
          </p:nvPr>
        </p:nvSpPr>
        <p:spPr>
          <a:xfrm>
            <a:off x="1577436" y="5192754"/>
            <a:ext cx="4318037" cy="220206"/>
          </a:xfrm>
          <a:prstGeom prst="rect">
            <a:avLst/>
          </a:prstGeom>
          <a:solidFill>
            <a:srgbClr val="E79D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4050" y="1064674"/>
            <a:ext cx="10653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点击此处添加描述文字，字体、字号、文字颜色可随意进行更改，点击此处添加描述文字，字体、字号、文字颜色可随意进行更改。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15550" y="2281279"/>
            <a:ext cx="5586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点击此处添加描述文字，字体、字号、文字颜色可随意进行更改，点击此处添加描述文字，字体、字号、文字颜色可随意进行更改。点击此处添加描述文字，字体、字号、文字颜色可随意进行更改，点击此处添加描述文字，字体、字号、文字颜色可随意进行更改。点击此处添加描述文字，字体、字号、文字颜色可随意进行更改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" t="8982" r="32010" b="2457"/>
          <a:stretch/>
        </p:blipFill>
        <p:spPr>
          <a:xfrm>
            <a:off x="1552074" y="2334125"/>
            <a:ext cx="4295273" cy="283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1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26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build="allAtOnce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52027" y="831266"/>
            <a:ext cx="4170362" cy="3594100"/>
            <a:chOff x="4008438" y="1649413"/>
            <a:chExt cx="4170362" cy="3594100"/>
          </a:xfrm>
        </p:grpSpPr>
        <p:sp>
          <p:nvSpPr>
            <p:cNvPr id="2" name="MH_Other_1"/>
            <p:cNvSpPr/>
            <p:nvPr/>
          </p:nvSpPr>
          <p:spPr bwMode="auto">
            <a:xfrm>
              <a:off x="4344988" y="1984375"/>
              <a:ext cx="3497262" cy="1749425"/>
            </a:xfrm>
            <a:custGeom>
              <a:avLst/>
              <a:gdLst>
                <a:gd name="T0" fmla="*/ 1872208 w 3744416"/>
                <a:gd name="T1" fmla="*/ 0 h 1872208"/>
                <a:gd name="T2" fmla="*/ 3744416 w 3744416"/>
                <a:gd name="T3" fmla="*/ 1872208 h 1872208"/>
                <a:gd name="T4" fmla="*/ 0 w 3744416"/>
                <a:gd name="T5" fmla="*/ 1872208 h 1872208"/>
                <a:gd name="T6" fmla="*/ 1872208 w 3744416"/>
                <a:gd name="T7" fmla="*/ 0 h 187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44416" h="1872208">
                  <a:moveTo>
                    <a:pt x="1872208" y="0"/>
                  </a:moveTo>
                  <a:cubicBezTo>
                    <a:pt x="2906200" y="0"/>
                    <a:pt x="3744416" y="838216"/>
                    <a:pt x="3744416" y="1872208"/>
                  </a:cubicBezTo>
                  <a:lnTo>
                    <a:pt x="0" y="1872208"/>
                  </a:lnTo>
                  <a:cubicBezTo>
                    <a:pt x="0" y="838216"/>
                    <a:pt x="838216" y="0"/>
                    <a:pt x="1872208" y="0"/>
                  </a:cubicBezTo>
                  <a:close/>
                </a:path>
              </a:pathLst>
            </a:custGeom>
            <a:noFill/>
            <a:ln w="38100" cap="flat" cmpd="sng">
              <a:solidFill>
                <a:srgbClr val="DCDCDC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28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3" name="MH_Other_2"/>
            <p:cNvSpPr>
              <a:spLocks noChangeArrowheads="1"/>
            </p:cNvSpPr>
            <p:nvPr/>
          </p:nvSpPr>
          <p:spPr bwMode="auto">
            <a:xfrm>
              <a:off x="4584700" y="2279650"/>
              <a:ext cx="2959100" cy="2959100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90170" tIns="46990" rIns="90170" bIns="46990" anchor="ctr"/>
            <a:lstStyle/>
            <a:p>
              <a:pPr algn="ctr" eaLnBrk="1" latinLnBrk="1" hangingPunct="1"/>
              <a:endParaRPr lang="zh-CN" altLang="en-US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4" name="MH_Other_3"/>
            <p:cNvSpPr>
              <a:spLocks noChangeArrowheads="1"/>
            </p:cNvSpPr>
            <p:nvPr/>
          </p:nvSpPr>
          <p:spPr bwMode="auto">
            <a:xfrm>
              <a:off x="5895975" y="2774950"/>
              <a:ext cx="407988" cy="1898650"/>
            </a:xfrm>
            <a:prstGeom prst="upArrow">
              <a:avLst>
                <a:gd name="adj1" fmla="val 50000"/>
                <a:gd name="adj2" fmla="val 5000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latinLnBrk="1" hangingPunct="1"/>
              <a:endParaRPr lang="zh-CN" altLang="en-US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5" name="MH_Other_4"/>
            <p:cNvSpPr/>
            <p:nvPr/>
          </p:nvSpPr>
          <p:spPr bwMode="auto">
            <a:xfrm>
              <a:off x="6242050" y="3524250"/>
              <a:ext cx="755650" cy="1149350"/>
            </a:xfrm>
            <a:custGeom>
              <a:avLst/>
              <a:gdLst>
                <a:gd name="T0" fmla="*/ 0 w 755650"/>
                <a:gd name="T1" fmla="*/ 1149350 h 1149350"/>
                <a:gd name="T2" fmla="*/ 0 w 755650"/>
                <a:gd name="T3" fmla="*/ 425053 h 1149350"/>
                <a:gd name="T4" fmla="*/ 330597 w 755650"/>
                <a:gd name="T5" fmla="*/ 94456 h 1149350"/>
                <a:gd name="T6" fmla="*/ 491581 w 755650"/>
                <a:gd name="T7" fmla="*/ 94456 h 1149350"/>
                <a:gd name="T8" fmla="*/ 491581 w 755650"/>
                <a:gd name="T9" fmla="*/ 0 h 1149350"/>
                <a:gd name="T10" fmla="*/ 755650 w 755650"/>
                <a:gd name="T11" fmla="*/ 188913 h 1149350"/>
                <a:gd name="T12" fmla="*/ 491581 w 755650"/>
                <a:gd name="T13" fmla="*/ 377825 h 1149350"/>
                <a:gd name="T14" fmla="*/ 491581 w 755650"/>
                <a:gd name="T15" fmla="*/ 283369 h 1149350"/>
                <a:gd name="T16" fmla="*/ 330597 w 755650"/>
                <a:gd name="T17" fmla="*/ 283369 h 1149350"/>
                <a:gd name="T18" fmla="*/ 188913 w 755650"/>
                <a:gd name="T19" fmla="*/ 425053 h 1149350"/>
                <a:gd name="T20" fmla="*/ 188913 w 755650"/>
                <a:gd name="T21" fmla="*/ 1149350 h 1149350"/>
                <a:gd name="T22" fmla="*/ 0 w 755650"/>
                <a:gd name="T23" fmla="*/ 1149350 h 1149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5650" h="1149350">
                  <a:moveTo>
                    <a:pt x="0" y="1149350"/>
                  </a:moveTo>
                  <a:lnTo>
                    <a:pt x="0" y="425053"/>
                  </a:lnTo>
                  <a:cubicBezTo>
                    <a:pt x="0" y="242469"/>
                    <a:pt x="148013" y="94456"/>
                    <a:pt x="330597" y="94456"/>
                  </a:cubicBezTo>
                  <a:lnTo>
                    <a:pt x="491581" y="94456"/>
                  </a:lnTo>
                  <a:lnTo>
                    <a:pt x="491581" y="0"/>
                  </a:lnTo>
                  <a:lnTo>
                    <a:pt x="755650" y="188913"/>
                  </a:lnTo>
                  <a:lnTo>
                    <a:pt x="491581" y="377825"/>
                  </a:lnTo>
                  <a:lnTo>
                    <a:pt x="491581" y="283369"/>
                  </a:lnTo>
                  <a:lnTo>
                    <a:pt x="330597" y="283369"/>
                  </a:lnTo>
                  <a:cubicBezTo>
                    <a:pt x="252347" y="283369"/>
                    <a:pt x="188913" y="346803"/>
                    <a:pt x="188913" y="425053"/>
                  </a:cubicBezTo>
                  <a:lnTo>
                    <a:pt x="188913" y="1149350"/>
                  </a:lnTo>
                  <a:lnTo>
                    <a:pt x="0" y="11493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28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6" name="MH_Other_5"/>
            <p:cNvSpPr/>
            <p:nvPr/>
          </p:nvSpPr>
          <p:spPr bwMode="auto">
            <a:xfrm flipH="1">
              <a:off x="5197475" y="3524250"/>
              <a:ext cx="757238" cy="1149350"/>
            </a:xfrm>
            <a:custGeom>
              <a:avLst/>
              <a:gdLst>
                <a:gd name="T0" fmla="*/ 0 w 757238"/>
                <a:gd name="T1" fmla="*/ 1149350 h 1149350"/>
                <a:gd name="T2" fmla="*/ 0 w 757238"/>
                <a:gd name="T3" fmla="*/ 425946 h 1149350"/>
                <a:gd name="T4" fmla="*/ 331292 w 757238"/>
                <a:gd name="T5" fmla="*/ 94654 h 1149350"/>
                <a:gd name="T6" fmla="*/ 492614 w 757238"/>
                <a:gd name="T7" fmla="*/ 94655 h 1149350"/>
                <a:gd name="T8" fmla="*/ 492614 w 757238"/>
                <a:gd name="T9" fmla="*/ 0 h 1149350"/>
                <a:gd name="T10" fmla="*/ 757238 w 757238"/>
                <a:gd name="T11" fmla="*/ 189310 h 1149350"/>
                <a:gd name="T12" fmla="*/ 492614 w 757238"/>
                <a:gd name="T13" fmla="*/ 378619 h 1149350"/>
                <a:gd name="T14" fmla="*/ 492614 w 757238"/>
                <a:gd name="T15" fmla="*/ 283964 h 1149350"/>
                <a:gd name="T16" fmla="*/ 331292 w 757238"/>
                <a:gd name="T17" fmla="*/ 283964 h 1149350"/>
                <a:gd name="T18" fmla="*/ 189310 w 757238"/>
                <a:gd name="T19" fmla="*/ 425946 h 1149350"/>
                <a:gd name="T20" fmla="*/ 189310 w 757238"/>
                <a:gd name="T21" fmla="*/ 1149350 h 1149350"/>
                <a:gd name="T22" fmla="*/ 0 w 757238"/>
                <a:gd name="T23" fmla="*/ 1149350 h 1149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238" h="1149350">
                  <a:moveTo>
                    <a:pt x="0" y="1149350"/>
                  </a:moveTo>
                  <a:lnTo>
                    <a:pt x="0" y="425946"/>
                  </a:lnTo>
                  <a:cubicBezTo>
                    <a:pt x="0" y="242978"/>
                    <a:pt x="148324" y="94654"/>
                    <a:pt x="331292" y="94654"/>
                  </a:cubicBezTo>
                  <a:lnTo>
                    <a:pt x="492614" y="94655"/>
                  </a:lnTo>
                  <a:lnTo>
                    <a:pt x="492614" y="0"/>
                  </a:lnTo>
                  <a:lnTo>
                    <a:pt x="757238" y="189310"/>
                  </a:lnTo>
                  <a:lnTo>
                    <a:pt x="492614" y="378619"/>
                  </a:lnTo>
                  <a:lnTo>
                    <a:pt x="492614" y="283964"/>
                  </a:lnTo>
                  <a:lnTo>
                    <a:pt x="331292" y="283964"/>
                  </a:lnTo>
                  <a:cubicBezTo>
                    <a:pt x="252878" y="283964"/>
                    <a:pt x="189310" y="347532"/>
                    <a:pt x="189310" y="425946"/>
                  </a:cubicBezTo>
                  <a:lnTo>
                    <a:pt x="189310" y="1149350"/>
                  </a:lnTo>
                  <a:lnTo>
                    <a:pt x="0" y="11493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28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7" name="MH_Title_1"/>
            <p:cNvSpPr txBox="1">
              <a:spLocks noChangeArrowheads="1"/>
            </p:cNvSpPr>
            <p:nvPr/>
          </p:nvSpPr>
          <p:spPr bwMode="auto">
            <a:xfrm>
              <a:off x="5394325" y="4745038"/>
              <a:ext cx="1430338" cy="49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latinLnBrk="1" hangingPunct="1">
                <a:lnSpc>
                  <a:spcPct val="110000"/>
                </a:lnSpc>
              </a:pPr>
              <a:r>
                <a:rPr lang="zh-CN" altLang="en-US" sz="32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  <a:sym typeface="나눔고딕" charset="-127"/>
                </a:rPr>
                <a:t>标题</a:t>
              </a:r>
              <a:endParaRPr lang="en-US" sz="32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  <a:sym typeface="나눔고딕" charset="-127"/>
              </a:endParaRPr>
            </a:p>
          </p:txBody>
        </p:sp>
        <p:sp>
          <p:nvSpPr>
            <p:cNvPr id="9" name="MH_SubTitle_1"/>
            <p:cNvSpPr>
              <a:spLocks noChangeArrowheads="1"/>
            </p:cNvSpPr>
            <p:nvPr/>
          </p:nvSpPr>
          <p:spPr bwMode="auto">
            <a:xfrm>
              <a:off x="4008438" y="3195638"/>
              <a:ext cx="1076325" cy="107632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 latinLnBrk="1"/>
              <a:r>
                <a:rPr lang="zh-CN" altLang="en-US" sz="2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  <a:endParaRPr lang="en-US" altLang="zh-CN" sz="2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0" name="MH_SubTitle_3"/>
            <p:cNvSpPr>
              <a:spLocks noChangeArrowheads="1"/>
            </p:cNvSpPr>
            <p:nvPr/>
          </p:nvSpPr>
          <p:spPr bwMode="auto">
            <a:xfrm>
              <a:off x="7102475" y="3195638"/>
              <a:ext cx="1076325" cy="107632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 latinLnBrk="1"/>
              <a:r>
                <a:rPr lang="zh-CN" altLang="en-US" sz="2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  <a:endParaRPr lang="en-US" altLang="zh-CN" sz="2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1" name="MH_SubTitle_2"/>
            <p:cNvSpPr>
              <a:spLocks noChangeArrowheads="1"/>
            </p:cNvSpPr>
            <p:nvPr/>
          </p:nvSpPr>
          <p:spPr bwMode="auto">
            <a:xfrm>
              <a:off x="5554663" y="1649413"/>
              <a:ext cx="1076325" cy="1074737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zh-CN" altLang="en-US" sz="2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  <a:endParaRPr lang="en-US" sz="2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</p:grpSp>
      <p:sp>
        <p:nvSpPr>
          <p:cNvPr id="13" name="TextBox 19"/>
          <p:cNvSpPr txBox="1"/>
          <p:nvPr/>
        </p:nvSpPr>
        <p:spPr>
          <a:xfrm>
            <a:off x="728445" y="1456545"/>
            <a:ext cx="1982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4" name="TextBox 20"/>
          <p:cNvSpPr txBox="1"/>
          <p:nvPr/>
        </p:nvSpPr>
        <p:spPr>
          <a:xfrm>
            <a:off x="728445" y="1825877"/>
            <a:ext cx="292915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15" name="TextBox 19"/>
          <p:cNvSpPr txBox="1"/>
          <p:nvPr/>
        </p:nvSpPr>
        <p:spPr>
          <a:xfrm>
            <a:off x="8500845" y="1456545"/>
            <a:ext cx="1982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6" name="TextBox 20"/>
          <p:cNvSpPr txBox="1"/>
          <p:nvPr/>
        </p:nvSpPr>
        <p:spPr>
          <a:xfrm>
            <a:off x="8500845" y="1825877"/>
            <a:ext cx="292915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17" name="TextBox 19"/>
          <p:cNvSpPr txBox="1"/>
          <p:nvPr/>
        </p:nvSpPr>
        <p:spPr>
          <a:xfrm>
            <a:off x="5095908" y="4607874"/>
            <a:ext cx="1982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8" name="TextBox 20"/>
          <p:cNvSpPr txBox="1"/>
          <p:nvPr/>
        </p:nvSpPr>
        <p:spPr>
          <a:xfrm>
            <a:off x="4037129" y="5013301"/>
            <a:ext cx="4481229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</p:spTree>
    <p:extLst>
      <p:ext uri="{BB962C8B-B14F-4D97-AF65-F5344CB8AC3E}">
        <p14:creationId xmlns:p14="http://schemas.microsoft.com/office/powerpoint/2010/main" val="414830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863390" y="1961733"/>
            <a:ext cx="4402305" cy="2581266"/>
            <a:chOff x="3309938" y="1925638"/>
            <a:chExt cx="5580062" cy="3271837"/>
          </a:xfrm>
        </p:grpSpPr>
        <p:sp>
          <p:nvSpPr>
            <p:cNvPr id="2" name="MH_Other_1"/>
            <p:cNvSpPr/>
            <p:nvPr/>
          </p:nvSpPr>
          <p:spPr bwMode="auto">
            <a:xfrm rot="16200000">
              <a:off x="4042569" y="3888582"/>
              <a:ext cx="1393825" cy="1062037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" name="MH_Other_2"/>
            <p:cNvSpPr/>
            <p:nvPr/>
          </p:nvSpPr>
          <p:spPr bwMode="auto">
            <a:xfrm rot="16200000">
              <a:off x="4662488" y="2971800"/>
              <a:ext cx="269875" cy="1203325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MH_Other_3"/>
            <p:cNvSpPr/>
            <p:nvPr/>
          </p:nvSpPr>
          <p:spPr bwMode="auto">
            <a:xfrm rot="16200000" flipH="1">
              <a:off x="4042569" y="2188369"/>
              <a:ext cx="1393825" cy="1062037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MH_Other_4"/>
            <p:cNvSpPr/>
            <p:nvPr/>
          </p:nvSpPr>
          <p:spPr bwMode="auto">
            <a:xfrm rot="5400000" flipH="1">
              <a:off x="6711156" y="3874295"/>
              <a:ext cx="1393825" cy="109061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MH_Other_5"/>
            <p:cNvSpPr/>
            <p:nvPr/>
          </p:nvSpPr>
          <p:spPr bwMode="auto">
            <a:xfrm rot="5400000" flipH="1">
              <a:off x="7212806" y="2955132"/>
              <a:ext cx="269875" cy="1236662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MH_Other_6"/>
            <p:cNvSpPr/>
            <p:nvPr/>
          </p:nvSpPr>
          <p:spPr bwMode="auto">
            <a:xfrm rot="5400000">
              <a:off x="6711156" y="2172495"/>
              <a:ext cx="1393825" cy="1090612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MH_SubTitle_1"/>
            <p:cNvSpPr>
              <a:spLocks noChangeArrowheads="1"/>
            </p:cNvSpPr>
            <p:nvPr/>
          </p:nvSpPr>
          <p:spPr bwMode="auto">
            <a:xfrm>
              <a:off x="3309938" y="1925638"/>
              <a:ext cx="1025525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9" name="MH_SubTitle_2"/>
            <p:cNvSpPr>
              <a:spLocks noChangeArrowheads="1"/>
            </p:cNvSpPr>
            <p:nvPr/>
          </p:nvSpPr>
          <p:spPr bwMode="auto">
            <a:xfrm>
              <a:off x="3327400" y="3055938"/>
              <a:ext cx="1025525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0" name="MH_SubTitle_3"/>
            <p:cNvSpPr>
              <a:spLocks noChangeArrowheads="1"/>
            </p:cNvSpPr>
            <p:nvPr/>
          </p:nvSpPr>
          <p:spPr bwMode="auto">
            <a:xfrm>
              <a:off x="3338513" y="4202113"/>
              <a:ext cx="1023937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1" name="MH_SubTitle_4"/>
            <p:cNvSpPr>
              <a:spLocks noChangeArrowheads="1"/>
            </p:cNvSpPr>
            <p:nvPr/>
          </p:nvSpPr>
          <p:spPr bwMode="auto">
            <a:xfrm>
              <a:off x="7839075" y="1925638"/>
              <a:ext cx="1023938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2" name="MH_SubTitle_5"/>
            <p:cNvSpPr>
              <a:spLocks noChangeArrowheads="1"/>
            </p:cNvSpPr>
            <p:nvPr/>
          </p:nvSpPr>
          <p:spPr bwMode="auto">
            <a:xfrm>
              <a:off x="7864475" y="3055938"/>
              <a:ext cx="1025525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3" name="MH_SubTitle_6"/>
            <p:cNvSpPr>
              <a:spLocks noChangeArrowheads="1"/>
            </p:cNvSpPr>
            <p:nvPr/>
          </p:nvSpPr>
          <p:spPr bwMode="auto">
            <a:xfrm>
              <a:off x="7856538" y="4202113"/>
              <a:ext cx="1025525" cy="995362"/>
            </a:xfrm>
            <a:prstGeom prst="roundRect">
              <a:avLst>
                <a:gd name="adj" fmla="val 11921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latinLnBrk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14" name="MH_Title_1"/>
            <p:cNvSpPr>
              <a:spLocks noChangeArrowheads="1"/>
            </p:cNvSpPr>
            <p:nvPr/>
          </p:nvSpPr>
          <p:spPr bwMode="auto">
            <a:xfrm>
              <a:off x="5427913" y="2878138"/>
              <a:ext cx="1323975" cy="1323975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>
                <a:lnSpc>
                  <a:spcPct val="130000"/>
                </a:lnSpc>
              </a:pPr>
              <a:r>
                <a:rPr lang="zh-CN" altLang="en-US" sz="20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</p:grpSp>
      <p:sp>
        <p:nvSpPr>
          <p:cNvPr id="16" name="TextBox 19"/>
          <p:cNvSpPr txBox="1"/>
          <p:nvPr/>
        </p:nvSpPr>
        <p:spPr>
          <a:xfrm>
            <a:off x="596097" y="1709208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7" name="TextBox 20"/>
          <p:cNvSpPr txBox="1"/>
          <p:nvPr/>
        </p:nvSpPr>
        <p:spPr>
          <a:xfrm>
            <a:off x="596097" y="2078540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18" name="TextBox 19"/>
          <p:cNvSpPr txBox="1"/>
          <p:nvPr/>
        </p:nvSpPr>
        <p:spPr>
          <a:xfrm>
            <a:off x="8512876" y="3056746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9" name="TextBox 20"/>
          <p:cNvSpPr txBox="1"/>
          <p:nvPr/>
        </p:nvSpPr>
        <p:spPr>
          <a:xfrm>
            <a:off x="8512876" y="3426078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</p:spTree>
    <p:extLst>
      <p:ext uri="{BB962C8B-B14F-4D97-AF65-F5344CB8AC3E}">
        <p14:creationId xmlns:p14="http://schemas.microsoft.com/office/powerpoint/2010/main" val="25750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15"/>
          <p:cNvGrpSpPr/>
          <p:nvPr/>
        </p:nvGrpSpPr>
        <p:grpSpPr bwMode="auto">
          <a:xfrm>
            <a:off x="2511214" y="5833442"/>
            <a:ext cx="7274984" cy="1272209"/>
            <a:chOff x="0" y="0"/>
            <a:chExt cx="5455741" cy="954070"/>
          </a:xfrm>
          <a:solidFill>
            <a:srgbClr val="E79D7F"/>
          </a:solidFill>
        </p:grpSpPr>
        <p:sp>
          <p:nvSpPr>
            <p:cNvPr id="9" name="Rectangle 9"/>
            <p:cNvSpPr/>
            <p:nvPr/>
          </p:nvSpPr>
          <p:spPr bwMode="auto">
            <a:xfrm rot="16200000">
              <a:off x="430204" y="-430204"/>
              <a:ext cx="954069" cy="1814477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n-lt"/>
                <a:ea typeface="+mn-ea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16200000">
              <a:off x="2256234" y="-40243"/>
              <a:ext cx="954068" cy="1034556"/>
            </a:xfrm>
            <a:custGeom>
              <a:avLst/>
              <a:gdLst>
                <a:gd name="T0" fmla="*/ 0 w 954068"/>
                <a:gd name="T1" fmla="*/ 0 h 1034556"/>
                <a:gd name="T2" fmla="*/ 954068 w 954068"/>
                <a:gd name="T3" fmla="*/ 242046 h 1034556"/>
                <a:gd name="T4" fmla="*/ 954068 w 954068"/>
                <a:gd name="T5" fmla="*/ 792504 h 1034556"/>
                <a:gd name="T6" fmla="*/ 13447 w 954068"/>
                <a:gd name="T7" fmla="*/ 1034556 h 1034556"/>
                <a:gd name="T8" fmla="*/ 0 w 954068"/>
                <a:gd name="T9" fmla="*/ 0 h 1034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068" h="1034556">
                  <a:moveTo>
                    <a:pt x="0" y="0"/>
                  </a:moveTo>
                  <a:lnTo>
                    <a:pt x="954068" y="242046"/>
                  </a:lnTo>
                  <a:lnTo>
                    <a:pt x="954068" y="792504"/>
                  </a:lnTo>
                  <a:lnTo>
                    <a:pt x="13447" y="1034556"/>
                  </a:lnTo>
                  <a:cubicBezTo>
                    <a:pt x="13447" y="747977"/>
                    <a:pt x="0" y="28657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n-lt"/>
                <a:ea typeface="+mn-ea"/>
              </a:endParaRPr>
            </a:p>
          </p:txBody>
        </p:sp>
        <p:sp>
          <p:nvSpPr>
            <p:cNvPr id="11" name="Rectangle 9"/>
            <p:cNvSpPr/>
            <p:nvPr/>
          </p:nvSpPr>
          <p:spPr bwMode="auto">
            <a:xfrm rot="5400000" flipH="1">
              <a:off x="4071467" y="-430204"/>
              <a:ext cx="954069" cy="1814477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4069" h="1814477">
                  <a:moveTo>
                    <a:pt x="2" y="0"/>
                  </a:moveTo>
                  <a:lnTo>
                    <a:pt x="954069" y="1264019"/>
                  </a:lnTo>
                  <a:lnTo>
                    <a:pt x="954069" y="1814477"/>
                  </a:lnTo>
                  <a:lnTo>
                    <a:pt x="0" y="1155577"/>
                  </a:lnTo>
                  <a:cubicBezTo>
                    <a:pt x="1" y="851066"/>
                    <a:pt x="1" y="30451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n-lt"/>
                <a:ea typeface="+mn-ea"/>
              </a:endParaRPr>
            </a:p>
          </p:txBody>
        </p:sp>
        <p:sp>
          <p:nvSpPr>
            <p:cNvPr id="12" name="Rectangle 9"/>
            <p:cNvSpPr/>
            <p:nvPr/>
          </p:nvSpPr>
          <p:spPr bwMode="auto">
            <a:xfrm rot="16200000">
              <a:off x="1370113" y="-114199"/>
              <a:ext cx="927174" cy="1155574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n-lt"/>
                <a:ea typeface="+mn-ea"/>
              </a:endParaRPr>
            </a:p>
          </p:txBody>
        </p:sp>
        <p:sp>
          <p:nvSpPr>
            <p:cNvPr id="13" name="Rectangle 9"/>
            <p:cNvSpPr/>
            <p:nvPr/>
          </p:nvSpPr>
          <p:spPr bwMode="auto">
            <a:xfrm rot="5400000" flipH="1">
              <a:off x="3162051" y="-114200"/>
              <a:ext cx="927174" cy="1155574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1" y="900081"/>
                  </a:lnTo>
                  <a:cubicBezTo>
                    <a:pt x="1" y="568678"/>
                    <a:pt x="0" y="33140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62425" y="1042988"/>
            <a:ext cx="3943055" cy="4790458"/>
            <a:chOff x="4162425" y="1042988"/>
            <a:chExt cx="3943055" cy="4790458"/>
          </a:xfrm>
        </p:grpSpPr>
        <p:grpSp>
          <p:nvGrpSpPr>
            <p:cNvPr id="2" name="组合 16"/>
            <p:cNvGrpSpPr/>
            <p:nvPr/>
          </p:nvGrpSpPr>
          <p:grpSpPr bwMode="auto">
            <a:xfrm>
              <a:off x="4206327" y="1411818"/>
              <a:ext cx="3899153" cy="4421628"/>
              <a:chOff x="0" y="0"/>
              <a:chExt cx="2924098" cy="3315920"/>
            </a:xfrm>
            <a:solidFill>
              <a:srgbClr val="E79D7F"/>
            </a:solidFill>
          </p:grpSpPr>
          <p:sp>
            <p:nvSpPr>
              <p:cNvPr id="3" name="Rectangle 8"/>
              <p:cNvSpPr>
                <a:spLocks noChangeArrowheads="1"/>
              </p:cNvSpPr>
              <p:nvPr/>
            </p:nvSpPr>
            <p:spPr bwMode="auto">
              <a:xfrm rot="16200000">
                <a:off x="-1026291" y="1746370"/>
                <a:ext cx="2595840" cy="543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  <p:sp>
            <p:nvSpPr>
              <p:cNvPr id="4" name="Rectangle 9"/>
              <p:cNvSpPr>
                <a:spLocks noChangeArrowheads="1"/>
              </p:cNvSpPr>
              <p:nvPr/>
            </p:nvSpPr>
            <p:spPr bwMode="auto">
              <a:xfrm rot="16200000">
                <a:off x="-180852" y="1994799"/>
                <a:ext cx="2091783" cy="550456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  <p:sp>
            <p:nvSpPr>
              <p:cNvPr id="5" name="Rectangle 10"/>
              <p:cNvSpPr>
                <a:spLocks noChangeArrowheads="1"/>
              </p:cNvSpPr>
              <p:nvPr/>
            </p:nvSpPr>
            <p:spPr bwMode="auto">
              <a:xfrm rot="16200000">
                <a:off x="-199510" y="1386331"/>
                <a:ext cx="3315920" cy="543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  <p:sp>
            <p:nvSpPr>
              <p:cNvPr id="6" name="Rectangle 11"/>
              <p:cNvSpPr>
                <a:spLocks noChangeArrowheads="1"/>
              </p:cNvSpPr>
              <p:nvPr/>
            </p:nvSpPr>
            <p:spPr bwMode="auto">
              <a:xfrm rot="16200000">
                <a:off x="752141" y="1744569"/>
                <a:ext cx="2595842" cy="5468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  <p:sp>
            <p:nvSpPr>
              <p:cNvPr id="7" name="Rectangle 12"/>
              <p:cNvSpPr>
                <a:spLocks noChangeArrowheads="1"/>
              </p:cNvSpPr>
              <p:nvPr/>
            </p:nvSpPr>
            <p:spPr bwMode="auto">
              <a:xfrm rot="16200000">
                <a:off x="1133128" y="1524949"/>
                <a:ext cx="3027888" cy="5540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</p:grpSp>
        <p:grpSp>
          <p:nvGrpSpPr>
            <p:cNvPr id="14" name="组合 18"/>
            <p:cNvGrpSpPr/>
            <p:nvPr/>
          </p:nvGrpSpPr>
          <p:grpSpPr bwMode="auto">
            <a:xfrm>
              <a:off x="4162425" y="1744663"/>
              <a:ext cx="793750" cy="407987"/>
              <a:chOff x="0" y="0"/>
              <a:chExt cx="1182688" cy="688975"/>
            </a:xfrm>
            <a:solidFill>
              <a:srgbClr val="E79D7F"/>
            </a:solidFill>
          </p:grpSpPr>
          <p:sp>
            <p:nvSpPr>
              <p:cNvPr id="15" name="Freeform 16"/>
              <p:cNvSpPr/>
              <p:nvPr/>
            </p:nvSpPr>
            <p:spPr bwMode="auto">
              <a:xfrm>
                <a:off x="558800" y="0"/>
                <a:ext cx="623888" cy="384175"/>
              </a:xfrm>
              <a:custGeom>
                <a:avLst/>
                <a:gdLst>
                  <a:gd name="T0" fmla="*/ 2147483647 w 86"/>
                  <a:gd name="T1" fmla="*/ 2147483647 h 53"/>
                  <a:gd name="T2" fmla="*/ 2147483647 w 86"/>
                  <a:gd name="T3" fmla="*/ 2147483647 h 53"/>
                  <a:gd name="T4" fmla="*/ 2147483647 w 86"/>
                  <a:gd name="T5" fmla="*/ 0 h 53"/>
                  <a:gd name="T6" fmla="*/ 2147483647 w 86"/>
                  <a:gd name="T7" fmla="*/ 2147483647 h 53"/>
                  <a:gd name="T8" fmla="*/ 2147483647 w 86"/>
                  <a:gd name="T9" fmla="*/ 2147483647 h 53"/>
                  <a:gd name="T10" fmla="*/ 2147483647 w 86"/>
                  <a:gd name="T11" fmla="*/ 2147483647 h 53"/>
                  <a:gd name="T12" fmla="*/ 0 w 86"/>
                  <a:gd name="T13" fmla="*/ 2147483647 h 53"/>
                  <a:gd name="T14" fmla="*/ 2147483647 w 86"/>
                  <a:gd name="T15" fmla="*/ 2147483647 h 53"/>
                  <a:gd name="T16" fmla="*/ 2147483647 w 86"/>
                  <a:gd name="T17" fmla="*/ 2147483647 h 53"/>
                  <a:gd name="T18" fmla="*/ 2147483647 w 86"/>
                  <a:gd name="T19" fmla="*/ 2147483647 h 53"/>
                  <a:gd name="T20" fmla="*/ 2147483647 w 86"/>
                  <a:gd name="T21" fmla="*/ 2147483647 h 53"/>
                  <a:gd name="T22" fmla="*/ 2147483647 w 86"/>
                  <a:gd name="T23" fmla="*/ 2147483647 h 53"/>
                  <a:gd name="T24" fmla="*/ 2147483647 w 86"/>
                  <a:gd name="T25" fmla="*/ 2147483647 h 53"/>
                  <a:gd name="T26" fmla="*/ 2147483647 w 86"/>
                  <a:gd name="T27" fmla="*/ 2147483647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6" h="53">
                    <a:moveTo>
                      <a:pt x="67" y="21"/>
                    </a:moveTo>
                    <a:cubicBezTo>
                      <a:pt x="67" y="20"/>
                      <a:pt x="67" y="18"/>
                      <a:pt x="67" y="17"/>
                    </a:cubicBezTo>
                    <a:cubicBezTo>
                      <a:pt x="67" y="7"/>
                      <a:pt x="58" y="0"/>
                      <a:pt x="46" y="0"/>
                    </a:cubicBezTo>
                    <a:cubicBezTo>
                      <a:pt x="36" y="0"/>
                      <a:pt x="28" y="6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19" y="13"/>
                      <a:pt x="12" y="16"/>
                      <a:pt x="8" y="19"/>
                    </a:cubicBezTo>
                    <a:cubicBezTo>
                      <a:pt x="3" y="23"/>
                      <a:pt x="0" y="28"/>
                      <a:pt x="0" y="33"/>
                    </a:cubicBezTo>
                    <a:cubicBezTo>
                      <a:pt x="0" y="42"/>
                      <a:pt x="8" y="50"/>
                      <a:pt x="18" y="52"/>
                    </a:cubicBezTo>
                    <a:cubicBezTo>
                      <a:pt x="19" y="53"/>
                      <a:pt x="21" y="53"/>
                      <a:pt x="2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9" y="53"/>
                      <a:pt x="69" y="53"/>
                    </a:cubicBezTo>
                    <a:cubicBezTo>
                      <a:pt x="79" y="51"/>
                      <a:pt x="86" y="45"/>
                      <a:pt x="86" y="37"/>
                    </a:cubicBezTo>
                    <a:cubicBezTo>
                      <a:pt x="86" y="29"/>
                      <a:pt x="77" y="22"/>
                      <a:pt x="6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7"/>
              <p:cNvSpPr>
                <a:spLocks noEditPoints="1"/>
              </p:cNvSpPr>
              <p:nvPr/>
            </p:nvSpPr>
            <p:spPr bwMode="auto">
              <a:xfrm>
                <a:off x="0" y="122237"/>
                <a:ext cx="914400" cy="566738"/>
              </a:xfrm>
              <a:custGeom>
                <a:avLst/>
                <a:gdLst>
                  <a:gd name="T0" fmla="*/ 2147483647 w 126"/>
                  <a:gd name="T1" fmla="*/ 2147483647 h 78"/>
                  <a:gd name="T2" fmla="*/ 2147483647 w 126"/>
                  <a:gd name="T3" fmla="*/ 2147483647 h 78"/>
                  <a:gd name="T4" fmla="*/ 2147483647 w 126"/>
                  <a:gd name="T5" fmla="*/ 2147483647 h 78"/>
                  <a:gd name="T6" fmla="*/ 2147483647 w 126"/>
                  <a:gd name="T7" fmla="*/ 2147483647 h 78"/>
                  <a:gd name="T8" fmla="*/ 2147483647 w 126"/>
                  <a:gd name="T9" fmla="*/ 2147483647 h 78"/>
                  <a:gd name="T10" fmla="*/ 2147483647 w 126"/>
                  <a:gd name="T11" fmla="*/ 0 h 78"/>
                  <a:gd name="T12" fmla="*/ 2147483647 w 126"/>
                  <a:gd name="T13" fmla="*/ 2147483647 h 78"/>
                  <a:gd name="T14" fmla="*/ 2147483647 w 126"/>
                  <a:gd name="T15" fmla="*/ 2147483647 h 78"/>
                  <a:gd name="T16" fmla="*/ 0 w 126"/>
                  <a:gd name="T17" fmla="*/ 2147483647 h 78"/>
                  <a:gd name="T18" fmla="*/ 2147483647 w 126"/>
                  <a:gd name="T19" fmla="*/ 2147483647 h 78"/>
                  <a:gd name="T20" fmla="*/ 2147483647 w 126"/>
                  <a:gd name="T21" fmla="*/ 2147483647 h 78"/>
                  <a:gd name="T22" fmla="*/ 2147483647 w 126"/>
                  <a:gd name="T23" fmla="*/ 2147483647 h 78"/>
                  <a:gd name="T24" fmla="*/ 2147483647 w 126"/>
                  <a:gd name="T25" fmla="*/ 2147483647 h 78"/>
                  <a:gd name="T26" fmla="*/ 2147483647 w 126"/>
                  <a:gd name="T27" fmla="*/ 2147483647 h 78"/>
                  <a:gd name="T28" fmla="*/ 2147483647 w 126"/>
                  <a:gd name="T29" fmla="*/ 2147483647 h 78"/>
                  <a:gd name="T30" fmla="*/ 2147483647 w 126"/>
                  <a:gd name="T31" fmla="*/ 2147483647 h 78"/>
                  <a:gd name="T32" fmla="*/ 2147483647 w 126"/>
                  <a:gd name="T33" fmla="*/ 2147483647 h 78"/>
                  <a:gd name="T34" fmla="*/ 2147483647 w 126"/>
                  <a:gd name="T35" fmla="*/ 2147483647 h 78"/>
                  <a:gd name="T36" fmla="*/ 2147483647 w 126"/>
                  <a:gd name="T37" fmla="*/ 2147483647 h 78"/>
                  <a:gd name="T38" fmla="*/ 2147483647 w 126"/>
                  <a:gd name="T39" fmla="*/ 2147483647 h 78"/>
                  <a:gd name="T40" fmla="*/ 2147483647 w 126"/>
                  <a:gd name="T41" fmla="*/ 2147483647 h 78"/>
                  <a:gd name="T42" fmla="*/ 2147483647 w 126"/>
                  <a:gd name="T43" fmla="*/ 2147483647 h 78"/>
                  <a:gd name="T44" fmla="*/ 2147483647 w 126"/>
                  <a:gd name="T45" fmla="*/ 2147483647 h 78"/>
                  <a:gd name="T46" fmla="*/ 2147483647 w 126"/>
                  <a:gd name="T47" fmla="*/ 2147483647 h 78"/>
                  <a:gd name="T48" fmla="*/ 2147483647 w 126"/>
                  <a:gd name="T49" fmla="*/ 2147483647 h 78"/>
                  <a:gd name="T50" fmla="*/ 2147483647 w 126"/>
                  <a:gd name="T51" fmla="*/ 2147483647 h 78"/>
                  <a:gd name="T52" fmla="*/ 2147483647 w 126"/>
                  <a:gd name="T53" fmla="*/ 2147483647 h 78"/>
                  <a:gd name="T54" fmla="*/ 2147483647 w 126"/>
                  <a:gd name="T55" fmla="*/ 2147483647 h 78"/>
                  <a:gd name="T56" fmla="*/ 2147483647 w 126"/>
                  <a:gd name="T57" fmla="*/ 2147483647 h 78"/>
                  <a:gd name="T58" fmla="*/ 2147483647 w 126"/>
                  <a:gd name="T59" fmla="*/ 2147483647 h 7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6" h="78">
                    <a:moveTo>
                      <a:pt x="118" y="39"/>
                    </a:moveTo>
                    <a:cubicBezTo>
                      <a:pt x="96" y="39"/>
                      <a:pt x="96" y="39"/>
                      <a:pt x="96" y="39"/>
                    </a:cubicBezTo>
                    <a:cubicBezTo>
                      <a:pt x="95" y="39"/>
                      <a:pt x="94" y="38"/>
                      <a:pt x="92" y="38"/>
                    </a:cubicBezTo>
                    <a:cubicBezTo>
                      <a:pt x="81" y="35"/>
                      <a:pt x="73" y="27"/>
                      <a:pt x="73" y="17"/>
                    </a:cubicBezTo>
                    <a:cubicBezTo>
                      <a:pt x="73" y="11"/>
                      <a:pt x="76" y="6"/>
                      <a:pt x="81" y="2"/>
                    </a:cubicBezTo>
                    <a:cubicBezTo>
                      <a:pt x="77" y="1"/>
                      <a:pt x="73" y="0"/>
                      <a:pt x="68" y="0"/>
                    </a:cubicBezTo>
                    <a:cubicBezTo>
                      <a:pt x="53" y="0"/>
                      <a:pt x="40" y="8"/>
                      <a:pt x="38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17" y="20"/>
                      <a:pt x="0" y="33"/>
                      <a:pt x="0" y="49"/>
                    </a:cubicBezTo>
                    <a:cubicBezTo>
                      <a:pt x="0" y="62"/>
                      <a:pt x="11" y="73"/>
                      <a:pt x="26" y="76"/>
                    </a:cubicBezTo>
                    <a:cubicBezTo>
                      <a:pt x="28" y="77"/>
                      <a:pt x="30" y="78"/>
                      <a:pt x="32" y="78"/>
                    </a:cubicBezTo>
                    <a:cubicBezTo>
                      <a:pt x="99" y="78"/>
                      <a:pt x="99" y="78"/>
                      <a:pt x="99" y="78"/>
                    </a:cubicBezTo>
                    <a:cubicBezTo>
                      <a:pt x="100" y="78"/>
                      <a:pt x="101" y="78"/>
                      <a:pt x="102" y="77"/>
                    </a:cubicBezTo>
                    <a:cubicBezTo>
                      <a:pt x="115" y="75"/>
                      <a:pt x="126" y="66"/>
                      <a:pt x="126" y="54"/>
                    </a:cubicBezTo>
                    <a:cubicBezTo>
                      <a:pt x="126" y="48"/>
                      <a:pt x="123" y="43"/>
                      <a:pt x="118" y="39"/>
                    </a:cubicBezTo>
                    <a:close/>
                    <a:moveTo>
                      <a:pt x="36" y="58"/>
                    </a:moveTo>
                    <a:cubicBezTo>
                      <a:pt x="33" y="58"/>
                      <a:pt x="31" y="55"/>
                      <a:pt x="31" y="52"/>
                    </a:cubicBezTo>
                    <a:cubicBezTo>
                      <a:pt x="31" y="49"/>
                      <a:pt x="33" y="47"/>
                      <a:pt x="36" y="47"/>
                    </a:cubicBezTo>
                    <a:cubicBezTo>
                      <a:pt x="39" y="47"/>
                      <a:pt x="41" y="49"/>
                      <a:pt x="41" y="52"/>
                    </a:cubicBezTo>
                    <a:cubicBezTo>
                      <a:pt x="41" y="55"/>
                      <a:pt x="39" y="58"/>
                      <a:pt x="36" y="58"/>
                    </a:cubicBezTo>
                    <a:close/>
                    <a:moveTo>
                      <a:pt x="58" y="58"/>
                    </a:moveTo>
                    <a:cubicBezTo>
                      <a:pt x="56" y="58"/>
                      <a:pt x="53" y="56"/>
                      <a:pt x="53" y="53"/>
                    </a:cubicBezTo>
                    <a:cubicBezTo>
                      <a:pt x="53" y="50"/>
                      <a:pt x="56" y="47"/>
                      <a:pt x="58" y="47"/>
                    </a:cubicBezTo>
                    <a:cubicBezTo>
                      <a:pt x="61" y="47"/>
                      <a:pt x="64" y="50"/>
                      <a:pt x="64" y="53"/>
                    </a:cubicBezTo>
                    <a:cubicBezTo>
                      <a:pt x="64" y="56"/>
                      <a:pt x="61" y="58"/>
                      <a:pt x="58" y="58"/>
                    </a:cubicBezTo>
                    <a:close/>
                    <a:moveTo>
                      <a:pt x="81" y="58"/>
                    </a:moveTo>
                    <a:cubicBezTo>
                      <a:pt x="78" y="58"/>
                      <a:pt x="76" y="56"/>
                      <a:pt x="76" y="53"/>
                    </a:cubicBezTo>
                    <a:cubicBezTo>
                      <a:pt x="76" y="50"/>
                      <a:pt x="78" y="48"/>
                      <a:pt x="81" y="48"/>
                    </a:cubicBezTo>
                    <a:cubicBezTo>
                      <a:pt x="84" y="48"/>
                      <a:pt x="86" y="50"/>
                      <a:pt x="86" y="53"/>
                    </a:cubicBezTo>
                    <a:cubicBezTo>
                      <a:pt x="86" y="56"/>
                      <a:pt x="84" y="58"/>
                      <a:pt x="81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7" name="Freeform 16"/>
            <p:cNvSpPr/>
            <p:nvPr/>
          </p:nvSpPr>
          <p:spPr bwMode="auto">
            <a:xfrm>
              <a:off x="5097463" y="2698750"/>
              <a:ext cx="527050" cy="160338"/>
            </a:xfrm>
            <a:custGeom>
              <a:avLst/>
              <a:gdLst>
                <a:gd name="T0" fmla="*/ 2147483647 w 86"/>
                <a:gd name="T1" fmla="*/ 2147483647 h 53"/>
                <a:gd name="T2" fmla="*/ 2147483647 w 86"/>
                <a:gd name="T3" fmla="*/ 2147483647 h 53"/>
                <a:gd name="T4" fmla="*/ 2147483647 w 86"/>
                <a:gd name="T5" fmla="*/ 0 h 53"/>
                <a:gd name="T6" fmla="*/ 2147483647 w 86"/>
                <a:gd name="T7" fmla="*/ 2147483647 h 53"/>
                <a:gd name="T8" fmla="*/ 2147483647 w 86"/>
                <a:gd name="T9" fmla="*/ 2147483647 h 53"/>
                <a:gd name="T10" fmla="*/ 2147483647 w 86"/>
                <a:gd name="T11" fmla="*/ 2147483647 h 53"/>
                <a:gd name="T12" fmla="*/ 0 w 86"/>
                <a:gd name="T13" fmla="*/ 2147483647 h 53"/>
                <a:gd name="T14" fmla="*/ 2147483647 w 86"/>
                <a:gd name="T15" fmla="*/ 2147483647 h 53"/>
                <a:gd name="T16" fmla="*/ 2147483647 w 86"/>
                <a:gd name="T17" fmla="*/ 2147483647 h 53"/>
                <a:gd name="T18" fmla="*/ 2147483647 w 86"/>
                <a:gd name="T19" fmla="*/ 2147483647 h 53"/>
                <a:gd name="T20" fmla="*/ 2147483647 w 86"/>
                <a:gd name="T21" fmla="*/ 2147483647 h 53"/>
                <a:gd name="T22" fmla="*/ 2147483647 w 86"/>
                <a:gd name="T23" fmla="*/ 2147483647 h 53"/>
                <a:gd name="T24" fmla="*/ 2147483647 w 86"/>
                <a:gd name="T25" fmla="*/ 2147483647 h 53"/>
                <a:gd name="T26" fmla="*/ 2147483647 w 86"/>
                <a:gd name="T27" fmla="*/ 214748364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5891213" y="1042988"/>
              <a:ext cx="527050" cy="163512"/>
            </a:xfrm>
            <a:custGeom>
              <a:avLst/>
              <a:gdLst>
                <a:gd name="T0" fmla="*/ 2147483647 w 86"/>
                <a:gd name="T1" fmla="*/ 2147483647 h 53"/>
                <a:gd name="T2" fmla="*/ 2147483647 w 86"/>
                <a:gd name="T3" fmla="*/ 2147483647 h 53"/>
                <a:gd name="T4" fmla="*/ 2147483647 w 86"/>
                <a:gd name="T5" fmla="*/ 0 h 53"/>
                <a:gd name="T6" fmla="*/ 2147483647 w 86"/>
                <a:gd name="T7" fmla="*/ 2147483647 h 53"/>
                <a:gd name="T8" fmla="*/ 2147483647 w 86"/>
                <a:gd name="T9" fmla="*/ 2147483647 h 53"/>
                <a:gd name="T10" fmla="*/ 2147483647 w 86"/>
                <a:gd name="T11" fmla="*/ 2147483647 h 53"/>
                <a:gd name="T12" fmla="*/ 0 w 86"/>
                <a:gd name="T13" fmla="*/ 2147483647 h 53"/>
                <a:gd name="T14" fmla="*/ 2147483647 w 86"/>
                <a:gd name="T15" fmla="*/ 2147483647 h 53"/>
                <a:gd name="T16" fmla="*/ 2147483647 w 86"/>
                <a:gd name="T17" fmla="*/ 2147483647 h 53"/>
                <a:gd name="T18" fmla="*/ 2147483647 w 86"/>
                <a:gd name="T19" fmla="*/ 2147483647 h 53"/>
                <a:gd name="T20" fmla="*/ 2147483647 w 86"/>
                <a:gd name="T21" fmla="*/ 2147483647 h 53"/>
                <a:gd name="T22" fmla="*/ 2147483647 w 86"/>
                <a:gd name="T23" fmla="*/ 2147483647 h 53"/>
                <a:gd name="T24" fmla="*/ 2147483647 w 86"/>
                <a:gd name="T25" fmla="*/ 2147483647 h 53"/>
                <a:gd name="T26" fmla="*/ 2147483647 w 86"/>
                <a:gd name="T27" fmla="*/ 214748364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6675438" y="2017713"/>
              <a:ext cx="528637" cy="161925"/>
            </a:xfrm>
            <a:custGeom>
              <a:avLst/>
              <a:gdLst>
                <a:gd name="T0" fmla="*/ 2147483647 w 86"/>
                <a:gd name="T1" fmla="*/ 2147483647 h 53"/>
                <a:gd name="T2" fmla="*/ 2147483647 w 86"/>
                <a:gd name="T3" fmla="*/ 2147483647 h 53"/>
                <a:gd name="T4" fmla="*/ 2147483647 w 86"/>
                <a:gd name="T5" fmla="*/ 0 h 53"/>
                <a:gd name="T6" fmla="*/ 2147483647 w 86"/>
                <a:gd name="T7" fmla="*/ 2147483647 h 53"/>
                <a:gd name="T8" fmla="*/ 2147483647 w 86"/>
                <a:gd name="T9" fmla="*/ 2147483647 h 53"/>
                <a:gd name="T10" fmla="*/ 2147483647 w 86"/>
                <a:gd name="T11" fmla="*/ 2147483647 h 53"/>
                <a:gd name="T12" fmla="*/ 0 w 86"/>
                <a:gd name="T13" fmla="*/ 2147483647 h 53"/>
                <a:gd name="T14" fmla="*/ 2147483647 w 86"/>
                <a:gd name="T15" fmla="*/ 2147483647 h 53"/>
                <a:gd name="T16" fmla="*/ 2147483647 w 86"/>
                <a:gd name="T17" fmla="*/ 2147483647 h 53"/>
                <a:gd name="T18" fmla="*/ 2147483647 w 86"/>
                <a:gd name="T19" fmla="*/ 2147483647 h 53"/>
                <a:gd name="T20" fmla="*/ 2147483647 w 86"/>
                <a:gd name="T21" fmla="*/ 2147483647 h 53"/>
                <a:gd name="T22" fmla="*/ 2147483647 w 86"/>
                <a:gd name="T23" fmla="*/ 2147483647 h 53"/>
                <a:gd name="T24" fmla="*/ 2147483647 w 86"/>
                <a:gd name="T25" fmla="*/ 2147483647 h 53"/>
                <a:gd name="T26" fmla="*/ 2147483647 w 86"/>
                <a:gd name="T27" fmla="*/ 214748364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7472363" y="1422400"/>
              <a:ext cx="527050" cy="163513"/>
            </a:xfrm>
            <a:custGeom>
              <a:avLst/>
              <a:gdLst>
                <a:gd name="T0" fmla="*/ 2147483647 w 86"/>
                <a:gd name="T1" fmla="*/ 2147483647 h 53"/>
                <a:gd name="T2" fmla="*/ 2147483647 w 86"/>
                <a:gd name="T3" fmla="*/ 2147483647 h 53"/>
                <a:gd name="T4" fmla="*/ 2147483647 w 86"/>
                <a:gd name="T5" fmla="*/ 0 h 53"/>
                <a:gd name="T6" fmla="*/ 2147483647 w 86"/>
                <a:gd name="T7" fmla="*/ 2147483647 h 53"/>
                <a:gd name="T8" fmla="*/ 2147483647 w 86"/>
                <a:gd name="T9" fmla="*/ 2147483647 h 53"/>
                <a:gd name="T10" fmla="*/ 2147483647 w 86"/>
                <a:gd name="T11" fmla="*/ 2147483647 h 53"/>
                <a:gd name="T12" fmla="*/ 0 w 86"/>
                <a:gd name="T13" fmla="*/ 2147483647 h 53"/>
                <a:gd name="T14" fmla="*/ 2147483647 w 86"/>
                <a:gd name="T15" fmla="*/ 2147483647 h 53"/>
                <a:gd name="T16" fmla="*/ 2147483647 w 86"/>
                <a:gd name="T17" fmla="*/ 2147483647 h 53"/>
                <a:gd name="T18" fmla="*/ 2147483647 w 86"/>
                <a:gd name="T19" fmla="*/ 2147483647 h 53"/>
                <a:gd name="T20" fmla="*/ 2147483647 w 86"/>
                <a:gd name="T21" fmla="*/ 2147483647 h 53"/>
                <a:gd name="T22" fmla="*/ 2147483647 w 86"/>
                <a:gd name="T23" fmla="*/ 2147483647 h 53"/>
                <a:gd name="T24" fmla="*/ 2147483647 w 86"/>
                <a:gd name="T25" fmla="*/ 2147483647 h 53"/>
                <a:gd name="T26" fmla="*/ 2147483647 w 86"/>
                <a:gd name="T27" fmla="*/ 214748364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矩形 33"/>
          <p:cNvSpPr>
            <a:spLocks noChangeArrowheads="1"/>
          </p:cNvSpPr>
          <p:nvPr/>
        </p:nvSpPr>
        <p:spPr bwMode="auto">
          <a:xfrm>
            <a:off x="4017963" y="2533650"/>
            <a:ext cx="1077912" cy="2349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2" name="矩形 34"/>
          <p:cNvSpPr>
            <a:spLocks noChangeArrowheads="1"/>
          </p:cNvSpPr>
          <p:nvPr/>
        </p:nvSpPr>
        <p:spPr bwMode="auto">
          <a:xfrm>
            <a:off x="7188654" y="2042659"/>
            <a:ext cx="1077913" cy="2349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25" name="矩形 37"/>
          <p:cNvSpPr>
            <a:spLocks noChangeArrowheads="1"/>
          </p:cNvSpPr>
          <p:nvPr/>
        </p:nvSpPr>
        <p:spPr bwMode="auto">
          <a:xfrm>
            <a:off x="5616575" y="1562100"/>
            <a:ext cx="1077913" cy="2349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3200" b="1">
              <a:solidFill>
                <a:srgbClr val="FFFFFF"/>
              </a:solidFill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799297" y="1941436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29" name="TextBox 20"/>
          <p:cNvSpPr txBox="1"/>
          <p:nvPr/>
        </p:nvSpPr>
        <p:spPr>
          <a:xfrm>
            <a:off x="799297" y="2310768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30" name="TextBox 19"/>
          <p:cNvSpPr txBox="1"/>
          <p:nvPr/>
        </p:nvSpPr>
        <p:spPr>
          <a:xfrm>
            <a:off x="8361240" y="3291265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31" name="TextBox 20"/>
          <p:cNvSpPr txBox="1"/>
          <p:nvPr/>
        </p:nvSpPr>
        <p:spPr>
          <a:xfrm>
            <a:off x="8361240" y="3660597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</p:spTree>
    <p:extLst>
      <p:ext uri="{BB962C8B-B14F-4D97-AF65-F5344CB8AC3E}">
        <p14:creationId xmlns:p14="http://schemas.microsoft.com/office/powerpoint/2010/main" val="342444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404813" y="1492930"/>
            <a:ext cx="11380787" cy="4162425"/>
            <a:chOff x="404813" y="1492930"/>
            <a:chExt cx="11380787" cy="4162425"/>
          </a:xfrm>
        </p:grpSpPr>
        <p:sp>
          <p:nvSpPr>
            <p:cNvPr id="2" name="矩形 1"/>
            <p:cNvSpPr/>
            <p:nvPr/>
          </p:nvSpPr>
          <p:spPr>
            <a:xfrm>
              <a:off x="7905750" y="1628775"/>
              <a:ext cx="3524250" cy="3897313"/>
            </a:xfrm>
            <a:prstGeom prst="rect">
              <a:avLst/>
            </a:prstGeom>
            <a:solidFill>
              <a:srgbClr val="E3ECD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62000" y="1628775"/>
              <a:ext cx="3386138" cy="3897313"/>
            </a:xfrm>
            <a:prstGeom prst="rect">
              <a:avLst/>
            </a:prstGeom>
            <a:solidFill>
              <a:srgbClr val="E3ECD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04813" y="1628775"/>
              <a:ext cx="3743325" cy="661988"/>
            </a:xfrm>
            <a:prstGeom prst="rect">
              <a:avLst/>
            </a:prstGeom>
            <a:solidFill>
              <a:srgbClr val="E3ECD5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043863" y="4857750"/>
              <a:ext cx="3741737" cy="661988"/>
            </a:xfrm>
            <a:prstGeom prst="rect">
              <a:avLst/>
            </a:prstGeom>
            <a:solidFill>
              <a:srgbClr val="E3ECD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>
              <a:off x="11430000" y="4583113"/>
              <a:ext cx="355600" cy="280987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7" name="直角三角形 6"/>
            <p:cNvSpPr/>
            <p:nvPr/>
          </p:nvSpPr>
          <p:spPr>
            <a:xfrm rot="10800000">
              <a:off x="404813" y="2290763"/>
              <a:ext cx="357187" cy="280987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8" name="直角三角形 7"/>
            <p:cNvSpPr/>
            <p:nvPr/>
          </p:nvSpPr>
          <p:spPr>
            <a:xfrm rot="16200000">
              <a:off x="7377113" y="4859337"/>
              <a:ext cx="661988" cy="671513"/>
            </a:xfrm>
            <a:prstGeom prst="rtTriangle">
              <a:avLst/>
            </a:prstGeom>
            <a:solidFill>
              <a:schemeClr val="bg1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9" name="直角三角形 8"/>
            <p:cNvSpPr/>
            <p:nvPr/>
          </p:nvSpPr>
          <p:spPr>
            <a:xfrm rot="5400000">
              <a:off x="4152900" y="1624013"/>
              <a:ext cx="661988" cy="671512"/>
            </a:xfrm>
            <a:prstGeom prst="rtTriangl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10" name="文本框 12"/>
            <p:cNvSpPr txBox="1">
              <a:spLocks noChangeArrowheads="1"/>
            </p:cNvSpPr>
            <p:nvPr/>
          </p:nvSpPr>
          <p:spPr bwMode="auto">
            <a:xfrm>
              <a:off x="8477250" y="4953000"/>
              <a:ext cx="27622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02.</a:t>
              </a:r>
              <a:r>
                <a:rPr lang="zh-CN" altLang="en-US" sz="2400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1" name="文本框 12"/>
            <p:cNvSpPr txBox="1">
              <a:spLocks noChangeArrowheads="1"/>
            </p:cNvSpPr>
            <p:nvPr/>
          </p:nvSpPr>
          <p:spPr bwMode="auto">
            <a:xfrm>
              <a:off x="1143000" y="1728788"/>
              <a:ext cx="295275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5" tIns="45719" rIns="91435" bIns="45719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01.</a:t>
              </a:r>
              <a:r>
                <a:rPr lang="zh-CN" altLang="en-US" sz="2400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3" name="TextBox 35"/>
            <p:cNvSpPr txBox="1">
              <a:spLocks noChangeArrowheads="1"/>
            </p:cNvSpPr>
            <p:nvPr/>
          </p:nvSpPr>
          <p:spPr bwMode="auto">
            <a:xfrm>
              <a:off x="1004207" y="2444750"/>
              <a:ext cx="2667000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模板内颜色可以替换为自己的颜色，图片也可以替换为自己的图片。图表以简单实用、易修改为设计原则</a:t>
              </a:r>
              <a:endPara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  <a:p>
              <a:pPr eaLnBrk="1" hangingPunct="1"/>
              <a:endParaRPr lang="en-US" altLang="zh-CN">
                <a:solidFill>
                  <a:srgbClr val="E184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35"/>
            <p:cNvSpPr txBox="1">
              <a:spLocks noChangeArrowheads="1"/>
            </p:cNvSpPr>
            <p:nvPr/>
          </p:nvSpPr>
          <p:spPr bwMode="auto">
            <a:xfrm>
              <a:off x="8382000" y="2857500"/>
              <a:ext cx="2667000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模板内颜色可以替换为自己的颜色，图片也可以替换为自己的图片。图表以简单实用、易修改为设计原则</a:t>
              </a:r>
              <a:endPara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  <a:p>
              <a:pPr eaLnBrk="1" hangingPunct="1"/>
              <a:endParaRPr lang="en-US" altLang="zh-CN">
                <a:solidFill>
                  <a:srgbClr val="E184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500" y="1492930"/>
              <a:ext cx="4191000" cy="41624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610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791199" y="2104571"/>
            <a:ext cx="4144680" cy="19304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815772" y="1955346"/>
            <a:ext cx="5264148" cy="1990664"/>
            <a:chOff x="4282621" y="2253192"/>
            <a:chExt cx="3893157" cy="1472216"/>
          </a:xfrm>
        </p:grpSpPr>
        <p:cxnSp>
          <p:nvCxnSpPr>
            <p:cNvPr id="2" name="MH_Other_1"/>
            <p:cNvCxnSpPr>
              <a:cxnSpLocks noChangeShapeType="1"/>
            </p:cNvCxnSpPr>
            <p:nvPr/>
          </p:nvCxnSpPr>
          <p:spPr bwMode="auto">
            <a:xfrm flipV="1">
              <a:off x="6397171" y="2912835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MH_Other_2"/>
            <p:cNvCxnSpPr>
              <a:cxnSpLocks noChangeShapeType="1"/>
            </p:cNvCxnSpPr>
            <p:nvPr/>
          </p:nvCxnSpPr>
          <p:spPr bwMode="auto">
            <a:xfrm>
              <a:off x="7006771" y="2904898"/>
              <a:ext cx="7429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" name="MH_Other_3"/>
            <p:cNvCxnSpPr>
              <a:cxnSpLocks noChangeShapeType="1"/>
            </p:cNvCxnSpPr>
            <p:nvPr/>
          </p:nvCxnSpPr>
          <p:spPr bwMode="auto">
            <a:xfrm>
              <a:off x="4282621" y="3446235"/>
              <a:ext cx="21145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MH_Other_4"/>
            <p:cNvSpPr txBox="1">
              <a:spLocks noChangeArrowheads="1"/>
            </p:cNvSpPr>
            <p:nvPr/>
          </p:nvSpPr>
          <p:spPr bwMode="auto">
            <a:xfrm>
              <a:off x="6481916" y="2253192"/>
              <a:ext cx="1693862" cy="68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</a:t>
              </a:r>
              <a:r>
                <a:rPr lang="en-US" altLang="zh-CN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3</a:t>
              </a:r>
              <a:endParaRPr lang="en-US" sz="5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6" name="MH_SubTitle_1"/>
            <p:cNvSpPr txBox="1">
              <a:spLocks noChangeArrowheads="1"/>
            </p:cNvSpPr>
            <p:nvPr/>
          </p:nvSpPr>
          <p:spPr bwMode="auto">
            <a:xfrm>
              <a:off x="4297589" y="2933245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32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128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52"/>
          <p:cNvSpPr/>
          <p:nvPr/>
        </p:nvSpPr>
        <p:spPr>
          <a:xfrm>
            <a:off x="8050213" y="2833688"/>
            <a:ext cx="1728787" cy="1416050"/>
          </a:xfrm>
          <a:prstGeom prst="roundRect">
            <a:avLst/>
          </a:prstGeom>
          <a:solidFill>
            <a:srgbClr val="ECB29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" name="圆角矩形 53"/>
          <p:cNvSpPr/>
          <p:nvPr/>
        </p:nvSpPr>
        <p:spPr>
          <a:xfrm>
            <a:off x="9955213" y="4379913"/>
            <a:ext cx="1728787" cy="141128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5" name="组合 4"/>
          <p:cNvGrpSpPr/>
          <p:nvPr/>
        </p:nvGrpSpPr>
        <p:grpSpPr>
          <a:xfrm>
            <a:off x="4417519" y="1293760"/>
            <a:ext cx="7178469" cy="4498065"/>
            <a:chOff x="4412342" y="1248229"/>
            <a:chExt cx="7170058" cy="4339770"/>
          </a:xfrm>
          <a:blipFill dpi="0" rotWithShape="1">
            <a:blip r:embed="rId3"/>
            <a:srcRect/>
            <a:stretch>
              <a:fillRect l="-17000" t="-18000" r="-75000" b="-9000"/>
            </a:stretch>
          </a:blipFill>
        </p:grpSpPr>
        <p:sp>
          <p:nvSpPr>
            <p:cNvPr id="6" name="圆角矩形 55"/>
            <p:cNvSpPr/>
            <p:nvPr/>
          </p:nvSpPr>
          <p:spPr>
            <a:xfrm>
              <a:off x="8040914" y="1248229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7" name="圆角矩形 56"/>
            <p:cNvSpPr/>
            <p:nvPr/>
          </p:nvSpPr>
          <p:spPr>
            <a:xfrm>
              <a:off x="6226628" y="1248229"/>
              <a:ext cx="1727200" cy="1364342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8" name="圆角矩形 57"/>
            <p:cNvSpPr/>
            <p:nvPr/>
          </p:nvSpPr>
          <p:spPr>
            <a:xfrm>
              <a:off x="4412342" y="1248229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9" name="圆角矩形 58"/>
            <p:cNvSpPr/>
            <p:nvPr/>
          </p:nvSpPr>
          <p:spPr>
            <a:xfrm>
              <a:off x="9855200" y="2735943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0" name="圆角矩形 59"/>
            <p:cNvSpPr/>
            <p:nvPr/>
          </p:nvSpPr>
          <p:spPr>
            <a:xfrm>
              <a:off x="6226628" y="2735943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1" name="圆角矩形 60"/>
            <p:cNvSpPr/>
            <p:nvPr/>
          </p:nvSpPr>
          <p:spPr>
            <a:xfrm>
              <a:off x="4412342" y="2735943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  <p:sp>
          <p:nvSpPr>
            <p:cNvPr id="12" name="圆角矩形 61"/>
            <p:cNvSpPr/>
            <p:nvPr/>
          </p:nvSpPr>
          <p:spPr>
            <a:xfrm>
              <a:off x="8128000" y="4223657"/>
              <a:ext cx="1727200" cy="13643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/>
            </a:p>
          </p:txBody>
        </p:sp>
      </p:grpSp>
      <p:sp>
        <p:nvSpPr>
          <p:cNvPr id="16" name="TextBox 21"/>
          <p:cNvSpPr txBox="1">
            <a:spLocks noChangeArrowheads="1"/>
          </p:cNvSpPr>
          <p:nvPr/>
        </p:nvSpPr>
        <p:spPr bwMode="auto">
          <a:xfrm>
            <a:off x="8069035" y="2921228"/>
            <a:ext cx="1905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kern="1100" spc="110">
                <a:solidFill>
                  <a:schemeClr val="bg1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</a:t>
            </a:r>
            <a:endParaRPr lang="zh-CN" altLang="en-US" sz="1600" b="1">
              <a:solidFill>
                <a:schemeClr val="bg1"/>
              </a:solidFill>
            </a:endParaRPr>
          </a:p>
        </p:txBody>
      </p:sp>
      <p:pic>
        <p:nvPicPr>
          <p:cNvPr id="17" name="图片 23" descr="99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4572000"/>
            <a:ext cx="963613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292783" y="1114123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2497" y="1483453"/>
            <a:ext cx="3032474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模板内颜色可以替换为自己的颜色，图片也可以替换为自己的图片。图表以简单实用、易修改为设计原则</a:t>
            </a:r>
            <a:endParaRPr lang="en-US" altLang="zh-CN" kern="1100" spc="11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</a:t>
            </a:r>
            <a:endParaRPr lang="en-US" altLang="zh-CN" kern="1100" spc="11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2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698172" y="1274536"/>
            <a:ext cx="1970088" cy="2190750"/>
            <a:chOff x="1219200" y="1797050"/>
            <a:chExt cx="1970088" cy="2190750"/>
          </a:xfrm>
        </p:grpSpPr>
        <p:sp>
          <p:nvSpPr>
            <p:cNvPr id="2" name="矩形 1"/>
            <p:cNvSpPr/>
            <p:nvPr/>
          </p:nvSpPr>
          <p:spPr>
            <a:xfrm>
              <a:off x="1763713" y="2430463"/>
              <a:ext cx="346075" cy="1073150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319213" y="1933575"/>
              <a:ext cx="344487" cy="1566863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208213" y="2162175"/>
              <a:ext cx="344487" cy="1338263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651125" y="1797050"/>
              <a:ext cx="346075" cy="1701800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220788" y="3498850"/>
              <a:ext cx="1860550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219200" y="3987800"/>
              <a:ext cx="185896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61"/>
            <p:cNvSpPr txBox="1">
              <a:spLocks noChangeArrowheads="1"/>
            </p:cNvSpPr>
            <p:nvPr/>
          </p:nvSpPr>
          <p:spPr bwMode="auto">
            <a:xfrm>
              <a:off x="1279525" y="3490913"/>
              <a:ext cx="576263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Q1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9" name="文本框 62"/>
            <p:cNvSpPr txBox="1">
              <a:spLocks noChangeArrowheads="1"/>
            </p:cNvSpPr>
            <p:nvPr/>
          </p:nvSpPr>
          <p:spPr bwMode="auto">
            <a:xfrm>
              <a:off x="1698625" y="3502025"/>
              <a:ext cx="5762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Q2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10" name="文本框 63"/>
            <p:cNvSpPr txBox="1">
              <a:spLocks noChangeArrowheads="1"/>
            </p:cNvSpPr>
            <p:nvPr/>
          </p:nvSpPr>
          <p:spPr bwMode="auto">
            <a:xfrm>
              <a:off x="2162175" y="3502025"/>
              <a:ext cx="5778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Q3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11" name="文本框 64"/>
            <p:cNvSpPr txBox="1">
              <a:spLocks noChangeArrowheads="1"/>
            </p:cNvSpPr>
            <p:nvPr/>
          </p:nvSpPr>
          <p:spPr bwMode="auto">
            <a:xfrm>
              <a:off x="2613025" y="3502025"/>
              <a:ext cx="5762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Q4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083628" y="1639661"/>
            <a:ext cx="1971675" cy="1809750"/>
            <a:chOff x="3733800" y="2162175"/>
            <a:chExt cx="1971675" cy="1809750"/>
          </a:xfrm>
        </p:grpSpPr>
        <p:sp>
          <p:nvSpPr>
            <p:cNvPr id="12" name="矩形 11"/>
            <p:cNvSpPr/>
            <p:nvPr/>
          </p:nvSpPr>
          <p:spPr>
            <a:xfrm>
              <a:off x="4279900" y="2162175"/>
              <a:ext cx="344488" cy="1323975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835400" y="2801938"/>
              <a:ext cx="344488" cy="682625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724400" y="2801938"/>
              <a:ext cx="344488" cy="682625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167313" y="2514600"/>
              <a:ext cx="344487" cy="966788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3736975" y="3481388"/>
              <a:ext cx="1858963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733800" y="3971925"/>
              <a:ext cx="18605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75"/>
            <p:cNvSpPr txBox="1">
              <a:spLocks noChangeArrowheads="1"/>
            </p:cNvSpPr>
            <p:nvPr/>
          </p:nvSpPr>
          <p:spPr bwMode="auto">
            <a:xfrm>
              <a:off x="3794125" y="3473450"/>
              <a:ext cx="5778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Q1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19" name="文本框 76"/>
            <p:cNvSpPr txBox="1">
              <a:spLocks noChangeArrowheads="1"/>
            </p:cNvSpPr>
            <p:nvPr/>
          </p:nvSpPr>
          <p:spPr bwMode="auto">
            <a:xfrm>
              <a:off x="4214813" y="3486150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Q2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20" name="文本框 77"/>
            <p:cNvSpPr txBox="1">
              <a:spLocks noChangeArrowheads="1"/>
            </p:cNvSpPr>
            <p:nvPr/>
          </p:nvSpPr>
          <p:spPr bwMode="auto">
            <a:xfrm>
              <a:off x="4678363" y="3486150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Q3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21" name="文本框 78"/>
            <p:cNvSpPr txBox="1">
              <a:spLocks noChangeArrowheads="1"/>
            </p:cNvSpPr>
            <p:nvPr/>
          </p:nvSpPr>
          <p:spPr bwMode="auto">
            <a:xfrm>
              <a:off x="5129213" y="3486150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Q4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195355" y="1609499"/>
            <a:ext cx="1970087" cy="1825625"/>
            <a:chOff x="6323013" y="2132013"/>
            <a:chExt cx="1970087" cy="1825625"/>
          </a:xfrm>
        </p:grpSpPr>
        <p:sp>
          <p:nvSpPr>
            <p:cNvPr id="22" name="矩形 21"/>
            <p:cNvSpPr/>
            <p:nvPr/>
          </p:nvSpPr>
          <p:spPr>
            <a:xfrm>
              <a:off x="6869113" y="2668588"/>
              <a:ext cx="344487" cy="803275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423025" y="2668588"/>
              <a:ext cx="346075" cy="801687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312025" y="2398713"/>
              <a:ext cx="344488" cy="1071562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756525" y="2132013"/>
              <a:ext cx="344488" cy="1335087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6324600" y="3467100"/>
              <a:ext cx="1860550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6323013" y="3957638"/>
              <a:ext cx="18589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89"/>
            <p:cNvSpPr txBox="1">
              <a:spLocks noChangeArrowheads="1"/>
            </p:cNvSpPr>
            <p:nvPr/>
          </p:nvSpPr>
          <p:spPr bwMode="auto">
            <a:xfrm>
              <a:off x="6383338" y="3460750"/>
              <a:ext cx="576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Q1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29" name="文本框 90"/>
            <p:cNvSpPr txBox="1">
              <a:spLocks noChangeArrowheads="1"/>
            </p:cNvSpPr>
            <p:nvPr/>
          </p:nvSpPr>
          <p:spPr bwMode="auto">
            <a:xfrm>
              <a:off x="6802438" y="3471863"/>
              <a:ext cx="5762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Q2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30" name="文本框 91"/>
            <p:cNvSpPr txBox="1">
              <a:spLocks noChangeArrowheads="1"/>
            </p:cNvSpPr>
            <p:nvPr/>
          </p:nvSpPr>
          <p:spPr bwMode="auto">
            <a:xfrm>
              <a:off x="7267575" y="3471863"/>
              <a:ext cx="57626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Q3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  <p:sp>
          <p:nvSpPr>
            <p:cNvPr id="31" name="文本框 92"/>
            <p:cNvSpPr txBox="1">
              <a:spLocks noChangeArrowheads="1"/>
            </p:cNvSpPr>
            <p:nvPr/>
          </p:nvSpPr>
          <p:spPr bwMode="auto">
            <a:xfrm>
              <a:off x="7716838" y="3471863"/>
              <a:ext cx="576262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E1845F"/>
                  </a:solidFill>
                </a:rPr>
                <a:t>Q4</a:t>
              </a:r>
              <a:endParaRPr lang="zh-CN" altLang="en-US">
                <a:solidFill>
                  <a:srgbClr val="E1845F"/>
                </a:solidFill>
              </a:endParaRPr>
            </a:p>
          </p:txBody>
        </p:sp>
      </p:grpSp>
      <p:sp>
        <p:nvSpPr>
          <p:cNvPr id="44" name="TextBox 19"/>
          <p:cNvSpPr txBox="1"/>
          <p:nvPr/>
        </p:nvSpPr>
        <p:spPr>
          <a:xfrm>
            <a:off x="1713697" y="3407380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45" name="TextBox 20"/>
          <p:cNvSpPr txBox="1"/>
          <p:nvPr/>
        </p:nvSpPr>
        <p:spPr>
          <a:xfrm>
            <a:off x="1655640" y="3791225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49" name="TextBox 19"/>
          <p:cNvSpPr txBox="1"/>
          <p:nvPr/>
        </p:nvSpPr>
        <p:spPr>
          <a:xfrm>
            <a:off x="4935869" y="3407380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0" name="TextBox 20"/>
          <p:cNvSpPr txBox="1"/>
          <p:nvPr/>
        </p:nvSpPr>
        <p:spPr>
          <a:xfrm>
            <a:off x="4877812" y="3791225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51" name="TextBox 19"/>
          <p:cNvSpPr txBox="1"/>
          <p:nvPr/>
        </p:nvSpPr>
        <p:spPr>
          <a:xfrm>
            <a:off x="8085469" y="3407380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2" name="TextBox 20"/>
          <p:cNvSpPr txBox="1"/>
          <p:nvPr/>
        </p:nvSpPr>
        <p:spPr>
          <a:xfrm>
            <a:off x="8027412" y="3791225"/>
            <a:ext cx="306150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</p:spTree>
    <p:extLst>
      <p:ext uri="{BB962C8B-B14F-4D97-AF65-F5344CB8AC3E}">
        <p14:creationId xmlns:p14="http://schemas.microsoft.com/office/powerpoint/2010/main" val="297246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2344964" y="1200151"/>
            <a:ext cx="8141153" cy="2930752"/>
            <a:chOff x="2344964" y="1200151"/>
            <a:chExt cx="8141153" cy="2930752"/>
          </a:xfrm>
        </p:grpSpPr>
        <p:grpSp>
          <p:nvGrpSpPr>
            <p:cNvPr id="44" name="组合 43"/>
            <p:cNvGrpSpPr/>
            <p:nvPr/>
          </p:nvGrpSpPr>
          <p:grpSpPr>
            <a:xfrm>
              <a:off x="2344964" y="1214665"/>
              <a:ext cx="1547813" cy="2916238"/>
              <a:chOff x="1416050" y="1606550"/>
              <a:chExt cx="1547813" cy="2916238"/>
            </a:xfrm>
          </p:grpSpPr>
          <p:grpSp>
            <p:nvGrpSpPr>
              <p:cNvPr id="2" name="组合 4"/>
              <p:cNvGrpSpPr/>
              <p:nvPr/>
            </p:nvGrpSpPr>
            <p:grpSpPr bwMode="auto">
              <a:xfrm>
                <a:off x="1416050" y="1606550"/>
                <a:ext cx="1174750" cy="2916238"/>
                <a:chOff x="0" y="0"/>
                <a:chExt cx="1175658" cy="2917371"/>
              </a:xfrm>
              <a:solidFill>
                <a:srgbClr val="ECB29A"/>
              </a:solidFill>
            </p:grpSpPr>
            <p:sp>
              <p:nvSpPr>
                <p:cNvPr id="3" name="矩形 2"/>
                <p:cNvSpPr>
                  <a:spLocks noChangeArrowheads="1"/>
                </p:cNvSpPr>
                <p:nvPr/>
              </p:nvSpPr>
              <p:spPr bwMode="auto">
                <a:xfrm>
                  <a:off x="420915" y="0"/>
                  <a:ext cx="333829" cy="287382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4" name="矩形 3"/>
                <p:cNvSpPr>
                  <a:spLocks noChangeArrowheads="1"/>
                </p:cNvSpPr>
                <p:nvPr/>
              </p:nvSpPr>
              <p:spPr bwMode="auto">
                <a:xfrm>
                  <a:off x="0" y="2830286"/>
                  <a:ext cx="1175658" cy="8708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4" name="组合 21"/>
              <p:cNvGrpSpPr/>
              <p:nvPr/>
            </p:nvGrpSpPr>
            <p:grpSpPr bwMode="auto">
              <a:xfrm>
                <a:off x="1727151" y="1852026"/>
                <a:ext cx="566738" cy="725487"/>
                <a:chOff x="0" y="0"/>
                <a:chExt cx="566057" cy="725714"/>
              </a:xfrm>
              <a:solidFill>
                <a:srgbClr val="ECB29A"/>
              </a:solidFill>
            </p:grpSpPr>
            <p:sp>
              <p:nvSpPr>
                <p:cNvPr id="15" name="圆角矩形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66057" cy="72571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grpSp>
              <p:nvGrpSpPr>
                <p:cNvPr id="16" name="组合 20"/>
                <p:cNvGrpSpPr/>
                <p:nvPr/>
              </p:nvGrpSpPr>
              <p:grpSpPr bwMode="auto">
                <a:xfrm>
                  <a:off x="54428" y="232228"/>
                  <a:ext cx="442685" cy="261258"/>
                  <a:chOff x="0" y="0"/>
                  <a:chExt cx="442685" cy="261258"/>
                </a:xfrm>
                <a:grpFill/>
              </p:grpSpPr>
              <p:sp>
                <p:nvSpPr>
                  <p:cNvPr id="17" name="直接连接符 17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18" name="直接连接符 18"/>
                  <p:cNvSpPr>
                    <a:spLocks noChangeShapeType="1"/>
                  </p:cNvSpPr>
                  <p:nvPr/>
                </p:nvSpPr>
                <p:spPr bwMode="auto">
                  <a:xfrm>
                    <a:off x="0" y="130629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19" name="直接连接符 19"/>
                  <p:cNvSpPr>
                    <a:spLocks noChangeShapeType="1"/>
                  </p:cNvSpPr>
                  <p:nvPr/>
                </p:nvSpPr>
                <p:spPr bwMode="auto">
                  <a:xfrm>
                    <a:off x="0" y="261258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</p:grpSp>
          </p:grpSp>
          <p:sp>
            <p:nvSpPr>
              <p:cNvPr id="38" name="文本框 40"/>
              <p:cNvSpPr>
                <a:spLocks noChangeArrowheads="1"/>
              </p:cNvSpPr>
              <p:nvPr/>
            </p:nvSpPr>
            <p:spPr bwMode="auto">
              <a:xfrm>
                <a:off x="2279650" y="1978025"/>
                <a:ext cx="684213" cy="369888"/>
              </a:xfrm>
              <a:prstGeom prst="rect">
                <a:avLst/>
              </a:prstGeom>
              <a:solidFill>
                <a:srgbClr val="ECB29A"/>
              </a:solidFill>
              <a:ln>
                <a:noFill/>
              </a:ln>
              <a:extLst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95%</a:t>
                </a:r>
                <a:endPara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5594804" y="1214665"/>
              <a:ext cx="1593850" cy="2916238"/>
              <a:chOff x="4321175" y="1606550"/>
              <a:chExt cx="1593850" cy="2916238"/>
            </a:xfrm>
          </p:grpSpPr>
          <p:grpSp>
            <p:nvGrpSpPr>
              <p:cNvPr id="5" name="组合 5"/>
              <p:cNvGrpSpPr/>
              <p:nvPr/>
            </p:nvGrpSpPr>
            <p:grpSpPr bwMode="auto">
              <a:xfrm>
                <a:off x="4321175" y="1606550"/>
                <a:ext cx="1176338" cy="2916238"/>
                <a:chOff x="0" y="0"/>
                <a:chExt cx="1175658" cy="2917371"/>
              </a:xfrm>
              <a:solidFill>
                <a:srgbClr val="ECB29A"/>
              </a:solidFill>
            </p:grpSpPr>
            <p:sp>
              <p:nvSpPr>
                <p:cNvPr id="6" name="矩形 6"/>
                <p:cNvSpPr>
                  <a:spLocks noChangeArrowheads="1"/>
                </p:cNvSpPr>
                <p:nvPr/>
              </p:nvSpPr>
              <p:spPr bwMode="auto">
                <a:xfrm>
                  <a:off x="420915" y="0"/>
                  <a:ext cx="333829" cy="287382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" name="矩形 7"/>
                <p:cNvSpPr>
                  <a:spLocks noChangeArrowheads="1"/>
                </p:cNvSpPr>
                <p:nvPr/>
              </p:nvSpPr>
              <p:spPr bwMode="auto">
                <a:xfrm>
                  <a:off x="0" y="2830286"/>
                  <a:ext cx="1175658" cy="8708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0" name="组合 22"/>
              <p:cNvGrpSpPr/>
              <p:nvPr/>
            </p:nvGrpSpPr>
            <p:grpSpPr bwMode="auto">
              <a:xfrm>
                <a:off x="4648151" y="2868026"/>
                <a:ext cx="565150" cy="725487"/>
                <a:chOff x="0" y="0"/>
                <a:chExt cx="566057" cy="725714"/>
              </a:xfrm>
              <a:solidFill>
                <a:srgbClr val="ECB29A"/>
              </a:solidFill>
            </p:grpSpPr>
            <p:sp>
              <p:nvSpPr>
                <p:cNvPr id="21" name="圆角矩形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66057" cy="72571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grpSp>
              <p:nvGrpSpPr>
                <p:cNvPr id="22" name="组合 24"/>
                <p:cNvGrpSpPr/>
                <p:nvPr/>
              </p:nvGrpSpPr>
              <p:grpSpPr bwMode="auto">
                <a:xfrm>
                  <a:off x="54428" y="232228"/>
                  <a:ext cx="442685" cy="261258"/>
                  <a:chOff x="0" y="0"/>
                  <a:chExt cx="442685" cy="261258"/>
                </a:xfrm>
                <a:grpFill/>
              </p:grpSpPr>
              <p:sp>
                <p:nvSpPr>
                  <p:cNvPr id="23" name="直接连接符 25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24" name="直接连接符 26"/>
                  <p:cNvSpPr>
                    <a:spLocks noChangeShapeType="1"/>
                  </p:cNvSpPr>
                  <p:nvPr/>
                </p:nvSpPr>
                <p:spPr bwMode="auto">
                  <a:xfrm>
                    <a:off x="0" y="130629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25" name="直接连接符 27"/>
                  <p:cNvSpPr>
                    <a:spLocks noChangeShapeType="1"/>
                  </p:cNvSpPr>
                  <p:nvPr/>
                </p:nvSpPr>
                <p:spPr bwMode="auto">
                  <a:xfrm>
                    <a:off x="0" y="261258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</p:grpSp>
          </p:grpSp>
          <p:sp>
            <p:nvSpPr>
              <p:cNvPr id="39" name="文本框 41"/>
              <p:cNvSpPr>
                <a:spLocks noChangeArrowheads="1"/>
              </p:cNvSpPr>
              <p:nvPr/>
            </p:nvSpPr>
            <p:spPr bwMode="auto">
              <a:xfrm>
                <a:off x="5230813" y="3051175"/>
                <a:ext cx="684212" cy="369888"/>
              </a:xfrm>
              <a:prstGeom prst="rect">
                <a:avLst/>
              </a:prstGeom>
              <a:solidFill>
                <a:srgbClr val="ECB29A"/>
              </a:solidFill>
              <a:ln>
                <a:noFill/>
              </a:ln>
              <a:extLst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45%</a:t>
                </a:r>
                <a:endPara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8890680" y="1200151"/>
              <a:ext cx="1595437" cy="2916238"/>
              <a:chOff x="7961766" y="1592036"/>
              <a:chExt cx="1595437" cy="2916238"/>
            </a:xfrm>
          </p:grpSpPr>
          <p:grpSp>
            <p:nvGrpSpPr>
              <p:cNvPr id="8" name="组合 8"/>
              <p:cNvGrpSpPr/>
              <p:nvPr/>
            </p:nvGrpSpPr>
            <p:grpSpPr bwMode="auto">
              <a:xfrm>
                <a:off x="7961766" y="1592036"/>
                <a:ext cx="1174750" cy="2916238"/>
                <a:chOff x="0" y="0"/>
                <a:chExt cx="1175658" cy="2917371"/>
              </a:xfrm>
              <a:solidFill>
                <a:srgbClr val="ECB29A"/>
              </a:solidFill>
            </p:grpSpPr>
            <p:sp>
              <p:nvSpPr>
                <p:cNvPr id="9" name="矩形 9"/>
                <p:cNvSpPr>
                  <a:spLocks noChangeArrowheads="1"/>
                </p:cNvSpPr>
                <p:nvPr/>
              </p:nvSpPr>
              <p:spPr bwMode="auto">
                <a:xfrm>
                  <a:off x="420915" y="0"/>
                  <a:ext cx="333829" cy="287382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0" name="矩形 10"/>
                <p:cNvSpPr>
                  <a:spLocks noChangeArrowheads="1"/>
                </p:cNvSpPr>
                <p:nvPr/>
              </p:nvSpPr>
              <p:spPr bwMode="auto">
                <a:xfrm>
                  <a:off x="0" y="2830286"/>
                  <a:ext cx="1175658" cy="8708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6" name="组合 28"/>
              <p:cNvGrpSpPr/>
              <p:nvPr/>
            </p:nvGrpSpPr>
            <p:grpSpPr bwMode="auto">
              <a:xfrm>
                <a:off x="8258579" y="3585349"/>
                <a:ext cx="565150" cy="727075"/>
                <a:chOff x="0" y="0"/>
                <a:chExt cx="566057" cy="725714"/>
              </a:xfrm>
              <a:solidFill>
                <a:srgbClr val="ECB29A"/>
              </a:solidFill>
            </p:grpSpPr>
            <p:sp>
              <p:nvSpPr>
                <p:cNvPr id="27" name="圆角矩形 2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66057" cy="72571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grpSp>
              <p:nvGrpSpPr>
                <p:cNvPr id="28" name="组合 30"/>
                <p:cNvGrpSpPr/>
                <p:nvPr/>
              </p:nvGrpSpPr>
              <p:grpSpPr bwMode="auto">
                <a:xfrm>
                  <a:off x="54428" y="232228"/>
                  <a:ext cx="442685" cy="261258"/>
                  <a:chOff x="0" y="0"/>
                  <a:chExt cx="442685" cy="261258"/>
                </a:xfrm>
                <a:grpFill/>
              </p:grpSpPr>
              <p:sp>
                <p:nvSpPr>
                  <p:cNvPr id="29" name="直接连接符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30" name="直接连接符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130629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  <p:sp>
                <p:nvSpPr>
                  <p:cNvPr id="31" name="直接连接符 33"/>
                  <p:cNvSpPr>
                    <a:spLocks noChangeShapeType="1"/>
                  </p:cNvSpPr>
                  <p:nvPr/>
                </p:nvSpPr>
                <p:spPr bwMode="auto">
                  <a:xfrm>
                    <a:off x="0" y="261258"/>
                    <a:ext cx="442685" cy="1"/>
                  </a:xfrm>
                  <a:prstGeom prst="line">
                    <a:avLst/>
                  </a:prstGeom>
                  <a:grpFill/>
                  <a:ln w="6350">
                    <a:solidFill>
                      <a:schemeClr val="bg1"/>
                    </a:solidFill>
                    <a:bevel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>
                      <a:solidFill>
                        <a:srgbClr val="000000"/>
                      </a:solidFill>
                      <a:latin typeface="Arial" panose="020B0604020202020204" pitchFamily="34" charset="0"/>
                      <a:ea typeface="+mn-ea"/>
                    </a:endParaRPr>
                  </a:p>
                </p:txBody>
              </p:sp>
            </p:grpSp>
          </p:grpSp>
          <p:sp>
            <p:nvSpPr>
              <p:cNvPr id="40" name="文本框 42"/>
              <p:cNvSpPr>
                <a:spLocks noChangeArrowheads="1"/>
              </p:cNvSpPr>
              <p:nvPr/>
            </p:nvSpPr>
            <p:spPr bwMode="auto">
              <a:xfrm>
                <a:off x="8871403" y="3758974"/>
                <a:ext cx="685800" cy="369887"/>
              </a:xfrm>
              <a:prstGeom prst="rect">
                <a:avLst/>
              </a:prstGeom>
              <a:solidFill>
                <a:srgbClr val="ECB29A"/>
              </a:solidFill>
              <a:ln>
                <a:noFill/>
              </a:ln>
              <a:extLst/>
            </p:spPr>
            <p:txBody>
              <a:bodyPr wrap="none">
                <a:spAutoFit/>
              </a:bodyPr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21%</a:t>
                </a:r>
                <a:endPara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45" name="TextBox 19"/>
          <p:cNvSpPr txBox="1"/>
          <p:nvPr/>
        </p:nvSpPr>
        <p:spPr>
          <a:xfrm>
            <a:off x="2221697" y="4263723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46" name="TextBox 20"/>
          <p:cNvSpPr txBox="1"/>
          <p:nvPr/>
        </p:nvSpPr>
        <p:spPr>
          <a:xfrm>
            <a:off x="1931411" y="4633053"/>
            <a:ext cx="229224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</a:t>
            </a:r>
            <a:r>
              <a:rPr lang="zh-CN" altLang="en-US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段落文本</a:t>
            </a:r>
            <a:endParaRPr lang="zh-CN" altLang="en-US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sp>
        <p:nvSpPr>
          <p:cNvPr id="47" name="TextBox 19"/>
          <p:cNvSpPr txBox="1"/>
          <p:nvPr/>
        </p:nvSpPr>
        <p:spPr>
          <a:xfrm>
            <a:off x="5385807" y="4263723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48" name="TextBox 20"/>
          <p:cNvSpPr txBox="1"/>
          <p:nvPr/>
        </p:nvSpPr>
        <p:spPr>
          <a:xfrm>
            <a:off x="5095521" y="4633053"/>
            <a:ext cx="229224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</a:t>
            </a:r>
            <a:r>
              <a:rPr lang="zh-CN" altLang="en-US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段落文本</a:t>
            </a:r>
            <a:endParaRPr lang="zh-CN" altLang="en-US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sp>
        <p:nvSpPr>
          <p:cNvPr id="49" name="TextBox 19"/>
          <p:cNvSpPr txBox="1"/>
          <p:nvPr/>
        </p:nvSpPr>
        <p:spPr>
          <a:xfrm>
            <a:off x="8651521" y="4263723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0" name="TextBox 20"/>
          <p:cNvSpPr txBox="1"/>
          <p:nvPr/>
        </p:nvSpPr>
        <p:spPr>
          <a:xfrm>
            <a:off x="8361235" y="4633053"/>
            <a:ext cx="229224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</a:t>
            </a:r>
            <a:r>
              <a:rPr lang="zh-CN" altLang="en-US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段落文本</a:t>
            </a:r>
            <a:endParaRPr lang="zh-CN" altLang="en-US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344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392238" y="1989138"/>
            <a:ext cx="9312275" cy="1247775"/>
            <a:chOff x="1392238" y="1989138"/>
            <a:chExt cx="9312275" cy="1247775"/>
          </a:xfrm>
        </p:grpSpPr>
        <p:sp>
          <p:nvSpPr>
            <p:cNvPr id="2" name="任意多边形 11"/>
            <p:cNvSpPr/>
            <p:nvPr/>
          </p:nvSpPr>
          <p:spPr>
            <a:xfrm>
              <a:off x="1392238" y="1989138"/>
              <a:ext cx="1247775" cy="1247775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315030" y="347747"/>
                  </a:moveTo>
                  <a:cubicBezTo>
                    <a:pt x="329764" y="347747"/>
                    <a:pt x="340814" y="355225"/>
                    <a:pt x="348181" y="370182"/>
                  </a:cubicBezTo>
                  <a:cubicBezTo>
                    <a:pt x="355548" y="385140"/>
                    <a:pt x="359231" y="414347"/>
                    <a:pt x="359231" y="457805"/>
                  </a:cubicBezTo>
                  <a:cubicBezTo>
                    <a:pt x="359231" y="487422"/>
                    <a:pt x="357632" y="509225"/>
                    <a:pt x="354432" y="523215"/>
                  </a:cubicBezTo>
                  <a:cubicBezTo>
                    <a:pt x="351232" y="537205"/>
                    <a:pt x="346246" y="547437"/>
                    <a:pt x="339475" y="553911"/>
                  </a:cubicBezTo>
                  <a:cubicBezTo>
                    <a:pt x="332703" y="560385"/>
                    <a:pt x="324703" y="563622"/>
                    <a:pt x="315476" y="563622"/>
                  </a:cubicBezTo>
                  <a:cubicBezTo>
                    <a:pt x="301486" y="563622"/>
                    <a:pt x="290808" y="555994"/>
                    <a:pt x="283441" y="540740"/>
                  </a:cubicBezTo>
                  <a:cubicBezTo>
                    <a:pt x="276074" y="525485"/>
                    <a:pt x="272390" y="497021"/>
                    <a:pt x="272390" y="455349"/>
                  </a:cubicBezTo>
                  <a:cubicBezTo>
                    <a:pt x="272390" y="414124"/>
                    <a:pt x="275739" y="385884"/>
                    <a:pt x="282436" y="370629"/>
                  </a:cubicBezTo>
                  <a:cubicBezTo>
                    <a:pt x="289133" y="355374"/>
                    <a:pt x="299998" y="347747"/>
                    <a:pt x="315030" y="347747"/>
                  </a:cubicBezTo>
                  <a:close/>
                  <a:moveTo>
                    <a:pt x="617820" y="287248"/>
                  </a:moveTo>
                  <a:cubicBezTo>
                    <a:pt x="608147" y="307786"/>
                    <a:pt x="594752" y="325050"/>
                    <a:pt x="577637" y="339040"/>
                  </a:cubicBezTo>
                  <a:cubicBezTo>
                    <a:pt x="560522" y="353030"/>
                    <a:pt x="536486" y="365011"/>
                    <a:pt x="505530" y="374982"/>
                  </a:cubicBezTo>
                  <a:lnTo>
                    <a:pt x="505530" y="449545"/>
                  </a:lnTo>
                  <a:cubicBezTo>
                    <a:pt x="526514" y="443145"/>
                    <a:pt x="543964" y="436448"/>
                    <a:pt x="557880" y="429453"/>
                  </a:cubicBezTo>
                  <a:cubicBezTo>
                    <a:pt x="571795" y="422458"/>
                    <a:pt x="586194" y="413305"/>
                    <a:pt x="601077" y="401994"/>
                  </a:cubicBezTo>
                  <a:lnTo>
                    <a:pt x="601077" y="620102"/>
                  </a:lnTo>
                  <a:lnTo>
                    <a:pt x="693053" y="620102"/>
                  </a:lnTo>
                  <a:lnTo>
                    <a:pt x="693053" y="287248"/>
                  </a:lnTo>
                  <a:close/>
                  <a:moveTo>
                    <a:pt x="318155" y="287248"/>
                  </a:moveTo>
                  <a:cubicBezTo>
                    <a:pt x="272316" y="287248"/>
                    <a:pt x="238197" y="299675"/>
                    <a:pt x="215798" y="324529"/>
                  </a:cubicBezTo>
                  <a:cubicBezTo>
                    <a:pt x="193400" y="349384"/>
                    <a:pt x="182200" y="392916"/>
                    <a:pt x="182200" y="455126"/>
                  </a:cubicBezTo>
                  <a:cubicBezTo>
                    <a:pt x="182200" y="480427"/>
                    <a:pt x="184396" y="503533"/>
                    <a:pt x="188786" y="524443"/>
                  </a:cubicBezTo>
                  <a:cubicBezTo>
                    <a:pt x="193176" y="545353"/>
                    <a:pt x="199316" y="561836"/>
                    <a:pt x="207204" y="573891"/>
                  </a:cubicBezTo>
                  <a:cubicBezTo>
                    <a:pt x="218068" y="590857"/>
                    <a:pt x="231983" y="603731"/>
                    <a:pt x="248950" y="612512"/>
                  </a:cubicBezTo>
                  <a:cubicBezTo>
                    <a:pt x="265916" y="621293"/>
                    <a:pt x="288166" y="625683"/>
                    <a:pt x="315699" y="625683"/>
                  </a:cubicBezTo>
                  <a:cubicBezTo>
                    <a:pt x="364813" y="625683"/>
                    <a:pt x="399415" y="611917"/>
                    <a:pt x="419507" y="584383"/>
                  </a:cubicBezTo>
                  <a:cubicBezTo>
                    <a:pt x="439599" y="556850"/>
                    <a:pt x="449645" y="513392"/>
                    <a:pt x="449645" y="454010"/>
                  </a:cubicBezTo>
                  <a:cubicBezTo>
                    <a:pt x="449645" y="427518"/>
                    <a:pt x="446594" y="402069"/>
                    <a:pt x="440492" y="377661"/>
                  </a:cubicBezTo>
                  <a:cubicBezTo>
                    <a:pt x="437366" y="364862"/>
                    <a:pt x="433236" y="353663"/>
                    <a:pt x="428102" y="344063"/>
                  </a:cubicBezTo>
                  <a:cubicBezTo>
                    <a:pt x="422967" y="334464"/>
                    <a:pt x="415935" y="325311"/>
                    <a:pt x="407005" y="316604"/>
                  </a:cubicBezTo>
                  <a:cubicBezTo>
                    <a:pt x="398076" y="307898"/>
                    <a:pt x="386541" y="300829"/>
                    <a:pt x="372403" y="295396"/>
                  </a:cubicBezTo>
                  <a:cubicBezTo>
                    <a:pt x="358264" y="289964"/>
                    <a:pt x="340181" y="287248"/>
                    <a:pt x="318155" y="287248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3" name="任意多边形 12"/>
            <p:cNvSpPr/>
            <p:nvPr/>
          </p:nvSpPr>
          <p:spPr>
            <a:xfrm>
              <a:off x="4079875" y="1989138"/>
              <a:ext cx="1247775" cy="1247775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315030" y="347747"/>
                  </a:moveTo>
                  <a:cubicBezTo>
                    <a:pt x="329764" y="347747"/>
                    <a:pt x="340814" y="355225"/>
                    <a:pt x="348181" y="370182"/>
                  </a:cubicBezTo>
                  <a:cubicBezTo>
                    <a:pt x="355548" y="385140"/>
                    <a:pt x="359232" y="414347"/>
                    <a:pt x="359232" y="457805"/>
                  </a:cubicBezTo>
                  <a:cubicBezTo>
                    <a:pt x="359232" y="487422"/>
                    <a:pt x="357632" y="509225"/>
                    <a:pt x="354432" y="523215"/>
                  </a:cubicBezTo>
                  <a:cubicBezTo>
                    <a:pt x="351232" y="537205"/>
                    <a:pt x="346246" y="547437"/>
                    <a:pt x="339475" y="553911"/>
                  </a:cubicBezTo>
                  <a:cubicBezTo>
                    <a:pt x="332703" y="560385"/>
                    <a:pt x="324703" y="563622"/>
                    <a:pt x="315476" y="563622"/>
                  </a:cubicBezTo>
                  <a:cubicBezTo>
                    <a:pt x="301486" y="563622"/>
                    <a:pt x="290808" y="555994"/>
                    <a:pt x="283441" y="540740"/>
                  </a:cubicBezTo>
                  <a:cubicBezTo>
                    <a:pt x="276074" y="525485"/>
                    <a:pt x="272390" y="497021"/>
                    <a:pt x="272390" y="455349"/>
                  </a:cubicBezTo>
                  <a:cubicBezTo>
                    <a:pt x="272390" y="414124"/>
                    <a:pt x="275739" y="385884"/>
                    <a:pt x="282436" y="370629"/>
                  </a:cubicBezTo>
                  <a:cubicBezTo>
                    <a:pt x="289133" y="355374"/>
                    <a:pt x="299998" y="347747"/>
                    <a:pt x="315030" y="347747"/>
                  </a:cubicBezTo>
                  <a:close/>
                  <a:moveTo>
                    <a:pt x="618937" y="287248"/>
                  </a:moveTo>
                  <a:cubicBezTo>
                    <a:pt x="588278" y="287248"/>
                    <a:pt x="564279" y="291080"/>
                    <a:pt x="546941" y="298745"/>
                  </a:cubicBezTo>
                  <a:cubicBezTo>
                    <a:pt x="529603" y="306410"/>
                    <a:pt x="516171" y="317423"/>
                    <a:pt x="506646" y="331785"/>
                  </a:cubicBezTo>
                  <a:cubicBezTo>
                    <a:pt x="497121" y="346147"/>
                    <a:pt x="490572" y="366127"/>
                    <a:pt x="487000" y="391725"/>
                  </a:cubicBezTo>
                  <a:lnTo>
                    <a:pt x="578083" y="399092"/>
                  </a:lnTo>
                  <a:cubicBezTo>
                    <a:pt x="580613" y="380638"/>
                    <a:pt x="585562" y="367764"/>
                    <a:pt x="592929" y="360471"/>
                  </a:cubicBezTo>
                  <a:cubicBezTo>
                    <a:pt x="600296" y="353179"/>
                    <a:pt x="609784" y="349533"/>
                    <a:pt x="621392" y="349533"/>
                  </a:cubicBezTo>
                  <a:cubicBezTo>
                    <a:pt x="632554" y="349533"/>
                    <a:pt x="641819" y="353067"/>
                    <a:pt x="649186" y="360137"/>
                  </a:cubicBezTo>
                  <a:cubicBezTo>
                    <a:pt x="656553" y="367206"/>
                    <a:pt x="660236" y="375726"/>
                    <a:pt x="660236" y="385698"/>
                  </a:cubicBezTo>
                  <a:cubicBezTo>
                    <a:pt x="660236" y="394925"/>
                    <a:pt x="656516" y="404673"/>
                    <a:pt x="649074" y="414943"/>
                  </a:cubicBezTo>
                  <a:cubicBezTo>
                    <a:pt x="641633" y="425212"/>
                    <a:pt x="624592" y="440243"/>
                    <a:pt x="597952" y="460037"/>
                  </a:cubicBezTo>
                  <a:cubicBezTo>
                    <a:pt x="554345" y="492333"/>
                    <a:pt x="524617" y="520350"/>
                    <a:pt x="508767" y="544088"/>
                  </a:cubicBezTo>
                  <a:cubicBezTo>
                    <a:pt x="492916" y="567826"/>
                    <a:pt x="483429" y="593164"/>
                    <a:pt x="480303" y="620102"/>
                  </a:cubicBezTo>
                  <a:lnTo>
                    <a:pt x="753105" y="620102"/>
                  </a:lnTo>
                  <a:lnTo>
                    <a:pt x="753105" y="545986"/>
                  </a:lnTo>
                  <a:lnTo>
                    <a:pt x="611123" y="545986"/>
                  </a:lnTo>
                  <a:cubicBezTo>
                    <a:pt x="619458" y="537800"/>
                    <a:pt x="626713" y="531177"/>
                    <a:pt x="632889" y="526117"/>
                  </a:cubicBezTo>
                  <a:cubicBezTo>
                    <a:pt x="639066" y="521057"/>
                    <a:pt x="651307" y="512202"/>
                    <a:pt x="669613" y="499551"/>
                  </a:cubicBezTo>
                  <a:cubicBezTo>
                    <a:pt x="700420" y="477822"/>
                    <a:pt x="721665" y="457879"/>
                    <a:pt x="733348" y="439722"/>
                  </a:cubicBezTo>
                  <a:cubicBezTo>
                    <a:pt x="745031" y="421565"/>
                    <a:pt x="750873" y="402515"/>
                    <a:pt x="750873" y="382572"/>
                  </a:cubicBezTo>
                  <a:cubicBezTo>
                    <a:pt x="750873" y="363820"/>
                    <a:pt x="745775" y="346891"/>
                    <a:pt x="735581" y="331785"/>
                  </a:cubicBezTo>
                  <a:cubicBezTo>
                    <a:pt x="725386" y="316679"/>
                    <a:pt x="711396" y="305479"/>
                    <a:pt x="693611" y="298187"/>
                  </a:cubicBezTo>
                  <a:cubicBezTo>
                    <a:pt x="675826" y="290894"/>
                    <a:pt x="650935" y="287248"/>
                    <a:pt x="618937" y="287248"/>
                  </a:cubicBezTo>
                  <a:close/>
                  <a:moveTo>
                    <a:pt x="318155" y="287248"/>
                  </a:moveTo>
                  <a:cubicBezTo>
                    <a:pt x="272316" y="287248"/>
                    <a:pt x="238197" y="299675"/>
                    <a:pt x="215798" y="324529"/>
                  </a:cubicBezTo>
                  <a:cubicBezTo>
                    <a:pt x="193400" y="349384"/>
                    <a:pt x="182200" y="392916"/>
                    <a:pt x="182200" y="455126"/>
                  </a:cubicBezTo>
                  <a:cubicBezTo>
                    <a:pt x="182200" y="480427"/>
                    <a:pt x="184396" y="503533"/>
                    <a:pt x="188786" y="524443"/>
                  </a:cubicBezTo>
                  <a:cubicBezTo>
                    <a:pt x="193177" y="545353"/>
                    <a:pt x="199316" y="561836"/>
                    <a:pt x="207204" y="573891"/>
                  </a:cubicBezTo>
                  <a:cubicBezTo>
                    <a:pt x="218068" y="590857"/>
                    <a:pt x="231983" y="603731"/>
                    <a:pt x="248950" y="612512"/>
                  </a:cubicBezTo>
                  <a:cubicBezTo>
                    <a:pt x="265916" y="621293"/>
                    <a:pt x="288166" y="625683"/>
                    <a:pt x="315699" y="625683"/>
                  </a:cubicBezTo>
                  <a:cubicBezTo>
                    <a:pt x="364813" y="625683"/>
                    <a:pt x="399415" y="611917"/>
                    <a:pt x="419507" y="584383"/>
                  </a:cubicBezTo>
                  <a:cubicBezTo>
                    <a:pt x="439599" y="556850"/>
                    <a:pt x="449645" y="513392"/>
                    <a:pt x="449645" y="454010"/>
                  </a:cubicBezTo>
                  <a:cubicBezTo>
                    <a:pt x="449645" y="427518"/>
                    <a:pt x="446594" y="402069"/>
                    <a:pt x="440492" y="377661"/>
                  </a:cubicBezTo>
                  <a:cubicBezTo>
                    <a:pt x="437366" y="364862"/>
                    <a:pt x="433236" y="353663"/>
                    <a:pt x="428102" y="344063"/>
                  </a:cubicBezTo>
                  <a:cubicBezTo>
                    <a:pt x="422967" y="334464"/>
                    <a:pt x="415935" y="325311"/>
                    <a:pt x="407005" y="316604"/>
                  </a:cubicBezTo>
                  <a:cubicBezTo>
                    <a:pt x="398076" y="307898"/>
                    <a:pt x="386542" y="300829"/>
                    <a:pt x="372403" y="295396"/>
                  </a:cubicBezTo>
                  <a:cubicBezTo>
                    <a:pt x="358264" y="289964"/>
                    <a:pt x="340182" y="287248"/>
                    <a:pt x="318155" y="287248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4" name="任意多边形 13"/>
            <p:cNvSpPr/>
            <p:nvPr/>
          </p:nvSpPr>
          <p:spPr>
            <a:xfrm>
              <a:off x="6767513" y="1989138"/>
              <a:ext cx="1249362" cy="1247775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315030" y="347747"/>
                  </a:moveTo>
                  <a:cubicBezTo>
                    <a:pt x="329764" y="347747"/>
                    <a:pt x="340814" y="355225"/>
                    <a:pt x="348181" y="370182"/>
                  </a:cubicBezTo>
                  <a:cubicBezTo>
                    <a:pt x="355548" y="385140"/>
                    <a:pt x="359232" y="414347"/>
                    <a:pt x="359232" y="457805"/>
                  </a:cubicBezTo>
                  <a:cubicBezTo>
                    <a:pt x="359232" y="487422"/>
                    <a:pt x="357632" y="509225"/>
                    <a:pt x="354432" y="523215"/>
                  </a:cubicBezTo>
                  <a:cubicBezTo>
                    <a:pt x="351232" y="537205"/>
                    <a:pt x="346246" y="547437"/>
                    <a:pt x="339475" y="553911"/>
                  </a:cubicBezTo>
                  <a:cubicBezTo>
                    <a:pt x="332703" y="560385"/>
                    <a:pt x="324704" y="563622"/>
                    <a:pt x="315476" y="563622"/>
                  </a:cubicBezTo>
                  <a:cubicBezTo>
                    <a:pt x="301486" y="563622"/>
                    <a:pt x="290808" y="555994"/>
                    <a:pt x="283441" y="540740"/>
                  </a:cubicBezTo>
                  <a:cubicBezTo>
                    <a:pt x="276074" y="525485"/>
                    <a:pt x="272390" y="497021"/>
                    <a:pt x="272390" y="455349"/>
                  </a:cubicBezTo>
                  <a:cubicBezTo>
                    <a:pt x="272390" y="414124"/>
                    <a:pt x="275739" y="385884"/>
                    <a:pt x="282436" y="370629"/>
                  </a:cubicBezTo>
                  <a:cubicBezTo>
                    <a:pt x="289134" y="355374"/>
                    <a:pt x="299998" y="347747"/>
                    <a:pt x="315030" y="347747"/>
                  </a:cubicBezTo>
                  <a:close/>
                  <a:moveTo>
                    <a:pt x="616704" y="287248"/>
                  </a:moveTo>
                  <a:cubicBezTo>
                    <a:pt x="579497" y="287248"/>
                    <a:pt x="550736" y="294541"/>
                    <a:pt x="530421" y="309126"/>
                  </a:cubicBezTo>
                  <a:cubicBezTo>
                    <a:pt x="510106" y="323711"/>
                    <a:pt x="496377" y="344696"/>
                    <a:pt x="489233" y="372080"/>
                  </a:cubicBezTo>
                  <a:lnTo>
                    <a:pt x="575181" y="387484"/>
                  </a:lnTo>
                  <a:cubicBezTo>
                    <a:pt x="577562" y="371261"/>
                    <a:pt x="582102" y="359913"/>
                    <a:pt x="588799" y="353439"/>
                  </a:cubicBezTo>
                  <a:cubicBezTo>
                    <a:pt x="595496" y="346965"/>
                    <a:pt x="604203" y="343728"/>
                    <a:pt x="614918" y="343728"/>
                  </a:cubicBezTo>
                  <a:cubicBezTo>
                    <a:pt x="625336" y="343728"/>
                    <a:pt x="633522" y="346705"/>
                    <a:pt x="639475" y="352658"/>
                  </a:cubicBezTo>
                  <a:cubicBezTo>
                    <a:pt x="645428" y="358611"/>
                    <a:pt x="648405" y="366573"/>
                    <a:pt x="648405" y="376545"/>
                  </a:cubicBezTo>
                  <a:cubicBezTo>
                    <a:pt x="648405" y="386963"/>
                    <a:pt x="644423" y="395967"/>
                    <a:pt x="636461" y="403557"/>
                  </a:cubicBezTo>
                  <a:cubicBezTo>
                    <a:pt x="628499" y="411147"/>
                    <a:pt x="618565" y="414943"/>
                    <a:pt x="606658" y="414943"/>
                  </a:cubicBezTo>
                  <a:cubicBezTo>
                    <a:pt x="603831" y="414943"/>
                    <a:pt x="599887" y="414570"/>
                    <a:pt x="594827" y="413826"/>
                  </a:cubicBezTo>
                  <a:lnTo>
                    <a:pt x="590138" y="478790"/>
                  </a:lnTo>
                  <a:cubicBezTo>
                    <a:pt x="602640" y="475218"/>
                    <a:pt x="612463" y="473432"/>
                    <a:pt x="619606" y="473432"/>
                  </a:cubicBezTo>
                  <a:cubicBezTo>
                    <a:pt x="633001" y="473432"/>
                    <a:pt x="643605" y="477599"/>
                    <a:pt x="651418" y="485934"/>
                  </a:cubicBezTo>
                  <a:cubicBezTo>
                    <a:pt x="659232" y="494268"/>
                    <a:pt x="663139" y="506025"/>
                    <a:pt x="663139" y="521206"/>
                  </a:cubicBezTo>
                  <a:cubicBezTo>
                    <a:pt x="663139" y="536089"/>
                    <a:pt x="659083" y="547995"/>
                    <a:pt x="650972" y="556925"/>
                  </a:cubicBezTo>
                  <a:cubicBezTo>
                    <a:pt x="642861" y="565854"/>
                    <a:pt x="632703" y="570319"/>
                    <a:pt x="620499" y="570319"/>
                  </a:cubicBezTo>
                  <a:cubicBezTo>
                    <a:pt x="608891" y="570319"/>
                    <a:pt x="599329" y="566784"/>
                    <a:pt x="591813" y="559715"/>
                  </a:cubicBezTo>
                  <a:cubicBezTo>
                    <a:pt x="584297" y="552646"/>
                    <a:pt x="578753" y="539958"/>
                    <a:pt x="575181" y="521652"/>
                  </a:cubicBezTo>
                  <a:lnTo>
                    <a:pt x="484322" y="533707"/>
                  </a:lnTo>
                  <a:cubicBezTo>
                    <a:pt x="490275" y="554097"/>
                    <a:pt x="498795" y="571026"/>
                    <a:pt x="509883" y="584495"/>
                  </a:cubicBezTo>
                  <a:cubicBezTo>
                    <a:pt x="520971" y="597964"/>
                    <a:pt x="535109" y="608196"/>
                    <a:pt x="552299" y="615191"/>
                  </a:cubicBezTo>
                  <a:cubicBezTo>
                    <a:pt x="569489" y="622186"/>
                    <a:pt x="592966" y="625683"/>
                    <a:pt x="622732" y="625683"/>
                  </a:cubicBezTo>
                  <a:cubicBezTo>
                    <a:pt x="653242" y="625683"/>
                    <a:pt x="677873" y="620958"/>
                    <a:pt x="696625" y="611507"/>
                  </a:cubicBezTo>
                  <a:cubicBezTo>
                    <a:pt x="715377" y="602057"/>
                    <a:pt x="729739" y="588588"/>
                    <a:pt x="739711" y="571100"/>
                  </a:cubicBezTo>
                  <a:cubicBezTo>
                    <a:pt x="749682" y="553613"/>
                    <a:pt x="754668" y="535345"/>
                    <a:pt x="754668" y="516295"/>
                  </a:cubicBezTo>
                  <a:cubicBezTo>
                    <a:pt x="754668" y="501114"/>
                    <a:pt x="751654" y="488054"/>
                    <a:pt x="745627" y="477116"/>
                  </a:cubicBezTo>
                  <a:cubicBezTo>
                    <a:pt x="739599" y="466177"/>
                    <a:pt x="731153" y="457359"/>
                    <a:pt x="720289" y="450661"/>
                  </a:cubicBezTo>
                  <a:cubicBezTo>
                    <a:pt x="713591" y="446494"/>
                    <a:pt x="703918" y="442848"/>
                    <a:pt x="691267" y="439722"/>
                  </a:cubicBezTo>
                  <a:cubicBezTo>
                    <a:pt x="706894" y="431090"/>
                    <a:pt x="718577" y="421044"/>
                    <a:pt x="726316" y="409585"/>
                  </a:cubicBezTo>
                  <a:cubicBezTo>
                    <a:pt x="734055" y="398125"/>
                    <a:pt x="737925" y="385326"/>
                    <a:pt x="737925" y="371187"/>
                  </a:cubicBezTo>
                  <a:cubicBezTo>
                    <a:pt x="737925" y="347077"/>
                    <a:pt x="728400" y="327059"/>
                    <a:pt x="709350" y="311135"/>
                  </a:cubicBezTo>
                  <a:cubicBezTo>
                    <a:pt x="690300" y="295210"/>
                    <a:pt x="659418" y="287248"/>
                    <a:pt x="616704" y="287248"/>
                  </a:cubicBezTo>
                  <a:close/>
                  <a:moveTo>
                    <a:pt x="318155" y="287248"/>
                  </a:moveTo>
                  <a:cubicBezTo>
                    <a:pt x="272316" y="287248"/>
                    <a:pt x="238197" y="299675"/>
                    <a:pt x="215799" y="324529"/>
                  </a:cubicBezTo>
                  <a:cubicBezTo>
                    <a:pt x="193400" y="349384"/>
                    <a:pt x="182201" y="392916"/>
                    <a:pt x="182201" y="455126"/>
                  </a:cubicBezTo>
                  <a:cubicBezTo>
                    <a:pt x="182201" y="480427"/>
                    <a:pt x="184396" y="503533"/>
                    <a:pt x="188786" y="524443"/>
                  </a:cubicBezTo>
                  <a:cubicBezTo>
                    <a:pt x="193177" y="545353"/>
                    <a:pt x="199316" y="561836"/>
                    <a:pt x="207204" y="573891"/>
                  </a:cubicBezTo>
                  <a:cubicBezTo>
                    <a:pt x="218068" y="590857"/>
                    <a:pt x="231984" y="603731"/>
                    <a:pt x="248950" y="612512"/>
                  </a:cubicBezTo>
                  <a:cubicBezTo>
                    <a:pt x="265916" y="621293"/>
                    <a:pt x="288166" y="625683"/>
                    <a:pt x="315699" y="625683"/>
                  </a:cubicBezTo>
                  <a:cubicBezTo>
                    <a:pt x="364813" y="625683"/>
                    <a:pt x="399415" y="611917"/>
                    <a:pt x="419507" y="584383"/>
                  </a:cubicBezTo>
                  <a:cubicBezTo>
                    <a:pt x="439599" y="556850"/>
                    <a:pt x="449645" y="513392"/>
                    <a:pt x="449645" y="454010"/>
                  </a:cubicBezTo>
                  <a:cubicBezTo>
                    <a:pt x="449645" y="427518"/>
                    <a:pt x="446594" y="402069"/>
                    <a:pt x="440492" y="377661"/>
                  </a:cubicBezTo>
                  <a:cubicBezTo>
                    <a:pt x="437366" y="364862"/>
                    <a:pt x="433236" y="353663"/>
                    <a:pt x="428102" y="344063"/>
                  </a:cubicBezTo>
                  <a:cubicBezTo>
                    <a:pt x="422967" y="334464"/>
                    <a:pt x="415935" y="325311"/>
                    <a:pt x="407005" y="316604"/>
                  </a:cubicBezTo>
                  <a:cubicBezTo>
                    <a:pt x="398076" y="307898"/>
                    <a:pt x="386542" y="300829"/>
                    <a:pt x="372403" y="295396"/>
                  </a:cubicBezTo>
                  <a:cubicBezTo>
                    <a:pt x="358264" y="289964"/>
                    <a:pt x="340182" y="287248"/>
                    <a:pt x="318155" y="287248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5" name="任意多边形 14"/>
            <p:cNvSpPr/>
            <p:nvPr/>
          </p:nvSpPr>
          <p:spPr>
            <a:xfrm>
              <a:off x="9456738" y="1989138"/>
              <a:ext cx="1247775" cy="1247775"/>
            </a:xfrm>
            <a:custGeom>
              <a:avLst/>
              <a:gdLst/>
              <a:ahLst/>
              <a:cxnLst/>
              <a:rect l="l" t="t" r="r" b="b"/>
              <a:pathLst>
                <a:path w="936104" h="936104">
                  <a:moveTo>
                    <a:pt x="643270" y="385394"/>
                  </a:moveTo>
                  <a:lnTo>
                    <a:pt x="643270" y="488389"/>
                  </a:lnTo>
                  <a:lnTo>
                    <a:pt x="555745" y="488389"/>
                  </a:lnTo>
                  <a:close/>
                  <a:moveTo>
                    <a:pt x="315030" y="347747"/>
                  </a:moveTo>
                  <a:cubicBezTo>
                    <a:pt x="329764" y="347747"/>
                    <a:pt x="340814" y="355225"/>
                    <a:pt x="348181" y="370182"/>
                  </a:cubicBezTo>
                  <a:cubicBezTo>
                    <a:pt x="355548" y="385140"/>
                    <a:pt x="359232" y="414347"/>
                    <a:pt x="359232" y="457805"/>
                  </a:cubicBezTo>
                  <a:cubicBezTo>
                    <a:pt x="359232" y="487422"/>
                    <a:pt x="357632" y="509225"/>
                    <a:pt x="354432" y="523215"/>
                  </a:cubicBezTo>
                  <a:cubicBezTo>
                    <a:pt x="351232" y="537205"/>
                    <a:pt x="346246" y="547437"/>
                    <a:pt x="339475" y="553911"/>
                  </a:cubicBezTo>
                  <a:cubicBezTo>
                    <a:pt x="332703" y="560385"/>
                    <a:pt x="324704" y="563622"/>
                    <a:pt x="315476" y="563622"/>
                  </a:cubicBezTo>
                  <a:cubicBezTo>
                    <a:pt x="301486" y="563622"/>
                    <a:pt x="290808" y="555994"/>
                    <a:pt x="283441" y="540740"/>
                  </a:cubicBezTo>
                  <a:cubicBezTo>
                    <a:pt x="276074" y="525485"/>
                    <a:pt x="272390" y="497021"/>
                    <a:pt x="272390" y="455349"/>
                  </a:cubicBezTo>
                  <a:cubicBezTo>
                    <a:pt x="272390" y="414124"/>
                    <a:pt x="275739" y="385884"/>
                    <a:pt x="282436" y="370629"/>
                  </a:cubicBezTo>
                  <a:cubicBezTo>
                    <a:pt x="289134" y="355374"/>
                    <a:pt x="299998" y="347747"/>
                    <a:pt x="315030" y="347747"/>
                  </a:cubicBezTo>
                  <a:close/>
                  <a:moveTo>
                    <a:pt x="643270" y="287248"/>
                  </a:moveTo>
                  <a:lnTo>
                    <a:pt x="477624" y="484148"/>
                  </a:lnTo>
                  <a:lnTo>
                    <a:pt x="477624" y="558934"/>
                  </a:lnTo>
                  <a:lnTo>
                    <a:pt x="643270" y="558934"/>
                  </a:lnTo>
                  <a:lnTo>
                    <a:pt x="643270" y="620102"/>
                  </a:lnTo>
                  <a:lnTo>
                    <a:pt x="722521" y="620102"/>
                  </a:lnTo>
                  <a:lnTo>
                    <a:pt x="722521" y="558934"/>
                  </a:lnTo>
                  <a:lnTo>
                    <a:pt x="763598" y="558934"/>
                  </a:lnTo>
                  <a:lnTo>
                    <a:pt x="763598" y="488389"/>
                  </a:lnTo>
                  <a:lnTo>
                    <a:pt x="722521" y="488389"/>
                  </a:lnTo>
                  <a:lnTo>
                    <a:pt x="722521" y="287248"/>
                  </a:lnTo>
                  <a:close/>
                  <a:moveTo>
                    <a:pt x="318155" y="287248"/>
                  </a:moveTo>
                  <a:cubicBezTo>
                    <a:pt x="272316" y="287248"/>
                    <a:pt x="238197" y="299675"/>
                    <a:pt x="215799" y="324529"/>
                  </a:cubicBezTo>
                  <a:cubicBezTo>
                    <a:pt x="193400" y="349384"/>
                    <a:pt x="182201" y="392916"/>
                    <a:pt x="182201" y="455126"/>
                  </a:cubicBezTo>
                  <a:cubicBezTo>
                    <a:pt x="182201" y="480427"/>
                    <a:pt x="184396" y="503533"/>
                    <a:pt x="188786" y="524443"/>
                  </a:cubicBezTo>
                  <a:cubicBezTo>
                    <a:pt x="193177" y="545353"/>
                    <a:pt x="199316" y="561836"/>
                    <a:pt x="207204" y="573891"/>
                  </a:cubicBezTo>
                  <a:cubicBezTo>
                    <a:pt x="218068" y="590857"/>
                    <a:pt x="231984" y="603731"/>
                    <a:pt x="248950" y="612512"/>
                  </a:cubicBezTo>
                  <a:cubicBezTo>
                    <a:pt x="265916" y="621293"/>
                    <a:pt x="288166" y="625683"/>
                    <a:pt x="315699" y="625683"/>
                  </a:cubicBezTo>
                  <a:cubicBezTo>
                    <a:pt x="364813" y="625683"/>
                    <a:pt x="399415" y="611917"/>
                    <a:pt x="419507" y="584383"/>
                  </a:cubicBezTo>
                  <a:cubicBezTo>
                    <a:pt x="439599" y="556850"/>
                    <a:pt x="449645" y="513392"/>
                    <a:pt x="449645" y="454010"/>
                  </a:cubicBezTo>
                  <a:cubicBezTo>
                    <a:pt x="449645" y="427518"/>
                    <a:pt x="446594" y="402069"/>
                    <a:pt x="440492" y="377661"/>
                  </a:cubicBezTo>
                  <a:cubicBezTo>
                    <a:pt x="437366" y="364862"/>
                    <a:pt x="433236" y="353663"/>
                    <a:pt x="428102" y="344063"/>
                  </a:cubicBezTo>
                  <a:cubicBezTo>
                    <a:pt x="422967" y="334464"/>
                    <a:pt x="415935" y="325311"/>
                    <a:pt x="407005" y="316604"/>
                  </a:cubicBezTo>
                  <a:cubicBezTo>
                    <a:pt x="398076" y="307898"/>
                    <a:pt x="386542" y="300829"/>
                    <a:pt x="372403" y="295396"/>
                  </a:cubicBezTo>
                  <a:cubicBezTo>
                    <a:pt x="358264" y="289964"/>
                    <a:pt x="340182" y="287248"/>
                    <a:pt x="318155" y="287248"/>
                  </a:cubicBezTo>
                  <a:close/>
                  <a:moveTo>
                    <a:pt x="468052" y="0"/>
                  </a:moveTo>
                  <a:cubicBezTo>
                    <a:pt x="726550" y="0"/>
                    <a:pt x="936104" y="209554"/>
                    <a:pt x="936104" y="468052"/>
                  </a:cubicBezTo>
                  <a:cubicBezTo>
                    <a:pt x="936104" y="726550"/>
                    <a:pt x="726550" y="936104"/>
                    <a:pt x="468052" y="936104"/>
                  </a:cubicBezTo>
                  <a:cubicBezTo>
                    <a:pt x="209554" y="936104"/>
                    <a:pt x="0" y="726550"/>
                    <a:pt x="0" y="468052"/>
                  </a:cubicBezTo>
                  <a:cubicBezTo>
                    <a:pt x="0" y="209554"/>
                    <a:pt x="209554" y="0"/>
                    <a:pt x="468052" y="0"/>
                  </a:cubicBezTo>
                  <a:close/>
                </a:path>
              </a:pathLst>
            </a:cu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grpSp>
          <p:nvGrpSpPr>
            <p:cNvPr id="6" name="组合 19"/>
            <p:cNvGrpSpPr/>
            <p:nvPr/>
          </p:nvGrpSpPr>
          <p:grpSpPr bwMode="auto">
            <a:xfrm>
              <a:off x="2927350" y="2516188"/>
              <a:ext cx="865188" cy="144462"/>
              <a:chOff x="2879812" y="1131590"/>
              <a:chExt cx="648072" cy="108000"/>
            </a:xfrm>
            <a:solidFill>
              <a:srgbClr val="ECB29A"/>
            </a:solidFill>
          </p:grpSpPr>
          <p:cxnSp>
            <p:nvCxnSpPr>
              <p:cNvPr id="7" name="直接连接符 6"/>
              <p:cNvCxnSpPr/>
              <p:nvPr/>
            </p:nvCxnSpPr>
            <p:spPr>
              <a:xfrm>
                <a:off x="2879812" y="1203985"/>
                <a:ext cx="648072" cy="0"/>
              </a:xfrm>
              <a:prstGeom prst="line">
                <a:avLst/>
              </a:prstGeom>
              <a:grpFill/>
              <a:ln w="127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椭圆 7"/>
              <p:cNvSpPr/>
              <p:nvPr/>
            </p:nvSpPr>
            <p:spPr>
              <a:xfrm>
                <a:off x="3167580" y="1131590"/>
                <a:ext cx="10821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>
                  <a:latin typeface="迷你简铁筋隶书" panose="03000509000000000000" pitchFamily="65" charset="-122"/>
                  <a:ea typeface="迷你简铁筋隶书" panose="03000509000000000000" pitchFamily="65" charset="-122"/>
                </a:endParaRPr>
              </a:p>
            </p:txBody>
          </p:sp>
        </p:grpSp>
        <p:grpSp>
          <p:nvGrpSpPr>
            <p:cNvPr id="9" name="组合 22"/>
            <p:cNvGrpSpPr/>
            <p:nvPr/>
          </p:nvGrpSpPr>
          <p:grpSpPr bwMode="auto">
            <a:xfrm>
              <a:off x="5616575" y="2516188"/>
              <a:ext cx="863600" cy="144462"/>
              <a:chOff x="2879812" y="1131590"/>
              <a:chExt cx="648072" cy="108000"/>
            </a:xfrm>
            <a:solidFill>
              <a:srgbClr val="ECB29A"/>
            </a:solidFill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2879812" y="1203985"/>
                <a:ext cx="648072" cy="0"/>
              </a:xfrm>
              <a:prstGeom prst="line">
                <a:avLst/>
              </a:prstGeom>
              <a:grpFill/>
              <a:ln w="127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椭圆 10"/>
              <p:cNvSpPr/>
              <p:nvPr/>
            </p:nvSpPr>
            <p:spPr>
              <a:xfrm>
                <a:off x="3168109" y="1131590"/>
                <a:ext cx="107218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>
                  <a:latin typeface="迷你简铁筋隶书" panose="03000509000000000000" pitchFamily="65" charset="-122"/>
                  <a:ea typeface="迷你简铁筋隶书" panose="03000509000000000000" pitchFamily="65" charset="-122"/>
                </a:endParaRPr>
              </a:p>
            </p:txBody>
          </p:sp>
        </p:grpSp>
        <p:grpSp>
          <p:nvGrpSpPr>
            <p:cNvPr id="12" name="组合 25"/>
            <p:cNvGrpSpPr/>
            <p:nvPr/>
          </p:nvGrpSpPr>
          <p:grpSpPr bwMode="auto">
            <a:xfrm>
              <a:off x="8399463" y="2516188"/>
              <a:ext cx="865187" cy="144462"/>
              <a:chOff x="2879812" y="1131590"/>
              <a:chExt cx="648072" cy="108000"/>
            </a:xfrm>
            <a:solidFill>
              <a:srgbClr val="ECB29A"/>
            </a:solidFill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2879812" y="1203985"/>
                <a:ext cx="648072" cy="0"/>
              </a:xfrm>
              <a:prstGeom prst="line">
                <a:avLst/>
              </a:prstGeom>
              <a:grpFill/>
              <a:ln w="127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椭圆 13"/>
              <p:cNvSpPr/>
              <p:nvPr/>
            </p:nvSpPr>
            <p:spPr>
              <a:xfrm>
                <a:off x="3167580" y="1131590"/>
                <a:ext cx="108210" cy="108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>
                  <a:latin typeface="迷你简铁筋隶书" panose="03000509000000000000" pitchFamily="65" charset="-122"/>
                  <a:ea typeface="迷你简铁筋隶书" panose="03000509000000000000" pitchFamily="65" charset="-122"/>
                </a:endParaRPr>
              </a:p>
            </p:txBody>
          </p:sp>
        </p:grpSp>
      </p:grpSp>
      <p:sp>
        <p:nvSpPr>
          <p:cNvPr id="15" name="TextBox 19"/>
          <p:cNvSpPr txBox="1"/>
          <p:nvPr/>
        </p:nvSpPr>
        <p:spPr>
          <a:xfrm>
            <a:off x="1060554" y="3334808"/>
            <a:ext cx="2195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6" name="TextBox 20"/>
          <p:cNvSpPr txBox="1"/>
          <p:nvPr/>
        </p:nvSpPr>
        <p:spPr>
          <a:xfrm>
            <a:off x="770268" y="3704138"/>
            <a:ext cx="229224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</a:t>
            </a:r>
            <a:r>
              <a:rPr lang="zh-CN" altLang="en-US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段落文本</a:t>
            </a:r>
            <a:endParaRPr lang="zh-CN" altLang="en-US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586036" y="3363836"/>
            <a:ext cx="2485516" cy="1902057"/>
            <a:chOff x="3934378" y="3334808"/>
            <a:chExt cx="2485516" cy="1902057"/>
          </a:xfrm>
        </p:grpSpPr>
        <p:sp>
          <p:nvSpPr>
            <p:cNvPr id="17" name="TextBox 19"/>
            <p:cNvSpPr txBox="1"/>
            <p:nvPr/>
          </p:nvSpPr>
          <p:spPr>
            <a:xfrm>
              <a:off x="4224664" y="3334808"/>
              <a:ext cx="2195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添加标题</a:t>
              </a:r>
            </a:p>
          </p:txBody>
        </p:sp>
        <p:sp>
          <p:nvSpPr>
            <p:cNvPr id="18" name="TextBox 20"/>
            <p:cNvSpPr txBox="1"/>
            <p:nvPr/>
          </p:nvSpPr>
          <p:spPr>
            <a:xfrm>
              <a:off x="3934378" y="3704138"/>
              <a:ext cx="2292245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单击此处添加段落文本，单击此处添加段落文本，单击此处添加</a:t>
              </a:r>
              <a:r>
                <a:rPr lang="zh-CN" altLang="en-US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段落文本</a:t>
              </a:r>
              <a:endPara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69577" y="3363836"/>
            <a:ext cx="2485516" cy="1902057"/>
            <a:chOff x="3934378" y="3334808"/>
            <a:chExt cx="2485516" cy="1902057"/>
          </a:xfrm>
        </p:grpSpPr>
        <p:sp>
          <p:nvSpPr>
            <p:cNvPr id="23" name="TextBox 19"/>
            <p:cNvSpPr txBox="1"/>
            <p:nvPr/>
          </p:nvSpPr>
          <p:spPr>
            <a:xfrm>
              <a:off x="4224664" y="3334808"/>
              <a:ext cx="2195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添加标题</a:t>
              </a:r>
            </a:p>
          </p:txBody>
        </p:sp>
        <p:sp>
          <p:nvSpPr>
            <p:cNvPr id="24" name="TextBox 20"/>
            <p:cNvSpPr txBox="1"/>
            <p:nvPr/>
          </p:nvSpPr>
          <p:spPr>
            <a:xfrm>
              <a:off x="3934378" y="3704138"/>
              <a:ext cx="2292245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单击此处添加段落文本，单击此处添加段落文本，单击此处添加</a:t>
              </a:r>
              <a:r>
                <a:rPr lang="zh-CN" altLang="en-US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段落文本</a:t>
              </a:r>
              <a:endPara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796663" y="3363836"/>
            <a:ext cx="2485516" cy="1902057"/>
            <a:chOff x="3934378" y="3334808"/>
            <a:chExt cx="2485516" cy="1902057"/>
          </a:xfrm>
        </p:grpSpPr>
        <p:sp>
          <p:nvSpPr>
            <p:cNvPr id="26" name="TextBox 19"/>
            <p:cNvSpPr txBox="1"/>
            <p:nvPr/>
          </p:nvSpPr>
          <p:spPr>
            <a:xfrm>
              <a:off x="4224664" y="3334808"/>
              <a:ext cx="21952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添加标题</a:t>
              </a:r>
            </a:p>
          </p:txBody>
        </p:sp>
        <p:sp>
          <p:nvSpPr>
            <p:cNvPr id="27" name="TextBox 20"/>
            <p:cNvSpPr txBox="1"/>
            <p:nvPr/>
          </p:nvSpPr>
          <p:spPr>
            <a:xfrm>
              <a:off x="3934378" y="3704138"/>
              <a:ext cx="2292245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单击此处添加段落文本，单击此处添加段落文本，单击此处添加</a:t>
              </a:r>
              <a:r>
                <a:rPr lang="zh-CN" altLang="en-US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段落文本</a:t>
              </a:r>
              <a:endPara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80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/>
        </p:nvSpPr>
        <p:spPr>
          <a:xfrm>
            <a:off x="2046514" y="1915885"/>
            <a:ext cx="8186057" cy="3976914"/>
          </a:xfrm>
          <a:prstGeom prst="roundRect">
            <a:avLst/>
          </a:pr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4"/>
          <p:cNvSpPr>
            <a:spLocks noChangeArrowheads="1"/>
          </p:cNvSpPr>
          <p:nvPr/>
        </p:nvSpPr>
        <p:spPr bwMode="auto">
          <a:xfrm>
            <a:off x="4509407" y="517751"/>
            <a:ext cx="2959100" cy="1158876"/>
          </a:xfrm>
          <a:prstGeom prst="flowChartManualOperation">
            <a:avLst/>
          </a:prstGeom>
          <a:solidFill>
            <a:srgbClr val="E3ECD5"/>
          </a:solidFill>
          <a:ln>
            <a:noFill/>
          </a:ln>
          <a:effectLst/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5295674" y="611642"/>
            <a:ext cx="1995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ECB29A"/>
                </a:solidFill>
                <a:ea typeface="方正毡笔黑简体" pitchFamily="1" charset="-122"/>
              </a:rPr>
              <a:t>前言</a:t>
            </a:r>
            <a:endParaRPr lang="zh-CN" sz="4400">
              <a:solidFill>
                <a:srgbClr val="ECB29A"/>
              </a:solidFill>
              <a:ea typeface="方正毡笔黑简体" pitchFamily="1" charset="-122"/>
            </a:endParaRPr>
          </a:p>
        </p:txBody>
      </p:sp>
      <p:sp>
        <p:nvSpPr>
          <p:cNvPr id="6" name="Line 26"/>
          <p:cNvSpPr>
            <a:spLocks noChangeShapeType="1"/>
          </p:cNvSpPr>
          <p:nvPr/>
        </p:nvSpPr>
        <p:spPr bwMode="auto">
          <a:xfrm>
            <a:off x="5184321" y="1410606"/>
            <a:ext cx="1641475" cy="1588"/>
          </a:xfrm>
          <a:prstGeom prst="line">
            <a:avLst/>
          </a:prstGeom>
          <a:noFill/>
          <a:ln w="12700" cap="flat" cmpd="sng">
            <a:solidFill>
              <a:srgbClr val="ECB29A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27"/>
          <p:cNvSpPr>
            <a:spLocks noChangeShapeType="1"/>
          </p:cNvSpPr>
          <p:nvPr/>
        </p:nvSpPr>
        <p:spPr bwMode="auto">
          <a:xfrm>
            <a:off x="5184321" y="1458231"/>
            <a:ext cx="1641475" cy="1588"/>
          </a:xfrm>
          <a:prstGeom prst="line">
            <a:avLst/>
          </a:prstGeom>
          <a:noFill/>
          <a:ln w="12700" cap="flat" cmpd="sng">
            <a:solidFill>
              <a:srgbClr val="ECB29A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877773" y="2198888"/>
            <a:ext cx="6440398" cy="3213161"/>
            <a:chOff x="5002305" y="1726824"/>
            <a:chExt cx="3525167" cy="1798597"/>
          </a:xfrm>
        </p:grpSpPr>
        <p:sp>
          <p:nvSpPr>
            <p:cNvPr id="9" name="文本框 4"/>
            <p:cNvSpPr txBox="1">
              <a:spLocks noChangeArrowheads="1"/>
            </p:cNvSpPr>
            <p:nvPr/>
          </p:nvSpPr>
          <p:spPr bwMode="auto">
            <a:xfrm>
              <a:off x="5002305" y="1726824"/>
              <a:ext cx="3525167" cy="671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此</a:t>
              </a:r>
              <a:r>
                <a:rPr lang="zh-CN" altLang="en-US" sz="2000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模板适用于文艺风、教育及</a:t>
              </a:r>
              <a:r>
                <a:rPr lang="zh-CN" altLang="en-US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相关类别</a:t>
              </a:r>
              <a:r>
                <a:rPr lang="zh-CN" altLang="en-US" sz="2000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演示，彩色风格</a:t>
              </a:r>
              <a:r>
                <a:rPr lang="zh-CN" altLang="en-US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，颜色清新舒适，版式简洁明了，内页延续封面，使整个</a:t>
              </a:r>
              <a:r>
                <a:rPr lang="en-US" altLang="zh-CN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PPT</a:t>
              </a:r>
              <a:r>
                <a:rPr lang="zh-CN" altLang="en-US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统一一致。</a:t>
              </a:r>
              <a:endParaRPr lang="en-US" altLang="zh-CN" sz="2000" kern="1100" spc="110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003585" y="2646789"/>
              <a:ext cx="3522922" cy="878632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模板内颜色可以替换为自己的颜色，图片也可以替换为自己的图片。图表以简单实用、易修改为设计原则，从配色到版式都精益求精，满足您不同场合的需要。字体已经嵌入，请放心使用，祝您成功</a:t>
              </a:r>
              <a:r>
                <a:rPr lang="en-US" altLang="zh-CN" sz="2000" kern="1100" spc="11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139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791199" y="2104571"/>
            <a:ext cx="4144680" cy="19304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815772" y="1955346"/>
            <a:ext cx="5264148" cy="1990664"/>
            <a:chOff x="4282621" y="2253192"/>
            <a:chExt cx="3893157" cy="1472216"/>
          </a:xfrm>
        </p:grpSpPr>
        <p:cxnSp>
          <p:nvCxnSpPr>
            <p:cNvPr id="2" name="MH_Other_1"/>
            <p:cNvCxnSpPr>
              <a:cxnSpLocks noChangeShapeType="1"/>
            </p:cNvCxnSpPr>
            <p:nvPr/>
          </p:nvCxnSpPr>
          <p:spPr bwMode="auto">
            <a:xfrm flipV="1">
              <a:off x="6397171" y="2912835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MH_Other_2"/>
            <p:cNvCxnSpPr>
              <a:cxnSpLocks noChangeShapeType="1"/>
            </p:cNvCxnSpPr>
            <p:nvPr/>
          </p:nvCxnSpPr>
          <p:spPr bwMode="auto">
            <a:xfrm>
              <a:off x="7006771" y="2904898"/>
              <a:ext cx="7429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" name="MH_Other_3"/>
            <p:cNvCxnSpPr>
              <a:cxnSpLocks noChangeShapeType="1"/>
            </p:cNvCxnSpPr>
            <p:nvPr/>
          </p:nvCxnSpPr>
          <p:spPr bwMode="auto">
            <a:xfrm>
              <a:off x="4282621" y="3446235"/>
              <a:ext cx="21145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MH_Other_4"/>
            <p:cNvSpPr txBox="1">
              <a:spLocks noChangeArrowheads="1"/>
            </p:cNvSpPr>
            <p:nvPr/>
          </p:nvSpPr>
          <p:spPr bwMode="auto">
            <a:xfrm>
              <a:off x="6481916" y="2253192"/>
              <a:ext cx="1693862" cy="68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</a:t>
              </a:r>
              <a:r>
                <a:rPr lang="en-US" altLang="zh-CN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4</a:t>
              </a:r>
              <a:endParaRPr lang="en-US" sz="5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6" name="MH_SubTitle_1"/>
            <p:cNvSpPr txBox="1">
              <a:spLocks noChangeArrowheads="1"/>
            </p:cNvSpPr>
            <p:nvPr/>
          </p:nvSpPr>
          <p:spPr bwMode="auto">
            <a:xfrm>
              <a:off x="4297589" y="2933245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32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  <p:sp>
        <p:nvSpPr>
          <p:cNvPr id="10" name="内容占位符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33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414463" y="1480181"/>
            <a:ext cx="9334500" cy="4199894"/>
            <a:chOff x="1414463" y="1480181"/>
            <a:chExt cx="9334500" cy="4199894"/>
          </a:xfrm>
        </p:grpSpPr>
        <p:sp>
          <p:nvSpPr>
            <p:cNvPr id="2" name="矩形 1"/>
            <p:cNvSpPr/>
            <p:nvPr/>
          </p:nvSpPr>
          <p:spPr>
            <a:xfrm>
              <a:off x="1414463" y="1498600"/>
              <a:ext cx="2979737" cy="19812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770813" y="1498600"/>
              <a:ext cx="2978150" cy="19812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592638" y="3698875"/>
              <a:ext cx="2978150" cy="19812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592638" y="1498600"/>
              <a:ext cx="297815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770813" y="3698875"/>
              <a:ext cx="297815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414463" y="3698875"/>
              <a:ext cx="2979737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rgbClr val="E1845F"/>
                </a:solidFill>
              </a:endParaRPr>
            </a:p>
          </p:txBody>
        </p:sp>
        <p:grpSp>
          <p:nvGrpSpPr>
            <p:cNvPr id="11" name="组合 24"/>
            <p:cNvGrpSpPr/>
            <p:nvPr/>
          </p:nvGrpSpPr>
          <p:grpSpPr bwMode="auto">
            <a:xfrm>
              <a:off x="1604963" y="1636713"/>
              <a:ext cx="2828925" cy="1523095"/>
              <a:chOff x="5016346" y="379194"/>
              <a:chExt cx="2010651" cy="1191586"/>
            </a:xfrm>
          </p:grpSpPr>
          <p:sp>
            <p:nvSpPr>
              <p:cNvPr id="12" name="矩形 12"/>
              <p:cNvSpPr>
                <a:spLocks noChangeArrowheads="1"/>
              </p:cNvSpPr>
              <p:nvPr/>
            </p:nvSpPr>
            <p:spPr bwMode="auto">
              <a:xfrm>
                <a:off x="5186309" y="379194"/>
                <a:ext cx="1840688" cy="2890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en-US" altLang="zh-CN" b="1">
                    <a:solidFill>
                      <a:srgbClr val="E1845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YOUR TEXT </a:t>
                </a:r>
                <a:endParaRPr lang="zh-CN" altLang="en-US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矩形 13"/>
              <p:cNvSpPr>
                <a:spLocks noChangeArrowheads="1"/>
              </p:cNvSpPr>
              <p:nvPr/>
            </p:nvSpPr>
            <p:spPr bwMode="auto">
              <a:xfrm>
                <a:off x="5016346" y="718392"/>
                <a:ext cx="1905502" cy="85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just" defTabSz="685800">
                  <a:lnSpc>
                    <a:spcPct val="120000"/>
                  </a:lnSpc>
                  <a:defRPr/>
                </a:pPr>
                <a:r>
                  <a:rPr lang="zh-CN" altLang="en-US" kern="1100" spc="110">
                    <a:solidFill>
                      <a:srgbClr val="E1845F"/>
                    </a:solidFill>
                    <a:latin typeface="迷你简铁筋隶书" panose="03000509000000000000" pitchFamily="65" charset="-122"/>
                    <a:ea typeface="迷你简铁筋隶书" panose="03000509000000000000" pitchFamily="65" charset="-122"/>
                  </a:rPr>
                  <a:t>模板内颜色可以替换为自己的颜色，图片也可以替换为自己的图片。</a:t>
                </a:r>
                <a:endParaRPr lang="en-US" altLang="zh-CN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endParaRPr>
              </a:p>
            </p:txBody>
          </p:sp>
        </p:grpSp>
        <p:sp>
          <p:nvSpPr>
            <p:cNvPr id="14" name="矩形 12"/>
            <p:cNvSpPr>
              <a:spLocks noChangeArrowheads="1"/>
            </p:cNvSpPr>
            <p:nvPr/>
          </p:nvSpPr>
          <p:spPr bwMode="auto">
            <a:xfrm>
              <a:off x="4978400" y="3927475"/>
              <a:ext cx="2590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b="1">
                <a:solidFill>
                  <a:srgbClr val="E184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3"/>
            <p:cNvSpPr>
              <a:spLocks noChangeArrowheads="1"/>
            </p:cNvSpPr>
            <p:nvPr/>
          </p:nvSpPr>
          <p:spPr bwMode="auto">
            <a:xfrm>
              <a:off x="4740275" y="4360863"/>
              <a:ext cx="2681288" cy="1089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模板内颜色可以替换为自己的颜色，图片也可以替换为自己的图片。</a:t>
              </a:r>
              <a:endPara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6" name="矩形 12"/>
            <p:cNvSpPr>
              <a:spLocks noChangeArrowheads="1"/>
            </p:cNvSpPr>
            <p:nvPr/>
          </p:nvSpPr>
          <p:spPr bwMode="auto">
            <a:xfrm>
              <a:off x="8143875" y="1635125"/>
              <a:ext cx="25908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E184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b="1">
                <a:solidFill>
                  <a:srgbClr val="E184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3"/>
            <p:cNvSpPr>
              <a:spLocks noChangeArrowheads="1"/>
            </p:cNvSpPr>
            <p:nvPr/>
          </p:nvSpPr>
          <p:spPr bwMode="auto">
            <a:xfrm>
              <a:off x="7905750" y="2039485"/>
              <a:ext cx="2681288" cy="1089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模板内颜色可以替换为自己的颜色，图片也可以替换为自己的图片。</a:t>
              </a:r>
              <a:endPara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4939" y="3628295"/>
              <a:ext cx="2774646" cy="19016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6482" y="1480181"/>
              <a:ext cx="2774646" cy="19016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7054" y="3657324"/>
              <a:ext cx="2774646" cy="19016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12548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419350" y="731838"/>
            <a:ext cx="7678738" cy="4135437"/>
            <a:chOff x="2419350" y="731838"/>
            <a:chExt cx="7678738" cy="4135437"/>
          </a:xfrm>
        </p:grpSpPr>
        <p:sp>
          <p:nvSpPr>
            <p:cNvPr id="2" name="平行四边形 1"/>
            <p:cNvSpPr/>
            <p:nvPr/>
          </p:nvSpPr>
          <p:spPr>
            <a:xfrm>
              <a:off x="2419350" y="3052763"/>
              <a:ext cx="1365250" cy="1814512"/>
            </a:xfrm>
            <a:prstGeom prst="parallelogram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4260850" y="3052763"/>
              <a:ext cx="1363663" cy="1814512"/>
            </a:xfrm>
            <a:prstGeom prst="parallelogram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6100763" y="3052763"/>
              <a:ext cx="1365250" cy="1814512"/>
            </a:xfrm>
            <a:prstGeom prst="parallelogram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7940675" y="1617663"/>
              <a:ext cx="1681163" cy="3249612"/>
            </a:xfrm>
            <a:prstGeom prst="parallelogram">
              <a:avLst>
                <a:gd name="adj" fmla="val 37904"/>
              </a:avLst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8128000" y="731838"/>
              <a:ext cx="1970088" cy="885825"/>
            </a:xfrm>
            <a:prstGeom prst="triangle">
              <a:avLst/>
            </a:prstGeom>
            <a:solidFill>
              <a:srgbClr val="ECB2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771775" y="3052763"/>
              <a:ext cx="1489075" cy="18145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795713" y="3049588"/>
              <a:ext cx="1489075" cy="1816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600575" y="3048000"/>
              <a:ext cx="1489075" cy="18145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637213" y="3043238"/>
              <a:ext cx="1489075" cy="18145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38900" y="3048000"/>
              <a:ext cx="1487488" cy="18145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7462838" y="3046413"/>
              <a:ext cx="1489075" cy="18145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3"/>
            <p:cNvSpPr txBox="1">
              <a:spLocks noChangeArrowheads="1"/>
            </p:cNvSpPr>
            <p:nvPr/>
          </p:nvSpPr>
          <p:spPr bwMode="auto">
            <a:xfrm>
              <a:off x="2635250" y="2630488"/>
              <a:ext cx="1346200" cy="400050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>
                  <a:solidFill>
                    <a:schemeClr val="bg1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  <p:sp>
          <p:nvSpPr>
            <p:cNvPr id="14" name="文本框 14"/>
            <p:cNvSpPr txBox="1">
              <a:spLocks noChangeArrowheads="1"/>
            </p:cNvSpPr>
            <p:nvPr/>
          </p:nvSpPr>
          <p:spPr bwMode="auto">
            <a:xfrm>
              <a:off x="4462463" y="2628900"/>
              <a:ext cx="1344612" cy="400050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  <p:sp>
          <p:nvSpPr>
            <p:cNvPr id="15" name="文本框 15"/>
            <p:cNvSpPr txBox="1">
              <a:spLocks noChangeArrowheads="1"/>
            </p:cNvSpPr>
            <p:nvPr/>
          </p:nvSpPr>
          <p:spPr bwMode="auto">
            <a:xfrm>
              <a:off x="6303963" y="2628900"/>
              <a:ext cx="1346200" cy="400050"/>
            </a:xfrm>
            <a:prstGeom prst="rect">
              <a:avLst/>
            </a:prstGeom>
            <a:solidFill>
              <a:srgbClr val="ECB29A"/>
            </a:solidFill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</p:grpSp>
      <p:sp>
        <p:nvSpPr>
          <p:cNvPr id="16" name="TextBox 19"/>
          <p:cNvSpPr txBox="1"/>
          <p:nvPr/>
        </p:nvSpPr>
        <p:spPr>
          <a:xfrm>
            <a:off x="2249387" y="4876951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17" name="TextBox 20"/>
          <p:cNvSpPr txBox="1"/>
          <p:nvPr/>
        </p:nvSpPr>
        <p:spPr>
          <a:xfrm>
            <a:off x="2249387" y="5246283"/>
            <a:ext cx="856375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</p:spTree>
    <p:extLst>
      <p:ext uri="{BB962C8B-B14F-4D97-AF65-F5344CB8AC3E}">
        <p14:creationId xmlns:p14="http://schemas.microsoft.com/office/powerpoint/2010/main" val="288500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>
            <a:off x="1009197" y="1494972"/>
            <a:ext cx="10065202" cy="4381500"/>
            <a:chOff x="1009197" y="1494972"/>
            <a:chExt cx="10065202" cy="4381500"/>
          </a:xfrm>
        </p:grpSpPr>
        <p:grpSp>
          <p:nvGrpSpPr>
            <p:cNvPr id="25" name="组合 59"/>
            <p:cNvGrpSpPr/>
            <p:nvPr/>
          </p:nvGrpSpPr>
          <p:grpSpPr bwMode="auto">
            <a:xfrm>
              <a:off x="1009197" y="1494972"/>
              <a:ext cx="5424488" cy="4381500"/>
              <a:chOff x="431801" y="1214428"/>
              <a:chExt cx="4068762" cy="3286148"/>
            </a:xfrm>
            <a:solidFill>
              <a:srgbClr val="ECB29A"/>
            </a:solidFill>
          </p:grpSpPr>
          <p:sp>
            <p:nvSpPr>
              <p:cNvPr id="26" name="Freeform 5"/>
              <p:cNvSpPr/>
              <p:nvPr/>
            </p:nvSpPr>
            <p:spPr bwMode="auto">
              <a:xfrm>
                <a:off x="2138995" y="1254667"/>
                <a:ext cx="1780754" cy="1485845"/>
              </a:xfrm>
              <a:custGeom>
                <a:avLst/>
                <a:gdLst>
                  <a:gd name="T0" fmla="*/ 2147483647 w 1883"/>
                  <a:gd name="T1" fmla="*/ 2147483647 h 1607"/>
                  <a:gd name="T2" fmla="*/ 2147483647 w 1883"/>
                  <a:gd name="T3" fmla="*/ 2147483647 h 1607"/>
                  <a:gd name="T4" fmla="*/ 2147483647 w 1883"/>
                  <a:gd name="T5" fmla="*/ 2147483647 h 1607"/>
                  <a:gd name="T6" fmla="*/ 2147483647 w 1883"/>
                  <a:gd name="T7" fmla="*/ 2147483647 h 1607"/>
                  <a:gd name="T8" fmla="*/ 2147483647 w 1883"/>
                  <a:gd name="T9" fmla="*/ 2147483647 h 1607"/>
                  <a:gd name="T10" fmla="*/ 2147483647 w 1883"/>
                  <a:gd name="T11" fmla="*/ 2147483647 h 1607"/>
                  <a:gd name="T12" fmla="*/ 2147483647 w 1883"/>
                  <a:gd name="T13" fmla="*/ 2147483647 h 1607"/>
                  <a:gd name="T14" fmla="*/ 2147483647 w 1883"/>
                  <a:gd name="T15" fmla="*/ 2147483647 h 1607"/>
                  <a:gd name="T16" fmla="*/ 2147483647 w 1883"/>
                  <a:gd name="T17" fmla="*/ 2147483647 h 1607"/>
                  <a:gd name="T18" fmla="*/ 2147483647 w 1883"/>
                  <a:gd name="T19" fmla="*/ 2147483647 h 1607"/>
                  <a:gd name="T20" fmla="*/ 2147483647 w 1883"/>
                  <a:gd name="T21" fmla="*/ 2147483647 h 1607"/>
                  <a:gd name="T22" fmla="*/ 2147483647 w 1883"/>
                  <a:gd name="T23" fmla="*/ 2147483647 h 1607"/>
                  <a:gd name="T24" fmla="*/ 2147483647 w 1883"/>
                  <a:gd name="T25" fmla="*/ 2147483647 h 1607"/>
                  <a:gd name="T26" fmla="*/ 2147483647 w 1883"/>
                  <a:gd name="T27" fmla="*/ 2147483647 h 1607"/>
                  <a:gd name="T28" fmla="*/ 2147483647 w 1883"/>
                  <a:gd name="T29" fmla="*/ 2147483647 h 1607"/>
                  <a:gd name="T30" fmla="*/ 2147483647 w 1883"/>
                  <a:gd name="T31" fmla="*/ 2147483647 h 1607"/>
                  <a:gd name="T32" fmla="*/ 2147483647 w 1883"/>
                  <a:gd name="T33" fmla="*/ 2147483647 h 1607"/>
                  <a:gd name="T34" fmla="*/ 2147483647 w 1883"/>
                  <a:gd name="T35" fmla="*/ 2147483647 h 1607"/>
                  <a:gd name="T36" fmla="*/ 2147483647 w 1883"/>
                  <a:gd name="T37" fmla="*/ 2147483647 h 1607"/>
                  <a:gd name="T38" fmla="*/ 2147483647 w 1883"/>
                  <a:gd name="T39" fmla="*/ 2147483647 h 1607"/>
                  <a:gd name="T40" fmla="*/ 2147483647 w 1883"/>
                  <a:gd name="T41" fmla="*/ 2147483647 h 1607"/>
                  <a:gd name="T42" fmla="*/ 2147483647 w 1883"/>
                  <a:gd name="T43" fmla="*/ 2147483647 h 1607"/>
                  <a:gd name="T44" fmla="*/ 2147483647 w 1883"/>
                  <a:gd name="T45" fmla="*/ 2147483647 h 1607"/>
                  <a:gd name="T46" fmla="*/ 2147483647 w 1883"/>
                  <a:gd name="T47" fmla="*/ 2147483647 h 1607"/>
                  <a:gd name="T48" fmla="*/ 2147483647 w 1883"/>
                  <a:gd name="T49" fmla="*/ 2147483647 h 1607"/>
                  <a:gd name="T50" fmla="*/ 2147483647 w 1883"/>
                  <a:gd name="T51" fmla="*/ 2147483647 h 1607"/>
                  <a:gd name="T52" fmla="*/ 2147483647 w 1883"/>
                  <a:gd name="T53" fmla="*/ 2147483647 h 1607"/>
                  <a:gd name="T54" fmla="*/ 2147483647 w 1883"/>
                  <a:gd name="T55" fmla="*/ 2147483647 h 1607"/>
                  <a:gd name="T56" fmla="*/ 2147483647 w 1883"/>
                  <a:gd name="T57" fmla="*/ 2147483647 h 1607"/>
                  <a:gd name="T58" fmla="*/ 2147483647 w 1883"/>
                  <a:gd name="T59" fmla="*/ 2147483647 h 1607"/>
                  <a:gd name="T60" fmla="*/ 2147483647 w 1883"/>
                  <a:gd name="T61" fmla="*/ 2147483647 h 1607"/>
                  <a:gd name="T62" fmla="*/ 2147483647 w 1883"/>
                  <a:gd name="T63" fmla="*/ 2147483647 h 1607"/>
                  <a:gd name="T64" fmla="*/ 2147483647 w 1883"/>
                  <a:gd name="T65" fmla="*/ 2147483647 h 1607"/>
                  <a:gd name="T66" fmla="*/ 2147483647 w 1883"/>
                  <a:gd name="T67" fmla="*/ 2147483647 h 1607"/>
                  <a:gd name="T68" fmla="*/ 2147483647 w 1883"/>
                  <a:gd name="T69" fmla="*/ 2147483647 h 1607"/>
                  <a:gd name="T70" fmla="*/ 2147483647 w 1883"/>
                  <a:gd name="T71" fmla="*/ 2147483647 h 1607"/>
                  <a:gd name="T72" fmla="*/ 2147483647 w 1883"/>
                  <a:gd name="T73" fmla="*/ 2147483647 h 1607"/>
                  <a:gd name="T74" fmla="*/ 2147483647 w 1883"/>
                  <a:gd name="T75" fmla="*/ 2147483647 h 1607"/>
                  <a:gd name="T76" fmla="*/ 2147483647 w 1883"/>
                  <a:gd name="T77" fmla="*/ 2147483647 h 1607"/>
                  <a:gd name="T78" fmla="*/ 2147483647 w 1883"/>
                  <a:gd name="T79" fmla="*/ 2147483647 h 1607"/>
                  <a:gd name="T80" fmla="*/ 2147483647 w 1883"/>
                  <a:gd name="T81" fmla="*/ 2147483647 h 1607"/>
                  <a:gd name="T82" fmla="*/ 2147483647 w 1883"/>
                  <a:gd name="T83" fmla="*/ 2147483647 h 1607"/>
                  <a:gd name="T84" fmla="*/ 2147483647 w 1883"/>
                  <a:gd name="T85" fmla="*/ 2147483647 h 1607"/>
                  <a:gd name="T86" fmla="*/ 2147483647 w 1883"/>
                  <a:gd name="T87" fmla="*/ 2147483647 h 1607"/>
                  <a:gd name="T88" fmla="*/ 2147483647 w 1883"/>
                  <a:gd name="T89" fmla="*/ 2147483647 h 1607"/>
                  <a:gd name="T90" fmla="*/ 2147483647 w 1883"/>
                  <a:gd name="T91" fmla="*/ 2147483647 h 1607"/>
                  <a:gd name="T92" fmla="*/ 2147483647 w 1883"/>
                  <a:gd name="T93" fmla="*/ 2147483647 h 1607"/>
                  <a:gd name="T94" fmla="*/ 2147483647 w 1883"/>
                  <a:gd name="T95" fmla="*/ 2147483647 h 1607"/>
                  <a:gd name="T96" fmla="*/ 2147483647 w 1883"/>
                  <a:gd name="T97" fmla="*/ 2147483647 h 1607"/>
                  <a:gd name="T98" fmla="*/ 2147483647 w 1883"/>
                  <a:gd name="T99" fmla="*/ 2147483647 h 1607"/>
                  <a:gd name="T100" fmla="*/ 2147483647 w 1883"/>
                  <a:gd name="T101" fmla="*/ 2147483647 h 1607"/>
                  <a:gd name="T102" fmla="*/ 2147483647 w 1883"/>
                  <a:gd name="T103" fmla="*/ 2147483647 h 1607"/>
                  <a:gd name="T104" fmla="*/ 2147483647 w 1883"/>
                  <a:gd name="T105" fmla="*/ 2147483647 h 1607"/>
                  <a:gd name="T106" fmla="*/ 2147483647 w 1883"/>
                  <a:gd name="T107" fmla="*/ 2147483647 h 1607"/>
                  <a:gd name="T108" fmla="*/ 2147483647 w 1883"/>
                  <a:gd name="T109" fmla="*/ 2147483647 h 1607"/>
                  <a:gd name="T110" fmla="*/ 2147483647 w 1883"/>
                  <a:gd name="T111" fmla="*/ 2147483647 h 1607"/>
                  <a:gd name="T112" fmla="*/ 2147483647 w 1883"/>
                  <a:gd name="T113" fmla="*/ 2147483647 h 1607"/>
                  <a:gd name="T114" fmla="*/ 2147483647 w 1883"/>
                  <a:gd name="T115" fmla="*/ 2147483647 h 1607"/>
                  <a:gd name="T116" fmla="*/ 2147483647 w 1883"/>
                  <a:gd name="T117" fmla="*/ 2147483647 h 1607"/>
                  <a:gd name="T118" fmla="*/ 2147483647 w 1883"/>
                  <a:gd name="T119" fmla="*/ 2147483647 h 1607"/>
                  <a:gd name="T120" fmla="*/ 2147483647 w 1883"/>
                  <a:gd name="T121" fmla="*/ 2147483647 h 1607"/>
                  <a:gd name="T122" fmla="*/ 2147483647 w 1883"/>
                  <a:gd name="T123" fmla="*/ 2147483647 h 16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883"/>
                  <a:gd name="T187" fmla="*/ 0 h 1607"/>
                  <a:gd name="T188" fmla="*/ 1883 w 1883"/>
                  <a:gd name="T189" fmla="*/ 1607 h 160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883" h="1607">
                    <a:moveTo>
                      <a:pt x="1845" y="171"/>
                    </a:moveTo>
                    <a:cubicBezTo>
                      <a:pt x="1838" y="147"/>
                      <a:pt x="1838" y="147"/>
                      <a:pt x="1838" y="147"/>
                    </a:cubicBezTo>
                    <a:cubicBezTo>
                      <a:pt x="1819" y="115"/>
                      <a:pt x="1819" y="115"/>
                      <a:pt x="1819" y="115"/>
                    </a:cubicBezTo>
                    <a:cubicBezTo>
                      <a:pt x="1803" y="106"/>
                      <a:pt x="1803" y="106"/>
                      <a:pt x="1803" y="106"/>
                    </a:cubicBezTo>
                    <a:cubicBezTo>
                      <a:pt x="1787" y="115"/>
                      <a:pt x="1787" y="115"/>
                      <a:pt x="1787" y="115"/>
                    </a:cubicBezTo>
                    <a:cubicBezTo>
                      <a:pt x="1778" y="134"/>
                      <a:pt x="1778" y="134"/>
                      <a:pt x="1778" y="134"/>
                    </a:cubicBezTo>
                    <a:cubicBezTo>
                      <a:pt x="1777" y="136"/>
                      <a:pt x="1777" y="136"/>
                      <a:pt x="1777" y="136"/>
                    </a:cubicBezTo>
                    <a:cubicBezTo>
                      <a:pt x="1775" y="136"/>
                      <a:pt x="1775" y="136"/>
                      <a:pt x="1775" y="136"/>
                    </a:cubicBezTo>
                    <a:cubicBezTo>
                      <a:pt x="1774" y="136"/>
                      <a:pt x="1774" y="136"/>
                      <a:pt x="1774" y="136"/>
                    </a:cubicBezTo>
                    <a:cubicBezTo>
                      <a:pt x="1744" y="141"/>
                      <a:pt x="1744" y="141"/>
                      <a:pt x="1744" y="141"/>
                    </a:cubicBezTo>
                    <a:cubicBezTo>
                      <a:pt x="1741" y="143"/>
                      <a:pt x="1738" y="144"/>
                      <a:pt x="1736" y="147"/>
                    </a:cubicBezTo>
                    <a:cubicBezTo>
                      <a:pt x="1729" y="155"/>
                      <a:pt x="1729" y="155"/>
                      <a:pt x="1729" y="155"/>
                    </a:cubicBezTo>
                    <a:cubicBezTo>
                      <a:pt x="1714" y="167"/>
                      <a:pt x="1714" y="167"/>
                      <a:pt x="1714" y="167"/>
                    </a:cubicBezTo>
                    <a:cubicBezTo>
                      <a:pt x="1709" y="170"/>
                      <a:pt x="1709" y="170"/>
                      <a:pt x="1709" y="170"/>
                    </a:cubicBezTo>
                    <a:cubicBezTo>
                      <a:pt x="1696" y="172"/>
                      <a:pt x="1696" y="172"/>
                      <a:pt x="1696" y="172"/>
                    </a:cubicBezTo>
                    <a:cubicBezTo>
                      <a:pt x="1689" y="171"/>
                      <a:pt x="1680" y="165"/>
                      <a:pt x="1667" y="156"/>
                    </a:cubicBezTo>
                    <a:cubicBezTo>
                      <a:pt x="1666" y="155"/>
                      <a:pt x="1666" y="155"/>
                      <a:pt x="1666" y="155"/>
                    </a:cubicBezTo>
                    <a:cubicBezTo>
                      <a:pt x="1645" y="134"/>
                      <a:pt x="1634" y="119"/>
                      <a:pt x="1634" y="110"/>
                    </a:cubicBezTo>
                    <a:cubicBezTo>
                      <a:pt x="1634" y="83"/>
                      <a:pt x="1634" y="83"/>
                      <a:pt x="1634" y="83"/>
                    </a:cubicBezTo>
                    <a:cubicBezTo>
                      <a:pt x="1634" y="82"/>
                      <a:pt x="1634" y="82"/>
                      <a:pt x="1634" y="82"/>
                    </a:cubicBezTo>
                    <a:cubicBezTo>
                      <a:pt x="1634" y="81"/>
                      <a:pt x="1634" y="81"/>
                      <a:pt x="1634" y="81"/>
                    </a:cubicBezTo>
                    <a:cubicBezTo>
                      <a:pt x="1638" y="76"/>
                      <a:pt x="1638" y="76"/>
                      <a:pt x="1638" y="76"/>
                    </a:cubicBezTo>
                    <a:cubicBezTo>
                      <a:pt x="1607" y="65"/>
                      <a:pt x="1607" y="65"/>
                      <a:pt x="1607" y="65"/>
                    </a:cubicBezTo>
                    <a:cubicBezTo>
                      <a:pt x="1606" y="76"/>
                      <a:pt x="1606" y="76"/>
                      <a:pt x="1606" y="76"/>
                    </a:cubicBezTo>
                    <a:cubicBezTo>
                      <a:pt x="1606" y="79"/>
                      <a:pt x="1603" y="83"/>
                      <a:pt x="1597" y="86"/>
                    </a:cubicBezTo>
                    <a:cubicBezTo>
                      <a:pt x="1587" y="90"/>
                      <a:pt x="1587" y="90"/>
                      <a:pt x="1587" y="90"/>
                    </a:cubicBezTo>
                    <a:cubicBezTo>
                      <a:pt x="1583" y="89"/>
                      <a:pt x="1583" y="89"/>
                      <a:pt x="1583" y="89"/>
                    </a:cubicBezTo>
                    <a:cubicBezTo>
                      <a:pt x="1583" y="88"/>
                      <a:pt x="1583" y="88"/>
                      <a:pt x="1583" y="88"/>
                    </a:cubicBezTo>
                    <a:cubicBezTo>
                      <a:pt x="1567" y="85"/>
                      <a:pt x="1567" y="85"/>
                      <a:pt x="1567" y="85"/>
                    </a:cubicBezTo>
                    <a:cubicBezTo>
                      <a:pt x="1570" y="97"/>
                      <a:pt x="1570" y="97"/>
                      <a:pt x="1570" y="97"/>
                    </a:cubicBezTo>
                    <a:cubicBezTo>
                      <a:pt x="1543" y="79"/>
                      <a:pt x="1543" y="79"/>
                      <a:pt x="1543" y="79"/>
                    </a:cubicBezTo>
                    <a:cubicBezTo>
                      <a:pt x="1541" y="79"/>
                      <a:pt x="1541" y="79"/>
                      <a:pt x="1541" y="79"/>
                    </a:cubicBezTo>
                    <a:cubicBezTo>
                      <a:pt x="1540" y="78"/>
                      <a:pt x="1540" y="78"/>
                      <a:pt x="1540" y="78"/>
                    </a:cubicBezTo>
                    <a:cubicBezTo>
                      <a:pt x="1540" y="78"/>
                      <a:pt x="1540" y="78"/>
                      <a:pt x="1540" y="78"/>
                    </a:cubicBezTo>
                    <a:cubicBezTo>
                      <a:pt x="1536" y="66"/>
                      <a:pt x="1534" y="55"/>
                      <a:pt x="1534" y="42"/>
                    </a:cubicBezTo>
                    <a:cubicBezTo>
                      <a:pt x="1534" y="31"/>
                      <a:pt x="1535" y="25"/>
                      <a:pt x="1539" y="21"/>
                    </a:cubicBezTo>
                    <a:cubicBezTo>
                      <a:pt x="1546" y="9"/>
                      <a:pt x="1546" y="9"/>
                      <a:pt x="1546" y="9"/>
                    </a:cubicBezTo>
                    <a:cubicBezTo>
                      <a:pt x="1544" y="0"/>
                      <a:pt x="1544" y="0"/>
                      <a:pt x="1544" y="0"/>
                    </a:cubicBezTo>
                    <a:cubicBezTo>
                      <a:pt x="1516" y="4"/>
                      <a:pt x="1516" y="4"/>
                      <a:pt x="1516" y="4"/>
                    </a:cubicBezTo>
                    <a:cubicBezTo>
                      <a:pt x="1502" y="5"/>
                      <a:pt x="1493" y="13"/>
                      <a:pt x="1488" y="29"/>
                    </a:cubicBezTo>
                    <a:cubicBezTo>
                      <a:pt x="1488" y="30"/>
                      <a:pt x="1488" y="30"/>
                      <a:pt x="1488" y="30"/>
                    </a:cubicBezTo>
                    <a:cubicBezTo>
                      <a:pt x="1488" y="30"/>
                      <a:pt x="1488" y="30"/>
                      <a:pt x="1488" y="30"/>
                    </a:cubicBezTo>
                    <a:cubicBezTo>
                      <a:pt x="1472" y="55"/>
                      <a:pt x="1472" y="55"/>
                      <a:pt x="1472" y="55"/>
                    </a:cubicBezTo>
                    <a:cubicBezTo>
                      <a:pt x="1488" y="53"/>
                      <a:pt x="1488" y="53"/>
                      <a:pt x="1488" y="53"/>
                    </a:cubicBezTo>
                    <a:cubicBezTo>
                      <a:pt x="1489" y="53"/>
                      <a:pt x="1489" y="53"/>
                      <a:pt x="1489" y="53"/>
                    </a:cubicBezTo>
                    <a:cubicBezTo>
                      <a:pt x="1490" y="52"/>
                      <a:pt x="1490" y="52"/>
                      <a:pt x="1490" y="52"/>
                    </a:cubicBezTo>
                    <a:cubicBezTo>
                      <a:pt x="1491" y="55"/>
                      <a:pt x="1491" y="55"/>
                      <a:pt x="1491" y="55"/>
                    </a:cubicBezTo>
                    <a:cubicBezTo>
                      <a:pt x="1503" y="60"/>
                      <a:pt x="1503" y="60"/>
                      <a:pt x="1503" y="60"/>
                    </a:cubicBezTo>
                    <a:cubicBezTo>
                      <a:pt x="1506" y="60"/>
                      <a:pt x="1506" y="60"/>
                      <a:pt x="1506" y="60"/>
                    </a:cubicBezTo>
                    <a:cubicBezTo>
                      <a:pt x="1508" y="61"/>
                      <a:pt x="1508" y="61"/>
                      <a:pt x="1508" y="61"/>
                    </a:cubicBezTo>
                    <a:cubicBezTo>
                      <a:pt x="1508" y="64"/>
                      <a:pt x="1508" y="64"/>
                      <a:pt x="1508" y="64"/>
                    </a:cubicBezTo>
                    <a:cubicBezTo>
                      <a:pt x="1510" y="86"/>
                      <a:pt x="1510" y="86"/>
                      <a:pt x="1510" y="86"/>
                    </a:cubicBezTo>
                    <a:cubicBezTo>
                      <a:pt x="1516" y="107"/>
                      <a:pt x="1516" y="107"/>
                      <a:pt x="1516" y="107"/>
                    </a:cubicBezTo>
                    <a:cubicBezTo>
                      <a:pt x="1516" y="108"/>
                      <a:pt x="1516" y="108"/>
                      <a:pt x="1516" y="108"/>
                    </a:cubicBezTo>
                    <a:cubicBezTo>
                      <a:pt x="1516" y="109"/>
                      <a:pt x="1516" y="109"/>
                      <a:pt x="1516" y="109"/>
                    </a:cubicBezTo>
                    <a:cubicBezTo>
                      <a:pt x="1516" y="110"/>
                      <a:pt x="1516" y="110"/>
                      <a:pt x="1516" y="110"/>
                    </a:cubicBezTo>
                    <a:cubicBezTo>
                      <a:pt x="1481" y="179"/>
                      <a:pt x="1481" y="179"/>
                      <a:pt x="1481" y="179"/>
                    </a:cubicBezTo>
                    <a:cubicBezTo>
                      <a:pt x="1475" y="189"/>
                      <a:pt x="1472" y="214"/>
                      <a:pt x="1470" y="252"/>
                    </a:cubicBezTo>
                    <a:cubicBezTo>
                      <a:pt x="1470" y="255"/>
                      <a:pt x="1470" y="255"/>
                      <a:pt x="1470" y="255"/>
                    </a:cubicBezTo>
                    <a:cubicBezTo>
                      <a:pt x="1456" y="281"/>
                      <a:pt x="1456" y="281"/>
                      <a:pt x="1456" y="281"/>
                    </a:cubicBezTo>
                    <a:cubicBezTo>
                      <a:pt x="1465" y="292"/>
                      <a:pt x="1465" y="292"/>
                      <a:pt x="1465" y="292"/>
                    </a:cubicBezTo>
                    <a:cubicBezTo>
                      <a:pt x="1465" y="294"/>
                      <a:pt x="1465" y="294"/>
                      <a:pt x="1465" y="294"/>
                    </a:cubicBezTo>
                    <a:cubicBezTo>
                      <a:pt x="1467" y="310"/>
                      <a:pt x="1465" y="319"/>
                      <a:pt x="1461" y="322"/>
                    </a:cubicBezTo>
                    <a:cubicBezTo>
                      <a:pt x="1458" y="323"/>
                      <a:pt x="1458" y="323"/>
                      <a:pt x="1458" y="323"/>
                    </a:cubicBezTo>
                    <a:cubicBezTo>
                      <a:pt x="1451" y="327"/>
                      <a:pt x="1426" y="352"/>
                      <a:pt x="1387" y="400"/>
                    </a:cubicBezTo>
                    <a:cubicBezTo>
                      <a:pt x="1384" y="403"/>
                      <a:pt x="1384" y="403"/>
                      <a:pt x="1384" y="403"/>
                    </a:cubicBezTo>
                    <a:cubicBezTo>
                      <a:pt x="1382" y="402"/>
                      <a:pt x="1382" y="402"/>
                      <a:pt x="1382" y="402"/>
                    </a:cubicBezTo>
                    <a:cubicBezTo>
                      <a:pt x="1379" y="400"/>
                      <a:pt x="1379" y="400"/>
                      <a:pt x="1379" y="400"/>
                    </a:cubicBezTo>
                    <a:cubicBezTo>
                      <a:pt x="1365" y="390"/>
                      <a:pt x="1353" y="382"/>
                      <a:pt x="1345" y="373"/>
                    </a:cubicBezTo>
                    <a:cubicBezTo>
                      <a:pt x="1339" y="369"/>
                      <a:pt x="1323" y="366"/>
                      <a:pt x="1297" y="366"/>
                    </a:cubicBezTo>
                    <a:cubicBezTo>
                      <a:pt x="1296" y="414"/>
                      <a:pt x="1296" y="414"/>
                      <a:pt x="1296" y="414"/>
                    </a:cubicBezTo>
                    <a:cubicBezTo>
                      <a:pt x="1295" y="415"/>
                      <a:pt x="1295" y="415"/>
                      <a:pt x="1295" y="415"/>
                    </a:cubicBezTo>
                    <a:cubicBezTo>
                      <a:pt x="1276" y="507"/>
                      <a:pt x="1276" y="507"/>
                      <a:pt x="1276" y="507"/>
                    </a:cubicBezTo>
                    <a:cubicBezTo>
                      <a:pt x="1271" y="519"/>
                      <a:pt x="1270" y="540"/>
                      <a:pt x="1270" y="572"/>
                    </a:cubicBezTo>
                    <a:cubicBezTo>
                      <a:pt x="1278" y="581"/>
                      <a:pt x="1278" y="581"/>
                      <a:pt x="1278" y="581"/>
                    </a:cubicBezTo>
                    <a:cubicBezTo>
                      <a:pt x="1284" y="569"/>
                      <a:pt x="1284" y="569"/>
                      <a:pt x="1284" y="569"/>
                    </a:cubicBezTo>
                    <a:cubicBezTo>
                      <a:pt x="1285" y="569"/>
                      <a:pt x="1285" y="569"/>
                      <a:pt x="1285" y="569"/>
                    </a:cubicBezTo>
                    <a:cubicBezTo>
                      <a:pt x="1286" y="566"/>
                      <a:pt x="1286" y="566"/>
                      <a:pt x="1286" y="566"/>
                    </a:cubicBezTo>
                    <a:cubicBezTo>
                      <a:pt x="1310" y="554"/>
                      <a:pt x="1310" y="554"/>
                      <a:pt x="1310" y="554"/>
                    </a:cubicBezTo>
                    <a:cubicBezTo>
                      <a:pt x="1378" y="564"/>
                      <a:pt x="1378" y="564"/>
                      <a:pt x="1378" y="564"/>
                    </a:cubicBezTo>
                    <a:cubicBezTo>
                      <a:pt x="1385" y="556"/>
                      <a:pt x="1385" y="556"/>
                      <a:pt x="1385" y="556"/>
                    </a:cubicBezTo>
                    <a:cubicBezTo>
                      <a:pt x="1395" y="539"/>
                      <a:pt x="1395" y="539"/>
                      <a:pt x="1395" y="539"/>
                    </a:cubicBezTo>
                    <a:cubicBezTo>
                      <a:pt x="1397" y="538"/>
                      <a:pt x="1397" y="538"/>
                      <a:pt x="1397" y="538"/>
                    </a:cubicBezTo>
                    <a:cubicBezTo>
                      <a:pt x="1397" y="538"/>
                      <a:pt x="1397" y="538"/>
                      <a:pt x="1397" y="538"/>
                    </a:cubicBezTo>
                    <a:cubicBezTo>
                      <a:pt x="1398" y="537"/>
                      <a:pt x="1398" y="537"/>
                      <a:pt x="1398" y="537"/>
                    </a:cubicBezTo>
                    <a:cubicBezTo>
                      <a:pt x="1424" y="532"/>
                      <a:pt x="1424" y="532"/>
                      <a:pt x="1424" y="532"/>
                    </a:cubicBezTo>
                    <a:cubicBezTo>
                      <a:pt x="1459" y="529"/>
                      <a:pt x="1459" y="529"/>
                      <a:pt x="1459" y="529"/>
                    </a:cubicBezTo>
                    <a:cubicBezTo>
                      <a:pt x="1470" y="532"/>
                      <a:pt x="1482" y="545"/>
                      <a:pt x="1498" y="566"/>
                    </a:cubicBezTo>
                    <a:cubicBezTo>
                      <a:pt x="1540" y="588"/>
                      <a:pt x="1564" y="607"/>
                      <a:pt x="1569" y="623"/>
                    </a:cubicBezTo>
                    <a:cubicBezTo>
                      <a:pt x="1572" y="632"/>
                      <a:pt x="1572" y="638"/>
                      <a:pt x="1569" y="646"/>
                    </a:cubicBezTo>
                    <a:cubicBezTo>
                      <a:pt x="1566" y="653"/>
                      <a:pt x="1558" y="657"/>
                      <a:pt x="1548" y="658"/>
                    </a:cubicBezTo>
                    <a:cubicBezTo>
                      <a:pt x="1547" y="658"/>
                      <a:pt x="1547" y="658"/>
                      <a:pt x="1547" y="658"/>
                    </a:cubicBezTo>
                    <a:cubicBezTo>
                      <a:pt x="1495" y="656"/>
                      <a:pt x="1465" y="656"/>
                      <a:pt x="1455" y="659"/>
                    </a:cubicBezTo>
                    <a:cubicBezTo>
                      <a:pt x="1430" y="676"/>
                      <a:pt x="1430" y="676"/>
                      <a:pt x="1430" y="676"/>
                    </a:cubicBezTo>
                    <a:cubicBezTo>
                      <a:pt x="1398" y="699"/>
                      <a:pt x="1377" y="711"/>
                      <a:pt x="1365" y="711"/>
                    </a:cubicBezTo>
                    <a:cubicBezTo>
                      <a:pt x="1344" y="714"/>
                      <a:pt x="1344" y="714"/>
                      <a:pt x="1344" y="714"/>
                    </a:cubicBezTo>
                    <a:cubicBezTo>
                      <a:pt x="1331" y="767"/>
                      <a:pt x="1331" y="767"/>
                      <a:pt x="1331" y="767"/>
                    </a:cubicBezTo>
                    <a:cubicBezTo>
                      <a:pt x="1328" y="783"/>
                      <a:pt x="1323" y="793"/>
                      <a:pt x="1314" y="801"/>
                    </a:cubicBezTo>
                    <a:cubicBezTo>
                      <a:pt x="1305" y="809"/>
                      <a:pt x="1292" y="814"/>
                      <a:pt x="1276" y="818"/>
                    </a:cubicBezTo>
                    <a:cubicBezTo>
                      <a:pt x="1255" y="821"/>
                      <a:pt x="1239" y="828"/>
                      <a:pt x="1223" y="838"/>
                    </a:cubicBezTo>
                    <a:cubicBezTo>
                      <a:pt x="1205" y="876"/>
                      <a:pt x="1205" y="876"/>
                      <a:pt x="1205" y="876"/>
                    </a:cubicBezTo>
                    <a:cubicBezTo>
                      <a:pt x="1204" y="877"/>
                      <a:pt x="1204" y="877"/>
                      <a:pt x="1204" y="877"/>
                    </a:cubicBezTo>
                    <a:cubicBezTo>
                      <a:pt x="1203" y="877"/>
                      <a:pt x="1203" y="877"/>
                      <a:pt x="1203" y="877"/>
                    </a:cubicBezTo>
                    <a:cubicBezTo>
                      <a:pt x="1202" y="877"/>
                      <a:pt x="1202" y="877"/>
                      <a:pt x="1202" y="877"/>
                    </a:cubicBezTo>
                    <a:cubicBezTo>
                      <a:pt x="1153" y="897"/>
                      <a:pt x="1153" y="897"/>
                      <a:pt x="1153" y="897"/>
                    </a:cubicBezTo>
                    <a:cubicBezTo>
                      <a:pt x="1150" y="897"/>
                      <a:pt x="1150" y="897"/>
                      <a:pt x="1150" y="897"/>
                    </a:cubicBezTo>
                    <a:cubicBezTo>
                      <a:pt x="1126" y="891"/>
                      <a:pt x="1126" y="891"/>
                      <a:pt x="1126" y="891"/>
                    </a:cubicBezTo>
                    <a:cubicBezTo>
                      <a:pt x="1107" y="888"/>
                      <a:pt x="1092" y="883"/>
                      <a:pt x="1082" y="877"/>
                    </a:cubicBezTo>
                    <a:cubicBezTo>
                      <a:pt x="1070" y="870"/>
                      <a:pt x="1056" y="869"/>
                      <a:pt x="1041" y="874"/>
                    </a:cubicBezTo>
                    <a:cubicBezTo>
                      <a:pt x="1029" y="891"/>
                      <a:pt x="1022" y="914"/>
                      <a:pt x="1023" y="938"/>
                    </a:cubicBezTo>
                    <a:cubicBezTo>
                      <a:pt x="1024" y="951"/>
                      <a:pt x="1027" y="959"/>
                      <a:pt x="1031" y="961"/>
                    </a:cubicBezTo>
                    <a:cubicBezTo>
                      <a:pt x="1038" y="960"/>
                      <a:pt x="1038" y="960"/>
                      <a:pt x="1038" y="960"/>
                    </a:cubicBezTo>
                    <a:cubicBezTo>
                      <a:pt x="1046" y="955"/>
                      <a:pt x="1046" y="955"/>
                      <a:pt x="1046" y="955"/>
                    </a:cubicBezTo>
                    <a:cubicBezTo>
                      <a:pt x="1049" y="989"/>
                      <a:pt x="1049" y="989"/>
                      <a:pt x="1049" y="989"/>
                    </a:cubicBezTo>
                    <a:cubicBezTo>
                      <a:pt x="1049" y="1000"/>
                      <a:pt x="1044" y="1009"/>
                      <a:pt x="1036" y="1015"/>
                    </a:cubicBezTo>
                    <a:cubicBezTo>
                      <a:pt x="1031" y="1019"/>
                      <a:pt x="1021" y="1023"/>
                      <a:pt x="1007" y="1028"/>
                    </a:cubicBezTo>
                    <a:cubicBezTo>
                      <a:pt x="999" y="1030"/>
                      <a:pt x="999" y="1030"/>
                      <a:pt x="999" y="1030"/>
                    </a:cubicBezTo>
                    <a:cubicBezTo>
                      <a:pt x="988" y="1034"/>
                      <a:pt x="966" y="1062"/>
                      <a:pt x="934" y="1114"/>
                    </a:cubicBezTo>
                    <a:cubicBezTo>
                      <a:pt x="934" y="1115"/>
                      <a:pt x="934" y="1115"/>
                      <a:pt x="934" y="1115"/>
                    </a:cubicBezTo>
                    <a:cubicBezTo>
                      <a:pt x="933" y="1115"/>
                      <a:pt x="933" y="1115"/>
                      <a:pt x="933" y="1115"/>
                    </a:cubicBezTo>
                    <a:cubicBezTo>
                      <a:pt x="901" y="1134"/>
                      <a:pt x="901" y="1134"/>
                      <a:pt x="901" y="1134"/>
                    </a:cubicBezTo>
                    <a:cubicBezTo>
                      <a:pt x="906" y="1134"/>
                      <a:pt x="909" y="1136"/>
                      <a:pt x="908" y="1141"/>
                    </a:cubicBezTo>
                    <a:cubicBezTo>
                      <a:pt x="907" y="1145"/>
                      <a:pt x="904" y="1146"/>
                      <a:pt x="896" y="1147"/>
                    </a:cubicBezTo>
                    <a:cubicBezTo>
                      <a:pt x="806" y="1145"/>
                      <a:pt x="806" y="1145"/>
                      <a:pt x="806" y="1145"/>
                    </a:cubicBezTo>
                    <a:cubicBezTo>
                      <a:pt x="706" y="1142"/>
                      <a:pt x="627" y="1169"/>
                      <a:pt x="572" y="1226"/>
                    </a:cubicBezTo>
                    <a:cubicBezTo>
                      <a:pt x="570" y="1227"/>
                      <a:pt x="570" y="1227"/>
                      <a:pt x="570" y="1227"/>
                    </a:cubicBezTo>
                    <a:cubicBezTo>
                      <a:pt x="568" y="1228"/>
                      <a:pt x="568" y="1228"/>
                      <a:pt x="568" y="1228"/>
                    </a:cubicBezTo>
                    <a:cubicBezTo>
                      <a:pt x="567" y="1228"/>
                      <a:pt x="567" y="1228"/>
                      <a:pt x="567" y="1228"/>
                    </a:cubicBezTo>
                    <a:cubicBezTo>
                      <a:pt x="530" y="1232"/>
                      <a:pt x="530" y="1232"/>
                      <a:pt x="530" y="1232"/>
                    </a:cubicBezTo>
                    <a:cubicBezTo>
                      <a:pt x="528" y="1233"/>
                      <a:pt x="528" y="1233"/>
                      <a:pt x="528" y="1233"/>
                    </a:cubicBezTo>
                    <a:cubicBezTo>
                      <a:pt x="526" y="1233"/>
                      <a:pt x="526" y="1233"/>
                      <a:pt x="526" y="1233"/>
                    </a:cubicBezTo>
                    <a:cubicBezTo>
                      <a:pt x="516" y="1208"/>
                      <a:pt x="516" y="1208"/>
                      <a:pt x="516" y="1208"/>
                    </a:cubicBezTo>
                    <a:cubicBezTo>
                      <a:pt x="478" y="1218"/>
                      <a:pt x="478" y="1218"/>
                      <a:pt x="478" y="1218"/>
                    </a:cubicBezTo>
                    <a:cubicBezTo>
                      <a:pt x="458" y="1219"/>
                      <a:pt x="431" y="1213"/>
                      <a:pt x="402" y="1199"/>
                    </a:cubicBezTo>
                    <a:cubicBezTo>
                      <a:pt x="374" y="1187"/>
                      <a:pt x="350" y="1171"/>
                      <a:pt x="326" y="1152"/>
                    </a:cubicBezTo>
                    <a:cubicBezTo>
                      <a:pt x="310" y="1140"/>
                      <a:pt x="290" y="1131"/>
                      <a:pt x="267" y="1127"/>
                    </a:cubicBezTo>
                    <a:cubicBezTo>
                      <a:pt x="233" y="1124"/>
                      <a:pt x="233" y="1124"/>
                      <a:pt x="233" y="1124"/>
                    </a:cubicBezTo>
                    <a:cubicBezTo>
                      <a:pt x="195" y="1129"/>
                      <a:pt x="195" y="1129"/>
                      <a:pt x="195" y="1129"/>
                    </a:cubicBezTo>
                    <a:cubicBezTo>
                      <a:pt x="167" y="1133"/>
                      <a:pt x="140" y="1133"/>
                      <a:pt x="115" y="1131"/>
                    </a:cubicBezTo>
                    <a:cubicBezTo>
                      <a:pt x="84" y="1129"/>
                      <a:pt x="47" y="1121"/>
                      <a:pt x="3" y="1107"/>
                    </a:cubicBezTo>
                    <a:cubicBezTo>
                      <a:pt x="0" y="1113"/>
                      <a:pt x="0" y="1113"/>
                      <a:pt x="0" y="1113"/>
                    </a:cubicBezTo>
                    <a:cubicBezTo>
                      <a:pt x="1" y="1113"/>
                      <a:pt x="1" y="1113"/>
                      <a:pt x="1" y="1113"/>
                    </a:cubicBezTo>
                    <a:cubicBezTo>
                      <a:pt x="2" y="1113"/>
                      <a:pt x="2" y="1113"/>
                      <a:pt x="2" y="1113"/>
                    </a:cubicBezTo>
                    <a:cubicBezTo>
                      <a:pt x="3" y="1114"/>
                      <a:pt x="3" y="1114"/>
                      <a:pt x="3" y="1114"/>
                    </a:cubicBezTo>
                    <a:cubicBezTo>
                      <a:pt x="3" y="1115"/>
                      <a:pt x="3" y="1115"/>
                      <a:pt x="3" y="1115"/>
                    </a:cubicBezTo>
                    <a:cubicBezTo>
                      <a:pt x="4" y="1126"/>
                      <a:pt x="4" y="1126"/>
                      <a:pt x="4" y="1126"/>
                    </a:cubicBezTo>
                    <a:cubicBezTo>
                      <a:pt x="13" y="1146"/>
                      <a:pt x="13" y="1146"/>
                      <a:pt x="13" y="1146"/>
                    </a:cubicBezTo>
                    <a:cubicBezTo>
                      <a:pt x="35" y="1173"/>
                      <a:pt x="35" y="1173"/>
                      <a:pt x="35" y="1173"/>
                    </a:cubicBezTo>
                    <a:cubicBezTo>
                      <a:pt x="36" y="1176"/>
                      <a:pt x="36" y="1176"/>
                      <a:pt x="36" y="1176"/>
                    </a:cubicBezTo>
                    <a:cubicBezTo>
                      <a:pt x="32" y="1196"/>
                      <a:pt x="32" y="1196"/>
                      <a:pt x="32" y="1196"/>
                    </a:cubicBezTo>
                    <a:cubicBezTo>
                      <a:pt x="32" y="1198"/>
                      <a:pt x="32" y="1198"/>
                      <a:pt x="32" y="1198"/>
                    </a:cubicBezTo>
                    <a:cubicBezTo>
                      <a:pt x="31" y="1198"/>
                      <a:pt x="31" y="1198"/>
                      <a:pt x="31" y="1198"/>
                    </a:cubicBezTo>
                    <a:cubicBezTo>
                      <a:pt x="19" y="1214"/>
                      <a:pt x="19" y="1214"/>
                      <a:pt x="19" y="1214"/>
                    </a:cubicBezTo>
                    <a:cubicBezTo>
                      <a:pt x="32" y="1228"/>
                      <a:pt x="32" y="1228"/>
                      <a:pt x="32" y="1228"/>
                    </a:cubicBezTo>
                    <a:cubicBezTo>
                      <a:pt x="38" y="1233"/>
                      <a:pt x="41" y="1238"/>
                      <a:pt x="41" y="1242"/>
                    </a:cubicBezTo>
                    <a:cubicBezTo>
                      <a:pt x="44" y="1262"/>
                      <a:pt x="44" y="1262"/>
                      <a:pt x="44" y="1262"/>
                    </a:cubicBezTo>
                    <a:cubicBezTo>
                      <a:pt x="60" y="1278"/>
                      <a:pt x="60" y="1278"/>
                      <a:pt x="60" y="1278"/>
                    </a:cubicBezTo>
                    <a:cubicBezTo>
                      <a:pt x="60" y="1280"/>
                      <a:pt x="60" y="1280"/>
                      <a:pt x="60" y="1280"/>
                    </a:cubicBezTo>
                    <a:cubicBezTo>
                      <a:pt x="62" y="1294"/>
                      <a:pt x="62" y="1294"/>
                      <a:pt x="62" y="1294"/>
                    </a:cubicBezTo>
                    <a:cubicBezTo>
                      <a:pt x="62" y="1304"/>
                      <a:pt x="62" y="1304"/>
                      <a:pt x="62" y="1304"/>
                    </a:cubicBezTo>
                    <a:cubicBezTo>
                      <a:pt x="71" y="1312"/>
                      <a:pt x="71" y="1312"/>
                      <a:pt x="71" y="1312"/>
                    </a:cubicBezTo>
                    <a:cubicBezTo>
                      <a:pt x="78" y="1309"/>
                      <a:pt x="78" y="1309"/>
                      <a:pt x="78" y="1309"/>
                    </a:cubicBezTo>
                    <a:cubicBezTo>
                      <a:pt x="79" y="1306"/>
                      <a:pt x="79" y="1306"/>
                      <a:pt x="79" y="1306"/>
                    </a:cubicBezTo>
                    <a:cubicBezTo>
                      <a:pt x="82" y="1298"/>
                      <a:pt x="87" y="1294"/>
                      <a:pt x="95" y="1293"/>
                    </a:cubicBezTo>
                    <a:cubicBezTo>
                      <a:pt x="103" y="1289"/>
                      <a:pt x="103" y="1289"/>
                      <a:pt x="103" y="1289"/>
                    </a:cubicBezTo>
                    <a:cubicBezTo>
                      <a:pt x="159" y="1284"/>
                      <a:pt x="159" y="1284"/>
                      <a:pt x="159" y="1284"/>
                    </a:cubicBezTo>
                    <a:cubicBezTo>
                      <a:pt x="181" y="1276"/>
                      <a:pt x="181" y="1276"/>
                      <a:pt x="181" y="1276"/>
                    </a:cubicBezTo>
                    <a:cubicBezTo>
                      <a:pt x="183" y="1275"/>
                      <a:pt x="183" y="1275"/>
                      <a:pt x="183" y="1275"/>
                    </a:cubicBezTo>
                    <a:cubicBezTo>
                      <a:pt x="186" y="1272"/>
                      <a:pt x="186" y="1272"/>
                      <a:pt x="186" y="1272"/>
                    </a:cubicBezTo>
                    <a:cubicBezTo>
                      <a:pt x="198" y="1298"/>
                      <a:pt x="198" y="1298"/>
                      <a:pt x="198" y="1298"/>
                    </a:cubicBezTo>
                    <a:cubicBezTo>
                      <a:pt x="199" y="1298"/>
                      <a:pt x="199" y="1298"/>
                      <a:pt x="199" y="1298"/>
                    </a:cubicBezTo>
                    <a:cubicBezTo>
                      <a:pt x="199" y="1298"/>
                      <a:pt x="199" y="1298"/>
                      <a:pt x="199" y="1298"/>
                    </a:cubicBezTo>
                    <a:cubicBezTo>
                      <a:pt x="200" y="1304"/>
                      <a:pt x="199" y="1309"/>
                      <a:pt x="196" y="1315"/>
                    </a:cubicBezTo>
                    <a:cubicBezTo>
                      <a:pt x="165" y="1358"/>
                      <a:pt x="165" y="1358"/>
                      <a:pt x="165" y="1358"/>
                    </a:cubicBezTo>
                    <a:cubicBezTo>
                      <a:pt x="167" y="1365"/>
                      <a:pt x="167" y="1365"/>
                      <a:pt x="167" y="1365"/>
                    </a:cubicBezTo>
                    <a:cubicBezTo>
                      <a:pt x="181" y="1379"/>
                      <a:pt x="181" y="1379"/>
                      <a:pt x="181" y="1379"/>
                    </a:cubicBezTo>
                    <a:cubicBezTo>
                      <a:pt x="195" y="1388"/>
                      <a:pt x="195" y="1388"/>
                      <a:pt x="195" y="1388"/>
                    </a:cubicBezTo>
                    <a:cubicBezTo>
                      <a:pt x="196" y="1388"/>
                      <a:pt x="196" y="1388"/>
                      <a:pt x="196" y="1388"/>
                    </a:cubicBezTo>
                    <a:cubicBezTo>
                      <a:pt x="202" y="1396"/>
                      <a:pt x="207" y="1401"/>
                      <a:pt x="214" y="1403"/>
                    </a:cubicBezTo>
                    <a:cubicBezTo>
                      <a:pt x="221" y="1405"/>
                      <a:pt x="229" y="1412"/>
                      <a:pt x="235" y="1420"/>
                    </a:cubicBezTo>
                    <a:cubicBezTo>
                      <a:pt x="236" y="1423"/>
                      <a:pt x="236" y="1423"/>
                      <a:pt x="236" y="1423"/>
                    </a:cubicBezTo>
                    <a:cubicBezTo>
                      <a:pt x="246" y="1428"/>
                      <a:pt x="246" y="1428"/>
                      <a:pt x="246" y="1428"/>
                    </a:cubicBezTo>
                    <a:cubicBezTo>
                      <a:pt x="250" y="1429"/>
                      <a:pt x="250" y="1429"/>
                      <a:pt x="250" y="1429"/>
                    </a:cubicBezTo>
                    <a:cubicBezTo>
                      <a:pt x="251" y="1429"/>
                      <a:pt x="251" y="1429"/>
                      <a:pt x="251" y="1429"/>
                    </a:cubicBezTo>
                    <a:cubicBezTo>
                      <a:pt x="254" y="1440"/>
                      <a:pt x="254" y="1440"/>
                      <a:pt x="254" y="1440"/>
                    </a:cubicBezTo>
                    <a:cubicBezTo>
                      <a:pt x="254" y="1440"/>
                      <a:pt x="254" y="1440"/>
                      <a:pt x="254" y="1440"/>
                    </a:cubicBezTo>
                    <a:cubicBezTo>
                      <a:pt x="255" y="1452"/>
                      <a:pt x="255" y="1452"/>
                      <a:pt x="255" y="1452"/>
                    </a:cubicBezTo>
                    <a:cubicBezTo>
                      <a:pt x="259" y="1469"/>
                      <a:pt x="259" y="1469"/>
                      <a:pt x="259" y="1469"/>
                    </a:cubicBezTo>
                    <a:cubicBezTo>
                      <a:pt x="286" y="1473"/>
                      <a:pt x="286" y="1473"/>
                      <a:pt x="286" y="1473"/>
                    </a:cubicBezTo>
                    <a:cubicBezTo>
                      <a:pt x="288" y="1473"/>
                      <a:pt x="288" y="1473"/>
                      <a:pt x="288" y="1473"/>
                    </a:cubicBezTo>
                    <a:cubicBezTo>
                      <a:pt x="289" y="1474"/>
                      <a:pt x="289" y="1474"/>
                      <a:pt x="289" y="1474"/>
                    </a:cubicBezTo>
                    <a:cubicBezTo>
                      <a:pt x="289" y="1475"/>
                      <a:pt x="289" y="1475"/>
                      <a:pt x="289" y="1475"/>
                    </a:cubicBezTo>
                    <a:cubicBezTo>
                      <a:pt x="290" y="1477"/>
                      <a:pt x="290" y="1477"/>
                      <a:pt x="290" y="1477"/>
                    </a:cubicBezTo>
                    <a:cubicBezTo>
                      <a:pt x="297" y="1492"/>
                      <a:pt x="297" y="1492"/>
                      <a:pt x="297" y="1492"/>
                    </a:cubicBezTo>
                    <a:cubicBezTo>
                      <a:pt x="318" y="1499"/>
                      <a:pt x="318" y="1499"/>
                      <a:pt x="318" y="1499"/>
                    </a:cubicBezTo>
                    <a:cubicBezTo>
                      <a:pt x="333" y="1492"/>
                      <a:pt x="333" y="1492"/>
                      <a:pt x="333" y="1492"/>
                    </a:cubicBezTo>
                    <a:cubicBezTo>
                      <a:pt x="331" y="1484"/>
                      <a:pt x="331" y="1484"/>
                      <a:pt x="331" y="1484"/>
                    </a:cubicBezTo>
                    <a:cubicBezTo>
                      <a:pt x="317" y="1471"/>
                      <a:pt x="317" y="1471"/>
                      <a:pt x="317" y="1471"/>
                    </a:cubicBezTo>
                    <a:cubicBezTo>
                      <a:pt x="319" y="1469"/>
                      <a:pt x="319" y="1469"/>
                      <a:pt x="319" y="1469"/>
                    </a:cubicBezTo>
                    <a:cubicBezTo>
                      <a:pt x="319" y="1467"/>
                      <a:pt x="319" y="1467"/>
                      <a:pt x="319" y="1467"/>
                    </a:cubicBezTo>
                    <a:cubicBezTo>
                      <a:pt x="331" y="1445"/>
                      <a:pt x="331" y="1445"/>
                      <a:pt x="331" y="1445"/>
                    </a:cubicBezTo>
                    <a:cubicBezTo>
                      <a:pt x="356" y="1445"/>
                      <a:pt x="356" y="1445"/>
                      <a:pt x="356" y="1445"/>
                    </a:cubicBezTo>
                    <a:cubicBezTo>
                      <a:pt x="357" y="1446"/>
                      <a:pt x="357" y="1446"/>
                      <a:pt x="357" y="1446"/>
                    </a:cubicBezTo>
                    <a:cubicBezTo>
                      <a:pt x="393" y="1458"/>
                      <a:pt x="393" y="1458"/>
                      <a:pt x="393" y="1458"/>
                    </a:cubicBezTo>
                    <a:cubicBezTo>
                      <a:pt x="413" y="1455"/>
                      <a:pt x="413" y="1455"/>
                      <a:pt x="413" y="1455"/>
                    </a:cubicBezTo>
                    <a:cubicBezTo>
                      <a:pt x="429" y="1440"/>
                      <a:pt x="429" y="1440"/>
                      <a:pt x="429" y="1440"/>
                    </a:cubicBezTo>
                    <a:cubicBezTo>
                      <a:pt x="447" y="1418"/>
                      <a:pt x="459" y="1409"/>
                      <a:pt x="466" y="1414"/>
                    </a:cubicBezTo>
                    <a:cubicBezTo>
                      <a:pt x="474" y="1413"/>
                      <a:pt x="474" y="1413"/>
                      <a:pt x="474" y="1413"/>
                    </a:cubicBezTo>
                    <a:cubicBezTo>
                      <a:pt x="484" y="1413"/>
                      <a:pt x="489" y="1414"/>
                      <a:pt x="492" y="1415"/>
                    </a:cubicBezTo>
                    <a:cubicBezTo>
                      <a:pt x="493" y="1417"/>
                      <a:pt x="495" y="1419"/>
                      <a:pt x="495" y="1421"/>
                    </a:cubicBezTo>
                    <a:cubicBezTo>
                      <a:pt x="495" y="1426"/>
                      <a:pt x="499" y="1434"/>
                      <a:pt x="505" y="1446"/>
                    </a:cubicBezTo>
                    <a:cubicBezTo>
                      <a:pt x="505" y="1447"/>
                      <a:pt x="505" y="1447"/>
                      <a:pt x="505" y="1447"/>
                    </a:cubicBezTo>
                    <a:cubicBezTo>
                      <a:pt x="505" y="1448"/>
                      <a:pt x="505" y="1448"/>
                      <a:pt x="505" y="1448"/>
                    </a:cubicBezTo>
                    <a:cubicBezTo>
                      <a:pt x="508" y="1462"/>
                      <a:pt x="508" y="1462"/>
                      <a:pt x="508" y="1462"/>
                    </a:cubicBezTo>
                    <a:cubicBezTo>
                      <a:pt x="508" y="1466"/>
                      <a:pt x="508" y="1466"/>
                      <a:pt x="508" y="1466"/>
                    </a:cubicBezTo>
                    <a:cubicBezTo>
                      <a:pt x="504" y="1483"/>
                      <a:pt x="504" y="1483"/>
                      <a:pt x="504" y="1483"/>
                    </a:cubicBezTo>
                    <a:cubicBezTo>
                      <a:pt x="504" y="1483"/>
                      <a:pt x="504" y="1483"/>
                      <a:pt x="504" y="1483"/>
                    </a:cubicBezTo>
                    <a:cubicBezTo>
                      <a:pt x="504" y="1484"/>
                      <a:pt x="504" y="1484"/>
                      <a:pt x="504" y="1484"/>
                    </a:cubicBezTo>
                    <a:cubicBezTo>
                      <a:pt x="503" y="1485"/>
                      <a:pt x="503" y="1485"/>
                      <a:pt x="503" y="1485"/>
                    </a:cubicBezTo>
                    <a:cubicBezTo>
                      <a:pt x="485" y="1506"/>
                      <a:pt x="485" y="1506"/>
                      <a:pt x="485" y="1506"/>
                    </a:cubicBezTo>
                    <a:cubicBezTo>
                      <a:pt x="484" y="1507"/>
                      <a:pt x="484" y="1507"/>
                      <a:pt x="484" y="1507"/>
                    </a:cubicBezTo>
                    <a:cubicBezTo>
                      <a:pt x="484" y="1507"/>
                      <a:pt x="484" y="1507"/>
                      <a:pt x="484" y="1507"/>
                    </a:cubicBezTo>
                    <a:cubicBezTo>
                      <a:pt x="446" y="1524"/>
                      <a:pt x="446" y="1524"/>
                      <a:pt x="446" y="1524"/>
                    </a:cubicBezTo>
                    <a:cubicBezTo>
                      <a:pt x="441" y="1534"/>
                      <a:pt x="441" y="1534"/>
                      <a:pt x="441" y="1534"/>
                    </a:cubicBezTo>
                    <a:cubicBezTo>
                      <a:pt x="435" y="1565"/>
                      <a:pt x="435" y="1565"/>
                      <a:pt x="435" y="1565"/>
                    </a:cubicBezTo>
                    <a:cubicBezTo>
                      <a:pt x="439" y="1580"/>
                      <a:pt x="439" y="1580"/>
                      <a:pt x="439" y="1580"/>
                    </a:cubicBezTo>
                    <a:cubicBezTo>
                      <a:pt x="448" y="1595"/>
                      <a:pt x="448" y="1595"/>
                      <a:pt x="448" y="1595"/>
                    </a:cubicBezTo>
                    <a:cubicBezTo>
                      <a:pt x="452" y="1599"/>
                      <a:pt x="452" y="1599"/>
                      <a:pt x="452" y="1599"/>
                    </a:cubicBezTo>
                    <a:cubicBezTo>
                      <a:pt x="465" y="1607"/>
                      <a:pt x="465" y="1607"/>
                      <a:pt x="465" y="1607"/>
                    </a:cubicBezTo>
                    <a:cubicBezTo>
                      <a:pt x="509" y="1607"/>
                      <a:pt x="509" y="1607"/>
                      <a:pt x="509" y="1607"/>
                    </a:cubicBezTo>
                    <a:cubicBezTo>
                      <a:pt x="546" y="1602"/>
                      <a:pt x="546" y="1602"/>
                      <a:pt x="546" y="1602"/>
                    </a:cubicBezTo>
                    <a:cubicBezTo>
                      <a:pt x="552" y="1596"/>
                      <a:pt x="552" y="1596"/>
                      <a:pt x="552" y="1596"/>
                    </a:cubicBezTo>
                    <a:cubicBezTo>
                      <a:pt x="557" y="1590"/>
                      <a:pt x="562" y="1588"/>
                      <a:pt x="565" y="1588"/>
                    </a:cubicBezTo>
                    <a:cubicBezTo>
                      <a:pt x="591" y="1592"/>
                      <a:pt x="591" y="1592"/>
                      <a:pt x="591" y="1592"/>
                    </a:cubicBezTo>
                    <a:cubicBezTo>
                      <a:pt x="593" y="1588"/>
                      <a:pt x="593" y="1588"/>
                      <a:pt x="593" y="1588"/>
                    </a:cubicBezTo>
                    <a:cubicBezTo>
                      <a:pt x="591" y="1581"/>
                      <a:pt x="591" y="1574"/>
                      <a:pt x="595" y="1568"/>
                    </a:cubicBezTo>
                    <a:cubicBezTo>
                      <a:pt x="605" y="1550"/>
                      <a:pt x="605" y="1550"/>
                      <a:pt x="605" y="1550"/>
                    </a:cubicBezTo>
                    <a:cubicBezTo>
                      <a:pt x="605" y="1516"/>
                      <a:pt x="605" y="1516"/>
                      <a:pt x="605" y="1516"/>
                    </a:cubicBezTo>
                    <a:cubicBezTo>
                      <a:pt x="605" y="1515"/>
                      <a:pt x="605" y="1515"/>
                      <a:pt x="605" y="1515"/>
                    </a:cubicBezTo>
                    <a:cubicBezTo>
                      <a:pt x="624" y="1460"/>
                      <a:pt x="624" y="1460"/>
                      <a:pt x="624" y="1460"/>
                    </a:cubicBezTo>
                    <a:cubicBezTo>
                      <a:pt x="625" y="1459"/>
                      <a:pt x="625" y="1459"/>
                      <a:pt x="625" y="1459"/>
                    </a:cubicBezTo>
                    <a:cubicBezTo>
                      <a:pt x="625" y="1458"/>
                      <a:pt x="625" y="1458"/>
                      <a:pt x="625" y="1458"/>
                    </a:cubicBezTo>
                    <a:cubicBezTo>
                      <a:pt x="626" y="1458"/>
                      <a:pt x="626" y="1458"/>
                      <a:pt x="626" y="1458"/>
                    </a:cubicBezTo>
                    <a:cubicBezTo>
                      <a:pt x="626" y="1457"/>
                      <a:pt x="626" y="1457"/>
                      <a:pt x="626" y="1457"/>
                    </a:cubicBezTo>
                    <a:cubicBezTo>
                      <a:pt x="659" y="1431"/>
                      <a:pt x="659" y="1431"/>
                      <a:pt x="659" y="1431"/>
                    </a:cubicBezTo>
                    <a:cubicBezTo>
                      <a:pt x="661" y="1429"/>
                      <a:pt x="661" y="1429"/>
                      <a:pt x="661" y="1429"/>
                    </a:cubicBezTo>
                    <a:cubicBezTo>
                      <a:pt x="690" y="1441"/>
                      <a:pt x="690" y="1441"/>
                      <a:pt x="690" y="1441"/>
                    </a:cubicBezTo>
                    <a:cubicBezTo>
                      <a:pt x="690" y="1441"/>
                      <a:pt x="690" y="1441"/>
                      <a:pt x="690" y="1441"/>
                    </a:cubicBezTo>
                    <a:cubicBezTo>
                      <a:pt x="705" y="1452"/>
                      <a:pt x="712" y="1460"/>
                      <a:pt x="712" y="1466"/>
                    </a:cubicBezTo>
                    <a:cubicBezTo>
                      <a:pt x="710" y="1489"/>
                      <a:pt x="710" y="1489"/>
                      <a:pt x="710" y="1489"/>
                    </a:cubicBezTo>
                    <a:cubicBezTo>
                      <a:pt x="700" y="1504"/>
                      <a:pt x="700" y="1504"/>
                      <a:pt x="700" y="1504"/>
                    </a:cubicBezTo>
                    <a:cubicBezTo>
                      <a:pt x="693" y="1525"/>
                      <a:pt x="693" y="1525"/>
                      <a:pt x="693" y="1525"/>
                    </a:cubicBezTo>
                    <a:cubicBezTo>
                      <a:pt x="693" y="1548"/>
                      <a:pt x="693" y="1548"/>
                      <a:pt x="693" y="1548"/>
                    </a:cubicBezTo>
                    <a:cubicBezTo>
                      <a:pt x="700" y="1559"/>
                      <a:pt x="700" y="1559"/>
                      <a:pt x="700" y="1559"/>
                    </a:cubicBezTo>
                    <a:cubicBezTo>
                      <a:pt x="710" y="1557"/>
                      <a:pt x="710" y="1557"/>
                      <a:pt x="710" y="1557"/>
                    </a:cubicBezTo>
                    <a:cubicBezTo>
                      <a:pt x="712" y="1556"/>
                      <a:pt x="712" y="1556"/>
                      <a:pt x="712" y="1556"/>
                    </a:cubicBezTo>
                    <a:cubicBezTo>
                      <a:pt x="728" y="1557"/>
                      <a:pt x="728" y="1557"/>
                      <a:pt x="728" y="1557"/>
                    </a:cubicBezTo>
                    <a:cubicBezTo>
                      <a:pt x="736" y="1562"/>
                      <a:pt x="741" y="1569"/>
                      <a:pt x="746" y="1580"/>
                    </a:cubicBezTo>
                    <a:cubicBezTo>
                      <a:pt x="755" y="1583"/>
                      <a:pt x="755" y="1583"/>
                      <a:pt x="755" y="1583"/>
                    </a:cubicBezTo>
                    <a:cubicBezTo>
                      <a:pt x="756" y="1583"/>
                      <a:pt x="756" y="1583"/>
                      <a:pt x="756" y="1583"/>
                    </a:cubicBezTo>
                    <a:cubicBezTo>
                      <a:pt x="756" y="1583"/>
                      <a:pt x="756" y="1583"/>
                      <a:pt x="756" y="1583"/>
                    </a:cubicBezTo>
                    <a:cubicBezTo>
                      <a:pt x="757" y="1583"/>
                      <a:pt x="757" y="1583"/>
                      <a:pt x="757" y="1583"/>
                    </a:cubicBezTo>
                    <a:cubicBezTo>
                      <a:pt x="793" y="1600"/>
                      <a:pt x="793" y="1600"/>
                      <a:pt x="793" y="1600"/>
                    </a:cubicBezTo>
                    <a:cubicBezTo>
                      <a:pt x="809" y="1605"/>
                      <a:pt x="809" y="1605"/>
                      <a:pt x="809" y="1605"/>
                    </a:cubicBezTo>
                    <a:cubicBezTo>
                      <a:pt x="831" y="1602"/>
                      <a:pt x="831" y="1602"/>
                      <a:pt x="831" y="1602"/>
                    </a:cubicBezTo>
                    <a:cubicBezTo>
                      <a:pt x="841" y="1589"/>
                      <a:pt x="841" y="1589"/>
                      <a:pt x="841" y="1589"/>
                    </a:cubicBezTo>
                    <a:cubicBezTo>
                      <a:pt x="853" y="1537"/>
                      <a:pt x="853" y="1537"/>
                      <a:pt x="853" y="1537"/>
                    </a:cubicBezTo>
                    <a:cubicBezTo>
                      <a:pt x="854" y="1509"/>
                      <a:pt x="854" y="1509"/>
                      <a:pt x="854" y="1509"/>
                    </a:cubicBezTo>
                    <a:cubicBezTo>
                      <a:pt x="854" y="1507"/>
                      <a:pt x="854" y="1507"/>
                      <a:pt x="854" y="1507"/>
                    </a:cubicBezTo>
                    <a:cubicBezTo>
                      <a:pt x="857" y="1506"/>
                      <a:pt x="857" y="1506"/>
                      <a:pt x="857" y="1506"/>
                    </a:cubicBezTo>
                    <a:cubicBezTo>
                      <a:pt x="858" y="1505"/>
                      <a:pt x="858" y="1505"/>
                      <a:pt x="858" y="1505"/>
                    </a:cubicBezTo>
                    <a:cubicBezTo>
                      <a:pt x="878" y="1488"/>
                      <a:pt x="878" y="1488"/>
                      <a:pt x="878" y="1488"/>
                    </a:cubicBezTo>
                    <a:cubicBezTo>
                      <a:pt x="889" y="1473"/>
                      <a:pt x="889" y="1473"/>
                      <a:pt x="889" y="1473"/>
                    </a:cubicBezTo>
                    <a:cubicBezTo>
                      <a:pt x="890" y="1472"/>
                      <a:pt x="890" y="1472"/>
                      <a:pt x="890" y="1472"/>
                    </a:cubicBezTo>
                    <a:cubicBezTo>
                      <a:pt x="911" y="1462"/>
                      <a:pt x="911" y="1462"/>
                      <a:pt x="911" y="1462"/>
                    </a:cubicBezTo>
                    <a:cubicBezTo>
                      <a:pt x="924" y="1455"/>
                      <a:pt x="924" y="1455"/>
                      <a:pt x="924" y="1455"/>
                    </a:cubicBezTo>
                    <a:cubicBezTo>
                      <a:pt x="940" y="1449"/>
                      <a:pt x="940" y="1449"/>
                      <a:pt x="940" y="1449"/>
                    </a:cubicBezTo>
                    <a:cubicBezTo>
                      <a:pt x="931" y="1417"/>
                      <a:pt x="931" y="1417"/>
                      <a:pt x="931" y="1417"/>
                    </a:cubicBezTo>
                    <a:cubicBezTo>
                      <a:pt x="967" y="1421"/>
                      <a:pt x="967" y="1421"/>
                      <a:pt x="967" y="1421"/>
                    </a:cubicBezTo>
                    <a:cubicBezTo>
                      <a:pt x="967" y="1421"/>
                      <a:pt x="967" y="1421"/>
                      <a:pt x="967" y="1421"/>
                    </a:cubicBezTo>
                    <a:cubicBezTo>
                      <a:pt x="967" y="1422"/>
                      <a:pt x="967" y="1422"/>
                      <a:pt x="967" y="1422"/>
                    </a:cubicBezTo>
                    <a:cubicBezTo>
                      <a:pt x="967" y="1422"/>
                      <a:pt x="967" y="1422"/>
                      <a:pt x="967" y="1422"/>
                    </a:cubicBezTo>
                    <a:cubicBezTo>
                      <a:pt x="986" y="1430"/>
                      <a:pt x="986" y="1430"/>
                      <a:pt x="986" y="1430"/>
                    </a:cubicBezTo>
                    <a:cubicBezTo>
                      <a:pt x="986" y="1430"/>
                      <a:pt x="986" y="1430"/>
                      <a:pt x="986" y="1430"/>
                    </a:cubicBezTo>
                    <a:cubicBezTo>
                      <a:pt x="986" y="1429"/>
                      <a:pt x="986" y="1429"/>
                      <a:pt x="986" y="1429"/>
                    </a:cubicBezTo>
                    <a:cubicBezTo>
                      <a:pt x="992" y="1409"/>
                      <a:pt x="992" y="1409"/>
                      <a:pt x="992" y="1409"/>
                    </a:cubicBezTo>
                    <a:cubicBezTo>
                      <a:pt x="992" y="1405"/>
                      <a:pt x="992" y="1405"/>
                      <a:pt x="992" y="1405"/>
                    </a:cubicBezTo>
                    <a:cubicBezTo>
                      <a:pt x="995" y="1407"/>
                      <a:pt x="995" y="1407"/>
                      <a:pt x="995" y="1407"/>
                    </a:cubicBezTo>
                    <a:cubicBezTo>
                      <a:pt x="997" y="1407"/>
                      <a:pt x="997" y="1407"/>
                      <a:pt x="997" y="1407"/>
                    </a:cubicBezTo>
                    <a:cubicBezTo>
                      <a:pt x="1014" y="1411"/>
                      <a:pt x="1014" y="1411"/>
                      <a:pt x="1014" y="1411"/>
                    </a:cubicBezTo>
                    <a:cubicBezTo>
                      <a:pt x="1022" y="1411"/>
                      <a:pt x="1022" y="1411"/>
                      <a:pt x="1022" y="1411"/>
                    </a:cubicBezTo>
                    <a:cubicBezTo>
                      <a:pt x="1038" y="1393"/>
                      <a:pt x="1038" y="1393"/>
                      <a:pt x="1038" y="1393"/>
                    </a:cubicBezTo>
                    <a:cubicBezTo>
                      <a:pt x="1039" y="1393"/>
                      <a:pt x="1039" y="1393"/>
                      <a:pt x="1039" y="1393"/>
                    </a:cubicBezTo>
                    <a:cubicBezTo>
                      <a:pt x="1040" y="1392"/>
                      <a:pt x="1040" y="1392"/>
                      <a:pt x="1040" y="1392"/>
                    </a:cubicBezTo>
                    <a:cubicBezTo>
                      <a:pt x="1041" y="1392"/>
                      <a:pt x="1041" y="1392"/>
                      <a:pt x="1041" y="1392"/>
                    </a:cubicBezTo>
                    <a:cubicBezTo>
                      <a:pt x="1062" y="1388"/>
                      <a:pt x="1062" y="1388"/>
                      <a:pt x="1062" y="1388"/>
                    </a:cubicBezTo>
                    <a:cubicBezTo>
                      <a:pt x="1080" y="1371"/>
                      <a:pt x="1080" y="1371"/>
                      <a:pt x="1080" y="1371"/>
                    </a:cubicBezTo>
                    <a:cubicBezTo>
                      <a:pt x="1090" y="1357"/>
                      <a:pt x="1090" y="1357"/>
                      <a:pt x="1090" y="1357"/>
                    </a:cubicBezTo>
                    <a:cubicBezTo>
                      <a:pt x="1090" y="1340"/>
                      <a:pt x="1090" y="1340"/>
                      <a:pt x="1090" y="1340"/>
                    </a:cubicBezTo>
                    <a:cubicBezTo>
                      <a:pt x="1090" y="1334"/>
                      <a:pt x="1093" y="1329"/>
                      <a:pt x="1099" y="1326"/>
                    </a:cubicBezTo>
                    <a:cubicBezTo>
                      <a:pt x="1099" y="1326"/>
                      <a:pt x="1099" y="1326"/>
                      <a:pt x="1099" y="1326"/>
                    </a:cubicBezTo>
                    <a:cubicBezTo>
                      <a:pt x="1101" y="1326"/>
                      <a:pt x="1101" y="1326"/>
                      <a:pt x="1101" y="1326"/>
                    </a:cubicBezTo>
                    <a:cubicBezTo>
                      <a:pt x="1102" y="1326"/>
                      <a:pt x="1102" y="1326"/>
                      <a:pt x="1102" y="1326"/>
                    </a:cubicBezTo>
                    <a:cubicBezTo>
                      <a:pt x="1122" y="1328"/>
                      <a:pt x="1122" y="1328"/>
                      <a:pt x="1122" y="1328"/>
                    </a:cubicBezTo>
                    <a:cubicBezTo>
                      <a:pt x="1131" y="1323"/>
                      <a:pt x="1131" y="1323"/>
                      <a:pt x="1131" y="1323"/>
                    </a:cubicBezTo>
                    <a:cubicBezTo>
                      <a:pt x="1134" y="1308"/>
                      <a:pt x="1134" y="1308"/>
                      <a:pt x="1134" y="1308"/>
                    </a:cubicBezTo>
                    <a:cubicBezTo>
                      <a:pt x="1155" y="1302"/>
                      <a:pt x="1155" y="1302"/>
                      <a:pt x="1155" y="1302"/>
                    </a:cubicBezTo>
                    <a:cubicBezTo>
                      <a:pt x="1156" y="1302"/>
                      <a:pt x="1156" y="1302"/>
                      <a:pt x="1156" y="1302"/>
                    </a:cubicBezTo>
                    <a:cubicBezTo>
                      <a:pt x="1157" y="1302"/>
                      <a:pt x="1157" y="1302"/>
                      <a:pt x="1157" y="1302"/>
                    </a:cubicBezTo>
                    <a:cubicBezTo>
                      <a:pt x="1157" y="1302"/>
                      <a:pt x="1157" y="1302"/>
                      <a:pt x="1157" y="1302"/>
                    </a:cubicBezTo>
                    <a:cubicBezTo>
                      <a:pt x="1184" y="1305"/>
                      <a:pt x="1184" y="1305"/>
                      <a:pt x="1184" y="1305"/>
                    </a:cubicBezTo>
                    <a:cubicBezTo>
                      <a:pt x="1205" y="1300"/>
                      <a:pt x="1205" y="1300"/>
                      <a:pt x="1205" y="1300"/>
                    </a:cubicBezTo>
                    <a:cubicBezTo>
                      <a:pt x="1217" y="1287"/>
                      <a:pt x="1217" y="1287"/>
                      <a:pt x="1217" y="1287"/>
                    </a:cubicBezTo>
                    <a:cubicBezTo>
                      <a:pt x="1226" y="1270"/>
                      <a:pt x="1226" y="1270"/>
                      <a:pt x="1226" y="1270"/>
                    </a:cubicBezTo>
                    <a:cubicBezTo>
                      <a:pt x="1210" y="1253"/>
                      <a:pt x="1210" y="1253"/>
                      <a:pt x="1210" y="1253"/>
                    </a:cubicBezTo>
                    <a:cubicBezTo>
                      <a:pt x="1210" y="1252"/>
                      <a:pt x="1210" y="1252"/>
                      <a:pt x="1210" y="1252"/>
                    </a:cubicBezTo>
                    <a:cubicBezTo>
                      <a:pt x="1210" y="1252"/>
                      <a:pt x="1210" y="1252"/>
                      <a:pt x="1210" y="1252"/>
                    </a:cubicBezTo>
                    <a:cubicBezTo>
                      <a:pt x="1207" y="1240"/>
                      <a:pt x="1207" y="1240"/>
                      <a:pt x="1207" y="1240"/>
                    </a:cubicBezTo>
                    <a:cubicBezTo>
                      <a:pt x="1207" y="1240"/>
                      <a:pt x="1207" y="1240"/>
                      <a:pt x="1207" y="1240"/>
                    </a:cubicBezTo>
                    <a:cubicBezTo>
                      <a:pt x="1203" y="1221"/>
                      <a:pt x="1203" y="1221"/>
                      <a:pt x="1203" y="1221"/>
                    </a:cubicBezTo>
                    <a:cubicBezTo>
                      <a:pt x="1203" y="1220"/>
                      <a:pt x="1203" y="1220"/>
                      <a:pt x="1203" y="1220"/>
                    </a:cubicBezTo>
                    <a:cubicBezTo>
                      <a:pt x="1212" y="1203"/>
                      <a:pt x="1212" y="1203"/>
                      <a:pt x="1212" y="1203"/>
                    </a:cubicBezTo>
                    <a:cubicBezTo>
                      <a:pt x="1212" y="1198"/>
                      <a:pt x="1215" y="1190"/>
                      <a:pt x="1224" y="1182"/>
                    </a:cubicBezTo>
                    <a:cubicBezTo>
                      <a:pt x="1235" y="1159"/>
                      <a:pt x="1235" y="1159"/>
                      <a:pt x="1235" y="1159"/>
                    </a:cubicBezTo>
                    <a:cubicBezTo>
                      <a:pt x="1235" y="1157"/>
                      <a:pt x="1235" y="1157"/>
                      <a:pt x="1235" y="1157"/>
                    </a:cubicBezTo>
                    <a:cubicBezTo>
                      <a:pt x="1236" y="1157"/>
                      <a:pt x="1236" y="1157"/>
                      <a:pt x="1236" y="1157"/>
                    </a:cubicBezTo>
                    <a:cubicBezTo>
                      <a:pt x="1247" y="1141"/>
                      <a:pt x="1247" y="1141"/>
                      <a:pt x="1247" y="1141"/>
                    </a:cubicBezTo>
                    <a:cubicBezTo>
                      <a:pt x="1263" y="1109"/>
                      <a:pt x="1263" y="1109"/>
                      <a:pt x="1263" y="1109"/>
                    </a:cubicBezTo>
                    <a:cubicBezTo>
                      <a:pt x="1278" y="1130"/>
                      <a:pt x="1278" y="1130"/>
                      <a:pt x="1278" y="1130"/>
                    </a:cubicBezTo>
                    <a:cubicBezTo>
                      <a:pt x="1279" y="1131"/>
                      <a:pt x="1279" y="1131"/>
                      <a:pt x="1279" y="1131"/>
                    </a:cubicBezTo>
                    <a:cubicBezTo>
                      <a:pt x="1279" y="1132"/>
                      <a:pt x="1279" y="1132"/>
                      <a:pt x="1279" y="1132"/>
                    </a:cubicBezTo>
                    <a:cubicBezTo>
                      <a:pt x="1284" y="1153"/>
                      <a:pt x="1284" y="1153"/>
                      <a:pt x="1284" y="1153"/>
                    </a:cubicBezTo>
                    <a:cubicBezTo>
                      <a:pt x="1284" y="1154"/>
                      <a:pt x="1284" y="1154"/>
                      <a:pt x="1284" y="1154"/>
                    </a:cubicBezTo>
                    <a:cubicBezTo>
                      <a:pt x="1287" y="1175"/>
                      <a:pt x="1287" y="1175"/>
                      <a:pt x="1287" y="1175"/>
                    </a:cubicBezTo>
                    <a:cubicBezTo>
                      <a:pt x="1302" y="1182"/>
                      <a:pt x="1302" y="1182"/>
                      <a:pt x="1302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3" y="1182"/>
                      <a:pt x="1303" y="1182"/>
                      <a:pt x="1303" y="1182"/>
                    </a:cubicBezTo>
                    <a:cubicBezTo>
                      <a:pt x="1307" y="1184"/>
                      <a:pt x="1307" y="1184"/>
                      <a:pt x="1307" y="1184"/>
                    </a:cubicBezTo>
                    <a:cubicBezTo>
                      <a:pt x="1308" y="1183"/>
                      <a:pt x="1308" y="1183"/>
                      <a:pt x="1308" y="1183"/>
                    </a:cubicBezTo>
                    <a:cubicBezTo>
                      <a:pt x="1321" y="1161"/>
                      <a:pt x="1321" y="1161"/>
                      <a:pt x="1321" y="1161"/>
                    </a:cubicBezTo>
                    <a:cubicBezTo>
                      <a:pt x="1328" y="1140"/>
                      <a:pt x="1328" y="1140"/>
                      <a:pt x="1328" y="1140"/>
                    </a:cubicBezTo>
                    <a:cubicBezTo>
                      <a:pt x="1331" y="1141"/>
                      <a:pt x="1331" y="1141"/>
                      <a:pt x="1331" y="1141"/>
                    </a:cubicBezTo>
                    <a:cubicBezTo>
                      <a:pt x="1335" y="1142"/>
                      <a:pt x="1335" y="1142"/>
                      <a:pt x="1335" y="1142"/>
                    </a:cubicBezTo>
                    <a:cubicBezTo>
                      <a:pt x="1365" y="1152"/>
                      <a:pt x="1365" y="1152"/>
                      <a:pt x="1365" y="1152"/>
                    </a:cubicBezTo>
                    <a:cubicBezTo>
                      <a:pt x="1380" y="1141"/>
                      <a:pt x="1380" y="1141"/>
                      <a:pt x="1380" y="1141"/>
                    </a:cubicBezTo>
                    <a:cubicBezTo>
                      <a:pt x="1381" y="1140"/>
                      <a:pt x="1381" y="1140"/>
                      <a:pt x="1381" y="1140"/>
                    </a:cubicBezTo>
                    <a:cubicBezTo>
                      <a:pt x="1383" y="1140"/>
                      <a:pt x="1383" y="1140"/>
                      <a:pt x="1383" y="1140"/>
                    </a:cubicBezTo>
                    <a:cubicBezTo>
                      <a:pt x="1398" y="1138"/>
                      <a:pt x="1398" y="1138"/>
                      <a:pt x="1398" y="1138"/>
                    </a:cubicBezTo>
                    <a:cubicBezTo>
                      <a:pt x="1408" y="1121"/>
                      <a:pt x="1408" y="1121"/>
                      <a:pt x="1408" y="1121"/>
                    </a:cubicBezTo>
                    <a:cubicBezTo>
                      <a:pt x="1408" y="1098"/>
                      <a:pt x="1408" y="1098"/>
                      <a:pt x="1408" y="1098"/>
                    </a:cubicBezTo>
                    <a:cubicBezTo>
                      <a:pt x="1416" y="1065"/>
                      <a:pt x="1416" y="1065"/>
                      <a:pt x="1416" y="1065"/>
                    </a:cubicBezTo>
                    <a:cubicBezTo>
                      <a:pt x="1418" y="1066"/>
                      <a:pt x="1418" y="1066"/>
                      <a:pt x="1418" y="1066"/>
                    </a:cubicBezTo>
                    <a:cubicBezTo>
                      <a:pt x="1421" y="1066"/>
                      <a:pt x="1421" y="1066"/>
                      <a:pt x="1421" y="1066"/>
                    </a:cubicBezTo>
                    <a:cubicBezTo>
                      <a:pt x="1444" y="1071"/>
                      <a:pt x="1444" y="1071"/>
                      <a:pt x="1444" y="1071"/>
                    </a:cubicBezTo>
                    <a:cubicBezTo>
                      <a:pt x="1455" y="1052"/>
                      <a:pt x="1455" y="1052"/>
                      <a:pt x="1455" y="1052"/>
                    </a:cubicBezTo>
                    <a:cubicBezTo>
                      <a:pt x="1456" y="1052"/>
                      <a:pt x="1456" y="1052"/>
                      <a:pt x="1456" y="1052"/>
                    </a:cubicBezTo>
                    <a:cubicBezTo>
                      <a:pt x="1458" y="1052"/>
                      <a:pt x="1458" y="1052"/>
                      <a:pt x="1458" y="1052"/>
                    </a:cubicBezTo>
                    <a:cubicBezTo>
                      <a:pt x="1479" y="1050"/>
                      <a:pt x="1479" y="1050"/>
                      <a:pt x="1479" y="1050"/>
                    </a:cubicBezTo>
                    <a:cubicBezTo>
                      <a:pt x="1482" y="1050"/>
                      <a:pt x="1482" y="1050"/>
                      <a:pt x="1482" y="1050"/>
                    </a:cubicBezTo>
                    <a:cubicBezTo>
                      <a:pt x="1482" y="1051"/>
                      <a:pt x="1482" y="1051"/>
                      <a:pt x="1482" y="1051"/>
                    </a:cubicBezTo>
                    <a:cubicBezTo>
                      <a:pt x="1484" y="1052"/>
                      <a:pt x="1484" y="1052"/>
                      <a:pt x="1484" y="1052"/>
                    </a:cubicBezTo>
                    <a:cubicBezTo>
                      <a:pt x="1495" y="1067"/>
                      <a:pt x="1495" y="1067"/>
                      <a:pt x="1495" y="1067"/>
                    </a:cubicBezTo>
                    <a:cubicBezTo>
                      <a:pt x="1495" y="1068"/>
                      <a:pt x="1495" y="1068"/>
                      <a:pt x="1495" y="1068"/>
                    </a:cubicBezTo>
                    <a:cubicBezTo>
                      <a:pt x="1496" y="1069"/>
                      <a:pt x="1496" y="1069"/>
                      <a:pt x="1496" y="1069"/>
                    </a:cubicBezTo>
                    <a:cubicBezTo>
                      <a:pt x="1496" y="1071"/>
                      <a:pt x="1496" y="1071"/>
                      <a:pt x="1496" y="1071"/>
                    </a:cubicBezTo>
                    <a:cubicBezTo>
                      <a:pt x="1498" y="1092"/>
                      <a:pt x="1498" y="1092"/>
                      <a:pt x="1498" y="1092"/>
                    </a:cubicBezTo>
                    <a:cubicBezTo>
                      <a:pt x="1509" y="1102"/>
                      <a:pt x="1509" y="1102"/>
                      <a:pt x="1509" y="1102"/>
                    </a:cubicBezTo>
                    <a:cubicBezTo>
                      <a:pt x="1524" y="1088"/>
                      <a:pt x="1524" y="1088"/>
                      <a:pt x="1524" y="1088"/>
                    </a:cubicBezTo>
                    <a:cubicBezTo>
                      <a:pt x="1527" y="1092"/>
                      <a:pt x="1527" y="1092"/>
                      <a:pt x="1527" y="1092"/>
                    </a:cubicBezTo>
                    <a:cubicBezTo>
                      <a:pt x="1532" y="1097"/>
                      <a:pt x="1534" y="1103"/>
                      <a:pt x="1534" y="1109"/>
                    </a:cubicBezTo>
                    <a:cubicBezTo>
                      <a:pt x="1534" y="1128"/>
                      <a:pt x="1534" y="1128"/>
                      <a:pt x="1534" y="1128"/>
                    </a:cubicBezTo>
                    <a:cubicBezTo>
                      <a:pt x="1527" y="1147"/>
                      <a:pt x="1527" y="1147"/>
                      <a:pt x="1527" y="1147"/>
                    </a:cubicBezTo>
                    <a:cubicBezTo>
                      <a:pt x="1532" y="1155"/>
                      <a:pt x="1532" y="1155"/>
                      <a:pt x="1532" y="1155"/>
                    </a:cubicBezTo>
                    <a:cubicBezTo>
                      <a:pt x="1543" y="1167"/>
                      <a:pt x="1543" y="1167"/>
                      <a:pt x="1543" y="1167"/>
                    </a:cubicBezTo>
                    <a:cubicBezTo>
                      <a:pt x="1587" y="1173"/>
                      <a:pt x="1587" y="1173"/>
                      <a:pt x="1587" y="1173"/>
                    </a:cubicBezTo>
                    <a:cubicBezTo>
                      <a:pt x="1588" y="1174"/>
                      <a:pt x="1588" y="1174"/>
                      <a:pt x="1588" y="1174"/>
                    </a:cubicBezTo>
                    <a:cubicBezTo>
                      <a:pt x="1588" y="1174"/>
                      <a:pt x="1588" y="1174"/>
                      <a:pt x="1588" y="1174"/>
                    </a:cubicBezTo>
                    <a:cubicBezTo>
                      <a:pt x="1590" y="1175"/>
                      <a:pt x="1590" y="1175"/>
                      <a:pt x="1590" y="1175"/>
                    </a:cubicBezTo>
                    <a:cubicBezTo>
                      <a:pt x="1590" y="1175"/>
                      <a:pt x="1590" y="1175"/>
                      <a:pt x="1590" y="1175"/>
                    </a:cubicBezTo>
                    <a:cubicBezTo>
                      <a:pt x="1593" y="1179"/>
                      <a:pt x="1593" y="1179"/>
                      <a:pt x="1593" y="1179"/>
                    </a:cubicBezTo>
                    <a:cubicBezTo>
                      <a:pt x="1606" y="1161"/>
                      <a:pt x="1606" y="1161"/>
                      <a:pt x="1606" y="1161"/>
                    </a:cubicBezTo>
                    <a:cubicBezTo>
                      <a:pt x="1607" y="1161"/>
                      <a:pt x="1607" y="1161"/>
                      <a:pt x="1607" y="1161"/>
                    </a:cubicBezTo>
                    <a:cubicBezTo>
                      <a:pt x="1617" y="1150"/>
                      <a:pt x="1617" y="1150"/>
                      <a:pt x="1617" y="1150"/>
                    </a:cubicBezTo>
                    <a:cubicBezTo>
                      <a:pt x="1613" y="1134"/>
                      <a:pt x="1613" y="1134"/>
                      <a:pt x="1613" y="1134"/>
                    </a:cubicBezTo>
                    <a:cubicBezTo>
                      <a:pt x="1602" y="1067"/>
                      <a:pt x="1602" y="1067"/>
                      <a:pt x="1602" y="1067"/>
                    </a:cubicBezTo>
                    <a:cubicBezTo>
                      <a:pt x="1632" y="1081"/>
                      <a:pt x="1632" y="1081"/>
                      <a:pt x="1632" y="1081"/>
                    </a:cubicBezTo>
                    <a:cubicBezTo>
                      <a:pt x="1633" y="1081"/>
                      <a:pt x="1633" y="1081"/>
                      <a:pt x="1633" y="1081"/>
                    </a:cubicBezTo>
                    <a:cubicBezTo>
                      <a:pt x="1634" y="1081"/>
                      <a:pt x="1634" y="1081"/>
                      <a:pt x="1634" y="1081"/>
                    </a:cubicBezTo>
                    <a:cubicBezTo>
                      <a:pt x="1648" y="1098"/>
                      <a:pt x="1648" y="1098"/>
                      <a:pt x="1648" y="1098"/>
                    </a:cubicBezTo>
                    <a:cubicBezTo>
                      <a:pt x="1657" y="1107"/>
                      <a:pt x="1657" y="1107"/>
                      <a:pt x="1657" y="1107"/>
                    </a:cubicBezTo>
                    <a:cubicBezTo>
                      <a:pt x="1669" y="1098"/>
                      <a:pt x="1669" y="1098"/>
                      <a:pt x="1669" y="1098"/>
                    </a:cubicBezTo>
                    <a:cubicBezTo>
                      <a:pt x="1714" y="1050"/>
                      <a:pt x="1714" y="1050"/>
                      <a:pt x="1714" y="1050"/>
                    </a:cubicBezTo>
                    <a:cubicBezTo>
                      <a:pt x="1714" y="1050"/>
                      <a:pt x="1714" y="1050"/>
                      <a:pt x="1714" y="1050"/>
                    </a:cubicBezTo>
                    <a:cubicBezTo>
                      <a:pt x="1715" y="1050"/>
                      <a:pt x="1715" y="1050"/>
                      <a:pt x="1715" y="1050"/>
                    </a:cubicBezTo>
                    <a:cubicBezTo>
                      <a:pt x="1730" y="1038"/>
                      <a:pt x="1730" y="1038"/>
                      <a:pt x="1730" y="1038"/>
                    </a:cubicBezTo>
                    <a:cubicBezTo>
                      <a:pt x="1748" y="1013"/>
                      <a:pt x="1748" y="1013"/>
                      <a:pt x="1748" y="1013"/>
                    </a:cubicBezTo>
                    <a:cubicBezTo>
                      <a:pt x="1749" y="1011"/>
                      <a:pt x="1749" y="1011"/>
                      <a:pt x="1749" y="1011"/>
                    </a:cubicBezTo>
                    <a:cubicBezTo>
                      <a:pt x="1774" y="1017"/>
                      <a:pt x="1774" y="1017"/>
                      <a:pt x="1774" y="1017"/>
                    </a:cubicBezTo>
                    <a:cubicBezTo>
                      <a:pt x="1785" y="1017"/>
                      <a:pt x="1785" y="1017"/>
                      <a:pt x="1785" y="1017"/>
                    </a:cubicBezTo>
                    <a:cubicBezTo>
                      <a:pt x="1785" y="1008"/>
                      <a:pt x="1787" y="1001"/>
                      <a:pt x="1788" y="997"/>
                    </a:cubicBezTo>
                    <a:cubicBezTo>
                      <a:pt x="1806" y="976"/>
                      <a:pt x="1806" y="976"/>
                      <a:pt x="1806" y="976"/>
                    </a:cubicBezTo>
                    <a:cubicBezTo>
                      <a:pt x="1812" y="973"/>
                      <a:pt x="1812" y="973"/>
                      <a:pt x="1812" y="973"/>
                    </a:cubicBezTo>
                    <a:cubicBezTo>
                      <a:pt x="1833" y="980"/>
                      <a:pt x="1833" y="980"/>
                      <a:pt x="1833" y="980"/>
                    </a:cubicBezTo>
                    <a:cubicBezTo>
                      <a:pt x="1858" y="977"/>
                      <a:pt x="1858" y="977"/>
                      <a:pt x="1858" y="977"/>
                    </a:cubicBezTo>
                    <a:cubicBezTo>
                      <a:pt x="1875" y="959"/>
                      <a:pt x="1875" y="959"/>
                      <a:pt x="1875" y="959"/>
                    </a:cubicBezTo>
                    <a:cubicBezTo>
                      <a:pt x="1883" y="943"/>
                      <a:pt x="1883" y="943"/>
                      <a:pt x="1883" y="943"/>
                    </a:cubicBezTo>
                    <a:cubicBezTo>
                      <a:pt x="1878" y="935"/>
                      <a:pt x="1878" y="935"/>
                      <a:pt x="1878" y="935"/>
                    </a:cubicBezTo>
                    <a:cubicBezTo>
                      <a:pt x="1863" y="942"/>
                      <a:pt x="1863" y="942"/>
                      <a:pt x="1863" y="942"/>
                    </a:cubicBezTo>
                    <a:cubicBezTo>
                      <a:pt x="1862" y="941"/>
                      <a:pt x="1862" y="941"/>
                      <a:pt x="1862" y="941"/>
                    </a:cubicBezTo>
                    <a:cubicBezTo>
                      <a:pt x="1861" y="940"/>
                      <a:pt x="1861" y="940"/>
                      <a:pt x="1861" y="940"/>
                    </a:cubicBezTo>
                    <a:cubicBezTo>
                      <a:pt x="1842" y="923"/>
                      <a:pt x="1842" y="923"/>
                      <a:pt x="1842" y="923"/>
                    </a:cubicBezTo>
                    <a:cubicBezTo>
                      <a:pt x="1841" y="922"/>
                      <a:pt x="1841" y="922"/>
                      <a:pt x="1841" y="922"/>
                    </a:cubicBezTo>
                    <a:cubicBezTo>
                      <a:pt x="1849" y="894"/>
                      <a:pt x="1849" y="894"/>
                      <a:pt x="1849" y="894"/>
                    </a:cubicBezTo>
                    <a:cubicBezTo>
                      <a:pt x="1851" y="872"/>
                      <a:pt x="1851" y="872"/>
                      <a:pt x="1851" y="872"/>
                    </a:cubicBezTo>
                    <a:cubicBezTo>
                      <a:pt x="1845" y="855"/>
                      <a:pt x="1845" y="855"/>
                      <a:pt x="1845" y="855"/>
                    </a:cubicBezTo>
                    <a:cubicBezTo>
                      <a:pt x="1831" y="849"/>
                      <a:pt x="1831" y="849"/>
                      <a:pt x="1831" y="849"/>
                    </a:cubicBezTo>
                    <a:cubicBezTo>
                      <a:pt x="1831" y="848"/>
                      <a:pt x="1831" y="848"/>
                      <a:pt x="1831" y="848"/>
                    </a:cubicBezTo>
                    <a:cubicBezTo>
                      <a:pt x="1830" y="847"/>
                      <a:pt x="1830" y="847"/>
                      <a:pt x="1830" y="847"/>
                    </a:cubicBezTo>
                    <a:cubicBezTo>
                      <a:pt x="1829" y="846"/>
                      <a:pt x="1829" y="846"/>
                      <a:pt x="1829" y="846"/>
                    </a:cubicBezTo>
                    <a:cubicBezTo>
                      <a:pt x="1816" y="821"/>
                      <a:pt x="1816" y="821"/>
                      <a:pt x="1816" y="821"/>
                    </a:cubicBezTo>
                    <a:cubicBezTo>
                      <a:pt x="1814" y="818"/>
                      <a:pt x="1814" y="818"/>
                      <a:pt x="1814" y="818"/>
                    </a:cubicBezTo>
                    <a:cubicBezTo>
                      <a:pt x="1796" y="839"/>
                      <a:pt x="1796" y="839"/>
                      <a:pt x="1796" y="839"/>
                    </a:cubicBezTo>
                    <a:cubicBezTo>
                      <a:pt x="1778" y="850"/>
                      <a:pt x="1778" y="850"/>
                      <a:pt x="1778" y="850"/>
                    </a:cubicBezTo>
                    <a:cubicBezTo>
                      <a:pt x="1774" y="852"/>
                      <a:pt x="1774" y="852"/>
                      <a:pt x="1774" y="852"/>
                    </a:cubicBezTo>
                    <a:cubicBezTo>
                      <a:pt x="1773" y="851"/>
                      <a:pt x="1773" y="851"/>
                      <a:pt x="1773" y="851"/>
                    </a:cubicBezTo>
                    <a:cubicBezTo>
                      <a:pt x="1772" y="849"/>
                      <a:pt x="1772" y="849"/>
                      <a:pt x="1772" y="849"/>
                    </a:cubicBezTo>
                    <a:cubicBezTo>
                      <a:pt x="1753" y="831"/>
                      <a:pt x="1753" y="831"/>
                      <a:pt x="1753" y="831"/>
                    </a:cubicBezTo>
                    <a:cubicBezTo>
                      <a:pt x="1753" y="830"/>
                      <a:pt x="1753" y="830"/>
                      <a:pt x="1753" y="830"/>
                    </a:cubicBezTo>
                    <a:cubicBezTo>
                      <a:pt x="1739" y="801"/>
                      <a:pt x="1739" y="801"/>
                      <a:pt x="1739" y="801"/>
                    </a:cubicBezTo>
                    <a:cubicBezTo>
                      <a:pt x="1739" y="800"/>
                      <a:pt x="1739" y="800"/>
                      <a:pt x="1739" y="800"/>
                    </a:cubicBezTo>
                    <a:cubicBezTo>
                      <a:pt x="1733" y="779"/>
                      <a:pt x="1733" y="779"/>
                      <a:pt x="1733" y="779"/>
                    </a:cubicBezTo>
                    <a:cubicBezTo>
                      <a:pt x="1733" y="778"/>
                      <a:pt x="1733" y="778"/>
                      <a:pt x="1733" y="778"/>
                    </a:cubicBezTo>
                    <a:cubicBezTo>
                      <a:pt x="1733" y="778"/>
                      <a:pt x="1733" y="778"/>
                      <a:pt x="1733" y="778"/>
                    </a:cubicBezTo>
                    <a:cubicBezTo>
                      <a:pt x="1733" y="746"/>
                      <a:pt x="1733" y="746"/>
                      <a:pt x="1733" y="746"/>
                    </a:cubicBezTo>
                    <a:cubicBezTo>
                      <a:pt x="1730" y="727"/>
                      <a:pt x="1730" y="727"/>
                      <a:pt x="1730" y="727"/>
                    </a:cubicBezTo>
                    <a:cubicBezTo>
                      <a:pt x="1716" y="722"/>
                      <a:pt x="1716" y="722"/>
                      <a:pt x="1716" y="722"/>
                    </a:cubicBezTo>
                    <a:cubicBezTo>
                      <a:pt x="1715" y="722"/>
                      <a:pt x="1715" y="722"/>
                      <a:pt x="1715" y="722"/>
                    </a:cubicBezTo>
                    <a:cubicBezTo>
                      <a:pt x="1715" y="721"/>
                      <a:pt x="1715" y="721"/>
                      <a:pt x="1715" y="721"/>
                    </a:cubicBezTo>
                    <a:cubicBezTo>
                      <a:pt x="1681" y="694"/>
                      <a:pt x="1681" y="694"/>
                      <a:pt x="1681" y="694"/>
                    </a:cubicBezTo>
                    <a:cubicBezTo>
                      <a:pt x="1683" y="691"/>
                      <a:pt x="1683" y="691"/>
                      <a:pt x="1683" y="691"/>
                    </a:cubicBezTo>
                    <a:cubicBezTo>
                      <a:pt x="1699" y="674"/>
                      <a:pt x="1699" y="674"/>
                      <a:pt x="1699" y="674"/>
                    </a:cubicBezTo>
                    <a:cubicBezTo>
                      <a:pt x="1699" y="673"/>
                      <a:pt x="1699" y="673"/>
                      <a:pt x="1699" y="673"/>
                    </a:cubicBezTo>
                    <a:cubicBezTo>
                      <a:pt x="1699" y="672"/>
                      <a:pt x="1699" y="672"/>
                      <a:pt x="1699" y="672"/>
                    </a:cubicBezTo>
                    <a:cubicBezTo>
                      <a:pt x="1701" y="672"/>
                      <a:pt x="1701" y="672"/>
                      <a:pt x="1701" y="672"/>
                    </a:cubicBezTo>
                    <a:cubicBezTo>
                      <a:pt x="1701" y="672"/>
                      <a:pt x="1701" y="672"/>
                      <a:pt x="1701" y="672"/>
                    </a:cubicBezTo>
                    <a:cubicBezTo>
                      <a:pt x="1719" y="670"/>
                      <a:pt x="1719" y="670"/>
                      <a:pt x="1719" y="670"/>
                    </a:cubicBezTo>
                    <a:cubicBezTo>
                      <a:pt x="1720" y="670"/>
                      <a:pt x="1720" y="670"/>
                      <a:pt x="1720" y="670"/>
                    </a:cubicBezTo>
                    <a:cubicBezTo>
                      <a:pt x="1725" y="670"/>
                      <a:pt x="1730" y="673"/>
                      <a:pt x="1735" y="678"/>
                    </a:cubicBezTo>
                    <a:cubicBezTo>
                      <a:pt x="1749" y="690"/>
                      <a:pt x="1749" y="690"/>
                      <a:pt x="1749" y="690"/>
                    </a:cubicBezTo>
                    <a:cubicBezTo>
                      <a:pt x="1765" y="677"/>
                      <a:pt x="1765" y="677"/>
                      <a:pt x="1765" y="677"/>
                    </a:cubicBezTo>
                    <a:cubicBezTo>
                      <a:pt x="1777" y="661"/>
                      <a:pt x="1777" y="661"/>
                      <a:pt x="1777" y="661"/>
                    </a:cubicBezTo>
                    <a:cubicBezTo>
                      <a:pt x="1777" y="648"/>
                      <a:pt x="1777" y="648"/>
                      <a:pt x="1777" y="648"/>
                    </a:cubicBezTo>
                    <a:cubicBezTo>
                      <a:pt x="1773" y="614"/>
                      <a:pt x="1773" y="614"/>
                      <a:pt x="1773" y="614"/>
                    </a:cubicBezTo>
                    <a:cubicBezTo>
                      <a:pt x="1769" y="600"/>
                      <a:pt x="1769" y="600"/>
                      <a:pt x="1769" y="600"/>
                    </a:cubicBezTo>
                    <a:cubicBezTo>
                      <a:pt x="1746" y="596"/>
                      <a:pt x="1746" y="596"/>
                      <a:pt x="1746" y="596"/>
                    </a:cubicBezTo>
                    <a:cubicBezTo>
                      <a:pt x="1746" y="582"/>
                      <a:pt x="1746" y="582"/>
                      <a:pt x="1746" y="582"/>
                    </a:cubicBezTo>
                    <a:cubicBezTo>
                      <a:pt x="1725" y="556"/>
                      <a:pt x="1725" y="556"/>
                      <a:pt x="1725" y="556"/>
                    </a:cubicBezTo>
                    <a:cubicBezTo>
                      <a:pt x="1724" y="555"/>
                      <a:pt x="1724" y="555"/>
                      <a:pt x="1724" y="555"/>
                    </a:cubicBezTo>
                    <a:cubicBezTo>
                      <a:pt x="1714" y="536"/>
                      <a:pt x="1714" y="536"/>
                      <a:pt x="1714" y="536"/>
                    </a:cubicBezTo>
                    <a:cubicBezTo>
                      <a:pt x="1711" y="534"/>
                      <a:pt x="1711" y="534"/>
                      <a:pt x="1711" y="534"/>
                    </a:cubicBezTo>
                    <a:cubicBezTo>
                      <a:pt x="1711" y="532"/>
                      <a:pt x="1711" y="532"/>
                      <a:pt x="1711" y="532"/>
                    </a:cubicBezTo>
                    <a:cubicBezTo>
                      <a:pt x="1711" y="532"/>
                      <a:pt x="1711" y="532"/>
                      <a:pt x="1711" y="532"/>
                    </a:cubicBezTo>
                    <a:cubicBezTo>
                      <a:pt x="1735" y="501"/>
                      <a:pt x="1735" y="501"/>
                      <a:pt x="1735" y="501"/>
                    </a:cubicBezTo>
                    <a:cubicBezTo>
                      <a:pt x="1735" y="500"/>
                      <a:pt x="1735" y="500"/>
                      <a:pt x="1735" y="500"/>
                    </a:cubicBezTo>
                    <a:cubicBezTo>
                      <a:pt x="1736" y="499"/>
                      <a:pt x="1736" y="499"/>
                      <a:pt x="1736" y="499"/>
                    </a:cubicBezTo>
                    <a:cubicBezTo>
                      <a:pt x="1736" y="498"/>
                      <a:pt x="1736" y="498"/>
                      <a:pt x="1736" y="498"/>
                    </a:cubicBezTo>
                    <a:cubicBezTo>
                      <a:pt x="1738" y="498"/>
                      <a:pt x="1738" y="498"/>
                      <a:pt x="1738" y="498"/>
                    </a:cubicBezTo>
                    <a:cubicBezTo>
                      <a:pt x="1747" y="497"/>
                      <a:pt x="1747" y="497"/>
                      <a:pt x="1747" y="497"/>
                    </a:cubicBezTo>
                    <a:cubicBezTo>
                      <a:pt x="1759" y="487"/>
                      <a:pt x="1759" y="487"/>
                      <a:pt x="1759" y="487"/>
                    </a:cubicBezTo>
                    <a:cubicBezTo>
                      <a:pt x="1773" y="445"/>
                      <a:pt x="1773" y="445"/>
                      <a:pt x="1773" y="445"/>
                    </a:cubicBezTo>
                    <a:cubicBezTo>
                      <a:pt x="1774" y="445"/>
                      <a:pt x="1774" y="445"/>
                      <a:pt x="1774" y="445"/>
                    </a:cubicBezTo>
                    <a:cubicBezTo>
                      <a:pt x="1774" y="444"/>
                      <a:pt x="1774" y="444"/>
                      <a:pt x="1774" y="444"/>
                    </a:cubicBezTo>
                    <a:cubicBezTo>
                      <a:pt x="1791" y="425"/>
                      <a:pt x="1791" y="425"/>
                      <a:pt x="1791" y="425"/>
                    </a:cubicBezTo>
                    <a:cubicBezTo>
                      <a:pt x="1791" y="424"/>
                      <a:pt x="1791" y="424"/>
                      <a:pt x="1791" y="424"/>
                    </a:cubicBezTo>
                    <a:cubicBezTo>
                      <a:pt x="1792" y="424"/>
                      <a:pt x="1792" y="424"/>
                      <a:pt x="1792" y="424"/>
                    </a:cubicBezTo>
                    <a:cubicBezTo>
                      <a:pt x="1793" y="424"/>
                      <a:pt x="1793" y="424"/>
                      <a:pt x="1793" y="424"/>
                    </a:cubicBezTo>
                    <a:cubicBezTo>
                      <a:pt x="1812" y="419"/>
                      <a:pt x="1812" y="419"/>
                      <a:pt x="1812" y="419"/>
                    </a:cubicBezTo>
                    <a:cubicBezTo>
                      <a:pt x="1812" y="421"/>
                      <a:pt x="1812" y="421"/>
                      <a:pt x="1812" y="421"/>
                    </a:cubicBezTo>
                    <a:cubicBezTo>
                      <a:pt x="1824" y="431"/>
                      <a:pt x="1824" y="431"/>
                      <a:pt x="1824" y="431"/>
                    </a:cubicBezTo>
                    <a:cubicBezTo>
                      <a:pt x="1829" y="432"/>
                      <a:pt x="1829" y="432"/>
                      <a:pt x="1829" y="432"/>
                    </a:cubicBezTo>
                    <a:cubicBezTo>
                      <a:pt x="1836" y="400"/>
                      <a:pt x="1836" y="400"/>
                      <a:pt x="1836" y="400"/>
                    </a:cubicBezTo>
                    <a:cubicBezTo>
                      <a:pt x="1829" y="376"/>
                      <a:pt x="1829" y="376"/>
                      <a:pt x="1829" y="376"/>
                    </a:cubicBezTo>
                    <a:cubicBezTo>
                      <a:pt x="1827" y="375"/>
                      <a:pt x="1827" y="375"/>
                      <a:pt x="1827" y="375"/>
                    </a:cubicBezTo>
                    <a:cubicBezTo>
                      <a:pt x="1827" y="373"/>
                      <a:pt x="1827" y="373"/>
                      <a:pt x="1827" y="373"/>
                    </a:cubicBezTo>
                    <a:cubicBezTo>
                      <a:pt x="1831" y="347"/>
                      <a:pt x="1831" y="347"/>
                      <a:pt x="1831" y="347"/>
                    </a:cubicBezTo>
                    <a:cubicBezTo>
                      <a:pt x="1831" y="345"/>
                      <a:pt x="1831" y="345"/>
                      <a:pt x="1831" y="345"/>
                    </a:cubicBezTo>
                    <a:cubicBezTo>
                      <a:pt x="1843" y="331"/>
                      <a:pt x="1843" y="331"/>
                      <a:pt x="1843" y="331"/>
                    </a:cubicBezTo>
                    <a:cubicBezTo>
                      <a:pt x="1852" y="316"/>
                      <a:pt x="1852" y="316"/>
                      <a:pt x="1852" y="316"/>
                    </a:cubicBezTo>
                    <a:cubicBezTo>
                      <a:pt x="1853" y="304"/>
                      <a:pt x="1853" y="304"/>
                      <a:pt x="1853" y="304"/>
                    </a:cubicBezTo>
                    <a:cubicBezTo>
                      <a:pt x="1853" y="297"/>
                      <a:pt x="1850" y="287"/>
                      <a:pt x="1843" y="271"/>
                    </a:cubicBezTo>
                    <a:cubicBezTo>
                      <a:pt x="1843" y="271"/>
                      <a:pt x="1843" y="271"/>
                      <a:pt x="1843" y="271"/>
                    </a:cubicBezTo>
                    <a:cubicBezTo>
                      <a:pt x="1843" y="271"/>
                      <a:pt x="1843" y="271"/>
                      <a:pt x="1843" y="271"/>
                    </a:cubicBezTo>
                    <a:cubicBezTo>
                      <a:pt x="1843" y="246"/>
                      <a:pt x="1843" y="246"/>
                      <a:pt x="1843" y="246"/>
                    </a:cubicBezTo>
                    <a:cubicBezTo>
                      <a:pt x="1843" y="245"/>
                      <a:pt x="1843" y="245"/>
                      <a:pt x="1843" y="245"/>
                    </a:cubicBezTo>
                    <a:cubicBezTo>
                      <a:pt x="1849" y="222"/>
                      <a:pt x="1849" y="222"/>
                      <a:pt x="1849" y="222"/>
                    </a:cubicBezTo>
                    <a:cubicBezTo>
                      <a:pt x="1844" y="213"/>
                      <a:pt x="1841" y="205"/>
                      <a:pt x="1841" y="200"/>
                    </a:cubicBezTo>
                    <a:lnTo>
                      <a:pt x="1845" y="1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6"/>
              <p:cNvSpPr/>
              <p:nvPr/>
            </p:nvSpPr>
            <p:spPr bwMode="auto">
              <a:xfrm>
                <a:off x="1797250" y="2260630"/>
                <a:ext cx="1138640" cy="940390"/>
              </a:xfrm>
              <a:custGeom>
                <a:avLst/>
                <a:gdLst>
                  <a:gd name="T0" fmla="*/ 2147483647 w 1203"/>
                  <a:gd name="T1" fmla="*/ 2147483647 h 1018"/>
                  <a:gd name="T2" fmla="*/ 2147483647 w 1203"/>
                  <a:gd name="T3" fmla="*/ 2147483647 h 1018"/>
                  <a:gd name="T4" fmla="*/ 2147483647 w 1203"/>
                  <a:gd name="T5" fmla="*/ 2147483647 h 1018"/>
                  <a:gd name="T6" fmla="*/ 2147483647 w 1203"/>
                  <a:gd name="T7" fmla="*/ 2147483647 h 1018"/>
                  <a:gd name="T8" fmla="*/ 2147483647 w 1203"/>
                  <a:gd name="T9" fmla="*/ 2147483647 h 1018"/>
                  <a:gd name="T10" fmla="*/ 2147483647 w 1203"/>
                  <a:gd name="T11" fmla="*/ 2147483647 h 1018"/>
                  <a:gd name="T12" fmla="*/ 2147483647 w 1203"/>
                  <a:gd name="T13" fmla="*/ 2147483647 h 1018"/>
                  <a:gd name="T14" fmla="*/ 2147483647 w 1203"/>
                  <a:gd name="T15" fmla="*/ 2147483647 h 1018"/>
                  <a:gd name="T16" fmla="*/ 2147483647 w 1203"/>
                  <a:gd name="T17" fmla="*/ 2147483647 h 1018"/>
                  <a:gd name="T18" fmla="*/ 2147483647 w 1203"/>
                  <a:gd name="T19" fmla="*/ 2147483647 h 1018"/>
                  <a:gd name="T20" fmla="*/ 2147483647 w 1203"/>
                  <a:gd name="T21" fmla="*/ 2147483647 h 1018"/>
                  <a:gd name="T22" fmla="*/ 2147483647 w 1203"/>
                  <a:gd name="T23" fmla="*/ 2147483647 h 1018"/>
                  <a:gd name="T24" fmla="*/ 2147483647 w 1203"/>
                  <a:gd name="T25" fmla="*/ 2147483647 h 1018"/>
                  <a:gd name="T26" fmla="*/ 2147483647 w 1203"/>
                  <a:gd name="T27" fmla="*/ 2147483647 h 1018"/>
                  <a:gd name="T28" fmla="*/ 2147483647 w 1203"/>
                  <a:gd name="T29" fmla="*/ 2147483647 h 1018"/>
                  <a:gd name="T30" fmla="*/ 2147483647 w 1203"/>
                  <a:gd name="T31" fmla="*/ 2147483647 h 1018"/>
                  <a:gd name="T32" fmla="*/ 2147483647 w 1203"/>
                  <a:gd name="T33" fmla="*/ 2147483647 h 1018"/>
                  <a:gd name="T34" fmla="*/ 2147483647 w 1203"/>
                  <a:gd name="T35" fmla="*/ 2147483647 h 1018"/>
                  <a:gd name="T36" fmla="*/ 2147483647 w 1203"/>
                  <a:gd name="T37" fmla="*/ 2147483647 h 1018"/>
                  <a:gd name="T38" fmla="*/ 2147483647 w 1203"/>
                  <a:gd name="T39" fmla="*/ 2147483647 h 1018"/>
                  <a:gd name="T40" fmla="*/ 2147483647 w 1203"/>
                  <a:gd name="T41" fmla="*/ 2147483647 h 1018"/>
                  <a:gd name="T42" fmla="*/ 2147483647 w 1203"/>
                  <a:gd name="T43" fmla="*/ 2147483647 h 1018"/>
                  <a:gd name="T44" fmla="*/ 2147483647 w 1203"/>
                  <a:gd name="T45" fmla="*/ 2147483647 h 1018"/>
                  <a:gd name="T46" fmla="*/ 2147483647 w 1203"/>
                  <a:gd name="T47" fmla="*/ 2147483647 h 1018"/>
                  <a:gd name="T48" fmla="*/ 2147483647 w 1203"/>
                  <a:gd name="T49" fmla="*/ 2147483647 h 1018"/>
                  <a:gd name="T50" fmla="*/ 2147483647 w 1203"/>
                  <a:gd name="T51" fmla="*/ 2147483647 h 1018"/>
                  <a:gd name="T52" fmla="*/ 2147483647 w 1203"/>
                  <a:gd name="T53" fmla="*/ 2147483647 h 1018"/>
                  <a:gd name="T54" fmla="*/ 2147483647 w 1203"/>
                  <a:gd name="T55" fmla="*/ 2147483647 h 1018"/>
                  <a:gd name="T56" fmla="*/ 2147483647 w 1203"/>
                  <a:gd name="T57" fmla="*/ 2147483647 h 1018"/>
                  <a:gd name="T58" fmla="*/ 2147483647 w 1203"/>
                  <a:gd name="T59" fmla="*/ 2147483647 h 1018"/>
                  <a:gd name="T60" fmla="*/ 2147483647 w 1203"/>
                  <a:gd name="T61" fmla="*/ 2147483647 h 1018"/>
                  <a:gd name="T62" fmla="*/ 2147483647 w 1203"/>
                  <a:gd name="T63" fmla="*/ 2147483647 h 1018"/>
                  <a:gd name="T64" fmla="*/ 2147483647 w 1203"/>
                  <a:gd name="T65" fmla="*/ 2147483647 h 1018"/>
                  <a:gd name="T66" fmla="*/ 2147483647 w 1203"/>
                  <a:gd name="T67" fmla="*/ 2147483647 h 1018"/>
                  <a:gd name="T68" fmla="*/ 2147483647 w 1203"/>
                  <a:gd name="T69" fmla="*/ 2147483647 h 1018"/>
                  <a:gd name="T70" fmla="*/ 2147483647 w 1203"/>
                  <a:gd name="T71" fmla="*/ 2147483647 h 1018"/>
                  <a:gd name="T72" fmla="*/ 2147483647 w 1203"/>
                  <a:gd name="T73" fmla="*/ 2147483647 h 1018"/>
                  <a:gd name="T74" fmla="*/ 2147483647 w 1203"/>
                  <a:gd name="T75" fmla="*/ 2147483647 h 1018"/>
                  <a:gd name="T76" fmla="*/ 2147483647 w 1203"/>
                  <a:gd name="T77" fmla="*/ 2147483647 h 1018"/>
                  <a:gd name="T78" fmla="*/ 2147483647 w 1203"/>
                  <a:gd name="T79" fmla="*/ 2147483647 h 1018"/>
                  <a:gd name="T80" fmla="*/ 2147483647 w 1203"/>
                  <a:gd name="T81" fmla="*/ 2147483647 h 1018"/>
                  <a:gd name="T82" fmla="*/ 2147483647 w 1203"/>
                  <a:gd name="T83" fmla="*/ 2147483647 h 1018"/>
                  <a:gd name="T84" fmla="*/ 2147483647 w 1203"/>
                  <a:gd name="T85" fmla="*/ 2147483647 h 1018"/>
                  <a:gd name="T86" fmla="*/ 2147483647 w 1203"/>
                  <a:gd name="T87" fmla="*/ 2147483647 h 1018"/>
                  <a:gd name="T88" fmla="*/ 2147483647 w 1203"/>
                  <a:gd name="T89" fmla="*/ 2147483647 h 1018"/>
                  <a:gd name="T90" fmla="*/ 2147483647 w 1203"/>
                  <a:gd name="T91" fmla="*/ 2147483647 h 1018"/>
                  <a:gd name="T92" fmla="*/ 2147483647 w 1203"/>
                  <a:gd name="T93" fmla="*/ 2147483647 h 1018"/>
                  <a:gd name="T94" fmla="*/ 2147483647 w 1203"/>
                  <a:gd name="T95" fmla="*/ 2147483647 h 1018"/>
                  <a:gd name="T96" fmla="*/ 2147483647 w 1203"/>
                  <a:gd name="T97" fmla="*/ 2147483647 h 1018"/>
                  <a:gd name="T98" fmla="*/ 2147483647 w 1203"/>
                  <a:gd name="T99" fmla="*/ 2147483647 h 1018"/>
                  <a:gd name="T100" fmla="*/ 2147483647 w 1203"/>
                  <a:gd name="T101" fmla="*/ 2147483647 h 1018"/>
                  <a:gd name="T102" fmla="*/ 2147483647 w 1203"/>
                  <a:gd name="T103" fmla="*/ 2147483647 h 1018"/>
                  <a:gd name="T104" fmla="*/ 2147483647 w 1203"/>
                  <a:gd name="T105" fmla="*/ 2147483647 h 1018"/>
                  <a:gd name="T106" fmla="*/ 2147483647 w 1203"/>
                  <a:gd name="T107" fmla="*/ 2147483647 h 1018"/>
                  <a:gd name="T108" fmla="*/ 2147483647 w 1203"/>
                  <a:gd name="T109" fmla="*/ 2147483647 h 101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203"/>
                  <a:gd name="T166" fmla="*/ 0 h 1018"/>
                  <a:gd name="T167" fmla="*/ 1203 w 1203"/>
                  <a:gd name="T168" fmla="*/ 1018 h 101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203" h="1018">
                    <a:moveTo>
                      <a:pt x="715" y="368"/>
                    </a:moveTo>
                    <a:cubicBezTo>
                      <a:pt x="698" y="368"/>
                      <a:pt x="698" y="368"/>
                      <a:pt x="698" y="368"/>
                    </a:cubicBezTo>
                    <a:cubicBezTo>
                      <a:pt x="692" y="380"/>
                      <a:pt x="692" y="380"/>
                      <a:pt x="692" y="380"/>
                    </a:cubicBezTo>
                    <a:cubicBezTo>
                      <a:pt x="702" y="389"/>
                      <a:pt x="702" y="389"/>
                      <a:pt x="702" y="389"/>
                    </a:cubicBezTo>
                    <a:cubicBezTo>
                      <a:pt x="702" y="390"/>
                      <a:pt x="702" y="390"/>
                      <a:pt x="702" y="390"/>
                    </a:cubicBezTo>
                    <a:cubicBezTo>
                      <a:pt x="702" y="391"/>
                      <a:pt x="702" y="391"/>
                      <a:pt x="702" y="391"/>
                    </a:cubicBezTo>
                    <a:cubicBezTo>
                      <a:pt x="706" y="405"/>
                      <a:pt x="706" y="405"/>
                      <a:pt x="706" y="405"/>
                    </a:cubicBezTo>
                    <a:cubicBezTo>
                      <a:pt x="707" y="406"/>
                      <a:pt x="707" y="406"/>
                      <a:pt x="707" y="406"/>
                    </a:cubicBezTo>
                    <a:cubicBezTo>
                      <a:pt x="707" y="409"/>
                      <a:pt x="707" y="409"/>
                      <a:pt x="707" y="409"/>
                    </a:cubicBezTo>
                    <a:cubicBezTo>
                      <a:pt x="705" y="410"/>
                      <a:pt x="705" y="410"/>
                      <a:pt x="705" y="410"/>
                    </a:cubicBezTo>
                    <a:cubicBezTo>
                      <a:pt x="682" y="422"/>
                      <a:pt x="682" y="422"/>
                      <a:pt x="682" y="422"/>
                    </a:cubicBezTo>
                    <a:cubicBezTo>
                      <a:pt x="681" y="423"/>
                      <a:pt x="681" y="423"/>
                      <a:pt x="681" y="423"/>
                    </a:cubicBezTo>
                    <a:cubicBezTo>
                      <a:pt x="681" y="423"/>
                      <a:pt x="681" y="423"/>
                      <a:pt x="681" y="423"/>
                    </a:cubicBezTo>
                    <a:cubicBezTo>
                      <a:pt x="680" y="423"/>
                      <a:pt x="680" y="423"/>
                      <a:pt x="680" y="423"/>
                    </a:cubicBezTo>
                    <a:cubicBezTo>
                      <a:pt x="679" y="423"/>
                      <a:pt x="679" y="423"/>
                      <a:pt x="679" y="423"/>
                    </a:cubicBezTo>
                    <a:cubicBezTo>
                      <a:pt x="661" y="421"/>
                      <a:pt x="651" y="416"/>
                      <a:pt x="648" y="408"/>
                    </a:cubicBezTo>
                    <a:cubicBezTo>
                      <a:pt x="642" y="396"/>
                      <a:pt x="642" y="396"/>
                      <a:pt x="642" y="396"/>
                    </a:cubicBezTo>
                    <a:cubicBezTo>
                      <a:pt x="610" y="389"/>
                      <a:pt x="610" y="389"/>
                      <a:pt x="610" y="389"/>
                    </a:cubicBezTo>
                    <a:cubicBezTo>
                      <a:pt x="602" y="349"/>
                      <a:pt x="602" y="349"/>
                      <a:pt x="602" y="349"/>
                    </a:cubicBezTo>
                    <a:cubicBezTo>
                      <a:pt x="595" y="348"/>
                      <a:pt x="590" y="345"/>
                      <a:pt x="587" y="341"/>
                    </a:cubicBezTo>
                    <a:cubicBezTo>
                      <a:pt x="586" y="339"/>
                      <a:pt x="586" y="339"/>
                      <a:pt x="586" y="339"/>
                    </a:cubicBezTo>
                    <a:cubicBezTo>
                      <a:pt x="581" y="331"/>
                      <a:pt x="576" y="327"/>
                      <a:pt x="570" y="326"/>
                    </a:cubicBezTo>
                    <a:cubicBezTo>
                      <a:pt x="562" y="323"/>
                      <a:pt x="554" y="316"/>
                      <a:pt x="548" y="307"/>
                    </a:cubicBezTo>
                    <a:cubicBezTo>
                      <a:pt x="535" y="300"/>
                      <a:pt x="535" y="300"/>
                      <a:pt x="535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34" y="300"/>
                      <a:pt x="534" y="300"/>
                      <a:pt x="534" y="300"/>
                    </a:cubicBezTo>
                    <a:cubicBezTo>
                      <a:pt x="517" y="283"/>
                      <a:pt x="517" y="283"/>
                      <a:pt x="517" y="283"/>
                    </a:cubicBezTo>
                    <a:cubicBezTo>
                      <a:pt x="517" y="283"/>
                      <a:pt x="517" y="283"/>
                      <a:pt x="517" y="283"/>
                    </a:cubicBezTo>
                    <a:cubicBezTo>
                      <a:pt x="513" y="268"/>
                      <a:pt x="513" y="268"/>
                      <a:pt x="513" y="268"/>
                    </a:cubicBezTo>
                    <a:cubicBezTo>
                      <a:pt x="513" y="267"/>
                      <a:pt x="513" y="267"/>
                      <a:pt x="513" y="267"/>
                    </a:cubicBezTo>
                    <a:cubicBezTo>
                      <a:pt x="547" y="220"/>
                      <a:pt x="547" y="220"/>
                      <a:pt x="547" y="220"/>
                    </a:cubicBezTo>
                    <a:cubicBezTo>
                      <a:pt x="548" y="217"/>
                      <a:pt x="549" y="215"/>
                      <a:pt x="548" y="214"/>
                    </a:cubicBezTo>
                    <a:cubicBezTo>
                      <a:pt x="542" y="199"/>
                      <a:pt x="542" y="199"/>
                      <a:pt x="542" y="199"/>
                    </a:cubicBezTo>
                    <a:cubicBezTo>
                      <a:pt x="524" y="207"/>
                      <a:pt x="524" y="207"/>
                      <a:pt x="524" y="207"/>
                    </a:cubicBezTo>
                    <a:cubicBezTo>
                      <a:pt x="523" y="207"/>
                      <a:pt x="523" y="207"/>
                      <a:pt x="523" y="207"/>
                    </a:cubicBezTo>
                    <a:cubicBezTo>
                      <a:pt x="523" y="208"/>
                      <a:pt x="523" y="208"/>
                      <a:pt x="523" y="208"/>
                    </a:cubicBezTo>
                    <a:cubicBezTo>
                      <a:pt x="522" y="208"/>
                      <a:pt x="522" y="208"/>
                      <a:pt x="522" y="208"/>
                    </a:cubicBezTo>
                    <a:cubicBezTo>
                      <a:pt x="475" y="211"/>
                      <a:pt x="475" y="211"/>
                      <a:pt x="475" y="211"/>
                    </a:cubicBezTo>
                    <a:cubicBezTo>
                      <a:pt x="457" y="215"/>
                      <a:pt x="457" y="215"/>
                      <a:pt x="457" y="215"/>
                    </a:cubicBezTo>
                    <a:cubicBezTo>
                      <a:pt x="451" y="221"/>
                      <a:pt x="451" y="221"/>
                      <a:pt x="451" y="221"/>
                    </a:cubicBezTo>
                    <a:cubicBezTo>
                      <a:pt x="448" y="228"/>
                      <a:pt x="448" y="228"/>
                      <a:pt x="448" y="228"/>
                    </a:cubicBezTo>
                    <a:cubicBezTo>
                      <a:pt x="443" y="233"/>
                      <a:pt x="437" y="236"/>
                      <a:pt x="428" y="234"/>
                    </a:cubicBezTo>
                    <a:cubicBezTo>
                      <a:pt x="428" y="234"/>
                      <a:pt x="428" y="234"/>
                      <a:pt x="428" y="234"/>
                    </a:cubicBezTo>
                    <a:cubicBezTo>
                      <a:pt x="427" y="233"/>
                      <a:pt x="427" y="233"/>
                      <a:pt x="427" y="233"/>
                    </a:cubicBezTo>
                    <a:cubicBezTo>
                      <a:pt x="411" y="221"/>
                      <a:pt x="411" y="221"/>
                      <a:pt x="411" y="221"/>
                    </a:cubicBezTo>
                    <a:cubicBezTo>
                      <a:pt x="410" y="195"/>
                      <a:pt x="410" y="195"/>
                      <a:pt x="410" y="195"/>
                    </a:cubicBezTo>
                    <a:cubicBezTo>
                      <a:pt x="401" y="189"/>
                      <a:pt x="396" y="182"/>
                      <a:pt x="394" y="177"/>
                    </a:cubicBezTo>
                    <a:cubicBezTo>
                      <a:pt x="390" y="154"/>
                      <a:pt x="390" y="154"/>
                      <a:pt x="390" y="154"/>
                    </a:cubicBezTo>
                    <a:cubicBezTo>
                      <a:pt x="379" y="141"/>
                      <a:pt x="379" y="141"/>
                      <a:pt x="379" y="141"/>
                    </a:cubicBezTo>
                    <a:cubicBezTo>
                      <a:pt x="367" y="132"/>
                      <a:pt x="367" y="132"/>
                      <a:pt x="367" y="132"/>
                    </a:cubicBezTo>
                    <a:cubicBezTo>
                      <a:pt x="362" y="129"/>
                      <a:pt x="362" y="129"/>
                      <a:pt x="362" y="129"/>
                    </a:cubicBezTo>
                    <a:cubicBezTo>
                      <a:pt x="381" y="104"/>
                      <a:pt x="381" y="104"/>
                      <a:pt x="381" y="104"/>
                    </a:cubicBezTo>
                    <a:cubicBezTo>
                      <a:pt x="385" y="91"/>
                      <a:pt x="385" y="91"/>
                      <a:pt x="385" y="91"/>
                    </a:cubicBezTo>
                    <a:cubicBezTo>
                      <a:pt x="364" y="64"/>
                      <a:pt x="364" y="64"/>
                      <a:pt x="364" y="64"/>
                    </a:cubicBezTo>
                    <a:cubicBezTo>
                      <a:pt x="363" y="64"/>
                      <a:pt x="363" y="64"/>
                      <a:pt x="363" y="64"/>
                    </a:cubicBezTo>
                    <a:cubicBezTo>
                      <a:pt x="363" y="63"/>
                      <a:pt x="363" y="63"/>
                      <a:pt x="363" y="63"/>
                    </a:cubicBezTo>
                    <a:cubicBezTo>
                      <a:pt x="354" y="42"/>
                      <a:pt x="354" y="42"/>
                      <a:pt x="354" y="42"/>
                    </a:cubicBezTo>
                    <a:cubicBezTo>
                      <a:pt x="354" y="41"/>
                      <a:pt x="354" y="41"/>
                      <a:pt x="354" y="41"/>
                    </a:cubicBezTo>
                    <a:cubicBezTo>
                      <a:pt x="354" y="41"/>
                      <a:pt x="354" y="41"/>
                      <a:pt x="354" y="41"/>
                    </a:cubicBezTo>
                    <a:cubicBezTo>
                      <a:pt x="352" y="30"/>
                      <a:pt x="352" y="30"/>
                      <a:pt x="352" y="30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38" y="19"/>
                      <a:pt x="338" y="19"/>
                      <a:pt x="338" y="19"/>
                    </a:cubicBezTo>
                    <a:cubicBezTo>
                      <a:pt x="323" y="3"/>
                      <a:pt x="323" y="3"/>
                      <a:pt x="323" y="3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283" y="6"/>
                      <a:pt x="283" y="6"/>
                      <a:pt x="283" y="6"/>
                    </a:cubicBezTo>
                    <a:cubicBezTo>
                      <a:pt x="280" y="10"/>
                      <a:pt x="280" y="10"/>
                      <a:pt x="280" y="10"/>
                    </a:cubicBezTo>
                    <a:cubicBezTo>
                      <a:pt x="277" y="40"/>
                      <a:pt x="277" y="40"/>
                      <a:pt x="277" y="40"/>
                    </a:cubicBezTo>
                    <a:cubicBezTo>
                      <a:pt x="277" y="73"/>
                      <a:pt x="277" y="73"/>
                      <a:pt x="277" y="73"/>
                    </a:cubicBezTo>
                    <a:cubicBezTo>
                      <a:pt x="273" y="74"/>
                      <a:pt x="273" y="74"/>
                      <a:pt x="273" y="74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3" y="81"/>
                      <a:pt x="253" y="81"/>
                      <a:pt x="253" y="81"/>
                    </a:cubicBezTo>
                    <a:cubicBezTo>
                      <a:pt x="253" y="82"/>
                      <a:pt x="253" y="82"/>
                      <a:pt x="253" y="82"/>
                    </a:cubicBezTo>
                    <a:cubicBezTo>
                      <a:pt x="253" y="82"/>
                      <a:pt x="253" y="82"/>
                      <a:pt x="253" y="82"/>
                    </a:cubicBezTo>
                    <a:cubicBezTo>
                      <a:pt x="234" y="83"/>
                      <a:pt x="234" y="83"/>
                      <a:pt x="234" y="83"/>
                    </a:cubicBezTo>
                    <a:cubicBezTo>
                      <a:pt x="225" y="88"/>
                      <a:pt x="214" y="94"/>
                      <a:pt x="203" y="98"/>
                    </a:cubicBezTo>
                    <a:cubicBezTo>
                      <a:pt x="201" y="99"/>
                      <a:pt x="201" y="99"/>
                      <a:pt x="201" y="99"/>
                    </a:cubicBezTo>
                    <a:cubicBezTo>
                      <a:pt x="201" y="99"/>
                      <a:pt x="201" y="99"/>
                      <a:pt x="201" y="99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49" y="106"/>
                      <a:pt x="149" y="106"/>
                      <a:pt x="149" y="106"/>
                    </a:cubicBezTo>
                    <a:cubicBezTo>
                      <a:pt x="146" y="111"/>
                      <a:pt x="138" y="115"/>
                      <a:pt x="129" y="117"/>
                    </a:cubicBezTo>
                    <a:cubicBezTo>
                      <a:pt x="107" y="135"/>
                      <a:pt x="107" y="135"/>
                      <a:pt x="107" y="135"/>
                    </a:cubicBezTo>
                    <a:cubicBezTo>
                      <a:pt x="95" y="153"/>
                      <a:pt x="95" y="153"/>
                      <a:pt x="95" y="153"/>
                    </a:cubicBezTo>
                    <a:cubicBezTo>
                      <a:pt x="95" y="154"/>
                      <a:pt x="95" y="154"/>
                      <a:pt x="95" y="154"/>
                    </a:cubicBezTo>
                    <a:cubicBezTo>
                      <a:pt x="94" y="155"/>
                      <a:pt x="94" y="155"/>
                      <a:pt x="94" y="155"/>
                    </a:cubicBezTo>
                    <a:cubicBezTo>
                      <a:pt x="88" y="164"/>
                      <a:pt x="82" y="172"/>
                      <a:pt x="78" y="175"/>
                    </a:cubicBezTo>
                    <a:cubicBezTo>
                      <a:pt x="66" y="191"/>
                      <a:pt x="66" y="191"/>
                      <a:pt x="66" y="191"/>
                    </a:cubicBezTo>
                    <a:cubicBezTo>
                      <a:pt x="66" y="192"/>
                      <a:pt x="66" y="192"/>
                      <a:pt x="66" y="192"/>
                    </a:cubicBezTo>
                    <a:cubicBezTo>
                      <a:pt x="65" y="193"/>
                      <a:pt x="65" y="193"/>
                      <a:pt x="65" y="193"/>
                    </a:cubicBezTo>
                    <a:cubicBezTo>
                      <a:pt x="57" y="198"/>
                      <a:pt x="57" y="198"/>
                      <a:pt x="57" y="198"/>
                    </a:cubicBezTo>
                    <a:cubicBezTo>
                      <a:pt x="52" y="200"/>
                      <a:pt x="47" y="201"/>
                      <a:pt x="42" y="201"/>
                    </a:cubicBezTo>
                    <a:cubicBezTo>
                      <a:pt x="16" y="199"/>
                      <a:pt x="16" y="199"/>
                      <a:pt x="16" y="199"/>
                    </a:cubicBezTo>
                    <a:cubicBezTo>
                      <a:pt x="10" y="209"/>
                      <a:pt x="10" y="209"/>
                      <a:pt x="10" y="209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2" y="284"/>
                      <a:pt x="2" y="284"/>
                      <a:pt x="2" y="284"/>
                    </a:cubicBezTo>
                    <a:cubicBezTo>
                      <a:pt x="10" y="296"/>
                      <a:pt x="10" y="296"/>
                      <a:pt x="10" y="296"/>
                    </a:cubicBezTo>
                    <a:cubicBezTo>
                      <a:pt x="10" y="297"/>
                      <a:pt x="10" y="297"/>
                      <a:pt x="10" y="297"/>
                    </a:cubicBezTo>
                    <a:cubicBezTo>
                      <a:pt x="13" y="307"/>
                      <a:pt x="13" y="307"/>
                      <a:pt x="13" y="307"/>
                    </a:cubicBezTo>
                    <a:cubicBezTo>
                      <a:pt x="28" y="307"/>
                      <a:pt x="28" y="307"/>
                      <a:pt x="28" y="307"/>
                    </a:cubicBezTo>
                    <a:cubicBezTo>
                      <a:pt x="53" y="312"/>
                      <a:pt x="53" y="312"/>
                      <a:pt x="53" y="312"/>
                    </a:cubicBezTo>
                    <a:cubicBezTo>
                      <a:pt x="86" y="314"/>
                      <a:pt x="86" y="314"/>
                      <a:pt x="86" y="314"/>
                    </a:cubicBezTo>
                    <a:cubicBezTo>
                      <a:pt x="100" y="312"/>
                      <a:pt x="100" y="312"/>
                      <a:pt x="100" y="312"/>
                    </a:cubicBezTo>
                    <a:cubicBezTo>
                      <a:pt x="103" y="312"/>
                      <a:pt x="103" y="312"/>
                      <a:pt x="103" y="312"/>
                    </a:cubicBezTo>
                    <a:cubicBezTo>
                      <a:pt x="104" y="312"/>
                      <a:pt x="104" y="312"/>
                      <a:pt x="104" y="312"/>
                    </a:cubicBezTo>
                    <a:cubicBezTo>
                      <a:pt x="132" y="323"/>
                      <a:pt x="132" y="323"/>
                      <a:pt x="132" y="323"/>
                    </a:cubicBezTo>
                    <a:cubicBezTo>
                      <a:pt x="132" y="323"/>
                      <a:pt x="132" y="323"/>
                      <a:pt x="132" y="323"/>
                    </a:cubicBezTo>
                    <a:cubicBezTo>
                      <a:pt x="133" y="323"/>
                      <a:pt x="133" y="323"/>
                      <a:pt x="133" y="323"/>
                    </a:cubicBezTo>
                    <a:cubicBezTo>
                      <a:pt x="148" y="334"/>
                      <a:pt x="148" y="334"/>
                      <a:pt x="148" y="334"/>
                    </a:cubicBezTo>
                    <a:cubicBezTo>
                      <a:pt x="180" y="346"/>
                      <a:pt x="180" y="346"/>
                      <a:pt x="180" y="346"/>
                    </a:cubicBezTo>
                    <a:cubicBezTo>
                      <a:pt x="181" y="346"/>
                      <a:pt x="181" y="346"/>
                      <a:pt x="181" y="346"/>
                    </a:cubicBezTo>
                    <a:cubicBezTo>
                      <a:pt x="202" y="359"/>
                      <a:pt x="202" y="359"/>
                      <a:pt x="202" y="359"/>
                    </a:cubicBezTo>
                    <a:cubicBezTo>
                      <a:pt x="253" y="406"/>
                      <a:pt x="253" y="406"/>
                      <a:pt x="253" y="406"/>
                    </a:cubicBezTo>
                    <a:cubicBezTo>
                      <a:pt x="277" y="417"/>
                      <a:pt x="277" y="417"/>
                      <a:pt x="277" y="417"/>
                    </a:cubicBezTo>
                    <a:cubicBezTo>
                      <a:pt x="286" y="412"/>
                      <a:pt x="286" y="412"/>
                      <a:pt x="286" y="412"/>
                    </a:cubicBezTo>
                    <a:cubicBezTo>
                      <a:pt x="296" y="395"/>
                      <a:pt x="296" y="395"/>
                      <a:pt x="296" y="395"/>
                    </a:cubicBezTo>
                    <a:cubicBezTo>
                      <a:pt x="290" y="366"/>
                      <a:pt x="290" y="366"/>
                      <a:pt x="290" y="366"/>
                    </a:cubicBezTo>
                    <a:cubicBezTo>
                      <a:pt x="290" y="358"/>
                      <a:pt x="297" y="352"/>
                      <a:pt x="309" y="347"/>
                    </a:cubicBezTo>
                    <a:cubicBezTo>
                      <a:pt x="311" y="346"/>
                      <a:pt x="311" y="346"/>
                      <a:pt x="311" y="346"/>
                    </a:cubicBezTo>
                    <a:cubicBezTo>
                      <a:pt x="376" y="384"/>
                      <a:pt x="376" y="384"/>
                      <a:pt x="376" y="384"/>
                    </a:cubicBezTo>
                    <a:cubicBezTo>
                      <a:pt x="383" y="382"/>
                      <a:pt x="383" y="382"/>
                      <a:pt x="383" y="382"/>
                    </a:cubicBezTo>
                    <a:cubicBezTo>
                      <a:pt x="398" y="373"/>
                      <a:pt x="398" y="373"/>
                      <a:pt x="398" y="373"/>
                    </a:cubicBezTo>
                    <a:cubicBezTo>
                      <a:pt x="400" y="373"/>
                      <a:pt x="400" y="373"/>
                      <a:pt x="400" y="373"/>
                    </a:cubicBezTo>
                    <a:cubicBezTo>
                      <a:pt x="409" y="374"/>
                      <a:pt x="409" y="374"/>
                      <a:pt x="409" y="374"/>
                    </a:cubicBezTo>
                    <a:cubicBezTo>
                      <a:pt x="421" y="364"/>
                      <a:pt x="421" y="364"/>
                      <a:pt x="421" y="364"/>
                    </a:cubicBezTo>
                    <a:cubicBezTo>
                      <a:pt x="423" y="363"/>
                      <a:pt x="423" y="363"/>
                      <a:pt x="423" y="363"/>
                    </a:cubicBezTo>
                    <a:cubicBezTo>
                      <a:pt x="427" y="365"/>
                      <a:pt x="427" y="365"/>
                      <a:pt x="427" y="365"/>
                    </a:cubicBezTo>
                    <a:cubicBezTo>
                      <a:pt x="465" y="391"/>
                      <a:pt x="465" y="391"/>
                      <a:pt x="465" y="391"/>
                    </a:cubicBezTo>
                    <a:cubicBezTo>
                      <a:pt x="466" y="392"/>
                      <a:pt x="466" y="392"/>
                      <a:pt x="466" y="392"/>
                    </a:cubicBezTo>
                    <a:cubicBezTo>
                      <a:pt x="490" y="412"/>
                      <a:pt x="490" y="412"/>
                      <a:pt x="490" y="412"/>
                    </a:cubicBezTo>
                    <a:cubicBezTo>
                      <a:pt x="496" y="417"/>
                      <a:pt x="505" y="424"/>
                      <a:pt x="512" y="435"/>
                    </a:cubicBezTo>
                    <a:cubicBezTo>
                      <a:pt x="524" y="447"/>
                      <a:pt x="524" y="447"/>
                      <a:pt x="524" y="447"/>
                    </a:cubicBezTo>
                    <a:cubicBezTo>
                      <a:pt x="533" y="446"/>
                      <a:pt x="533" y="446"/>
                      <a:pt x="533" y="446"/>
                    </a:cubicBezTo>
                    <a:cubicBezTo>
                      <a:pt x="544" y="426"/>
                      <a:pt x="544" y="426"/>
                      <a:pt x="544" y="426"/>
                    </a:cubicBezTo>
                    <a:cubicBezTo>
                      <a:pt x="566" y="442"/>
                      <a:pt x="566" y="442"/>
                      <a:pt x="566" y="442"/>
                    </a:cubicBezTo>
                    <a:cubicBezTo>
                      <a:pt x="567" y="442"/>
                      <a:pt x="567" y="442"/>
                      <a:pt x="567" y="442"/>
                    </a:cubicBezTo>
                    <a:cubicBezTo>
                      <a:pt x="568" y="442"/>
                      <a:pt x="568" y="442"/>
                      <a:pt x="568" y="442"/>
                    </a:cubicBezTo>
                    <a:cubicBezTo>
                      <a:pt x="568" y="442"/>
                      <a:pt x="568" y="442"/>
                      <a:pt x="568" y="442"/>
                    </a:cubicBezTo>
                    <a:cubicBezTo>
                      <a:pt x="586" y="464"/>
                      <a:pt x="586" y="464"/>
                      <a:pt x="586" y="464"/>
                    </a:cubicBezTo>
                    <a:cubicBezTo>
                      <a:pt x="633" y="500"/>
                      <a:pt x="633" y="500"/>
                      <a:pt x="633" y="500"/>
                    </a:cubicBezTo>
                    <a:cubicBezTo>
                      <a:pt x="633" y="500"/>
                      <a:pt x="633" y="500"/>
                      <a:pt x="633" y="500"/>
                    </a:cubicBezTo>
                    <a:cubicBezTo>
                      <a:pt x="647" y="516"/>
                      <a:pt x="647" y="516"/>
                      <a:pt x="647" y="516"/>
                    </a:cubicBezTo>
                    <a:cubicBezTo>
                      <a:pt x="688" y="504"/>
                      <a:pt x="688" y="504"/>
                      <a:pt x="688" y="504"/>
                    </a:cubicBezTo>
                    <a:cubicBezTo>
                      <a:pt x="690" y="535"/>
                      <a:pt x="690" y="535"/>
                      <a:pt x="690" y="535"/>
                    </a:cubicBezTo>
                    <a:cubicBezTo>
                      <a:pt x="708" y="553"/>
                      <a:pt x="708" y="553"/>
                      <a:pt x="708" y="553"/>
                    </a:cubicBezTo>
                    <a:cubicBezTo>
                      <a:pt x="708" y="553"/>
                      <a:pt x="708" y="553"/>
                      <a:pt x="708" y="553"/>
                    </a:cubicBezTo>
                    <a:cubicBezTo>
                      <a:pt x="708" y="554"/>
                      <a:pt x="708" y="554"/>
                      <a:pt x="708" y="554"/>
                    </a:cubicBezTo>
                    <a:cubicBezTo>
                      <a:pt x="723" y="576"/>
                      <a:pt x="723" y="576"/>
                      <a:pt x="723" y="576"/>
                    </a:cubicBezTo>
                    <a:cubicBezTo>
                      <a:pt x="723" y="577"/>
                      <a:pt x="723" y="577"/>
                      <a:pt x="723" y="577"/>
                    </a:cubicBezTo>
                    <a:cubicBezTo>
                      <a:pt x="723" y="578"/>
                      <a:pt x="723" y="578"/>
                      <a:pt x="723" y="578"/>
                    </a:cubicBezTo>
                    <a:cubicBezTo>
                      <a:pt x="723" y="579"/>
                      <a:pt x="723" y="579"/>
                      <a:pt x="723" y="579"/>
                    </a:cubicBezTo>
                    <a:cubicBezTo>
                      <a:pt x="739" y="652"/>
                      <a:pt x="739" y="652"/>
                      <a:pt x="739" y="652"/>
                    </a:cubicBezTo>
                    <a:cubicBezTo>
                      <a:pt x="755" y="682"/>
                      <a:pt x="755" y="682"/>
                      <a:pt x="755" y="682"/>
                    </a:cubicBezTo>
                    <a:cubicBezTo>
                      <a:pt x="734" y="735"/>
                      <a:pt x="734" y="735"/>
                      <a:pt x="734" y="735"/>
                    </a:cubicBezTo>
                    <a:cubicBezTo>
                      <a:pt x="734" y="739"/>
                      <a:pt x="734" y="739"/>
                      <a:pt x="734" y="739"/>
                    </a:cubicBezTo>
                    <a:cubicBezTo>
                      <a:pt x="716" y="743"/>
                      <a:pt x="716" y="743"/>
                      <a:pt x="716" y="743"/>
                    </a:cubicBezTo>
                    <a:cubicBezTo>
                      <a:pt x="716" y="759"/>
                      <a:pt x="716" y="759"/>
                      <a:pt x="716" y="759"/>
                    </a:cubicBezTo>
                    <a:cubicBezTo>
                      <a:pt x="715" y="760"/>
                      <a:pt x="715" y="760"/>
                      <a:pt x="715" y="760"/>
                    </a:cubicBezTo>
                    <a:cubicBezTo>
                      <a:pt x="697" y="789"/>
                      <a:pt x="697" y="789"/>
                      <a:pt x="697" y="789"/>
                    </a:cubicBezTo>
                    <a:cubicBezTo>
                      <a:pt x="695" y="789"/>
                      <a:pt x="695" y="789"/>
                      <a:pt x="695" y="789"/>
                    </a:cubicBezTo>
                    <a:cubicBezTo>
                      <a:pt x="669" y="791"/>
                      <a:pt x="669" y="791"/>
                      <a:pt x="669" y="791"/>
                    </a:cubicBezTo>
                    <a:cubicBezTo>
                      <a:pt x="644" y="812"/>
                      <a:pt x="644" y="812"/>
                      <a:pt x="644" y="812"/>
                    </a:cubicBezTo>
                    <a:cubicBezTo>
                      <a:pt x="647" y="816"/>
                      <a:pt x="651" y="818"/>
                      <a:pt x="659" y="821"/>
                    </a:cubicBezTo>
                    <a:cubicBezTo>
                      <a:pt x="669" y="824"/>
                      <a:pt x="670" y="833"/>
                      <a:pt x="665" y="847"/>
                    </a:cubicBezTo>
                    <a:cubicBezTo>
                      <a:pt x="665" y="848"/>
                      <a:pt x="665" y="848"/>
                      <a:pt x="665" y="848"/>
                    </a:cubicBezTo>
                    <a:cubicBezTo>
                      <a:pt x="647" y="866"/>
                      <a:pt x="647" y="866"/>
                      <a:pt x="647" y="866"/>
                    </a:cubicBezTo>
                    <a:cubicBezTo>
                      <a:pt x="646" y="866"/>
                      <a:pt x="646" y="866"/>
                      <a:pt x="646" y="866"/>
                    </a:cubicBezTo>
                    <a:cubicBezTo>
                      <a:pt x="645" y="868"/>
                      <a:pt x="645" y="868"/>
                      <a:pt x="645" y="868"/>
                    </a:cubicBezTo>
                    <a:cubicBezTo>
                      <a:pt x="644" y="868"/>
                      <a:pt x="644" y="868"/>
                      <a:pt x="644" y="868"/>
                    </a:cubicBezTo>
                    <a:cubicBezTo>
                      <a:pt x="643" y="868"/>
                      <a:pt x="643" y="868"/>
                      <a:pt x="643" y="868"/>
                    </a:cubicBezTo>
                    <a:cubicBezTo>
                      <a:pt x="592" y="861"/>
                      <a:pt x="592" y="861"/>
                      <a:pt x="592" y="861"/>
                    </a:cubicBezTo>
                    <a:cubicBezTo>
                      <a:pt x="591" y="879"/>
                      <a:pt x="591" y="879"/>
                      <a:pt x="591" y="879"/>
                    </a:cubicBezTo>
                    <a:cubicBezTo>
                      <a:pt x="596" y="917"/>
                      <a:pt x="596" y="917"/>
                      <a:pt x="596" y="917"/>
                    </a:cubicBezTo>
                    <a:cubicBezTo>
                      <a:pt x="639" y="935"/>
                      <a:pt x="639" y="935"/>
                      <a:pt x="639" y="935"/>
                    </a:cubicBezTo>
                    <a:cubicBezTo>
                      <a:pt x="639" y="937"/>
                      <a:pt x="639" y="937"/>
                      <a:pt x="639" y="937"/>
                    </a:cubicBezTo>
                    <a:cubicBezTo>
                      <a:pt x="639" y="937"/>
                      <a:pt x="639" y="937"/>
                      <a:pt x="639" y="937"/>
                    </a:cubicBezTo>
                    <a:cubicBezTo>
                      <a:pt x="654" y="932"/>
                      <a:pt x="654" y="932"/>
                      <a:pt x="654" y="932"/>
                    </a:cubicBezTo>
                    <a:cubicBezTo>
                      <a:pt x="656" y="931"/>
                      <a:pt x="656" y="931"/>
                      <a:pt x="656" y="931"/>
                    </a:cubicBezTo>
                    <a:cubicBezTo>
                      <a:pt x="658" y="930"/>
                      <a:pt x="658" y="930"/>
                      <a:pt x="658" y="930"/>
                    </a:cubicBezTo>
                    <a:cubicBezTo>
                      <a:pt x="659" y="932"/>
                      <a:pt x="659" y="932"/>
                      <a:pt x="659" y="932"/>
                    </a:cubicBezTo>
                    <a:cubicBezTo>
                      <a:pt x="660" y="932"/>
                      <a:pt x="660" y="932"/>
                      <a:pt x="660" y="932"/>
                    </a:cubicBezTo>
                    <a:cubicBezTo>
                      <a:pt x="671" y="938"/>
                      <a:pt x="671" y="938"/>
                      <a:pt x="671" y="938"/>
                    </a:cubicBezTo>
                    <a:cubicBezTo>
                      <a:pt x="689" y="938"/>
                      <a:pt x="689" y="938"/>
                      <a:pt x="689" y="938"/>
                    </a:cubicBezTo>
                    <a:cubicBezTo>
                      <a:pt x="696" y="937"/>
                      <a:pt x="696" y="937"/>
                      <a:pt x="696" y="93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9" y="917"/>
                      <a:pt x="689" y="917"/>
                      <a:pt x="689" y="917"/>
                    </a:cubicBezTo>
                    <a:cubicBezTo>
                      <a:pt x="685" y="896"/>
                      <a:pt x="685" y="896"/>
                      <a:pt x="685" y="896"/>
                    </a:cubicBezTo>
                    <a:cubicBezTo>
                      <a:pt x="685" y="895"/>
                      <a:pt x="685" y="895"/>
                      <a:pt x="685" y="895"/>
                    </a:cubicBezTo>
                    <a:cubicBezTo>
                      <a:pt x="685" y="893"/>
                      <a:pt x="685" y="893"/>
                      <a:pt x="685" y="893"/>
                    </a:cubicBezTo>
                    <a:cubicBezTo>
                      <a:pt x="686" y="892"/>
                      <a:pt x="686" y="892"/>
                      <a:pt x="686" y="892"/>
                    </a:cubicBezTo>
                    <a:cubicBezTo>
                      <a:pt x="686" y="891"/>
                      <a:pt x="686" y="891"/>
                      <a:pt x="686" y="891"/>
                    </a:cubicBezTo>
                    <a:cubicBezTo>
                      <a:pt x="692" y="883"/>
                      <a:pt x="692" y="883"/>
                      <a:pt x="692" y="883"/>
                    </a:cubicBezTo>
                    <a:cubicBezTo>
                      <a:pt x="695" y="881"/>
                      <a:pt x="695" y="881"/>
                      <a:pt x="695" y="881"/>
                    </a:cubicBezTo>
                    <a:cubicBezTo>
                      <a:pt x="695" y="881"/>
                      <a:pt x="695" y="881"/>
                      <a:pt x="695" y="881"/>
                    </a:cubicBezTo>
                    <a:cubicBezTo>
                      <a:pt x="696" y="880"/>
                      <a:pt x="696" y="880"/>
                      <a:pt x="696" y="880"/>
                    </a:cubicBezTo>
                    <a:cubicBezTo>
                      <a:pt x="707" y="864"/>
                      <a:pt x="707" y="864"/>
                      <a:pt x="707" y="864"/>
                    </a:cubicBezTo>
                    <a:cubicBezTo>
                      <a:pt x="708" y="863"/>
                      <a:pt x="708" y="863"/>
                      <a:pt x="708" y="863"/>
                    </a:cubicBezTo>
                    <a:cubicBezTo>
                      <a:pt x="727" y="848"/>
                      <a:pt x="727" y="848"/>
                      <a:pt x="727" y="848"/>
                    </a:cubicBezTo>
                    <a:cubicBezTo>
                      <a:pt x="728" y="848"/>
                      <a:pt x="728" y="848"/>
                      <a:pt x="728" y="848"/>
                    </a:cubicBezTo>
                    <a:cubicBezTo>
                      <a:pt x="728" y="847"/>
                      <a:pt x="728" y="847"/>
                      <a:pt x="728" y="847"/>
                    </a:cubicBezTo>
                    <a:cubicBezTo>
                      <a:pt x="729" y="847"/>
                      <a:pt x="729" y="847"/>
                      <a:pt x="729" y="847"/>
                    </a:cubicBezTo>
                    <a:cubicBezTo>
                      <a:pt x="729" y="847"/>
                      <a:pt x="729" y="847"/>
                      <a:pt x="729" y="847"/>
                    </a:cubicBezTo>
                    <a:cubicBezTo>
                      <a:pt x="753" y="844"/>
                      <a:pt x="753" y="844"/>
                      <a:pt x="753" y="844"/>
                    </a:cubicBezTo>
                    <a:cubicBezTo>
                      <a:pt x="753" y="850"/>
                      <a:pt x="753" y="850"/>
                      <a:pt x="753" y="850"/>
                    </a:cubicBezTo>
                    <a:cubicBezTo>
                      <a:pt x="753" y="858"/>
                      <a:pt x="754" y="863"/>
                      <a:pt x="755" y="866"/>
                    </a:cubicBezTo>
                    <a:cubicBezTo>
                      <a:pt x="759" y="876"/>
                      <a:pt x="759" y="876"/>
                      <a:pt x="759" y="876"/>
                    </a:cubicBezTo>
                    <a:cubicBezTo>
                      <a:pt x="765" y="889"/>
                      <a:pt x="765" y="889"/>
                      <a:pt x="765" y="889"/>
                    </a:cubicBezTo>
                    <a:cubicBezTo>
                      <a:pt x="786" y="901"/>
                      <a:pt x="786" y="901"/>
                      <a:pt x="786" y="901"/>
                    </a:cubicBezTo>
                    <a:cubicBezTo>
                      <a:pt x="844" y="906"/>
                      <a:pt x="844" y="906"/>
                      <a:pt x="844" y="906"/>
                    </a:cubicBezTo>
                    <a:cubicBezTo>
                      <a:pt x="847" y="906"/>
                      <a:pt x="847" y="906"/>
                      <a:pt x="847" y="906"/>
                    </a:cubicBezTo>
                    <a:cubicBezTo>
                      <a:pt x="850" y="906"/>
                      <a:pt x="850" y="906"/>
                      <a:pt x="850" y="906"/>
                    </a:cubicBezTo>
                    <a:cubicBezTo>
                      <a:pt x="850" y="910"/>
                      <a:pt x="850" y="910"/>
                      <a:pt x="850" y="910"/>
                    </a:cubicBezTo>
                    <a:cubicBezTo>
                      <a:pt x="850" y="912"/>
                      <a:pt x="850" y="912"/>
                      <a:pt x="850" y="912"/>
                    </a:cubicBezTo>
                    <a:cubicBezTo>
                      <a:pt x="848" y="931"/>
                      <a:pt x="848" y="931"/>
                      <a:pt x="848" y="931"/>
                    </a:cubicBezTo>
                    <a:cubicBezTo>
                      <a:pt x="865" y="949"/>
                      <a:pt x="865" y="949"/>
                      <a:pt x="865" y="949"/>
                    </a:cubicBezTo>
                    <a:cubicBezTo>
                      <a:pt x="877" y="954"/>
                      <a:pt x="877" y="954"/>
                      <a:pt x="877" y="954"/>
                    </a:cubicBezTo>
                    <a:cubicBezTo>
                      <a:pt x="879" y="955"/>
                      <a:pt x="879" y="955"/>
                      <a:pt x="879" y="955"/>
                    </a:cubicBezTo>
                    <a:cubicBezTo>
                      <a:pt x="879" y="956"/>
                      <a:pt x="879" y="956"/>
                      <a:pt x="879" y="956"/>
                    </a:cubicBezTo>
                    <a:cubicBezTo>
                      <a:pt x="880" y="958"/>
                      <a:pt x="880" y="958"/>
                      <a:pt x="880" y="958"/>
                    </a:cubicBezTo>
                    <a:cubicBezTo>
                      <a:pt x="880" y="965"/>
                      <a:pt x="880" y="965"/>
                      <a:pt x="880" y="965"/>
                    </a:cubicBezTo>
                    <a:cubicBezTo>
                      <a:pt x="880" y="976"/>
                      <a:pt x="880" y="976"/>
                      <a:pt x="880" y="976"/>
                    </a:cubicBezTo>
                    <a:cubicBezTo>
                      <a:pt x="875" y="997"/>
                      <a:pt x="875" y="997"/>
                      <a:pt x="875" y="997"/>
                    </a:cubicBezTo>
                    <a:cubicBezTo>
                      <a:pt x="882" y="1002"/>
                      <a:pt x="882" y="1002"/>
                      <a:pt x="882" y="1002"/>
                    </a:cubicBezTo>
                    <a:cubicBezTo>
                      <a:pt x="891" y="1001"/>
                      <a:pt x="898" y="1001"/>
                      <a:pt x="906" y="1007"/>
                    </a:cubicBezTo>
                    <a:cubicBezTo>
                      <a:pt x="930" y="1018"/>
                      <a:pt x="930" y="1018"/>
                      <a:pt x="930" y="1018"/>
                    </a:cubicBezTo>
                    <a:cubicBezTo>
                      <a:pt x="945" y="1007"/>
                      <a:pt x="945" y="1007"/>
                      <a:pt x="945" y="1007"/>
                    </a:cubicBezTo>
                    <a:cubicBezTo>
                      <a:pt x="961" y="990"/>
                      <a:pt x="961" y="990"/>
                      <a:pt x="961" y="990"/>
                    </a:cubicBezTo>
                    <a:cubicBezTo>
                      <a:pt x="962" y="982"/>
                      <a:pt x="962" y="982"/>
                      <a:pt x="962" y="982"/>
                    </a:cubicBezTo>
                    <a:cubicBezTo>
                      <a:pt x="963" y="980"/>
                      <a:pt x="963" y="980"/>
                      <a:pt x="963" y="980"/>
                    </a:cubicBezTo>
                    <a:cubicBezTo>
                      <a:pt x="965" y="979"/>
                      <a:pt x="965" y="979"/>
                      <a:pt x="965" y="979"/>
                    </a:cubicBezTo>
                    <a:cubicBezTo>
                      <a:pt x="967" y="977"/>
                      <a:pt x="967" y="977"/>
                      <a:pt x="967" y="977"/>
                    </a:cubicBezTo>
                    <a:cubicBezTo>
                      <a:pt x="967" y="975"/>
                      <a:pt x="967" y="975"/>
                      <a:pt x="967" y="975"/>
                    </a:cubicBezTo>
                    <a:cubicBezTo>
                      <a:pt x="962" y="953"/>
                      <a:pt x="962" y="953"/>
                      <a:pt x="962" y="953"/>
                    </a:cubicBezTo>
                    <a:cubicBezTo>
                      <a:pt x="961" y="941"/>
                      <a:pt x="961" y="941"/>
                      <a:pt x="961" y="941"/>
                    </a:cubicBezTo>
                    <a:cubicBezTo>
                      <a:pt x="960" y="940"/>
                      <a:pt x="960" y="940"/>
                      <a:pt x="960" y="940"/>
                    </a:cubicBezTo>
                    <a:cubicBezTo>
                      <a:pt x="960" y="939"/>
                      <a:pt x="960" y="939"/>
                      <a:pt x="960" y="939"/>
                    </a:cubicBezTo>
                    <a:cubicBezTo>
                      <a:pt x="961" y="938"/>
                      <a:pt x="961" y="938"/>
                      <a:pt x="961" y="938"/>
                    </a:cubicBezTo>
                    <a:cubicBezTo>
                      <a:pt x="961" y="937"/>
                      <a:pt x="961" y="937"/>
                      <a:pt x="961" y="937"/>
                    </a:cubicBezTo>
                    <a:cubicBezTo>
                      <a:pt x="969" y="923"/>
                      <a:pt x="969" y="923"/>
                      <a:pt x="969" y="923"/>
                    </a:cubicBezTo>
                    <a:cubicBezTo>
                      <a:pt x="970" y="922"/>
                      <a:pt x="970" y="922"/>
                      <a:pt x="970" y="922"/>
                    </a:cubicBezTo>
                    <a:cubicBezTo>
                      <a:pt x="970" y="922"/>
                      <a:pt x="970" y="922"/>
                      <a:pt x="970" y="922"/>
                    </a:cubicBezTo>
                    <a:cubicBezTo>
                      <a:pt x="987" y="911"/>
                      <a:pt x="987" y="911"/>
                      <a:pt x="987" y="911"/>
                    </a:cubicBezTo>
                    <a:cubicBezTo>
                      <a:pt x="988" y="911"/>
                      <a:pt x="988" y="911"/>
                      <a:pt x="988" y="911"/>
                    </a:cubicBezTo>
                    <a:cubicBezTo>
                      <a:pt x="1023" y="911"/>
                      <a:pt x="1023" y="911"/>
                      <a:pt x="1023" y="911"/>
                    </a:cubicBezTo>
                    <a:cubicBezTo>
                      <a:pt x="1028" y="908"/>
                      <a:pt x="1028" y="908"/>
                      <a:pt x="1028" y="908"/>
                    </a:cubicBezTo>
                    <a:cubicBezTo>
                      <a:pt x="1027" y="891"/>
                      <a:pt x="1027" y="891"/>
                      <a:pt x="1027" y="891"/>
                    </a:cubicBezTo>
                    <a:cubicBezTo>
                      <a:pt x="1022" y="875"/>
                      <a:pt x="1022" y="875"/>
                      <a:pt x="1022" y="875"/>
                    </a:cubicBezTo>
                    <a:cubicBezTo>
                      <a:pt x="1010" y="856"/>
                      <a:pt x="1010" y="856"/>
                      <a:pt x="1010" y="856"/>
                    </a:cubicBezTo>
                    <a:cubicBezTo>
                      <a:pt x="1009" y="855"/>
                      <a:pt x="1009" y="855"/>
                      <a:pt x="1009" y="855"/>
                    </a:cubicBezTo>
                    <a:cubicBezTo>
                      <a:pt x="1009" y="854"/>
                      <a:pt x="1009" y="854"/>
                      <a:pt x="1009" y="854"/>
                    </a:cubicBezTo>
                    <a:cubicBezTo>
                      <a:pt x="1009" y="827"/>
                      <a:pt x="1009" y="827"/>
                      <a:pt x="1009" y="827"/>
                    </a:cubicBezTo>
                    <a:cubicBezTo>
                      <a:pt x="1009" y="826"/>
                      <a:pt x="1009" y="826"/>
                      <a:pt x="1009" y="826"/>
                    </a:cubicBezTo>
                    <a:cubicBezTo>
                      <a:pt x="1009" y="826"/>
                      <a:pt x="1009" y="826"/>
                      <a:pt x="1009" y="826"/>
                    </a:cubicBezTo>
                    <a:cubicBezTo>
                      <a:pt x="1015" y="810"/>
                      <a:pt x="1015" y="810"/>
                      <a:pt x="1015" y="810"/>
                    </a:cubicBezTo>
                    <a:cubicBezTo>
                      <a:pt x="1015" y="810"/>
                      <a:pt x="1015" y="810"/>
                      <a:pt x="1015" y="810"/>
                    </a:cubicBezTo>
                    <a:cubicBezTo>
                      <a:pt x="1017" y="809"/>
                      <a:pt x="1017" y="809"/>
                      <a:pt x="1017" y="809"/>
                    </a:cubicBezTo>
                    <a:cubicBezTo>
                      <a:pt x="1017" y="809"/>
                      <a:pt x="1017" y="809"/>
                      <a:pt x="1017" y="809"/>
                    </a:cubicBezTo>
                    <a:cubicBezTo>
                      <a:pt x="1045" y="768"/>
                      <a:pt x="1045" y="768"/>
                      <a:pt x="1045" y="768"/>
                    </a:cubicBezTo>
                    <a:cubicBezTo>
                      <a:pt x="1046" y="767"/>
                      <a:pt x="1046" y="767"/>
                      <a:pt x="1046" y="767"/>
                    </a:cubicBezTo>
                    <a:cubicBezTo>
                      <a:pt x="1047" y="767"/>
                      <a:pt x="1047" y="767"/>
                      <a:pt x="1047" y="767"/>
                    </a:cubicBezTo>
                    <a:cubicBezTo>
                      <a:pt x="1049" y="766"/>
                      <a:pt x="1049" y="766"/>
                      <a:pt x="1049" y="766"/>
                    </a:cubicBezTo>
                    <a:cubicBezTo>
                      <a:pt x="1056" y="766"/>
                      <a:pt x="1056" y="766"/>
                      <a:pt x="1056" y="766"/>
                    </a:cubicBezTo>
                    <a:cubicBezTo>
                      <a:pt x="1066" y="767"/>
                      <a:pt x="1066" y="767"/>
                      <a:pt x="1066" y="767"/>
                    </a:cubicBezTo>
                    <a:cubicBezTo>
                      <a:pt x="1090" y="781"/>
                      <a:pt x="1090" y="781"/>
                      <a:pt x="1090" y="781"/>
                    </a:cubicBezTo>
                    <a:cubicBezTo>
                      <a:pt x="1106" y="785"/>
                      <a:pt x="1106" y="785"/>
                      <a:pt x="1106" y="785"/>
                    </a:cubicBezTo>
                    <a:cubicBezTo>
                      <a:pt x="1108" y="778"/>
                      <a:pt x="1108" y="778"/>
                      <a:pt x="1108" y="778"/>
                    </a:cubicBezTo>
                    <a:cubicBezTo>
                      <a:pt x="1105" y="776"/>
                      <a:pt x="1105" y="776"/>
                      <a:pt x="1105" y="776"/>
                    </a:cubicBezTo>
                    <a:cubicBezTo>
                      <a:pt x="1105" y="772"/>
                      <a:pt x="1105" y="772"/>
                      <a:pt x="1105" y="772"/>
                    </a:cubicBezTo>
                    <a:cubicBezTo>
                      <a:pt x="1105" y="766"/>
                      <a:pt x="1108" y="761"/>
                      <a:pt x="1115" y="755"/>
                    </a:cubicBezTo>
                    <a:cubicBezTo>
                      <a:pt x="1134" y="742"/>
                      <a:pt x="1134" y="742"/>
                      <a:pt x="1134" y="742"/>
                    </a:cubicBezTo>
                    <a:cubicBezTo>
                      <a:pt x="1135" y="741"/>
                      <a:pt x="1135" y="741"/>
                      <a:pt x="1135" y="741"/>
                    </a:cubicBezTo>
                    <a:cubicBezTo>
                      <a:pt x="1135" y="741"/>
                      <a:pt x="1135" y="741"/>
                      <a:pt x="1135" y="741"/>
                    </a:cubicBezTo>
                    <a:cubicBezTo>
                      <a:pt x="1135" y="740"/>
                      <a:pt x="1135" y="740"/>
                      <a:pt x="1135" y="740"/>
                    </a:cubicBezTo>
                    <a:cubicBezTo>
                      <a:pt x="1145" y="736"/>
                      <a:pt x="1152" y="734"/>
                      <a:pt x="1156" y="734"/>
                    </a:cubicBezTo>
                    <a:cubicBezTo>
                      <a:pt x="1173" y="732"/>
                      <a:pt x="1173" y="732"/>
                      <a:pt x="1173" y="732"/>
                    </a:cubicBezTo>
                    <a:cubicBezTo>
                      <a:pt x="1175" y="732"/>
                      <a:pt x="1175" y="732"/>
                      <a:pt x="1175" y="732"/>
                    </a:cubicBezTo>
                    <a:cubicBezTo>
                      <a:pt x="1175" y="732"/>
                      <a:pt x="1175" y="732"/>
                      <a:pt x="1175" y="732"/>
                    </a:cubicBezTo>
                    <a:cubicBezTo>
                      <a:pt x="1185" y="734"/>
                      <a:pt x="1185" y="734"/>
                      <a:pt x="1185" y="734"/>
                    </a:cubicBezTo>
                    <a:cubicBezTo>
                      <a:pt x="1193" y="708"/>
                      <a:pt x="1193" y="708"/>
                      <a:pt x="1193" y="708"/>
                    </a:cubicBezTo>
                    <a:cubicBezTo>
                      <a:pt x="1193" y="690"/>
                      <a:pt x="1193" y="690"/>
                      <a:pt x="1193" y="690"/>
                    </a:cubicBezTo>
                    <a:cubicBezTo>
                      <a:pt x="1193" y="678"/>
                      <a:pt x="1193" y="671"/>
                      <a:pt x="1196" y="669"/>
                    </a:cubicBezTo>
                    <a:cubicBezTo>
                      <a:pt x="1203" y="655"/>
                      <a:pt x="1203" y="655"/>
                      <a:pt x="1203" y="655"/>
                    </a:cubicBezTo>
                    <a:cubicBezTo>
                      <a:pt x="1194" y="643"/>
                      <a:pt x="1194" y="643"/>
                      <a:pt x="1194" y="643"/>
                    </a:cubicBezTo>
                    <a:cubicBezTo>
                      <a:pt x="1181" y="634"/>
                      <a:pt x="1181" y="634"/>
                      <a:pt x="1181" y="634"/>
                    </a:cubicBezTo>
                    <a:cubicBezTo>
                      <a:pt x="1155" y="627"/>
                      <a:pt x="1155" y="627"/>
                      <a:pt x="1155" y="627"/>
                    </a:cubicBezTo>
                    <a:cubicBezTo>
                      <a:pt x="1149" y="627"/>
                      <a:pt x="1140" y="621"/>
                      <a:pt x="1124" y="608"/>
                    </a:cubicBezTo>
                    <a:cubicBezTo>
                      <a:pt x="1108" y="600"/>
                      <a:pt x="1108" y="600"/>
                      <a:pt x="1108" y="600"/>
                    </a:cubicBezTo>
                    <a:cubicBezTo>
                      <a:pt x="1107" y="600"/>
                      <a:pt x="1107" y="600"/>
                      <a:pt x="1107" y="600"/>
                    </a:cubicBezTo>
                    <a:cubicBezTo>
                      <a:pt x="1106" y="599"/>
                      <a:pt x="1106" y="599"/>
                      <a:pt x="1106" y="599"/>
                    </a:cubicBezTo>
                    <a:cubicBezTo>
                      <a:pt x="1087" y="576"/>
                      <a:pt x="1087" y="576"/>
                      <a:pt x="1087" y="576"/>
                    </a:cubicBezTo>
                    <a:cubicBezTo>
                      <a:pt x="1069" y="576"/>
                      <a:pt x="1069" y="576"/>
                      <a:pt x="1069" y="576"/>
                    </a:cubicBezTo>
                    <a:cubicBezTo>
                      <a:pt x="1068" y="575"/>
                      <a:pt x="1068" y="575"/>
                      <a:pt x="1068" y="575"/>
                    </a:cubicBezTo>
                    <a:cubicBezTo>
                      <a:pt x="1067" y="575"/>
                      <a:pt x="1067" y="575"/>
                      <a:pt x="1067" y="575"/>
                    </a:cubicBezTo>
                    <a:cubicBezTo>
                      <a:pt x="1051" y="567"/>
                      <a:pt x="1051" y="567"/>
                      <a:pt x="1051" y="567"/>
                    </a:cubicBezTo>
                    <a:cubicBezTo>
                      <a:pt x="1042" y="579"/>
                      <a:pt x="1042" y="579"/>
                      <a:pt x="1042" y="579"/>
                    </a:cubicBezTo>
                    <a:cubicBezTo>
                      <a:pt x="1040" y="629"/>
                      <a:pt x="1040" y="629"/>
                      <a:pt x="1040" y="629"/>
                    </a:cubicBezTo>
                    <a:cubicBezTo>
                      <a:pt x="1043" y="648"/>
                      <a:pt x="1043" y="648"/>
                      <a:pt x="1043" y="648"/>
                    </a:cubicBezTo>
                    <a:cubicBezTo>
                      <a:pt x="1050" y="648"/>
                      <a:pt x="1050" y="648"/>
                      <a:pt x="1050" y="648"/>
                    </a:cubicBezTo>
                    <a:cubicBezTo>
                      <a:pt x="1051" y="649"/>
                      <a:pt x="1051" y="649"/>
                      <a:pt x="1051" y="649"/>
                    </a:cubicBezTo>
                    <a:cubicBezTo>
                      <a:pt x="1066" y="653"/>
                      <a:pt x="1066" y="653"/>
                      <a:pt x="1066" y="653"/>
                    </a:cubicBezTo>
                    <a:cubicBezTo>
                      <a:pt x="1066" y="654"/>
                      <a:pt x="1066" y="654"/>
                      <a:pt x="1066" y="654"/>
                    </a:cubicBezTo>
                    <a:cubicBezTo>
                      <a:pt x="1066" y="655"/>
                      <a:pt x="1066" y="655"/>
                      <a:pt x="1066" y="655"/>
                    </a:cubicBezTo>
                    <a:cubicBezTo>
                      <a:pt x="1073" y="673"/>
                      <a:pt x="1073" y="673"/>
                      <a:pt x="1073" y="673"/>
                    </a:cubicBezTo>
                    <a:cubicBezTo>
                      <a:pt x="1075" y="673"/>
                      <a:pt x="1075" y="673"/>
                      <a:pt x="1075" y="673"/>
                    </a:cubicBezTo>
                    <a:cubicBezTo>
                      <a:pt x="1075" y="674"/>
                      <a:pt x="1075" y="674"/>
                      <a:pt x="1075" y="674"/>
                    </a:cubicBezTo>
                    <a:cubicBezTo>
                      <a:pt x="1075" y="674"/>
                      <a:pt x="1075" y="674"/>
                      <a:pt x="1075" y="674"/>
                    </a:cubicBezTo>
                    <a:cubicBezTo>
                      <a:pt x="1075" y="675"/>
                      <a:pt x="1075" y="675"/>
                      <a:pt x="1075" y="675"/>
                    </a:cubicBezTo>
                    <a:cubicBezTo>
                      <a:pt x="1070" y="708"/>
                      <a:pt x="1070" y="708"/>
                      <a:pt x="1070" y="708"/>
                    </a:cubicBezTo>
                    <a:cubicBezTo>
                      <a:pt x="1070" y="710"/>
                      <a:pt x="1070" y="710"/>
                      <a:pt x="1070" y="710"/>
                    </a:cubicBezTo>
                    <a:cubicBezTo>
                      <a:pt x="1070" y="711"/>
                      <a:pt x="1070" y="711"/>
                      <a:pt x="1070" y="711"/>
                    </a:cubicBezTo>
                    <a:cubicBezTo>
                      <a:pt x="1069" y="712"/>
                      <a:pt x="1069" y="712"/>
                      <a:pt x="1069" y="712"/>
                    </a:cubicBezTo>
                    <a:cubicBezTo>
                      <a:pt x="1064" y="715"/>
                      <a:pt x="1060" y="717"/>
                      <a:pt x="1055" y="721"/>
                    </a:cubicBezTo>
                    <a:cubicBezTo>
                      <a:pt x="1052" y="722"/>
                      <a:pt x="1052" y="722"/>
                      <a:pt x="1052" y="722"/>
                    </a:cubicBezTo>
                    <a:cubicBezTo>
                      <a:pt x="1051" y="721"/>
                      <a:pt x="1051" y="721"/>
                      <a:pt x="1051" y="721"/>
                    </a:cubicBezTo>
                    <a:cubicBezTo>
                      <a:pt x="1050" y="721"/>
                      <a:pt x="1050" y="721"/>
                      <a:pt x="1050" y="721"/>
                    </a:cubicBezTo>
                    <a:cubicBezTo>
                      <a:pt x="1043" y="719"/>
                      <a:pt x="1043" y="719"/>
                      <a:pt x="1043" y="719"/>
                    </a:cubicBezTo>
                    <a:cubicBezTo>
                      <a:pt x="1026" y="725"/>
                      <a:pt x="1026" y="725"/>
                      <a:pt x="1026" y="725"/>
                    </a:cubicBezTo>
                    <a:cubicBezTo>
                      <a:pt x="1025" y="725"/>
                      <a:pt x="1025" y="725"/>
                      <a:pt x="1025" y="725"/>
                    </a:cubicBezTo>
                    <a:cubicBezTo>
                      <a:pt x="1026" y="728"/>
                      <a:pt x="1026" y="728"/>
                      <a:pt x="1026" y="728"/>
                    </a:cubicBezTo>
                    <a:cubicBezTo>
                      <a:pt x="1027" y="729"/>
                      <a:pt x="1027" y="729"/>
                      <a:pt x="1027" y="729"/>
                    </a:cubicBezTo>
                    <a:cubicBezTo>
                      <a:pt x="1030" y="758"/>
                      <a:pt x="1030" y="758"/>
                      <a:pt x="1030" y="758"/>
                    </a:cubicBezTo>
                    <a:cubicBezTo>
                      <a:pt x="1030" y="762"/>
                      <a:pt x="1028" y="764"/>
                      <a:pt x="1024" y="765"/>
                    </a:cubicBezTo>
                    <a:cubicBezTo>
                      <a:pt x="1011" y="765"/>
                      <a:pt x="1011" y="765"/>
                      <a:pt x="1011" y="765"/>
                    </a:cubicBezTo>
                    <a:cubicBezTo>
                      <a:pt x="1005" y="764"/>
                      <a:pt x="1002" y="762"/>
                      <a:pt x="999" y="759"/>
                    </a:cubicBezTo>
                    <a:cubicBezTo>
                      <a:pt x="986" y="749"/>
                      <a:pt x="986" y="749"/>
                      <a:pt x="986" y="749"/>
                    </a:cubicBezTo>
                    <a:cubicBezTo>
                      <a:pt x="985" y="748"/>
                      <a:pt x="985" y="748"/>
                      <a:pt x="985" y="748"/>
                    </a:cubicBezTo>
                    <a:cubicBezTo>
                      <a:pt x="984" y="748"/>
                      <a:pt x="984" y="748"/>
                      <a:pt x="984" y="748"/>
                    </a:cubicBezTo>
                    <a:cubicBezTo>
                      <a:pt x="984" y="747"/>
                      <a:pt x="984" y="747"/>
                      <a:pt x="984" y="747"/>
                    </a:cubicBezTo>
                    <a:cubicBezTo>
                      <a:pt x="976" y="729"/>
                      <a:pt x="976" y="729"/>
                      <a:pt x="976" y="729"/>
                    </a:cubicBezTo>
                    <a:cubicBezTo>
                      <a:pt x="974" y="727"/>
                      <a:pt x="969" y="724"/>
                      <a:pt x="958" y="721"/>
                    </a:cubicBezTo>
                    <a:cubicBezTo>
                      <a:pt x="957" y="721"/>
                      <a:pt x="957" y="721"/>
                      <a:pt x="957" y="721"/>
                    </a:cubicBezTo>
                    <a:cubicBezTo>
                      <a:pt x="956" y="721"/>
                      <a:pt x="956" y="721"/>
                      <a:pt x="956" y="721"/>
                    </a:cubicBezTo>
                    <a:cubicBezTo>
                      <a:pt x="942" y="710"/>
                      <a:pt x="942" y="710"/>
                      <a:pt x="942" y="710"/>
                    </a:cubicBezTo>
                    <a:cubicBezTo>
                      <a:pt x="939" y="710"/>
                      <a:pt x="939" y="710"/>
                      <a:pt x="939" y="710"/>
                    </a:cubicBezTo>
                    <a:cubicBezTo>
                      <a:pt x="939" y="708"/>
                      <a:pt x="939" y="708"/>
                      <a:pt x="939" y="708"/>
                    </a:cubicBezTo>
                    <a:cubicBezTo>
                      <a:pt x="939" y="708"/>
                      <a:pt x="939" y="708"/>
                      <a:pt x="939" y="708"/>
                    </a:cubicBezTo>
                    <a:cubicBezTo>
                      <a:pt x="935" y="690"/>
                      <a:pt x="935" y="690"/>
                      <a:pt x="935" y="690"/>
                    </a:cubicBezTo>
                    <a:cubicBezTo>
                      <a:pt x="937" y="676"/>
                      <a:pt x="937" y="676"/>
                      <a:pt x="937" y="676"/>
                    </a:cubicBezTo>
                    <a:cubicBezTo>
                      <a:pt x="938" y="676"/>
                      <a:pt x="938" y="676"/>
                      <a:pt x="938" y="676"/>
                    </a:cubicBezTo>
                    <a:cubicBezTo>
                      <a:pt x="938" y="675"/>
                      <a:pt x="938" y="675"/>
                      <a:pt x="938" y="675"/>
                    </a:cubicBezTo>
                    <a:cubicBezTo>
                      <a:pt x="938" y="675"/>
                      <a:pt x="938" y="675"/>
                      <a:pt x="938" y="675"/>
                    </a:cubicBezTo>
                    <a:cubicBezTo>
                      <a:pt x="945" y="668"/>
                      <a:pt x="945" y="668"/>
                      <a:pt x="945" y="668"/>
                    </a:cubicBezTo>
                    <a:cubicBezTo>
                      <a:pt x="945" y="663"/>
                      <a:pt x="945" y="663"/>
                      <a:pt x="945" y="663"/>
                    </a:cubicBezTo>
                    <a:cubicBezTo>
                      <a:pt x="938" y="644"/>
                      <a:pt x="938" y="644"/>
                      <a:pt x="938" y="644"/>
                    </a:cubicBezTo>
                    <a:cubicBezTo>
                      <a:pt x="924" y="630"/>
                      <a:pt x="924" y="630"/>
                      <a:pt x="924" y="630"/>
                    </a:cubicBezTo>
                    <a:cubicBezTo>
                      <a:pt x="924" y="628"/>
                      <a:pt x="924" y="628"/>
                      <a:pt x="924" y="628"/>
                    </a:cubicBezTo>
                    <a:cubicBezTo>
                      <a:pt x="919" y="584"/>
                      <a:pt x="919" y="584"/>
                      <a:pt x="919" y="584"/>
                    </a:cubicBezTo>
                    <a:cubicBezTo>
                      <a:pt x="909" y="574"/>
                      <a:pt x="909" y="574"/>
                      <a:pt x="909" y="574"/>
                    </a:cubicBezTo>
                    <a:cubicBezTo>
                      <a:pt x="908" y="574"/>
                      <a:pt x="908" y="574"/>
                      <a:pt x="908" y="574"/>
                    </a:cubicBezTo>
                    <a:cubicBezTo>
                      <a:pt x="907" y="573"/>
                      <a:pt x="907" y="573"/>
                      <a:pt x="907" y="573"/>
                    </a:cubicBezTo>
                    <a:cubicBezTo>
                      <a:pt x="907" y="573"/>
                      <a:pt x="907" y="573"/>
                      <a:pt x="907" y="573"/>
                    </a:cubicBezTo>
                    <a:cubicBezTo>
                      <a:pt x="898" y="553"/>
                      <a:pt x="898" y="553"/>
                      <a:pt x="898" y="553"/>
                    </a:cubicBezTo>
                    <a:cubicBezTo>
                      <a:pt x="860" y="549"/>
                      <a:pt x="860" y="549"/>
                      <a:pt x="860" y="549"/>
                    </a:cubicBezTo>
                    <a:cubicBezTo>
                      <a:pt x="851" y="545"/>
                      <a:pt x="844" y="539"/>
                      <a:pt x="840" y="531"/>
                    </a:cubicBezTo>
                    <a:cubicBezTo>
                      <a:pt x="823" y="531"/>
                      <a:pt x="823" y="531"/>
                      <a:pt x="823" y="531"/>
                    </a:cubicBezTo>
                    <a:cubicBezTo>
                      <a:pt x="817" y="529"/>
                      <a:pt x="811" y="524"/>
                      <a:pt x="803" y="517"/>
                    </a:cubicBezTo>
                    <a:cubicBezTo>
                      <a:pt x="801" y="515"/>
                      <a:pt x="801" y="515"/>
                      <a:pt x="801" y="515"/>
                    </a:cubicBezTo>
                    <a:cubicBezTo>
                      <a:pt x="797" y="511"/>
                      <a:pt x="793" y="504"/>
                      <a:pt x="789" y="496"/>
                    </a:cubicBezTo>
                    <a:cubicBezTo>
                      <a:pt x="789" y="496"/>
                      <a:pt x="789" y="496"/>
                      <a:pt x="789" y="496"/>
                    </a:cubicBezTo>
                    <a:cubicBezTo>
                      <a:pt x="787" y="495"/>
                      <a:pt x="787" y="495"/>
                      <a:pt x="787" y="495"/>
                    </a:cubicBezTo>
                    <a:cubicBezTo>
                      <a:pt x="784" y="478"/>
                      <a:pt x="784" y="478"/>
                      <a:pt x="784" y="478"/>
                    </a:cubicBezTo>
                    <a:cubicBezTo>
                      <a:pt x="784" y="478"/>
                      <a:pt x="784" y="478"/>
                      <a:pt x="784" y="478"/>
                    </a:cubicBezTo>
                    <a:cubicBezTo>
                      <a:pt x="784" y="477"/>
                      <a:pt x="784" y="477"/>
                      <a:pt x="784" y="477"/>
                    </a:cubicBezTo>
                    <a:cubicBezTo>
                      <a:pt x="784" y="476"/>
                      <a:pt x="784" y="476"/>
                      <a:pt x="784" y="476"/>
                    </a:cubicBezTo>
                    <a:cubicBezTo>
                      <a:pt x="784" y="476"/>
                      <a:pt x="784" y="476"/>
                      <a:pt x="784" y="476"/>
                    </a:cubicBezTo>
                    <a:cubicBezTo>
                      <a:pt x="791" y="443"/>
                      <a:pt x="791" y="443"/>
                      <a:pt x="791" y="443"/>
                    </a:cubicBezTo>
                    <a:cubicBezTo>
                      <a:pt x="791" y="442"/>
                      <a:pt x="791" y="442"/>
                      <a:pt x="791" y="442"/>
                    </a:cubicBezTo>
                    <a:cubicBezTo>
                      <a:pt x="797" y="428"/>
                      <a:pt x="797" y="428"/>
                      <a:pt x="797" y="428"/>
                    </a:cubicBezTo>
                    <a:cubicBezTo>
                      <a:pt x="797" y="427"/>
                      <a:pt x="797" y="427"/>
                      <a:pt x="797" y="427"/>
                    </a:cubicBezTo>
                    <a:cubicBezTo>
                      <a:pt x="797" y="426"/>
                      <a:pt x="797" y="426"/>
                      <a:pt x="797" y="426"/>
                    </a:cubicBezTo>
                    <a:cubicBezTo>
                      <a:pt x="798" y="426"/>
                      <a:pt x="798" y="426"/>
                      <a:pt x="798" y="426"/>
                    </a:cubicBezTo>
                    <a:cubicBezTo>
                      <a:pt x="838" y="409"/>
                      <a:pt x="838" y="409"/>
                      <a:pt x="838" y="409"/>
                    </a:cubicBezTo>
                    <a:cubicBezTo>
                      <a:pt x="854" y="390"/>
                      <a:pt x="854" y="390"/>
                      <a:pt x="854" y="390"/>
                    </a:cubicBezTo>
                    <a:cubicBezTo>
                      <a:pt x="857" y="374"/>
                      <a:pt x="857" y="374"/>
                      <a:pt x="857" y="374"/>
                    </a:cubicBezTo>
                    <a:cubicBezTo>
                      <a:pt x="855" y="363"/>
                      <a:pt x="855" y="363"/>
                      <a:pt x="855" y="363"/>
                    </a:cubicBezTo>
                    <a:cubicBezTo>
                      <a:pt x="849" y="349"/>
                      <a:pt x="844" y="341"/>
                      <a:pt x="844" y="335"/>
                    </a:cubicBezTo>
                    <a:cubicBezTo>
                      <a:pt x="836" y="336"/>
                      <a:pt x="836" y="336"/>
                      <a:pt x="836" y="336"/>
                    </a:cubicBezTo>
                    <a:cubicBezTo>
                      <a:pt x="821" y="335"/>
                      <a:pt x="821" y="335"/>
                      <a:pt x="821" y="335"/>
                    </a:cubicBezTo>
                    <a:cubicBezTo>
                      <a:pt x="818" y="336"/>
                      <a:pt x="810" y="346"/>
                      <a:pt x="798" y="360"/>
                    </a:cubicBezTo>
                    <a:cubicBezTo>
                      <a:pt x="780" y="377"/>
                      <a:pt x="780" y="377"/>
                      <a:pt x="780" y="377"/>
                    </a:cubicBezTo>
                    <a:cubicBezTo>
                      <a:pt x="779" y="377"/>
                      <a:pt x="779" y="377"/>
                      <a:pt x="779" y="377"/>
                    </a:cubicBezTo>
                    <a:cubicBezTo>
                      <a:pt x="778" y="378"/>
                      <a:pt x="778" y="378"/>
                      <a:pt x="778" y="378"/>
                    </a:cubicBezTo>
                    <a:cubicBezTo>
                      <a:pt x="764" y="381"/>
                      <a:pt x="755" y="383"/>
                      <a:pt x="749" y="381"/>
                    </a:cubicBezTo>
                    <a:lnTo>
                      <a:pt x="715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7"/>
              <p:cNvSpPr/>
              <p:nvPr/>
            </p:nvSpPr>
            <p:spPr bwMode="auto">
              <a:xfrm>
                <a:off x="2604872" y="2587010"/>
                <a:ext cx="229874" cy="371089"/>
              </a:xfrm>
              <a:custGeom>
                <a:avLst/>
                <a:gdLst>
                  <a:gd name="T0" fmla="*/ 2147483647 w 242"/>
                  <a:gd name="T1" fmla="*/ 2147483647 h 402"/>
                  <a:gd name="T2" fmla="*/ 2147483647 w 242"/>
                  <a:gd name="T3" fmla="*/ 2147483647 h 402"/>
                  <a:gd name="T4" fmla="*/ 2147483647 w 242"/>
                  <a:gd name="T5" fmla="*/ 2147483647 h 402"/>
                  <a:gd name="T6" fmla="*/ 2147483647 w 242"/>
                  <a:gd name="T7" fmla="*/ 2147483647 h 402"/>
                  <a:gd name="T8" fmla="*/ 2147483647 w 242"/>
                  <a:gd name="T9" fmla="*/ 2147483647 h 402"/>
                  <a:gd name="T10" fmla="*/ 2147483647 w 242"/>
                  <a:gd name="T11" fmla="*/ 2147483647 h 402"/>
                  <a:gd name="T12" fmla="*/ 2147483647 w 242"/>
                  <a:gd name="T13" fmla="*/ 2147483647 h 402"/>
                  <a:gd name="T14" fmla="*/ 2147483647 w 242"/>
                  <a:gd name="T15" fmla="*/ 2147483647 h 402"/>
                  <a:gd name="T16" fmla="*/ 2147483647 w 242"/>
                  <a:gd name="T17" fmla="*/ 2147483647 h 402"/>
                  <a:gd name="T18" fmla="*/ 2147483647 w 242"/>
                  <a:gd name="T19" fmla="*/ 2147483647 h 402"/>
                  <a:gd name="T20" fmla="*/ 2147483647 w 242"/>
                  <a:gd name="T21" fmla="*/ 2147483647 h 402"/>
                  <a:gd name="T22" fmla="*/ 2147483647 w 242"/>
                  <a:gd name="T23" fmla="*/ 2147483647 h 402"/>
                  <a:gd name="T24" fmla="*/ 2147483647 w 242"/>
                  <a:gd name="T25" fmla="*/ 2147483647 h 402"/>
                  <a:gd name="T26" fmla="*/ 2147483647 w 242"/>
                  <a:gd name="T27" fmla="*/ 2147483647 h 402"/>
                  <a:gd name="T28" fmla="*/ 2147483647 w 242"/>
                  <a:gd name="T29" fmla="*/ 2147483647 h 402"/>
                  <a:gd name="T30" fmla="*/ 2147483647 w 242"/>
                  <a:gd name="T31" fmla="*/ 2147483647 h 402"/>
                  <a:gd name="T32" fmla="*/ 2147483647 w 242"/>
                  <a:gd name="T33" fmla="*/ 2147483647 h 402"/>
                  <a:gd name="T34" fmla="*/ 2147483647 w 242"/>
                  <a:gd name="T35" fmla="*/ 2147483647 h 402"/>
                  <a:gd name="T36" fmla="*/ 2147483647 w 242"/>
                  <a:gd name="T37" fmla="*/ 2147483647 h 402"/>
                  <a:gd name="T38" fmla="*/ 2147483647 w 242"/>
                  <a:gd name="T39" fmla="*/ 2147483647 h 402"/>
                  <a:gd name="T40" fmla="*/ 2147483647 w 242"/>
                  <a:gd name="T41" fmla="*/ 2147483647 h 402"/>
                  <a:gd name="T42" fmla="*/ 2147483647 w 242"/>
                  <a:gd name="T43" fmla="*/ 2147483647 h 402"/>
                  <a:gd name="T44" fmla="*/ 2147483647 w 242"/>
                  <a:gd name="T45" fmla="*/ 2147483647 h 402"/>
                  <a:gd name="T46" fmla="*/ 2147483647 w 242"/>
                  <a:gd name="T47" fmla="*/ 2147483647 h 402"/>
                  <a:gd name="T48" fmla="*/ 2147483647 w 242"/>
                  <a:gd name="T49" fmla="*/ 2147483647 h 402"/>
                  <a:gd name="T50" fmla="*/ 2147483647 w 242"/>
                  <a:gd name="T51" fmla="*/ 2147483647 h 402"/>
                  <a:gd name="T52" fmla="*/ 2147483647 w 242"/>
                  <a:gd name="T53" fmla="*/ 2147483647 h 402"/>
                  <a:gd name="T54" fmla="*/ 2147483647 w 242"/>
                  <a:gd name="T55" fmla="*/ 2147483647 h 402"/>
                  <a:gd name="T56" fmla="*/ 2147483647 w 242"/>
                  <a:gd name="T57" fmla="*/ 2147483647 h 402"/>
                  <a:gd name="T58" fmla="*/ 2147483647 w 242"/>
                  <a:gd name="T59" fmla="*/ 2147483647 h 402"/>
                  <a:gd name="T60" fmla="*/ 2147483647 w 242"/>
                  <a:gd name="T61" fmla="*/ 2147483647 h 402"/>
                  <a:gd name="T62" fmla="*/ 2147483647 w 242"/>
                  <a:gd name="T63" fmla="*/ 2147483647 h 402"/>
                  <a:gd name="T64" fmla="*/ 2147483647 w 242"/>
                  <a:gd name="T65" fmla="*/ 2147483647 h 402"/>
                  <a:gd name="T66" fmla="*/ 2147483647 w 242"/>
                  <a:gd name="T67" fmla="*/ 2147483647 h 402"/>
                  <a:gd name="T68" fmla="*/ 2147483647 w 242"/>
                  <a:gd name="T69" fmla="*/ 2147483647 h 402"/>
                  <a:gd name="T70" fmla="*/ 2147483647 w 242"/>
                  <a:gd name="T71" fmla="*/ 2147483647 h 402"/>
                  <a:gd name="T72" fmla="*/ 2147483647 w 242"/>
                  <a:gd name="T73" fmla="*/ 2147483647 h 402"/>
                  <a:gd name="T74" fmla="*/ 2147483647 w 242"/>
                  <a:gd name="T75" fmla="*/ 2147483647 h 402"/>
                  <a:gd name="T76" fmla="*/ 2147483647 w 242"/>
                  <a:gd name="T77" fmla="*/ 2147483647 h 402"/>
                  <a:gd name="T78" fmla="*/ 2147483647 w 242"/>
                  <a:gd name="T79" fmla="*/ 2147483647 h 402"/>
                  <a:gd name="T80" fmla="*/ 2147483647 w 242"/>
                  <a:gd name="T81" fmla="*/ 0 h 40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42"/>
                  <a:gd name="T124" fmla="*/ 0 h 402"/>
                  <a:gd name="T125" fmla="*/ 242 w 242"/>
                  <a:gd name="T126" fmla="*/ 402 h 40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42" h="402">
                    <a:moveTo>
                      <a:pt x="141" y="25"/>
                    </a:moveTo>
                    <a:cubicBezTo>
                      <a:pt x="122" y="77"/>
                      <a:pt x="122" y="77"/>
                      <a:pt x="122" y="77"/>
                    </a:cubicBezTo>
                    <a:cubicBezTo>
                      <a:pt x="122" y="112"/>
                      <a:pt x="122" y="112"/>
                      <a:pt x="122" y="112"/>
                    </a:cubicBezTo>
                    <a:cubicBezTo>
                      <a:pt x="122" y="113"/>
                      <a:pt x="122" y="113"/>
                      <a:pt x="122" y="113"/>
                    </a:cubicBezTo>
                    <a:cubicBezTo>
                      <a:pt x="112" y="131"/>
                      <a:pt x="112" y="131"/>
                      <a:pt x="112" y="131"/>
                    </a:cubicBezTo>
                    <a:cubicBezTo>
                      <a:pt x="110" y="144"/>
                      <a:pt x="110" y="144"/>
                      <a:pt x="110" y="144"/>
                    </a:cubicBezTo>
                    <a:cubicBezTo>
                      <a:pt x="112" y="151"/>
                      <a:pt x="109" y="158"/>
                      <a:pt x="101" y="162"/>
                    </a:cubicBezTo>
                    <a:cubicBezTo>
                      <a:pt x="99" y="163"/>
                      <a:pt x="99" y="163"/>
                      <a:pt x="99" y="163"/>
                    </a:cubicBezTo>
                    <a:cubicBezTo>
                      <a:pt x="98" y="163"/>
                      <a:pt x="98" y="163"/>
                      <a:pt x="98" y="163"/>
                    </a:cubicBezTo>
                    <a:cubicBezTo>
                      <a:pt x="97" y="162"/>
                      <a:pt x="97" y="162"/>
                      <a:pt x="97" y="162"/>
                    </a:cubicBezTo>
                    <a:cubicBezTo>
                      <a:pt x="71" y="159"/>
                      <a:pt x="71" y="159"/>
                      <a:pt x="71" y="159"/>
                    </a:cubicBezTo>
                    <a:cubicBezTo>
                      <a:pt x="57" y="171"/>
                      <a:pt x="57" y="171"/>
                      <a:pt x="57" y="171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49" y="189"/>
                      <a:pt x="49" y="189"/>
                      <a:pt x="49" y="189"/>
                    </a:cubicBezTo>
                    <a:cubicBezTo>
                      <a:pt x="51" y="189"/>
                      <a:pt x="51" y="189"/>
                      <a:pt x="51" y="189"/>
                    </a:cubicBezTo>
                    <a:cubicBezTo>
                      <a:pt x="53" y="189"/>
                      <a:pt x="53" y="189"/>
                      <a:pt x="53" y="189"/>
                    </a:cubicBezTo>
                    <a:cubicBezTo>
                      <a:pt x="54" y="190"/>
                      <a:pt x="54" y="190"/>
                      <a:pt x="54" y="190"/>
                    </a:cubicBezTo>
                    <a:cubicBezTo>
                      <a:pt x="54" y="191"/>
                      <a:pt x="54" y="191"/>
                      <a:pt x="54" y="191"/>
                    </a:cubicBezTo>
                    <a:cubicBezTo>
                      <a:pt x="63" y="215"/>
                      <a:pt x="63" y="215"/>
                      <a:pt x="63" y="215"/>
                    </a:cubicBezTo>
                    <a:cubicBezTo>
                      <a:pt x="74" y="222"/>
                      <a:pt x="74" y="222"/>
                      <a:pt x="74" y="222"/>
                    </a:cubicBezTo>
                    <a:cubicBezTo>
                      <a:pt x="77" y="226"/>
                      <a:pt x="79" y="233"/>
                      <a:pt x="79" y="244"/>
                    </a:cubicBezTo>
                    <a:cubicBezTo>
                      <a:pt x="80" y="273"/>
                      <a:pt x="80" y="273"/>
                      <a:pt x="80" y="273"/>
                    </a:cubicBezTo>
                    <a:cubicBezTo>
                      <a:pt x="93" y="284"/>
                      <a:pt x="93" y="284"/>
                      <a:pt x="93" y="284"/>
                    </a:cubicBezTo>
                    <a:cubicBezTo>
                      <a:pt x="94" y="284"/>
                      <a:pt x="94" y="284"/>
                      <a:pt x="94" y="284"/>
                    </a:cubicBezTo>
                    <a:cubicBezTo>
                      <a:pt x="94" y="285"/>
                      <a:pt x="94" y="285"/>
                      <a:pt x="94" y="285"/>
                    </a:cubicBezTo>
                    <a:cubicBezTo>
                      <a:pt x="95" y="285"/>
                      <a:pt x="95" y="285"/>
                      <a:pt x="95" y="285"/>
                    </a:cubicBezTo>
                    <a:cubicBezTo>
                      <a:pt x="101" y="306"/>
                      <a:pt x="101" y="306"/>
                      <a:pt x="101" y="306"/>
                    </a:cubicBezTo>
                    <a:cubicBezTo>
                      <a:pt x="101" y="318"/>
                      <a:pt x="101" y="318"/>
                      <a:pt x="101" y="318"/>
                    </a:cubicBezTo>
                    <a:cubicBezTo>
                      <a:pt x="94" y="329"/>
                      <a:pt x="94" y="329"/>
                      <a:pt x="94" y="329"/>
                    </a:cubicBezTo>
                    <a:cubicBezTo>
                      <a:pt x="92" y="338"/>
                      <a:pt x="92" y="338"/>
                      <a:pt x="92" y="338"/>
                    </a:cubicBezTo>
                    <a:cubicBezTo>
                      <a:pt x="95" y="349"/>
                      <a:pt x="95" y="349"/>
                      <a:pt x="95" y="349"/>
                    </a:cubicBezTo>
                    <a:cubicBezTo>
                      <a:pt x="108" y="357"/>
                      <a:pt x="108" y="357"/>
                      <a:pt x="108" y="357"/>
                    </a:cubicBezTo>
                    <a:cubicBezTo>
                      <a:pt x="121" y="362"/>
                      <a:pt x="129" y="366"/>
                      <a:pt x="132" y="371"/>
                    </a:cubicBezTo>
                    <a:cubicBezTo>
                      <a:pt x="139" y="387"/>
                      <a:pt x="139" y="387"/>
                      <a:pt x="139" y="387"/>
                    </a:cubicBezTo>
                    <a:cubicBezTo>
                      <a:pt x="148" y="391"/>
                      <a:pt x="152" y="395"/>
                      <a:pt x="154" y="399"/>
                    </a:cubicBezTo>
                    <a:cubicBezTo>
                      <a:pt x="164" y="402"/>
                      <a:pt x="164" y="402"/>
                      <a:pt x="164" y="402"/>
                    </a:cubicBezTo>
                    <a:cubicBezTo>
                      <a:pt x="165" y="402"/>
                      <a:pt x="165" y="402"/>
                      <a:pt x="165" y="402"/>
                    </a:cubicBezTo>
                    <a:cubicBezTo>
                      <a:pt x="160" y="379"/>
                      <a:pt x="160" y="379"/>
                      <a:pt x="160" y="379"/>
                    </a:cubicBezTo>
                    <a:cubicBezTo>
                      <a:pt x="159" y="374"/>
                      <a:pt x="159" y="369"/>
                      <a:pt x="161" y="367"/>
                    </a:cubicBezTo>
                    <a:cubicBezTo>
                      <a:pt x="164" y="363"/>
                      <a:pt x="166" y="361"/>
                      <a:pt x="170" y="360"/>
                    </a:cubicBezTo>
                    <a:cubicBezTo>
                      <a:pt x="186" y="355"/>
                      <a:pt x="186" y="355"/>
                      <a:pt x="186" y="355"/>
                    </a:cubicBezTo>
                    <a:cubicBezTo>
                      <a:pt x="186" y="355"/>
                      <a:pt x="186" y="355"/>
                      <a:pt x="186" y="355"/>
                    </a:cubicBezTo>
                    <a:cubicBezTo>
                      <a:pt x="187" y="354"/>
                      <a:pt x="187" y="354"/>
                      <a:pt x="187" y="354"/>
                    </a:cubicBezTo>
                    <a:cubicBezTo>
                      <a:pt x="188" y="354"/>
                      <a:pt x="188" y="354"/>
                      <a:pt x="188" y="354"/>
                    </a:cubicBezTo>
                    <a:cubicBezTo>
                      <a:pt x="189" y="355"/>
                      <a:pt x="189" y="355"/>
                      <a:pt x="189" y="355"/>
                    </a:cubicBezTo>
                    <a:cubicBezTo>
                      <a:pt x="196" y="357"/>
                      <a:pt x="196" y="357"/>
                      <a:pt x="196" y="357"/>
                    </a:cubicBezTo>
                    <a:cubicBezTo>
                      <a:pt x="206" y="352"/>
                      <a:pt x="206" y="352"/>
                      <a:pt x="206" y="352"/>
                    </a:cubicBezTo>
                    <a:cubicBezTo>
                      <a:pt x="206" y="350"/>
                      <a:pt x="206" y="350"/>
                      <a:pt x="206" y="350"/>
                    </a:cubicBezTo>
                    <a:cubicBezTo>
                      <a:pt x="209" y="323"/>
                      <a:pt x="209" y="323"/>
                      <a:pt x="209" y="323"/>
                    </a:cubicBezTo>
                    <a:cubicBezTo>
                      <a:pt x="203" y="311"/>
                      <a:pt x="203" y="311"/>
                      <a:pt x="203" y="311"/>
                    </a:cubicBezTo>
                    <a:cubicBezTo>
                      <a:pt x="194" y="306"/>
                      <a:pt x="194" y="306"/>
                      <a:pt x="194" y="306"/>
                    </a:cubicBezTo>
                    <a:cubicBezTo>
                      <a:pt x="184" y="305"/>
                      <a:pt x="184" y="305"/>
                      <a:pt x="184" y="305"/>
                    </a:cubicBezTo>
                    <a:cubicBezTo>
                      <a:pt x="182" y="305"/>
                      <a:pt x="182" y="305"/>
                      <a:pt x="182" y="305"/>
                    </a:cubicBezTo>
                    <a:cubicBezTo>
                      <a:pt x="179" y="304"/>
                      <a:pt x="179" y="304"/>
                      <a:pt x="179" y="304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6" y="223"/>
                      <a:pt x="176" y="223"/>
                      <a:pt x="176" y="223"/>
                    </a:cubicBezTo>
                    <a:cubicBezTo>
                      <a:pt x="178" y="221"/>
                      <a:pt x="178" y="221"/>
                      <a:pt x="178" y="221"/>
                    </a:cubicBezTo>
                    <a:cubicBezTo>
                      <a:pt x="194" y="199"/>
                      <a:pt x="194" y="199"/>
                      <a:pt x="194" y="199"/>
                    </a:cubicBezTo>
                    <a:cubicBezTo>
                      <a:pt x="217" y="211"/>
                      <a:pt x="217" y="211"/>
                      <a:pt x="217" y="211"/>
                    </a:cubicBezTo>
                    <a:cubicBezTo>
                      <a:pt x="231" y="211"/>
                      <a:pt x="231" y="211"/>
                      <a:pt x="231" y="211"/>
                    </a:cubicBezTo>
                    <a:cubicBezTo>
                      <a:pt x="242" y="143"/>
                      <a:pt x="242" y="143"/>
                      <a:pt x="242" y="143"/>
                    </a:cubicBezTo>
                    <a:cubicBezTo>
                      <a:pt x="238" y="135"/>
                      <a:pt x="235" y="130"/>
                      <a:pt x="229" y="127"/>
                    </a:cubicBezTo>
                    <a:cubicBezTo>
                      <a:pt x="223" y="126"/>
                      <a:pt x="223" y="126"/>
                      <a:pt x="223" y="126"/>
                    </a:cubicBezTo>
                    <a:cubicBezTo>
                      <a:pt x="223" y="127"/>
                      <a:pt x="223" y="127"/>
                      <a:pt x="223" y="127"/>
                    </a:cubicBezTo>
                    <a:cubicBezTo>
                      <a:pt x="219" y="127"/>
                      <a:pt x="219" y="127"/>
                      <a:pt x="219" y="127"/>
                    </a:cubicBezTo>
                    <a:cubicBezTo>
                      <a:pt x="203" y="130"/>
                      <a:pt x="203" y="130"/>
                      <a:pt x="203" y="130"/>
                    </a:cubicBezTo>
                    <a:cubicBezTo>
                      <a:pt x="202" y="128"/>
                      <a:pt x="202" y="128"/>
                      <a:pt x="202" y="128"/>
                    </a:cubicBezTo>
                    <a:cubicBezTo>
                      <a:pt x="201" y="127"/>
                      <a:pt x="201" y="127"/>
                      <a:pt x="201" y="127"/>
                    </a:cubicBezTo>
                    <a:cubicBezTo>
                      <a:pt x="189" y="112"/>
                      <a:pt x="189" y="112"/>
                      <a:pt x="189" y="112"/>
                    </a:cubicBezTo>
                    <a:cubicBezTo>
                      <a:pt x="189" y="111"/>
                      <a:pt x="189" y="111"/>
                      <a:pt x="189" y="111"/>
                    </a:cubicBezTo>
                    <a:cubicBezTo>
                      <a:pt x="188" y="110"/>
                      <a:pt x="188" y="110"/>
                      <a:pt x="188" y="110"/>
                    </a:cubicBezTo>
                    <a:cubicBezTo>
                      <a:pt x="188" y="84"/>
                      <a:pt x="188" y="84"/>
                      <a:pt x="188" y="84"/>
                    </a:cubicBezTo>
                    <a:cubicBezTo>
                      <a:pt x="192" y="69"/>
                      <a:pt x="192" y="69"/>
                      <a:pt x="192" y="69"/>
                    </a:cubicBezTo>
                    <a:cubicBezTo>
                      <a:pt x="196" y="63"/>
                      <a:pt x="196" y="63"/>
                      <a:pt x="196" y="63"/>
                    </a:cubicBezTo>
                    <a:cubicBezTo>
                      <a:pt x="196" y="58"/>
                      <a:pt x="197" y="54"/>
                      <a:pt x="202" y="49"/>
                    </a:cubicBezTo>
                    <a:cubicBezTo>
                      <a:pt x="206" y="44"/>
                      <a:pt x="206" y="44"/>
                      <a:pt x="206" y="44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70" y="0"/>
                      <a:pt x="170" y="0"/>
                      <a:pt x="170" y="0"/>
                    </a:cubicBezTo>
                    <a:lnTo>
                      <a:pt x="141" y="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8"/>
              <p:cNvSpPr/>
              <p:nvPr/>
            </p:nvSpPr>
            <p:spPr bwMode="auto">
              <a:xfrm>
                <a:off x="431801" y="1610852"/>
                <a:ext cx="1627505" cy="1202685"/>
              </a:xfrm>
              <a:custGeom>
                <a:avLst/>
                <a:gdLst>
                  <a:gd name="T0" fmla="*/ 2147483647 w 1721"/>
                  <a:gd name="T1" fmla="*/ 2147483647 h 1302"/>
                  <a:gd name="T2" fmla="*/ 2147483647 w 1721"/>
                  <a:gd name="T3" fmla="*/ 2147483647 h 1302"/>
                  <a:gd name="T4" fmla="*/ 2147483647 w 1721"/>
                  <a:gd name="T5" fmla="*/ 2147483647 h 1302"/>
                  <a:gd name="T6" fmla="*/ 2147483647 w 1721"/>
                  <a:gd name="T7" fmla="*/ 2147483647 h 1302"/>
                  <a:gd name="T8" fmla="*/ 2147483647 w 1721"/>
                  <a:gd name="T9" fmla="*/ 2147483647 h 1302"/>
                  <a:gd name="T10" fmla="*/ 2147483647 w 1721"/>
                  <a:gd name="T11" fmla="*/ 2147483647 h 1302"/>
                  <a:gd name="T12" fmla="*/ 2147483647 w 1721"/>
                  <a:gd name="T13" fmla="*/ 2147483647 h 1302"/>
                  <a:gd name="T14" fmla="*/ 2147483647 w 1721"/>
                  <a:gd name="T15" fmla="*/ 2147483647 h 1302"/>
                  <a:gd name="T16" fmla="*/ 2147483647 w 1721"/>
                  <a:gd name="T17" fmla="*/ 2147483647 h 1302"/>
                  <a:gd name="T18" fmla="*/ 2147483647 w 1721"/>
                  <a:gd name="T19" fmla="*/ 2147483647 h 1302"/>
                  <a:gd name="T20" fmla="*/ 2147483647 w 1721"/>
                  <a:gd name="T21" fmla="*/ 2147483647 h 1302"/>
                  <a:gd name="T22" fmla="*/ 2147483647 w 1721"/>
                  <a:gd name="T23" fmla="*/ 2147483647 h 1302"/>
                  <a:gd name="T24" fmla="*/ 2147483647 w 1721"/>
                  <a:gd name="T25" fmla="*/ 2147483647 h 1302"/>
                  <a:gd name="T26" fmla="*/ 2147483647 w 1721"/>
                  <a:gd name="T27" fmla="*/ 2147483647 h 1302"/>
                  <a:gd name="T28" fmla="*/ 2147483647 w 1721"/>
                  <a:gd name="T29" fmla="*/ 2147483647 h 1302"/>
                  <a:gd name="T30" fmla="*/ 2147483647 w 1721"/>
                  <a:gd name="T31" fmla="*/ 2147483647 h 1302"/>
                  <a:gd name="T32" fmla="*/ 2147483647 w 1721"/>
                  <a:gd name="T33" fmla="*/ 2147483647 h 1302"/>
                  <a:gd name="T34" fmla="*/ 2147483647 w 1721"/>
                  <a:gd name="T35" fmla="*/ 2147483647 h 1302"/>
                  <a:gd name="T36" fmla="*/ 2147483647 w 1721"/>
                  <a:gd name="T37" fmla="*/ 2147483647 h 1302"/>
                  <a:gd name="T38" fmla="*/ 2147483647 w 1721"/>
                  <a:gd name="T39" fmla="*/ 2147483647 h 1302"/>
                  <a:gd name="T40" fmla="*/ 2147483647 w 1721"/>
                  <a:gd name="T41" fmla="*/ 2147483647 h 1302"/>
                  <a:gd name="T42" fmla="*/ 2147483647 w 1721"/>
                  <a:gd name="T43" fmla="*/ 2147483647 h 1302"/>
                  <a:gd name="T44" fmla="*/ 2147483647 w 1721"/>
                  <a:gd name="T45" fmla="*/ 2147483647 h 1302"/>
                  <a:gd name="T46" fmla="*/ 2147483647 w 1721"/>
                  <a:gd name="T47" fmla="*/ 2147483647 h 1302"/>
                  <a:gd name="T48" fmla="*/ 2147483647 w 1721"/>
                  <a:gd name="T49" fmla="*/ 2147483647 h 1302"/>
                  <a:gd name="T50" fmla="*/ 2147483647 w 1721"/>
                  <a:gd name="T51" fmla="*/ 2147483647 h 1302"/>
                  <a:gd name="T52" fmla="*/ 2147483647 w 1721"/>
                  <a:gd name="T53" fmla="*/ 2147483647 h 1302"/>
                  <a:gd name="T54" fmla="*/ 2147483647 w 1721"/>
                  <a:gd name="T55" fmla="*/ 2147483647 h 1302"/>
                  <a:gd name="T56" fmla="*/ 2147483647 w 1721"/>
                  <a:gd name="T57" fmla="*/ 2147483647 h 1302"/>
                  <a:gd name="T58" fmla="*/ 2147483647 w 1721"/>
                  <a:gd name="T59" fmla="*/ 2147483647 h 1302"/>
                  <a:gd name="T60" fmla="*/ 2147483647 w 1721"/>
                  <a:gd name="T61" fmla="*/ 2147483647 h 1302"/>
                  <a:gd name="T62" fmla="*/ 2147483647 w 1721"/>
                  <a:gd name="T63" fmla="*/ 2147483647 h 1302"/>
                  <a:gd name="T64" fmla="*/ 2147483647 w 1721"/>
                  <a:gd name="T65" fmla="*/ 2147483647 h 1302"/>
                  <a:gd name="T66" fmla="*/ 2147483647 w 1721"/>
                  <a:gd name="T67" fmla="*/ 2147483647 h 1302"/>
                  <a:gd name="T68" fmla="*/ 2147483647 w 1721"/>
                  <a:gd name="T69" fmla="*/ 2147483647 h 1302"/>
                  <a:gd name="T70" fmla="*/ 2147483647 w 1721"/>
                  <a:gd name="T71" fmla="*/ 2147483647 h 1302"/>
                  <a:gd name="T72" fmla="*/ 2147483647 w 1721"/>
                  <a:gd name="T73" fmla="*/ 2147483647 h 1302"/>
                  <a:gd name="T74" fmla="*/ 2147483647 w 1721"/>
                  <a:gd name="T75" fmla="*/ 2147483647 h 1302"/>
                  <a:gd name="T76" fmla="*/ 2147483647 w 1721"/>
                  <a:gd name="T77" fmla="*/ 2147483647 h 1302"/>
                  <a:gd name="T78" fmla="*/ 2147483647 w 1721"/>
                  <a:gd name="T79" fmla="*/ 2147483647 h 1302"/>
                  <a:gd name="T80" fmla="*/ 2147483647 w 1721"/>
                  <a:gd name="T81" fmla="*/ 2147483647 h 1302"/>
                  <a:gd name="T82" fmla="*/ 2147483647 w 1721"/>
                  <a:gd name="T83" fmla="*/ 2147483647 h 1302"/>
                  <a:gd name="T84" fmla="*/ 2147483647 w 1721"/>
                  <a:gd name="T85" fmla="*/ 2147483647 h 1302"/>
                  <a:gd name="T86" fmla="*/ 2147483647 w 1721"/>
                  <a:gd name="T87" fmla="*/ 2147483647 h 1302"/>
                  <a:gd name="T88" fmla="*/ 2147483647 w 1721"/>
                  <a:gd name="T89" fmla="*/ 2147483647 h 1302"/>
                  <a:gd name="T90" fmla="*/ 2147483647 w 1721"/>
                  <a:gd name="T91" fmla="*/ 2147483647 h 1302"/>
                  <a:gd name="T92" fmla="*/ 2147483647 w 1721"/>
                  <a:gd name="T93" fmla="*/ 2147483647 h 1302"/>
                  <a:gd name="T94" fmla="*/ 2147483647 w 1721"/>
                  <a:gd name="T95" fmla="*/ 2147483647 h 1302"/>
                  <a:gd name="T96" fmla="*/ 2147483647 w 1721"/>
                  <a:gd name="T97" fmla="*/ 2147483647 h 1302"/>
                  <a:gd name="T98" fmla="*/ 2147483647 w 1721"/>
                  <a:gd name="T99" fmla="*/ 2147483647 h 1302"/>
                  <a:gd name="T100" fmla="*/ 2147483647 w 1721"/>
                  <a:gd name="T101" fmla="*/ 2147483647 h 130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21"/>
                  <a:gd name="T154" fmla="*/ 0 h 1302"/>
                  <a:gd name="T155" fmla="*/ 1721 w 1721"/>
                  <a:gd name="T156" fmla="*/ 1302 h 130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21" h="1302">
                    <a:moveTo>
                      <a:pt x="1719" y="701"/>
                    </a:moveTo>
                    <a:cubicBezTo>
                      <a:pt x="1720" y="700"/>
                      <a:pt x="1720" y="700"/>
                      <a:pt x="1720" y="700"/>
                    </a:cubicBezTo>
                    <a:cubicBezTo>
                      <a:pt x="1721" y="700"/>
                      <a:pt x="1721" y="700"/>
                      <a:pt x="1721" y="700"/>
                    </a:cubicBezTo>
                    <a:cubicBezTo>
                      <a:pt x="1721" y="699"/>
                      <a:pt x="1721" y="699"/>
                      <a:pt x="1721" y="699"/>
                    </a:cubicBezTo>
                    <a:cubicBezTo>
                      <a:pt x="1687" y="603"/>
                      <a:pt x="1687" y="603"/>
                      <a:pt x="1687" y="603"/>
                    </a:cubicBezTo>
                    <a:cubicBezTo>
                      <a:pt x="1666" y="586"/>
                      <a:pt x="1666" y="586"/>
                      <a:pt x="1666" y="586"/>
                    </a:cubicBezTo>
                    <a:cubicBezTo>
                      <a:pt x="1666" y="584"/>
                      <a:pt x="1666" y="584"/>
                      <a:pt x="1666" y="584"/>
                    </a:cubicBezTo>
                    <a:cubicBezTo>
                      <a:pt x="1660" y="544"/>
                      <a:pt x="1660" y="544"/>
                      <a:pt x="1660" y="544"/>
                    </a:cubicBezTo>
                    <a:cubicBezTo>
                      <a:pt x="1616" y="538"/>
                      <a:pt x="1616" y="538"/>
                      <a:pt x="1616" y="538"/>
                    </a:cubicBezTo>
                    <a:cubicBezTo>
                      <a:pt x="1615" y="538"/>
                      <a:pt x="1615" y="538"/>
                      <a:pt x="1615" y="538"/>
                    </a:cubicBezTo>
                    <a:cubicBezTo>
                      <a:pt x="1613" y="538"/>
                      <a:pt x="1613" y="538"/>
                      <a:pt x="1613" y="538"/>
                    </a:cubicBezTo>
                    <a:cubicBezTo>
                      <a:pt x="1613" y="537"/>
                      <a:pt x="1613" y="537"/>
                      <a:pt x="1613" y="537"/>
                    </a:cubicBezTo>
                    <a:cubicBezTo>
                      <a:pt x="1612" y="535"/>
                      <a:pt x="1612" y="535"/>
                      <a:pt x="1612" y="535"/>
                    </a:cubicBezTo>
                    <a:cubicBezTo>
                      <a:pt x="1612" y="534"/>
                      <a:pt x="1612" y="534"/>
                      <a:pt x="1612" y="534"/>
                    </a:cubicBezTo>
                    <a:cubicBezTo>
                      <a:pt x="1607" y="519"/>
                      <a:pt x="1593" y="503"/>
                      <a:pt x="1572" y="486"/>
                    </a:cubicBezTo>
                    <a:cubicBezTo>
                      <a:pt x="1560" y="477"/>
                      <a:pt x="1549" y="471"/>
                      <a:pt x="1539" y="468"/>
                    </a:cubicBezTo>
                    <a:cubicBezTo>
                      <a:pt x="1532" y="464"/>
                      <a:pt x="1524" y="461"/>
                      <a:pt x="1519" y="457"/>
                    </a:cubicBezTo>
                    <a:cubicBezTo>
                      <a:pt x="1505" y="447"/>
                      <a:pt x="1458" y="440"/>
                      <a:pt x="1374" y="438"/>
                    </a:cubicBezTo>
                    <a:cubicBezTo>
                      <a:pt x="1371" y="438"/>
                      <a:pt x="1371" y="438"/>
                      <a:pt x="1371" y="438"/>
                    </a:cubicBezTo>
                    <a:cubicBezTo>
                      <a:pt x="1371" y="438"/>
                      <a:pt x="1371" y="438"/>
                      <a:pt x="1371" y="438"/>
                    </a:cubicBezTo>
                    <a:cubicBezTo>
                      <a:pt x="1362" y="423"/>
                      <a:pt x="1362" y="423"/>
                      <a:pt x="1362" y="423"/>
                    </a:cubicBezTo>
                    <a:cubicBezTo>
                      <a:pt x="1358" y="414"/>
                      <a:pt x="1354" y="405"/>
                      <a:pt x="1353" y="396"/>
                    </a:cubicBezTo>
                    <a:cubicBezTo>
                      <a:pt x="1353" y="384"/>
                      <a:pt x="1367" y="346"/>
                      <a:pt x="1397" y="284"/>
                    </a:cubicBezTo>
                    <a:cubicBezTo>
                      <a:pt x="1382" y="237"/>
                      <a:pt x="1382" y="237"/>
                      <a:pt x="1382" y="237"/>
                    </a:cubicBezTo>
                    <a:cubicBezTo>
                      <a:pt x="1382" y="237"/>
                      <a:pt x="1382" y="237"/>
                      <a:pt x="1382" y="237"/>
                    </a:cubicBezTo>
                    <a:cubicBezTo>
                      <a:pt x="1366" y="163"/>
                      <a:pt x="1366" y="163"/>
                      <a:pt x="1366" y="163"/>
                    </a:cubicBezTo>
                    <a:cubicBezTo>
                      <a:pt x="1364" y="153"/>
                      <a:pt x="1346" y="143"/>
                      <a:pt x="1314" y="134"/>
                    </a:cubicBezTo>
                    <a:cubicBezTo>
                      <a:pt x="1308" y="132"/>
                      <a:pt x="1302" y="130"/>
                      <a:pt x="1295" y="125"/>
                    </a:cubicBezTo>
                    <a:cubicBezTo>
                      <a:pt x="1284" y="120"/>
                      <a:pt x="1275" y="111"/>
                      <a:pt x="1271" y="99"/>
                    </a:cubicBezTo>
                    <a:cubicBezTo>
                      <a:pt x="1265" y="85"/>
                      <a:pt x="1254" y="74"/>
                      <a:pt x="1239" y="67"/>
                    </a:cubicBezTo>
                    <a:cubicBezTo>
                      <a:pt x="1238" y="66"/>
                      <a:pt x="1238" y="66"/>
                      <a:pt x="1238" y="66"/>
                    </a:cubicBezTo>
                    <a:cubicBezTo>
                      <a:pt x="1237" y="65"/>
                      <a:pt x="1237" y="65"/>
                      <a:pt x="1237" y="65"/>
                    </a:cubicBezTo>
                    <a:cubicBezTo>
                      <a:pt x="1225" y="0"/>
                      <a:pt x="1225" y="0"/>
                      <a:pt x="1225" y="0"/>
                    </a:cubicBezTo>
                    <a:cubicBezTo>
                      <a:pt x="1174" y="5"/>
                      <a:pt x="1174" y="5"/>
                      <a:pt x="1174" y="5"/>
                    </a:cubicBezTo>
                    <a:cubicBezTo>
                      <a:pt x="1169" y="19"/>
                      <a:pt x="1169" y="19"/>
                      <a:pt x="1169" y="19"/>
                    </a:cubicBezTo>
                    <a:cubicBezTo>
                      <a:pt x="1162" y="41"/>
                      <a:pt x="1156" y="52"/>
                      <a:pt x="1149" y="52"/>
                    </a:cubicBezTo>
                    <a:cubicBezTo>
                      <a:pt x="1116" y="62"/>
                      <a:pt x="1116" y="62"/>
                      <a:pt x="1116" y="62"/>
                    </a:cubicBezTo>
                    <a:cubicBezTo>
                      <a:pt x="1096" y="70"/>
                      <a:pt x="1083" y="78"/>
                      <a:pt x="1077" y="87"/>
                    </a:cubicBezTo>
                    <a:cubicBezTo>
                      <a:pt x="1074" y="92"/>
                      <a:pt x="1071" y="104"/>
                      <a:pt x="1068" y="121"/>
                    </a:cubicBezTo>
                    <a:cubicBezTo>
                      <a:pt x="1065" y="140"/>
                      <a:pt x="1062" y="154"/>
                      <a:pt x="1058" y="162"/>
                    </a:cubicBezTo>
                    <a:cubicBezTo>
                      <a:pt x="1052" y="176"/>
                      <a:pt x="1042" y="187"/>
                      <a:pt x="1027" y="192"/>
                    </a:cubicBezTo>
                    <a:cubicBezTo>
                      <a:pt x="1000" y="203"/>
                      <a:pt x="953" y="185"/>
                      <a:pt x="889" y="139"/>
                    </a:cubicBezTo>
                    <a:cubicBezTo>
                      <a:pt x="802" y="250"/>
                      <a:pt x="802" y="250"/>
                      <a:pt x="802" y="250"/>
                    </a:cubicBezTo>
                    <a:cubicBezTo>
                      <a:pt x="813" y="295"/>
                      <a:pt x="813" y="295"/>
                      <a:pt x="813" y="295"/>
                    </a:cubicBezTo>
                    <a:cubicBezTo>
                      <a:pt x="814" y="295"/>
                      <a:pt x="814" y="295"/>
                      <a:pt x="814" y="295"/>
                    </a:cubicBezTo>
                    <a:cubicBezTo>
                      <a:pt x="815" y="298"/>
                      <a:pt x="815" y="298"/>
                      <a:pt x="815" y="298"/>
                    </a:cubicBezTo>
                    <a:cubicBezTo>
                      <a:pt x="813" y="299"/>
                      <a:pt x="813" y="299"/>
                      <a:pt x="813" y="299"/>
                    </a:cubicBezTo>
                    <a:cubicBezTo>
                      <a:pt x="813" y="300"/>
                      <a:pt x="813" y="300"/>
                      <a:pt x="813" y="300"/>
                    </a:cubicBezTo>
                    <a:cubicBezTo>
                      <a:pt x="809" y="306"/>
                      <a:pt x="802" y="310"/>
                      <a:pt x="795" y="311"/>
                    </a:cubicBezTo>
                    <a:cubicBezTo>
                      <a:pt x="787" y="313"/>
                      <a:pt x="778" y="310"/>
                      <a:pt x="769" y="304"/>
                    </a:cubicBezTo>
                    <a:cubicBezTo>
                      <a:pt x="760" y="298"/>
                      <a:pt x="736" y="292"/>
                      <a:pt x="697" y="290"/>
                    </a:cubicBezTo>
                    <a:cubicBezTo>
                      <a:pt x="679" y="289"/>
                      <a:pt x="679" y="289"/>
                      <a:pt x="679" y="289"/>
                    </a:cubicBezTo>
                    <a:cubicBezTo>
                      <a:pt x="679" y="289"/>
                      <a:pt x="679" y="289"/>
                      <a:pt x="679" y="289"/>
                    </a:cubicBezTo>
                    <a:cubicBezTo>
                      <a:pt x="653" y="287"/>
                      <a:pt x="653" y="287"/>
                      <a:pt x="653" y="287"/>
                    </a:cubicBezTo>
                    <a:cubicBezTo>
                      <a:pt x="624" y="292"/>
                      <a:pt x="624" y="292"/>
                      <a:pt x="624" y="292"/>
                    </a:cubicBezTo>
                    <a:cubicBezTo>
                      <a:pt x="637" y="310"/>
                      <a:pt x="637" y="310"/>
                      <a:pt x="637" y="310"/>
                    </a:cubicBezTo>
                    <a:cubicBezTo>
                      <a:pt x="647" y="324"/>
                      <a:pt x="652" y="332"/>
                      <a:pt x="650" y="338"/>
                    </a:cubicBezTo>
                    <a:cubicBezTo>
                      <a:pt x="639" y="406"/>
                      <a:pt x="639" y="406"/>
                      <a:pt x="639" y="406"/>
                    </a:cubicBezTo>
                    <a:cubicBezTo>
                      <a:pt x="644" y="443"/>
                      <a:pt x="644" y="443"/>
                      <a:pt x="644" y="443"/>
                    </a:cubicBezTo>
                    <a:cubicBezTo>
                      <a:pt x="645" y="443"/>
                      <a:pt x="645" y="443"/>
                      <a:pt x="645" y="443"/>
                    </a:cubicBezTo>
                    <a:cubicBezTo>
                      <a:pt x="645" y="444"/>
                      <a:pt x="645" y="444"/>
                      <a:pt x="645" y="444"/>
                    </a:cubicBezTo>
                    <a:cubicBezTo>
                      <a:pt x="644" y="445"/>
                      <a:pt x="644" y="445"/>
                      <a:pt x="644" y="445"/>
                    </a:cubicBezTo>
                    <a:cubicBezTo>
                      <a:pt x="644" y="445"/>
                      <a:pt x="644" y="445"/>
                      <a:pt x="644" y="445"/>
                    </a:cubicBezTo>
                    <a:cubicBezTo>
                      <a:pt x="623" y="514"/>
                      <a:pt x="623" y="514"/>
                      <a:pt x="623" y="514"/>
                    </a:cubicBezTo>
                    <a:cubicBezTo>
                      <a:pt x="622" y="520"/>
                      <a:pt x="620" y="523"/>
                      <a:pt x="618" y="522"/>
                    </a:cubicBezTo>
                    <a:cubicBezTo>
                      <a:pt x="616" y="522"/>
                      <a:pt x="616" y="522"/>
                      <a:pt x="616" y="522"/>
                    </a:cubicBezTo>
                    <a:cubicBezTo>
                      <a:pt x="616" y="521"/>
                      <a:pt x="616" y="521"/>
                      <a:pt x="616" y="521"/>
                    </a:cubicBezTo>
                    <a:cubicBezTo>
                      <a:pt x="612" y="515"/>
                      <a:pt x="612" y="515"/>
                      <a:pt x="612" y="515"/>
                    </a:cubicBezTo>
                    <a:cubicBezTo>
                      <a:pt x="608" y="506"/>
                      <a:pt x="606" y="503"/>
                      <a:pt x="603" y="504"/>
                    </a:cubicBezTo>
                    <a:cubicBezTo>
                      <a:pt x="601" y="505"/>
                      <a:pt x="598" y="510"/>
                      <a:pt x="597" y="519"/>
                    </a:cubicBezTo>
                    <a:cubicBezTo>
                      <a:pt x="592" y="538"/>
                      <a:pt x="581" y="554"/>
                      <a:pt x="563" y="571"/>
                    </a:cubicBezTo>
                    <a:cubicBezTo>
                      <a:pt x="544" y="586"/>
                      <a:pt x="544" y="586"/>
                      <a:pt x="544" y="586"/>
                    </a:cubicBezTo>
                    <a:cubicBezTo>
                      <a:pt x="534" y="591"/>
                      <a:pt x="534" y="591"/>
                      <a:pt x="534" y="591"/>
                    </a:cubicBezTo>
                    <a:cubicBezTo>
                      <a:pt x="534" y="591"/>
                      <a:pt x="534" y="591"/>
                      <a:pt x="534" y="591"/>
                    </a:cubicBezTo>
                    <a:cubicBezTo>
                      <a:pt x="533" y="591"/>
                      <a:pt x="533" y="591"/>
                      <a:pt x="533" y="591"/>
                    </a:cubicBezTo>
                    <a:cubicBezTo>
                      <a:pt x="465" y="592"/>
                      <a:pt x="465" y="592"/>
                      <a:pt x="465" y="592"/>
                    </a:cubicBezTo>
                    <a:cubicBezTo>
                      <a:pt x="438" y="617"/>
                      <a:pt x="438" y="617"/>
                      <a:pt x="438" y="617"/>
                    </a:cubicBezTo>
                    <a:cubicBezTo>
                      <a:pt x="437" y="617"/>
                      <a:pt x="437" y="617"/>
                      <a:pt x="437" y="617"/>
                    </a:cubicBezTo>
                    <a:cubicBezTo>
                      <a:pt x="435" y="617"/>
                      <a:pt x="435" y="617"/>
                      <a:pt x="435" y="617"/>
                    </a:cubicBezTo>
                    <a:cubicBezTo>
                      <a:pt x="434" y="617"/>
                      <a:pt x="434" y="617"/>
                      <a:pt x="434" y="617"/>
                    </a:cubicBezTo>
                    <a:cubicBezTo>
                      <a:pt x="361" y="607"/>
                      <a:pt x="361" y="607"/>
                      <a:pt x="361" y="607"/>
                    </a:cubicBezTo>
                    <a:cubicBezTo>
                      <a:pt x="350" y="619"/>
                      <a:pt x="338" y="624"/>
                      <a:pt x="326" y="622"/>
                    </a:cubicBezTo>
                    <a:cubicBezTo>
                      <a:pt x="316" y="618"/>
                      <a:pt x="298" y="623"/>
                      <a:pt x="273" y="632"/>
                    </a:cubicBezTo>
                    <a:cubicBezTo>
                      <a:pt x="243" y="667"/>
                      <a:pt x="243" y="667"/>
                      <a:pt x="243" y="667"/>
                    </a:cubicBezTo>
                    <a:cubicBezTo>
                      <a:pt x="242" y="669"/>
                      <a:pt x="242" y="669"/>
                      <a:pt x="242" y="669"/>
                    </a:cubicBezTo>
                    <a:cubicBezTo>
                      <a:pt x="196" y="670"/>
                      <a:pt x="196" y="670"/>
                      <a:pt x="196" y="670"/>
                    </a:cubicBezTo>
                    <a:cubicBezTo>
                      <a:pt x="196" y="631"/>
                      <a:pt x="196" y="631"/>
                      <a:pt x="196" y="631"/>
                    </a:cubicBezTo>
                    <a:cubicBezTo>
                      <a:pt x="166" y="631"/>
                      <a:pt x="166" y="631"/>
                      <a:pt x="166" y="631"/>
                    </a:cubicBezTo>
                    <a:cubicBezTo>
                      <a:pt x="161" y="648"/>
                      <a:pt x="161" y="648"/>
                      <a:pt x="161" y="648"/>
                    </a:cubicBezTo>
                    <a:cubicBezTo>
                      <a:pt x="139" y="653"/>
                      <a:pt x="139" y="653"/>
                      <a:pt x="139" y="653"/>
                    </a:cubicBezTo>
                    <a:cubicBezTo>
                      <a:pt x="136" y="653"/>
                      <a:pt x="136" y="653"/>
                      <a:pt x="136" y="653"/>
                    </a:cubicBezTo>
                    <a:cubicBezTo>
                      <a:pt x="136" y="653"/>
                      <a:pt x="136" y="653"/>
                      <a:pt x="136" y="653"/>
                    </a:cubicBezTo>
                    <a:cubicBezTo>
                      <a:pt x="135" y="652"/>
                      <a:pt x="135" y="652"/>
                      <a:pt x="135" y="652"/>
                    </a:cubicBezTo>
                    <a:cubicBezTo>
                      <a:pt x="134" y="652"/>
                      <a:pt x="134" y="652"/>
                      <a:pt x="134" y="652"/>
                    </a:cubicBezTo>
                    <a:cubicBezTo>
                      <a:pt x="121" y="644"/>
                      <a:pt x="104" y="637"/>
                      <a:pt x="87" y="635"/>
                    </a:cubicBezTo>
                    <a:cubicBezTo>
                      <a:pt x="77" y="634"/>
                      <a:pt x="66" y="641"/>
                      <a:pt x="49" y="655"/>
                    </a:cubicBezTo>
                    <a:cubicBezTo>
                      <a:pt x="31" y="670"/>
                      <a:pt x="18" y="684"/>
                      <a:pt x="12" y="696"/>
                    </a:cubicBezTo>
                    <a:cubicBezTo>
                      <a:pt x="15" y="699"/>
                      <a:pt x="17" y="703"/>
                      <a:pt x="17" y="709"/>
                    </a:cubicBezTo>
                    <a:cubicBezTo>
                      <a:pt x="19" y="717"/>
                      <a:pt x="20" y="723"/>
                      <a:pt x="20" y="731"/>
                    </a:cubicBezTo>
                    <a:cubicBezTo>
                      <a:pt x="19" y="740"/>
                      <a:pt x="16" y="745"/>
                      <a:pt x="12" y="749"/>
                    </a:cubicBezTo>
                    <a:cubicBezTo>
                      <a:pt x="7" y="752"/>
                      <a:pt x="4" y="762"/>
                      <a:pt x="0" y="779"/>
                    </a:cubicBezTo>
                    <a:cubicBezTo>
                      <a:pt x="17" y="790"/>
                      <a:pt x="17" y="790"/>
                      <a:pt x="17" y="790"/>
                    </a:cubicBezTo>
                    <a:cubicBezTo>
                      <a:pt x="40" y="766"/>
                      <a:pt x="40" y="766"/>
                      <a:pt x="40" y="766"/>
                    </a:cubicBezTo>
                    <a:cubicBezTo>
                      <a:pt x="70" y="799"/>
                      <a:pt x="70" y="799"/>
                      <a:pt x="70" y="799"/>
                    </a:cubicBezTo>
                    <a:cubicBezTo>
                      <a:pt x="70" y="801"/>
                      <a:pt x="70" y="801"/>
                      <a:pt x="70" y="801"/>
                    </a:cubicBezTo>
                    <a:cubicBezTo>
                      <a:pt x="76" y="859"/>
                      <a:pt x="76" y="859"/>
                      <a:pt x="76" y="859"/>
                    </a:cubicBezTo>
                    <a:cubicBezTo>
                      <a:pt x="76" y="860"/>
                      <a:pt x="76" y="860"/>
                      <a:pt x="76" y="860"/>
                    </a:cubicBezTo>
                    <a:cubicBezTo>
                      <a:pt x="75" y="860"/>
                      <a:pt x="75" y="860"/>
                      <a:pt x="75" y="860"/>
                    </a:cubicBezTo>
                    <a:cubicBezTo>
                      <a:pt x="58" y="940"/>
                      <a:pt x="58" y="940"/>
                      <a:pt x="58" y="940"/>
                    </a:cubicBezTo>
                    <a:cubicBezTo>
                      <a:pt x="54" y="940"/>
                      <a:pt x="54" y="940"/>
                      <a:pt x="54" y="940"/>
                    </a:cubicBezTo>
                    <a:cubicBezTo>
                      <a:pt x="30" y="940"/>
                      <a:pt x="14" y="941"/>
                      <a:pt x="8" y="946"/>
                    </a:cubicBezTo>
                    <a:cubicBezTo>
                      <a:pt x="9" y="951"/>
                      <a:pt x="19" y="959"/>
                      <a:pt x="37" y="971"/>
                    </a:cubicBezTo>
                    <a:cubicBezTo>
                      <a:pt x="52" y="969"/>
                      <a:pt x="52" y="969"/>
                      <a:pt x="52" y="969"/>
                    </a:cubicBezTo>
                    <a:cubicBezTo>
                      <a:pt x="55" y="969"/>
                      <a:pt x="55" y="969"/>
                      <a:pt x="55" y="969"/>
                    </a:cubicBezTo>
                    <a:cubicBezTo>
                      <a:pt x="56" y="970"/>
                      <a:pt x="56" y="970"/>
                      <a:pt x="56" y="970"/>
                    </a:cubicBezTo>
                    <a:cubicBezTo>
                      <a:pt x="91" y="1004"/>
                      <a:pt x="91" y="1004"/>
                      <a:pt x="91" y="1004"/>
                    </a:cubicBezTo>
                    <a:cubicBezTo>
                      <a:pt x="105" y="1015"/>
                      <a:pt x="104" y="1035"/>
                      <a:pt x="86" y="1065"/>
                    </a:cubicBezTo>
                    <a:cubicBezTo>
                      <a:pt x="91" y="1098"/>
                      <a:pt x="91" y="1098"/>
                      <a:pt x="91" y="1098"/>
                    </a:cubicBezTo>
                    <a:cubicBezTo>
                      <a:pt x="105" y="1101"/>
                      <a:pt x="105" y="1101"/>
                      <a:pt x="105" y="1101"/>
                    </a:cubicBezTo>
                    <a:cubicBezTo>
                      <a:pt x="159" y="1101"/>
                      <a:pt x="159" y="1101"/>
                      <a:pt x="159" y="1101"/>
                    </a:cubicBezTo>
                    <a:cubicBezTo>
                      <a:pt x="131" y="1126"/>
                      <a:pt x="131" y="1126"/>
                      <a:pt x="131" y="1126"/>
                    </a:cubicBezTo>
                    <a:cubicBezTo>
                      <a:pt x="147" y="1134"/>
                      <a:pt x="147" y="1134"/>
                      <a:pt x="147" y="1134"/>
                    </a:cubicBezTo>
                    <a:cubicBezTo>
                      <a:pt x="147" y="1134"/>
                      <a:pt x="147" y="1134"/>
                      <a:pt x="147" y="1134"/>
                    </a:cubicBezTo>
                    <a:cubicBezTo>
                      <a:pt x="168" y="1146"/>
                      <a:pt x="168" y="1146"/>
                      <a:pt x="168" y="1146"/>
                    </a:cubicBezTo>
                    <a:cubicBezTo>
                      <a:pt x="225" y="1170"/>
                      <a:pt x="225" y="1170"/>
                      <a:pt x="225" y="1170"/>
                    </a:cubicBezTo>
                    <a:cubicBezTo>
                      <a:pt x="226" y="1171"/>
                      <a:pt x="226" y="1171"/>
                      <a:pt x="226" y="1171"/>
                    </a:cubicBezTo>
                    <a:cubicBezTo>
                      <a:pt x="228" y="1171"/>
                      <a:pt x="228" y="1171"/>
                      <a:pt x="228" y="1171"/>
                    </a:cubicBezTo>
                    <a:cubicBezTo>
                      <a:pt x="234" y="1258"/>
                      <a:pt x="234" y="1258"/>
                      <a:pt x="234" y="1258"/>
                    </a:cubicBezTo>
                    <a:cubicBezTo>
                      <a:pt x="235" y="1275"/>
                      <a:pt x="247" y="1287"/>
                      <a:pt x="273" y="1296"/>
                    </a:cubicBezTo>
                    <a:cubicBezTo>
                      <a:pt x="277" y="1294"/>
                      <a:pt x="277" y="1294"/>
                      <a:pt x="277" y="1294"/>
                    </a:cubicBezTo>
                    <a:cubicBezTo>
                      <a:pt x="278" y="1294"/>
                      <a:pt x="278" y="1294"/>
                      <a:pt x="278" y="1294"/>
                    </a:cubicBezTo>
                    <a:cubicBezTo>
                      <a:pt x="279" y="1294"/>
                      <a:pt x="279" y="1294"/>
                      <a:pt x="279" y="1294"/>
                    </a:cubicBezTo>
                    <a:cubicBezTo>
                      <a:pt x="338" y="1302"/>
                      <a:pt x="338" y="1302"/>
                      <a:pt x="338" y="1302"/>
                    </a:cubicBezTo>
                    <a:cubicBezTo>
                      <a:pt x="342" y="1302"/>
                      <a:pt x="342" y="1302"/>
                      <a:pt x="342" y="1302"/>
                    </a:cubicBezTo>
                    <a:cubicBezTo>
                      <a:pt x="342" y="1301"/>
                      <a:pt x="342" y="1301"/>
                      <a:pt x="342" y="1301"/>
                    </a:cubicBezTo>
                    <a:cubicBezTo>
                      <a:pt x="343" y="1299"/>
                      <a:pt x="343" y="1299"/>
                      <a:pt x="343" y="1299"/>
                    </a:cubicBezTo>
                    <a:cubicBezTo>
                      <a:pt x="350" y="1287"/>
                      <a:pt x="354" y="1279"/>
                      <a:pt x="354" y="1277"/>
                    </a:cubicBezTo>
                    <a:cubicBezTo>
                      <a:pt x="354" y="1275"/>
                      <a:pt x="354" y="1275"/>
                      <a:pt x="354" y="1275"/>
                    </a:cubicBezTo>
                    <a:cubicBezTo>
                      <a:pt x="353" y="1265"/>
                      <a:pt x="357" y="1257"/>
                      <a:pt x="366" y="1251"/>
                    </a:cubicBezTo>
                    <a:cubicBezTo>
                      <a:pt x="374" y="1244"/>
                      <a:pt x="379" y="1238"/>
                      <a:pt x="382" y="1230"/>
                    </a:cubicBezTo>
                    <a:cubicBezTo>
                      <a:pt x="383" y="1229"/>
                      <a:pt x="383" y="1229"/>
                      <a:pt x="383" y="1229"/>
                    </a:cubicBezTo>
                    <a:cubicBezTo>
                      <a:pt x="387" y="1221"/>
                      <a:pt x="397" y="1219"/>
                      <a:pt x="415" y="1224"/>
                    </a:cubicBezTo>
                    <a:cubicBezTo>
                      <a:pt x="416" y="1224"/>
                      <a:pt x="416" y="1224"/>
                      <a:pt x="416" y="1224"/>
                    </a:cubicBezTo>
                    <a:cubicBezTo>
                      <a:pt x="416" y="1224"/>
                      <a:pt x="416" y="1224"/>
                      <a:pt x="416" y="1224"/>
                    </a:cubicBezTo>
                    <a:cubicBezTo>
                      <a:pt x="436" y="1236"/>
                      <a:pt x="436" y="1236"/>
                      <a:pt x="436" y="1236"/>
                    </a:cubicBezTo>
                    <a:cubicBezTo>
                      <a:pt x="503" y="1248"/>
                      <a:pt x="503" y="1248"/>
                      <a:pt x="503" y="1248"/>
                    </a:cubicBezTo>
                    <a:cubicBezTo>
                      <a:pt x="544" y="1245"/>
                      <a:pt x="544" y="1245"/>
                      <a:pt x="544" y="1245"/>
                    </a:cubicBezTo>
                    <a:cubicBezTo>
                      <a:pt x="573" y="1233"/>
                      <a:pt x="573" y="1233"/>
                      <a:pt x="573" y="1233"/>
                    </a:cubicBezTo>
                    <a:cubicBezTo>
                      <a:pt x="579" y="1225"/>
                      <a:pt x="583" y="1222"/>
                      <a:pt x="586" y="1220"/>
                    </a:cubicBezTo>
                    <a:cubicBezTo>
                      <a:pt x="591" y="1219"/>
                      <a:pt x="599" y="1221"/>
                      <a:pt x="607" y="1228"/>
                    </a:cubicBezTo>
                    <a:cubicBezTo>
                      <a:pt x="611" y="1230"/>
                      <a:pt x="611" y="1230"/>
                      <a:pt x="611" y="1230"/>
                    </a:cubicBezTo>
                    <a:cubicBezTo>
                      <a:pt x="616" y="1234"/>
                      <a:pt x="619" y="1240"/>
                      <a:pt x="623" y="1252"/>
                    </a:cubicBezTo>
                    <a:cubicBezTo>
                      <a:pt x="644" y="1267"/>
                      <a:pt x="644" y="1267"/>
                      <a:pt x="644" y="1267"/>
                    </a:cubicBezTo>
                    <a:cubicBezTo>
                      <a:pt x="660" y="1267"/>
                      <a:pt x="660" y="1267"/>
                      <a:pt x="660" y="1267"/>
                    </a:cubicBezTo>
                    <a:cubicBezTo>
                      <a:pt x="661" y="1267"/>
                      <a:pt x="661" y="1267"/>
                      <a:pt x="661" y="1267"/>
                    </a:cubicBezTo>
                    <a:cubicBezTo>
                      <a:pt x="663" y="1267"/>
                      <a:pt x="663" y="1267"/>
                      <a:pt x="663" y="1267"/>
                    </a:cubicBezTo>
                    <a:cubicBezTo>
                      <a:pt x="664" y="1267"/>
                      <a:pt x="664" y="1267"/>
                      <a:pt x="664" y="1267"/>
                    </a:cubicBezTo>
                    <a:cubicBezTo>
                      <a:pt x="686" y="1277"/>
                      <a:pt x="686" y="1277"/>
                      <a:pt x="686" y="1277"/>
                    </a:cubicBezTo>
                    <a:cubicBezTo>
                      <a:pt x="728" y="1274"/>
                      <a:pt x="728" y="1274"/>
                      <a:pt x="728" y="1274"/>
                    </a:cubicBezTo>
                    <a:cubicBezTo>
                      <a:pt x="751" y="1266"/>
                      <a:pt x="751" y="1266"/>
                      <a:pt x="751" y="1266"/>
                    </a:cubicBezTo>
                    <a:cubicBezTo>
                      <a:pt x="811" y="1272"/>
                      <a:pt x="811" y="1272"/>
                      <a:pt x="811" y="1272"/>
                    </a:cubicBezTo>
                    <a:cubicBezTo>
                      <a:pt x="837" y="1264"/>
                      <a:pt x="837" y="1264"/>
                      <a:pt x="837" y="1264"/>
                    </a:cubicBezTo>
                    <a:cubicBezTo>
                      <a:pt x="868" y="1252"/>
                      <a:pt x="868" y="1252"/>
                      <a:pt x="868" y="1252"/>
                    </a:cubicBezTo>
                    <a:cubicBezTo>
                      <a:pt x="874" y="1247"/>
                      <a:pt x="882" y="1244"/>
                      <a:pt x="892" y="1241"/>
                    </a:cubicBezTo>
                    <a:cubicBezTo>
                      <a:pt x="950" y="1241"/>
                      <a:pt x="950" y="1241"/>
                      <a:pt x="950" y="1241"/>
                    </a:cubicBezTo>
                    <a:cubicBezTo>
                      <a:pt x="971" y="1234"/>
                      <a:pt x="971" y="1234"/>
                      <a:pt x="971" y="1234"/>
                    </a:cubicBezTo>
                    <a:cubicBezTo>
                      <a:pt x="980" y="1228"/>
                      <a:pt x="987" y="1225"/>
                      <a:pt x="993" y="1225"/>
                    </a:cubicBezTo>
                    <a:cubicBezTo>
                      <a:pt x="1027" y="1225"/>
                      <a:pt x="1027" y="1225"/>
                      <a:pt x="1027" y="1225"/>
                    </a:cubicBezTo>
                    <a:cubicBezTo>
                      <a:pt x="1043" y="1237"/>
                      <a:pt x="1043" y="1237"/>
                      <a:pt x="1043" y="1237"/>
                    </a:cubicBezTo>
                    <a:cubicBezTo>
                      <a:pt x="1088" y="1246"/>
                      <a:pt x="1088" y="1246"/>
                      <a:pt x="1088" y="1246"/>
                    </a:cubicBezTo>
                    <a:cubicBezTo>
                      <a:pt x="1095" y="1246"/>
                      <a:pt x="1101" y="1252"/>
                      <a:pt x="1112" y="1261"/>
                    </a:cubicBezTo>
                    <a:cubicBezTo>
                      <a:pt x="1131" y="1274"/>
                      <a:pt x="1131" y="1274"/>
                      <a:pt x="1131" y="1274"/>
                    </a:cubicBezTo>
                    <a:cubicBezTo>
                      <a:pt x="1133" y="1276"/>
                      <a:pt x="1133" y="1276"/>
                      <a:pt x="1133" y="1276"/>
                    </a:cubicBezTo>
                    <a:cubicBezTo>
                      <a:pt x="1176" y="1277"/>
                      <a:pt x="1176" y="1277"/>
                      <a:pt x="1176" y="1277"/>
                    </a:cubicBezTo>
                    <a:cubicBezTo>
                      <a:pt x="1176" y="1277"/>
                      <a:pt x="1176" y="1277"/>
                      <a:pt x="1176" y="1277"/>
                    </a:cubicBezTo>
                    <a:cubicBezTo>
                      <a:pt x="1177" y="1277"/>
                      <a:pt x="1177" y="1277"/>
                      <a:pt x="1177" y="1277"/>
                    </a:cubicBezTo>
                    <a:cubicBezTo>
                      <a:pt x="1197" y="1287"/>
                      <a:pt x="1197" y="1287"/>
                      <a:pt x="1197" y="1287"/>
                    </a:cubicBezTo>
                    <a:cubicBezTo>
                      <a:pt x="1224" y="1293"/>
                      <a:pt x="1224" y="1293"/>
                      <a:pt x="1224" y="1293"/>
                    </a:cubicBezTo>
                    <a:cubicBezTo>
                      <a:pt x="1225" y="1293"/>
                      <a:pt x="1225" y="1293"/>
                      <a:pt x="1225" y="1293"/>
                    </a:cubicBezTo>
                    <a:cubicBezTo>
                      <a:pt x="1247" y="1296"/>
                      <a:pt x="1247" y="1296"/>
                      <a:pt x="1247" y="1296"/>
                    </a:cubicBezTo>
                    <a:cubicBezTo>
                      <a:pt x="1253" y="1283"/>
                      <a:pt x="1253" y="1283"/>
                      <a:pt x="1253" y="1283"/>
                    </a:cubicBezTo>
                    <a:cubicBezTo>
                      <a:pt x="1244" y="1262"/>
                      <a:pt x="1244" y="1262"/>
                      <a:pt x="1244" y="1262"/>
                    </a:cubicBezTo>
                    <a:cubicBezTo>
                      <a:pt x="1239" y="1241"/>
                      <a:pt x="1239" y="1241"/>
                      <a:pt x="1239" y="1241"/>
                    </a:cubicBezTo>
                    <a:cubicBezTo>
                      <a:pt x="1239" y="1240"/>
                      <a:pt x="1239" y="1240"/>
                      <a:pt x="1239" y="1240"/>
                    </a:cubicBezTo>
                    <a:cubicBezTo>
                      <a:pt x="1238" y="1240"/>
                      <a:pt x="1238" y="1240"/>
                      <a:pt x="1238" y="1240"/>
                    </a:cubicBezTo>
                    <a:cubicBezTo>
                      <a:pt x="1242" y="1237"/>
                      <a:pt x="1242" y="1237"/>
                      <a:pt x="1242" y="1237"/>
                    </a:cubicBezTo>
                    <a:cubicBezTo>
                      <a:pt x="1256" y="1217"/>
                      <a:pt x="1256" y="1217"/>
                      <a:pt x="1256" y="1217"/>
                    </a:cubicBezTo>
                    <a:cubicBezTo>
                      <a:pt x="1256" y="1216"/>
                      <a:pt x="1256" y="1216"/>
                      <a:pt x="1256" y="1216"/>
                    </a:cubicBezTo>
                    <a:cubicBezTo>
                      <a:pt x="1256" y="1216"/>
                      <a:pt x="1256" y="1216"/>
                      <a:pt x="1256" y="1216"/>
                    </a:cubicBezTo>
                    <a:cubicBezTo>
                      <a:pt x="1257" y="1216"/>
                      <a:pt x="1257" y="1216"/>
                      <a:pt x="1257" y="1216"/>
                    </a:cubicBezTo>
                    <a:cubicBezTo>
                      <a:pt x="1257" y="1215"/>
                      <a:pt x="1257" y="1215"/>
                      <a:pt x="1257" y="1215"/>
                    </a:cubicBezTo>
                    <a:cubicBezTo>
                      <a:pt x="1272" y="1204"/>
                      <a:pt x="1272" y="1204"/>
                      <a:pt x="1272" y="1204"/>
                    </a:cubicBezTo>
                    <a:cubicBezTo>
                      <a:pt x="1272" y="1204"/>
                      <a:pt x="1272" y="1204"/>
                      <a:pt x="1272" y="1204"/>
                    </a:cubicBezTo>
                    <a:cubicBezTo>
                      <a:pt x="1269" y="1198"/>
                      <a:pt x="1269" y="1198"/>
                      <a:pt x="1269" y="1198"/>
                    </a:cubicBezTo>
                    <a:cubicBezTo>
                      <a:pt x="1263" y="1177"/>
                      <a:pt x="1263" y="1177"/>
                      <a:pt x="1263" y="1177"/>
                    </a:cubicBezTo>
                    <a:cubicBezTo>
                      <a:pt x="1263" y="1174"/>
                      <a:pt x="1259" y="1171"/>
                      <a:pt x="1253" y="1167"/>
                    </a:cubicBezTo>
                    <a:cubicBezTo>
                      <a:pt x="1253" y="1167"/>
                      <a:pt x="1253" y="1167"/>
                      <a:pt x="1253" y="1167"/>
                    </a:cubicBezTo>
                    <a:cubicBezTo>
                      <a:pt x="1237" y="1150"/>
                      <a:pt x="1237" y="1150"/>
                      <a:pt x="1237" y="1150"/>
                    </a:cubicBezTo>
                    <a:cubicBezTo>
                      <a:pt x="1217" y="1133"/>
                      <a:pt x="1217" y="1133"/>
                      <a:pt x="1217" y="1133"/>
                    </a:cubicBezTo>
                    <a:cubicBezTo>
                      <a:pt x="1216" y="1131"/>
                      <a:pt x="1216" y="1131"/>
                      <a:pt x="1216" y="1131"/>
                    </a:cubicBezTo>
                    <a:cubicBezTo>
                      <a:pt x="1214" y="1130"/>
                      <a:pt x="1214" y="1130"/>
                      <a:pt x="1214" y="1130"/>
                    </a:cubicBezTo>
                    <a:cubicBezTo>
                      <a:pt x="1215" y="1129"/>
                      <a:pt x="1215" y="1129"/>
                      <a:pt x="1215" y="1129"/>
                    </a:cubicBezTo>
                    <a:cubicBezTo>
                      <a:pt x="1215" y="1127"/>
                      <a:pt x="1215" y="1127"/>
                      <a:pt x="1215" y="1127"/>
                    </a:cubicBezTo>
                    <a:cubicBezTo>
                      <a:pt x="1218" y="1107"/>
                      <a:pt x="1218" y="1107"/>
                      <a:pt x="1218" y="1107"/>
                    </a:cubicBezTo>
                    <a:cubicBezTo>
                      <a:pt x="1218" y="1092"/>
                      <a:pt x="1218" y="1092"/>
                      <a:pt x="1218" y="1092"/>
                    </a:cubicBezTo>
                    <a:cubicBezTo>
                      <a:pt x="1209" y="1067"/>
                      <a:pt x="1209" y="1067"/>
                      <a:pt x="1209" y="1067"/>
                    </a:cubicBezTo>
                    <a:cubicBezTo>
                      <a:pt x="1233" y="1062"/>
                      <a:pt x="1233" y="1062"/>
                      <a:pt x="1233" y="1062"/>
                    </a:cubicBezTo>
                    <a:cubicBezTo>
                      <a:pt x="1245" y="1050"/>
                      <a:pt x="1245" y="1050"/>
                      <a:pt x="1245" y="1050"/>
                    </a:cubicBezTo>
                    <a:cubicBezTo>
                      <a:pt x="1274" y="1050"/>
                      <a:pt x="1274" y="1050"/>
                      <a:pt x="1274" y="1050"/>
                    </a:cubicBezTo>
                    <a:cubicBezTo>
                      <a:pt x="1304" y="1046"/>
                      <a:pt x="1304" y="1046"/>
                      <a:pt x="1304" y="1046"/>
                    </a:cubicBezTo>
                    <a:cubicBezTo>
                      <a:pt x="1305" y="1046"/>
                      <a:pt x="1305" y="1046"/>
                      <a:pt x="1305" y="1046"/>
                    </a:cubicBezTo>
                    <a:cubicBezTo>
                      <a:pt x="1325" y="1048"/>
                      <a:pt x="1325" y="1048"/>
                      <a:pt x="1325" y="1048"/>
                    </a:cubicBezTo>
                    <a:cubicBezTo>
                      <a:pt x="1348" y="1039"/>
                      <a:pt x="1348" y="1039"/>
                      <a:pt x="1348" y="1039"/>
                    </a:cubicBezTo>
                    <a:cubicBezTo>
                      <a:pt x="1374" y="1036"/>
                      <a:pt x="1374" y="1036"/>
                      <a:pt x="1374" y="1036"/>
                    </a:cubicBezTo>
                    <a:cubicBezTo>
                      <a:pt x="1391" y="1029"/>
                      <a:pt x="1391" y="1029"/>
                      <a:pt x="1391" y="1029"/>
                    </a:cubicBezTo>
                    <a:cubicBezTo>
                      <a:pt x="1392" y="1029"/>
                      <a:pt x="1392" y="1029"/>
                      <a:pt x="1392" y="1029"/>
                    </a:cubicBezTo>
                    <a:cubicBezTo>
                      <a:pt x="1438" y="1020"/>
                      <a:pt x="1438" y="1020"/>
                      <a:pt x="1438" y="1020"/>
                    </a:cubicBezTo>
                    <a:cubicBezTo>
                      <a:pt x="1445" y="1013"/>
                      <a:pt x="1445" y="1013"/>
                      <a:pt x="1445" y="1013"/>
                    </a:cubicBezTo>
                    <a:cubicBezTo>
                      <a:pt x="1443" y="1005"/>
                      <a:pt x="1443" y="1005"/>
                      <a:pt x="1443" y="1005"/>
                    </a:cubicBezTo>
                    <a:cubicBezTo>
                      <a:pt x="1435" y="990"/>
                      <a:pt x="1435" y="990"/>
                      <a:pt x="1435" y="990"/>
                    </a:cubicBezTo>
                    <a:cubicBezTo>
                      <a:pt x="1435" y="989"/>
                      <a:pt x="1435" y="989"/>
                      <a:pt x="1435" y="989"/>
                    </a:cubicBezTo>
                    <a:cubicBezTo>
                      <a:pt x="1434" y="988"/>
                      <a:pt x="1434" y="988"/>
                      <a:pt x="1434" y="988"/>
                    </a:cubicBezTo>
                    <a:cubicBezTo>
                      <a:pt x="1434" y="987"/>
                      <a:pt x="1434" y="987"/>
                      <a:pt x="1434" y="987"/>
                    </a:cubicBezTo>
                    <a:cubicBezTo>
                      <a:pt x="1436" y="971"/>
                      <a:pt x="1436" y="971"/>
                      <a:pt x="1436" y="971"/>
                    </a:cubicBezTo>
                    <a:cubicBezTo>
                      <a:pt x="1437" y="970"/>
                      <a:pt x="1437" y="970"/>
                      <a:pt x="1437" y="970"/>
                    </a:cubicBezTo>
                    <a:cubicBezTo>
                      <a:pt x="1437" y="948"/>
                      <a:pt x="1437" y="948"/>
                      <a:pt x="1437" y="948"/>
                    </a:cubicBezTo>
                    <a:cubicBezTo>
                      <a:pt x="1433" y="929"/>
                      <a:pt x="1433" y="929"/>
                      <a:pt x="1433" y="929"/>
                    </a:cubicBezTo>
                    <a:cubicBezTo>
                      <a:pt x="1433" y="929"/>
                      <a:pt x="1433" y="929"/>
                      <a:pt x="1433" y="929"/>
                    </a:cubicBezTo>
                    <a:cubicBezTo>
                      <a:pt x="1433" y="928"/>
                      <a:pt x="1433" y="928"/>
                      <a:pt x="1433" y="928"/>
                    </a:cubicBezTo>
                    <a:cubicBezTo>
                      <a:pt x="1443" y="906"/>
                      <a:pt x="1443" y="906"/>
                      <a:pt x="1443" y="906"/>
                    </a:cubicBezTo>
                    <a:cubicBezTo>
                      <a:pt x="1447" y="897"/>
                      <a:pt x="1453" y="892"/>
                      <a:pt x="1459" y="892"/>
                    </a:cubicBezTo>
                    <a:cubicBezTo>
                      <a:pt x="1486" y="894"/>
                      <a:pt x="1486" y="894"/>
                      <a:pt x="1486" y="894"/>
                    </a:cubicBezTo>
                    <a:cubicBezTo>
                      <a:pt x="1491" y="894"/>
                      <a:pt x="1496" y="892"/>
                      <a:pt x="1501" y="887"/>
                    </a:cubicBezTo>
                    <a:cubicBezTo>
                      <a:pt x="1542" y="832"/>
                      <a:pt x="1542" y="832"/>
                      <a:pt x="1542" y="832"/>
                    </a:cubicBezTo>
                    <a:cubicBezTo>
                      <a:pt x="1542" y="831"/>
                      <a:pt x="1542" y="831"/>
                      <a:pt x="1542" y="831"/>
                    </a:cubicBezTo>
                    <a:cubicBezTo>
                      <a:pt x="1543" y="829"/>
                      <a:pt x="1543" y="829"/>
                      <a:pt x="1543" y="829"/>
                    </a:cubicBezTo>
                    <a:cubicBezTo>
                      <a:pt x="1566" y="811"/>
                      <a:pt x="1566" y="811"/>
                      <a:pt x="1566" y="811"/>
                    </a:cubicBezTo>
                    <a:cubicBezTo>
                      <a:pt x="1568" y="809"/>
                      <a:pt x="1568" y="809"/>
                      <a:pt x="1568" y="809"/>
                    </a:cubicBezTo>
                    <a:cubicBezTo>
                      <a:pt x="1576" y="807"/>
                      <a:pt x="1581" y="804"/>
                      <a:pt x="1585" y="802"/>
                    </a:cubicBezTo>
                    <a:cubicBezTo>
                      <a:pt x="1590" y="797"/>
                      <a:pt x="1590" y="797"/>
                      <a:pt x="1590" y="797"/>
                    </a:cubicBezTo>
                    <a:cubicBezTo>
                      <a:pt x="1597" y="787"/>
                      <a:pt x="1604" y="783"/>
                      <a:pt x="1608" y="783"/>
                    </a:cubicBezTo>
                    <a:cubicBezTo>
                      <a:pt x="1644" y="790"/>
                      <a:pt x="1644" y="790"/>
                      <a:pt x="1644" y="790"/>
                    </a:cubicBezTo>
                    <a:cubicBezTo>
                      <a:pt x="1674" y="776"/>
                      <a:pt x="1674" y="776"/>
                      <a:pt x="1674" y="776"/>
                    </a:cubicBezTo>
                    <a:cubicBezTo>
                      <a:pt x="1674" y="776"/>
                      <a:pt x="1674" y="776"/>
                      <a:pt x="1674" y="776"/>
                    </a:cubicBezTo>
                    <a:cubicBezTo>
                      <a:pt x="1675" y="776"/>
                      <a:pt x="1675" y="776"/>
                      <a:pt x="1675" y="776"/>
                    </a:cubicBezTo>
                    <a:cubicBezTo>
                      <a:pt x="1675" y="776"/>
                      <a:pt x="1675" y="776"/>
                      <a:pt x="1675" y="776"/>
                    </a:cubicBezTo>
                    <a:cubicBezTo>
                      <a:pt x="1676" y="776"/>
                      <a:pt x="1676" y="776"/>
                      <a:pt x="1676" y="776"/>
                    </a:cubicBezTo>
                    <a:cubicBezTo>
                      <a:pt x="1694" y="774"/>
                      <a:pt x="1694" y="774"/>
                      <a:pt x="1694" y="774"/>
                    </a:cubicBezTo>
                    <a:cubicBezTo>
                      <a:pt x="1709" y="767"/>
                      <a:pt x="1709" y="767"/>
                      <a:pt x="1709" y="767"/>
                    </a:cubicBezTo>
                    <a:cubicBezTo>
                      <a:pt x="1709" y="743"/>
                      <a:pt x="1709" y="743"/>
                      <a:pt x="1709" y="743"/>
                    </a:cubicBezTo>
                    <a:cubicBezTo>
                      <a:pt x="1713" y="712"/>
                      <a:pt x="1713" y="712"/>
                      <a:pt x="1713" y="712"/>
                    </a:cubicBezTo>
                    <a:cubicBezTo>
                      <a:pt x="1713" y="711"/>
                      <a:pt x="1713" y="711"/>
                      <a:pt x="1713" y="711"/>
                    </a:cubicBezTo>
                    <a:cubicBezTo>
                      <a:pt x="1713" y="711"/>
                      <a:pt x="1713" y="711"/>
                      <a:pt x="1713" y="711"/>
                    </a:cubicBezTo>
                    <a:cubicBezTo>
                      <a:pt x="1713" y="710"/>
                      <a:pt x="1713" y="710"/>
                      <a:pt x="1713" y="710"/>
                    </a:cubicBezTo>
                    <a:cubicBezTo>
                      <a:pt x="1719" y="702"/>
                      <a:pt x="1719" y="702"/>
                      <a:pt x="1719" y="702"/>
                    </a:cubicBezTo>
                    <a:lnTo>
                      <a:pt x="1719" y="7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9"/>
              <p:cNvSpPr/>
              <p:nvPr/>
            </p:nvSpPr>
            <p:spPr bwMode="auto">
              <a:xfrm>
                <a:off x="1486154" y="2555713"/>
                <a:ext cx="1014509" cy="709391"/>
              </a:xfrm>
              <a:custGeom>
                <a:avLst/>
                <a:gdLst>
                  <a:gd name="T0" fmla="*/ 2147483647 w 1071"/>
                  <a:gd name="T1" fmla="*/ 2147483647 h 769"/>
                  <a:gd name="T2" fmla="*/ 2147483647 w 1071"/>
                  <a:gd name="T3" fmla="*/ 2147483647 h 769"/>
                  <a:gd name="T4" fmla="*/ 2147483647 w 1071"/>
                  <a:gd name="T5" fmla="*/ 2147483647 h 769"/>
                  <a:gd name="T6" fmla="*/ 2147483647 w 1071"/>
                  <a:gd name="T7" fmla="*/ 2147483647 h 769"/>
                  <a:gd name="T8" fmla="*/ 2147483647 w 1071"/>
                  <a:gd name="T9" fmla="*/ 2147483647 h 769"/>
                  <a:gd name="T10" fmla="*/ 2147483647 w 1071"/>
                  <a:gd name="T11" fmla="*/ 2147483647 h 769"/>
                  <a:gd name="T12" fmla="*/ 2147483647 w 1071"/>
                  <a:gd name="T13" fmla="*/ 2147483647 h 769"/>
                  <a:gd name="T14" fmla="*/ 2147483647 w 1071"/>
                  <a:gd name="T15" fmla="*/ 2147483647 h 769"/>
                  <a:gd name="T16" fmla="*/ 2147483647 w 1071"/>
                  <a:gd name="T17" fmla="*/ 2147483647 h 769"/>
                  <a:gd name="T18" fmla="*/ 2147483647 w 1071"/>
                  <a:gd name="T19" fmla="*/ 2147483647 h 769"/>
                  <a:gd name="T20" fmla="*/ 2147483647 w 1071"/>
                  <a:gd name="T21" fmla="*/ 2147483647 h 769"/>
                  <a:gd name="T22" fmla="*/ 2147483647 w 1071"/>
                  <a:gd name="T23" fmla="*/ 2147483647 h 769"/>
                  <a:gd name="T24" fmla="*/ 2147483647 w 1071"/>
                  <a:gd name="T25" fmla="*/ 2147483647 h 769"/>
                  <a:gd name="T26" fmla="*/ 2147483647 w 1071"/>
                  <a:gd name="T27" fmla="*/ 2147483647 h 769"/>
                  <a:gd name="T28" fmla="*/ 2147483647 w 1071"/>
                  <a:gd name="T29" fmla="*/ 2147483647 h 769"/>
                  <a:gd name="T30" fmla="*/ 2147483647 w 1071"/>
                  <a:gd name="T31" fmla="*/ 2147483647 h 769"/>
                  <a:gd name="T32" fmla="*/ 2147483647 w 1071"/>
                  <a:gd name="T33" fmla="*/ 2147483647 h 769"/>
                  <a:gd name="T34" fmla="*/ 2147483647 w 1071"/>
                  <a:gd name="T35" fmla="*/ 2147483647 h 769"/>
                  <a:gd name="T36" fmla="*/ 2147483647 w 1071"/>
                  <a:gd name="T37" fmla="*/ 2147483647 h 769"/>
                  <a:gd name="T38" fmla="*/ 2147483647 w 1071"/>
                  <a:gd name="T39" fmla="*/ 2147483647 h 769"/>
                  <a:gd name="T40" fmla="*/ 2147483647 w 1071"/>
                  <a:gd name="T41" fmla="*/ 2147483647 h 769"/>
                  <a:gd name="T42" fmla="*/ 2147483647 w 1071"/>
                  <a:gd name="T43" fmla="*/ 2147483647 h 769"/>
                  <a:gd name="T44" fmla="*/ 2147483647 w 1071"/>
                  <a:gd name="T45" fmla="*/ 2147483647 h 769"/>
                  <a:gd name="T46" fmla="*/ 2147483647 w 1071"/>
                  <a:gd name="T47" fmla="*/ 2147483647 h 769"/>
                  <a:gd name="T48" fmla="*/ 2147483647 w 1071"/>
                  <a:gd name="T49" fmla="*/ 2147483647 h 769"/>
                  <a:gd name="T50" fmla="*/ 2147483647 w 1071"/>
                  <a:gd name="T51" fmla="*/ 2147483647 h 769"/>
                  <a:gd name="T52" fmla="*/ 2147483647 w 1071"/>
                  <a:gd name="T53" fmla="*/ 2147483647 h 769"/>
                  <a:gd name="T54" fmla="*/ 2147483647 w 1071"/>
                  <a:gd name="T55" fmla="*/ 2147483647 h 769"/>
                  <a:gd name="T56" fmla="*/ 2147483647 w 1071"/>
                  <a:gd name="T57" fmla="*/ 2147483647 h 769"/>
                  <a:gd name="T58" fmla="*/ 2147483647 w 1071"/>
                  <a:gd name="T59" fmla="*/ 2147483647 h 769"/>
                  <a:gd name="T60" fmla="*/ 2147483647 w 1071"/>
                  <a:gd name="T61" fmla="*/ 2147483647 h 769"/>
                  <a:gd name="T62" fmla="*/ 2147483647 w 1071"/>
                  <a:gd name="T63" fmla="*/ 2147483647 h 769"/>
                  <a:gd name="T64" fmla="*/ 2147483647 w 1071"/>
                  <a:gd name="T65" fmla="*/ 2147483647 h 769"/>
                  <a:gd name="T66" fmla="*/ 2147483647 w 1071"/>
                  <a:gd name="T67" fmla="*/ 2147483647 h 769"/>
                  <a:gd name="T68" fmla="*/ 2147483647 w 1071"/>
                  <a:gd name="T69" fmla="*/ 2147483647 h 769"/>
                  <a:gd name="T70" fmla="*/ 2147483647 w 1071"/>
                  <a:gd name="T71" fmla="*/ 2147483647 h 769"/>
                  <a:gd name="T72" fmla="*/ 2147483647 w 1071"/>
                  <a:gd name="T73" fmla="*/ 2147483647 h 769"/>
                  <a:gd name="T74" fmla="*/ 2147483647 w 1071"/>
                  <a:gd name="T75" fmla="*/ 2147483647 h 769"/>
                  <a:gd name="T76" fmla="*/ 2147483647 w 1071"/>
                  <a:gd name="T77" fmla="*/ 2147483647 h 769"/>
                  <a:gd name="T78" fmla="*/ 2147483647 w 1071"/>
                  <a:gd name="T79" fmla="*/ 2147483647 h 769"/>
                  <a:gd name="T80" fmla="*/ 2147483647 w 1071"/>
                  <a:gd name="T81" fmla="*/ 2147483647 h 769"/>
                  <a:gd name="T82" fmla="*/ 2147483647 w 1071"/>
                  <a:gd name="T83" fmla="*/ 2147483647 h 769"/>
                  <a:gd name="T84" fmla="*/ 2147483647 w 1071"/>
                  <a:gd name="T85" fmla="*/ 2147483647 h 769"/>
                  <a:gd name="T86" fmla="*/ 2147483647 w 1071"/>
                  <a:gd name="T87" fmla="*/ 2147483647 h 769"/>
                  <a:gd name="T88" fmla="*/ 2147483647 w 1071"/>
                  <a:gd name="T89" fmla="*/ 2147483647 h 769"/>
                  <a:gd name="T90" fmla="*/ 2147483647 w 1071"/>
                  <a:gd name="T91" fmla="*/ 2147483647 h 769"/>
                  <a:gd name="T92" fmla="*/ 2147483647 w 1071"/>
                  <a:gd name="T93" fmla="*/ 2147483647 h 769"/>
                  <a:gd name="T94" fmla="*/ 2147483647 w 1071"/>
                  <a:gd name="T95" fmla="*/ 2147483647 h 769"/>
                  <a:gd name="T96" fmla="*/ 2147483647 w 1071"/>
                  <a:gd name="T97" fmla="*/ 2147483647 h 769"/>
                  <a:gd name="T98" fmla="*/ 2147483647 w 1071"/>
                  <a:gd name="T99" fmla="*/ 2147483647 h 769"/>
                  <a:gd name="T100" fmla="*/ 2147483647 w 1071"/>
                  <a:gd name="T101" fmla="*/ 2147483647 h 769"/>
                  <a:gd name="T102" fmla="*/ 2147483647 w 1071"/>
                  <a:gd name="T103" fmla="*/ 2147483647 h 769"/>
                  <a:gd name="T104" fmla="*/ 2147483647 w 1071"/>
                  <a:gd name="T105" fmla="*/ 2147483647 h 769"/>
                  <a:gd name="T106" fmla="*/ 2147483647 w 1071"/>
                  <a:gd name="T107" fmla="*/ 2147483647 h 76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071"/>
                  <a:gd name="T163" fmla="*/ 0 h 769"/>
                  <a:gd name="T164" fmla="*/ 1071 w 1071"/>
                  <a:gd name="T165" fmla="*/ 769 h 769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071" h="769">
                    <a:moveTo>
                      <a:pt x="639" y="40"/>
                    </a:moveTo>
                    <a:cubicBezTo>
                      <a:pt x="630" y="47"/>
                      <a:pt x="630" y="47"/>
                      <a:pt x="630" y="47"/>
                    </a:cubicBezTo>
                    <a:cubicBezTo>
                      <a:pt x="630" y="51"/>
                      <a:pt x="632" y="61"/>
                      <a:pt x="635" y="74"/>
                    </a:cubicBezTo>
                    <a:cubicBezTo>
                      <a:pt x="635" y="76"/>
                      <a:pt x="635" y="76"/>
                      <a:pt x="635" y="76"/>
                    </a:cubicBezTo>
                    <a:cubicBezTo>
                      <a:pt x="636" y="77"/>
                      <a:pt x="636" y="77"/>
                      <a:pt x="636" y="77"/>
                    </a:cubicBezTo>
                    <a:cubicBezTo>
                      <a:pt x="635" y="77"/>
                      <a:pt x="635" y="77"/>
                      <a:pt x="635" y="77"/>
                    </a:cubicBezTo>
                    <a:cubicBezTo>
                      <a:pt x="624" y="103"/>
                      <a:pt x="624" y="103"/>
                      <a:pt x="624" y="103"/>
                    </a:cubicBezTo>
                    <a:cubicBezTo>
                      <a:pt x="608" y="109"/>
                      <a:pt x="608" y="109"/>
                      <a:pt x="608" y="109"/>
                    </a:cubicBezTo>
                    <a:cubicBezTo>
                      <a:pt x="605" y="110"/>
                      <a:pt x="605" y="110"/>
                      <a:pt x="605" y="110"/>
                    </a:cubicBezTo>
                    <a:cubicBezTo>
                      <a:pt x="604" y="110"/>
                      <a:pt x="604" y="110"/>
                      <a:pt x="604" y="110"/>
                    </a:cubicBezTo>
                    <a:cubicBezTo>
                      <a:pt x="576" y="98"/>
                      <a:pt x="576" y="98"/>
                      <a:pt x="576" y="98"/>
                    </a:cubicBezTo>
                    <a:cubicBezTo>
                      <a:pt x="575" y="98"/>
                      <a:pt x="575" y="98"/>
                      <a:pt x="575" y="98"/>
                    </a:cubicBezTo>
                    <a:cubicBezTo>
                      <a:pt x="575" y="97"/>
                      <a:pt x="575" y="97"/>
                      <a:pt x="575" y="97"/>
                    </a:cubicBezTo>
                    <a:cubicBezTo>
                      <a:pt x="523" y="49"/>
                      <a:pt x="523" y="49"/>
                      <a:pt x="523" y="49"/>
                    </a:cubicBezTo>
                    <a:cubicBezTo>
                      <a:pt x="503" y="38"/>
                      <a:pt x="503" y="38"/>
                      <a:pt x="503" y="38"/>
                    </a:cubicBezTo>
                    <a:cubicBezTo>
                      <a:pt x="472" y="26"/>
                      <a:pt x="472" y="26"/>
                      <a:pt x="472" y="26"/>
                    </a:cubicBezTo>
                    <a:cubicBezTo>
                      <a:pt x="472" y="25"/>
                      <a:pt x="472" y="25"/>
                      <a:pt x="472" y="25"/>
                    </a:cubicBezTo>
                    <a:cubicBezTo>
                      <a:pt x="472" y="25"/>
                      <a:pt x="472" y="25"/>
                      <a:pt x="472" y="25"/>
                    </a:cubicBezTo>
                    <a:cubicBezTo>
                      <a:pt x="471" y="25"/>
                      <a:pt x="471" y="25"/>
                      <a:pt x="471" y="25"/>
                    </a:cubicBezTo>
                    <a:cubicBezTo>
                      <a:pt x="471" y="25"/>
                      <a:pt x="471" y="25"/>
                      <a:pt x="471" y="25"/>
                    </a:cubicBezTo>
                    <a:cubicBezTo>
                      <a:pt x="456" y="14"/>
                      <a:pt x="456" y="14"/>
                      <a:pt x="456" y="14"/>
                    </a:cubicBezTo>
                    <a:cubicBezTo>
                      <a:pt x="429" y="6"/>
                      <a:pt x="429" y="6"/>
                      <a:pt x="429" y="6"/>
                    </a:cubicBezTo>
                    <a:cubicBezTo>
                      <a:pt x="415" y="7"/>
                      <a:pt x="415" y="7"/>
                      <a:pt x="415" y="7"/>
                    </a:cubicBezTo>
                    <a:cubicBezTo>
                      <a:pt x="414" y="7"/>
                      <a:pt x="414" y="7"/>
                      <a:pt x="414" y="7"/>
                    </a:cubicBezTo>
                    <a:cubicBezTo>
                      <a:pt x="380" y="5"/>
                      <a:pt x="380" y="5"/>
                      <a:pt x="380" y="5"/>
                    </a:cubicBezTo>
                    <a:cubicBezTo>
                      <a:pt x="379" y="5"/>
                      <a:pt x="379" y="5"/>
                      <a:pt x="379" y="5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328" y="8"/>
                      <a:pt x="328" y="8"/>
                      <a:pt x="328" y="8"/>
                    </a:cubicBezTo>
                    <a:cubicBezTo>
                      <a:pt x="322" y="11"/>
                      <a:pt x="313" y="12"/>
                      <a:pt x="303" y="14"/>
                    </a:cubicBezTo>
                    <a:cubicBezTo>
                      <a:pt x="281" y="19"/>
                      <a:pt x="281" y="19"/>
                      <a:pt x="281" y="19"/>
                    </a:cubicBezTo>
                    <a:cubicBezTo>
                      <a:pt x="262" y="25"/>
                      <a:pt x="262" y="25"/>
                      <a:pt x="262" y="25"/>
                    </a:cubicBezTo>
                    <a:cubicBezTo>
                      <a:pt x="261" y="26"/>
                      <a:pt x="261" y="26"/>
                      <a:pt x="261" y="26"/>
                    </a:cubicBezTo>
                    <a:cubicBezTo>
                      <a:pt x="261" y="27"/>
                      <a:pt x="261" y="27"/>
                      <a:pt x="261" y="27"/>
                    </a:cubicBezTo>
                    <a:cubicBezTo>
                      <a:pt x="261" y="26"/>
                      <a:pt x="261" y="26"/>
                      <a:pt x="261" y="26"/>
                    </a:cubicBezTo>
                    <a:cubicBezTo>
                      <a:pt x="237" y="28"/>
                      <a:pt x="237" y="28"/>
                      <a:pt x="237" y="2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10" y="38"/>
                      <a:pt x="210" y="38"/>
                      <a:pt x="210" y="38"/>
                    </a:cubicBezTo>
                    <a:cubicBezTo>
                      <a:pt x="190" y="35"/>
                      <a:pt x="190" y="35"/>
                      <a:pt x="190" y="35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23" y="50"/>
                      <a:pt x="123" y="50"/>
                      <a:pt x="123" y="50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5" y="66"/>
                      <a:pt x="115" y="66"/>
                      <a:pt x="115" y="66"/>
                    </a:cubicBezTo>
                    <a:cubicBezTo>
                      <a:pt x="115" y="86"/>
                      <a:pt x="115" y="86"/>
                      <a:pt x="115" y="86"/>
                    </a:cubicBezTo>
                    <a:cubicBezTo>
                      <a:pt x="112" y="104"/>
                      <a:pt x="112" y="104"/>
                      <a:pt x="112" y="104"/>
                    </a:cubicBezTo>
                    <a:cubicBezTo>
                      <a:pt x="130" y="119"/>
                      <a:pt x="130" y="119"/>
                      <a:pt x="130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46" y="136"/>
                      <a:pt x="146" y="136"/>
                      <a:pt x="146" y="136"/>
                    </a:cubicBezTo>
                    <a:cubicBezTo>
                      <a:pt x="155" y="143"/>
                      <a:pt x="159" y="148"/>
                      <a:pt x="159" y="155"/>
                    </a:cubicBezTo>
                    <a:cubicBezTo>
                      <a:pt x="164" y="171"/>
                      <a:pt x="164" y="171"/>
                      <a:pt x="164" y="171"/>
                    </a:cubicBezTo>
                    <a:cubicBezTo>
                      <a:pt x="172" y="186"/>
                      <a:pt x="172" y="186"/>
                      <a:pt x="172" y="186"/>
                    </a:cubicBezTo>
                    <a:cubicBezTo>
                      <a:pt x="171" y="186"/>
                      <a:pt x="171" y="187"/>
                      <a:pt x="170" y="187"/>
                    </a:cubicBezTo>
                    <a:cubicBezTo>
                      <a:pt x="150" y="202"/>
                      <a:pt x="150" y="202"/>
                      <a:pt x="150" y="202"/>
                    </a:cubicBezTo>
                    <a:cubicBezTo>
                      <a:pt x="136" y="220"/>
                      <a:pt x="136" y="220"/>
                      <a:pt x="136" y="220"/>
                    </a:cubicBezTo>
                    <a:cubicBezTo>
                      <a:pt x="139" y="236"/>
                      <a:pt x="139" y="236"/>
                      <a:pt x="139" y="236"/>
                    </a:cubicBezTo>
                    <a:cubicBezTo>
                      <a:pt x="149" y="258"/>
                      <a:pt x="149" y="258"/>
                      <a:pt x="149" y="258"/>
                    </a:cubicBezTo>
                    <a:cubicBezTo>
                      <a:pt x="150" y="260"/>
                      <a:pt x="150" y="260"/>
                      <a:pt x="150" y="260"/>
                    </a:cubicBezTo>
                    <a:cubicBezTo>
                      <a:pt x="150" y="260"/>
                      <a:pt x="150" y="260"/>
                      <a:pt x="150" y="260"/>
                    </a:cubicBezTo>
                    <a:cubicBezTo>
                      <a:pt x="150" y="261"/>
                      <a:pt x="150" y="261"/>
                      <a:pt x="150" y="261"/>
                    </a:cubicBezTo>
                    <a:cubicBezTo>
                      <a:pt x="148" y="270"/>
                      <a:pt x="148" y="270"/>
                      <a:pt x="148" y="270"/>
                    </a:cubicBezTo>
                    <a:cubicBezTo>
                      <a:pt x="146" y="275"/>
                      <a:pt x="143" y="279"/>
                      <a:pt x="140" y="281"/>
                    </a:cubicBezTo>
                    <a:cubicBezTo>
                      <a:pt x="134" y="287"/>
                      <a:pt x="123" y="287"/>
                      <a:pt x="106" y="281"/>
                    </a:cubicBezTo>
                    <a:cubicBezTo>
                      <a:pt x="80" y="276"/>
                      <a:pt x="80" y="276"/>
                      <a:pt x="80" y="276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8" y="276"/>
                      <a:pt x="78" y="276"/>
                      <a:pt x="78" y="276"/>
                    </a:cubicBezTo>
                    <a:cubicBezTo>
                      <a:pt x="59" y="267"/>
                      <a:pt x="59" y="267"/>
                      <a:pt x="59" y="267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29" y="267"/>
                      <a:pt x="29" y="267"/>
                      <a:pt x="29" y="267"/>
                    </a:cubicBezTo>
                    <a:cubicBezTo>
                      <a:pt x="26" y="319"/>
                      <a:pt x="26" y="319"/>
                      <a:pt x="26" y="319"/>
                    </a:cubicBezTo>
                    <a:cubicBezTo>
                      <a:pt x="25" y="327"/>
                      <a:pt x="20" y="330"/>
                      <a:pt x="13" y="331"/>
                    </a:cubicBezTo>
                    <a:cubicBezTo>
                      <a:pt x="9" y="332"/>
                      <a:pt x="7" y="336"/>
                      <a:pt x="8" y="345"/>
                    </a:cubicBezTo>
                    <a:cubicBezTo>
                      <a:pt x="8" y="346"/>
                      <a:pt x="8" y="346"/>
                      <a:pt x="8" y="346"/>
                    </a:cubicBezTo>
                    <a:cubicBezTo>
                      <a:pt x="7" y="346"/>
                      <a:pt x="7" y="346"/>
                      <a:pt x="7" y="346"/>
                    </a:cubicBezTo>
                    <a:cubicBezTo>
                      <a:pt x="5" y="359"/>
                      <a:pt x="5" y="359"/>
                      <a:pt x="5" y="359"/>
                    </a:cubicBezTo>
                    <a:cubicBezTo>
                      <a:pt x="13" y="366"/>
                      <a:pt x="18" y="371"/>
                      <a:pt x="20" y="375"/>
                    </a:cubicBezTo>
                    <a:cubicBezTo>
                      <a:pt x="25" y="401"/>
                      <a:pt x="25" y="401"/>
                      <a:pt x="25" y="401"/>
                    </a:cubicBezTo>
                    <a:cubicBezTo>
                      <a:pt x="25" y="410"/>
                      <a:pt x="25" y="410"/>
                      <a:pt x="25" y="410"/>
                    </a:cubicBezTo>
                    <a:cubicBezTo>
                      <a:pt x="24" y="415"/>
                      <a:pt x="23" y="420"/>
                      <a:pt x="21" y="424"/>
                    </a:cubicBezTo>
                    <a:cubicBezTo>
                      <a:pt x="14" y="445"/>
                      <a:pt x="14" y="445"/>
                      <a:pt x="14" y="445"/>
                    </a:cubicBezTo>
                    <a:cubicBezTo>
                      <a:pt x="0" y="471"/>
                      <a:pt x="0" y="471"/>
                      <a:pt x="0" y="471"/>
                    </a:cubicBezTo>
                    <a:cubicBezTo>
                      <a:pt x="0" y="477"/>
                      <a:pt x="0" y="477"/>
                      <a:pt x="0" y="477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16" y="507"/>
                      <a:pt x="16" y="507"/>
                      <a:pt x="16" y="507"/>
                    </a:cubicBezTo>
                    <a:cubicBezTo>
                      <a:pt x="20" y="512"/>
                      <a:pt x="22" y="516"/>
                      <a:pt x="23" y="519"/>
                    </a:cubicBezTo>
                    <a:cubicBezTo>
                      <a:pt x="36" y="537"/>
                      <a:pt x="36" y="537"/>
                      <a:pt x="36" y="537"/>
                    </a:cubicBezTo>
                    <a:cubicBezTo>
                      <a:pt x="55" y="558"/>
                      <a:pt x="55" y="558"/>
                      <a:pt x="55" y="558"/>
                    </a:cubicBezTo>
                    <a:cubicBezTo>
                      <a:pt x="62" y="565"/>
                      <a:pt x="67" y="568"/>
                      <a:pt x="70" y="568"/>
                    </a:cubicBezTo>
                    <a:cubicBezTo>
                      <a:pt x="90" y="556"/>
                      <a:pt x="90" y="556"/>
                      <a:pt x="90" y="556"/>
                    </a:cubicBezTo>
                    <a:cubicBezTo>
                      <a:pt x="94" y="553"/>
                      <a:pt x="97" y="550"/>
                      <a:pt x="102" y="550"/>
                    </a:cubicBezTo>
                    <a:cubicBezTo>
                      <a:pt x="106" y="550"/>
                      <a:pt x="113" y="554"/>
                      <a:pt x="122" y="560"/>
                    </a:cubicBezTo>
                    <a:cubicBezTo>
                      <a:pt x="122" y="560"/>
                      <a:pt x="122" y="560"/>
                      <a:pt x="122" y="560"/>
                    </a:cubicBezTo>
                    <a:cubicBezTo>
                      <a:pt x="123" y="560"/>
                      <a:pt x="123" y="560"/>
                      <a:pt x="123" y="560"/>
                    </a:cubicBezTo>
                    <a:cubicBezTo>
                      <a:pt x="123" y="561"/>
                      <a:pt x="123" y="561"/>
                      <a:pt x="123" y="561"/>
                    </a:cubicBezTo>
                    <a:cubicBezTo>
                      <a:pt x="134" y="574"/>
                      <a:pt x="134" y="574"/>
                      <a:pt x="134" y="574"/>
                    </a:cubicBezTo>
                    <a:cubicBezTo>
                      <a:pt x="139" y="586"/>
                      <a:pt x="139" y="586"/>
                      <a:pt x="139" y="586"/>
                    </a:cubicBezTo>
                    <a:cubicBezTo>
                      <a:pt x="143" y="592"/>
                      <a:pt x="143" y="592"/>
                      <a:pt x="143" y="592"/>
                    </a:cubicBezTo>
                    <a:cubicBezTo>
                      <a:pt x="147" y="594"/>
                      <a:pt x="147" y="594"/>
                      <a:pt x="147" y="594"/>
                    </a:cubicBezTo>
                    <a:cubicBezTo>
                      <a:pt x="160" y="603"/>
                      <a:pt x="160" y="603"/>
                      <a:pt x="160" y="603"/>
                    </a:cubicBezTo>
                    <a:cubicBezTo>
                      <a:pt x="168" y="604"/>
                      <a:pt x="168" y="604"/>
                      <a:pt x="168" y="604"/>
                    </a:cubicBezTo>
                    <a:cubicBezTo>
                      <a:pt x="172" y="605"/>
                      <a:pt x="176" y="609"/>
                      <a:pt x="179" y="613"/>
                    </a:cubicBezTo>
                    <a:cubicBezTo>
                      <a:pt x="181" y="616"/>
                      <a:pt x="193" y="620"/>
                      <a:pt x="213" y="625"/>
                    </a:cubicBezTo>
                    <a:cubicBezTo>
                      <a:pt x="214" y="625"/>
                      <a:pt x="214" y="625"/>
                      <a:pt x="214" y="625"/>
                    </a:cubicBezTo>
                    <a:cubicBezTo>
                      <a:pt x="246" y="637"/>
                      <a:pt x="246" y="637"/>
                      <a:pt x="246" y="637"/>
                    </a:cubicBezTo>
                    <a:cubicBezTo>
                      <a:pt x="247" y="637"/>
                      <a:pt x="247" y="637"/>
                      <a:pt x="247" y="637"/>
                    </a:cubicBezTo>
                    <a:cubicBezTo>
                      <a:pt x="248" y="637"/>
                      <a:pt x="248" y="637"/>
                      <a:pt x="248" y="637"/>
                    </a:cubicBezTo>
                    <a:cubicBezTo>
                      <a:pt x="270" y="648"/>
                      <a:pt x="270" y="648"/>
                      <a:pt x="270" y="648"/>
                    </a:cubicBezTo>
                    <a:cubicBezTo>
                      <a:pt x="308" y="657"/>
                      <a:pt x="308" y="657"/>
                      <a:pt x="308" y="657"/>
                    </a:cubicBezTo>
                    <a:cubicBezTo>
                      <a:pt x="309" y="658"/>
                      <a:pt x="309" y="658"/>
                      <a:pt x="309" y="658"/>
                    </a:cubicBezTo>
                    <a:cubicBezTo>
                      <a:pt x="359" y="660"/>
                      <a:pt x="359" y="660"/>
                      <a:pt x="359" y="660"/>
                    </a:cubicBezTo>
                    <a:cubicBezTo>
                      <a:pt x="381" y="652"/>
                      <a:pt x="381" y="652"/>
                      <a:pt x="381" y="652"/>
                    </a:cubicBezTo>
                    <a:cubicBezTo>
                      <a:pt x="401" y="652"/>
                      <a:pt x="401" y="652"/>
                      <a:pt x="401" y="652"/>
                    </a:cubicBezTo>
                    <a:cubicBezTo>
                      <a:pt x="401" y="653"/>
                      <a:pt x="401" y="653"/>
                      <a:pt x="401" y="653"/>
                    </a:cubicBezTo>
                    <a:cubicBezTo>
                      <a:pt x="402" y="654"/>
                      <a:pt x="402" y="654"/>
                      <a:pt x="402" y="654"/>
                    </a:cubicBezTo>
                    <a:cubicBezTo>
                      <a:pt x="419" y="675"/>
                      <a:pt x="419" y="675"/>
                      <a:pt x="419" y="675"/>
                    </a:cubicBezTo>
                    <a:cubicBezTo>
                      <a:pt x="419" y="675"/>
                      <a:pt x="419" y="675"/>
                      <a:pt x="419" y="675"/>
                    </a:cubicBezTo>
                    <a:cubicBezTo>
                      <a:pt x="419" y="676"/>
                      <a:pt x="419" y="676"/>
                      <a:pt x="419" y="676"/>
                    </a:cubicBezTo>
                    <a:cubicBezTo>
                      <a:pt x="429" y="693"/>
                      <a:pt x="429" y="693"/>
                      <a:pt x="429" y="693"/>
                    </a:cubicBezTo>
                    <a:cubicBezTo>
                      <a:pt x="438" y="702"/>
                      <a:pt x="438" y="702"/>
                      <a:pt x="438" y="702"/>
                    </a:cubicBezTo>
                    <a:cubicBezTo>
                      <a:pt x="449" y="708"/>
                      <a:pt x="449" y="708"/>
                      <a:pt x="449" y="708"/>
                    </a:cubicBezTo>
                    <a:cubicBezTo>
                      <a:pt x="451" y="709"/>
                      <a:pt x="451" y="709"/>
                      <a:pt x="451" y="709"/>
                    </a:cubicBezTo>
                    <a:cubicBezTo>
                      <a:pt x="451" y="709"/>
                      <a:pt x="451" y="709"/>
                      <a:pt x="451" y="709"/>
                    </a:cubicBezTo>
                    <a:cubicBezTo>
                      <a:pt x="452" y="710"/>
                      <a:pt x="452" y="710"/>
                      <a:pt x="452" y="710"/>
                    </a:cubicBezTo>
                    <a:cubicBezTo>
                      <a:pt x="461" y="731"/>
                      <a:pt x="461" y="731"/>
                      <a:pt x="461" y="731"/>
                    </a:cubicBezTo>
                    <a:cubicBezTo>
                      <a:pt x="461" y="732"/>
                      <a:pt x="461" y="732"/>
                      <a:pt x="461" y="732"/>
                    </a:cubicBezTo>
                    <a:cubicBezTo>
                      <a:pt x="462" y="732"/>
                      <a:pt x="462" y="732"/>
                      <a:pt x="462" y="732"/>
                    </a:cubicBezTo>
                    <a:cubicBezTo>
                      <a:pt x="462" y="733"/>
                      <a:pt x="462" y="733"/>
                      <a:pt x="462" y="733"/>
                    </a:cubicBezTo>
                    <a:cubicBezTo>
                      <a:pt x="467" y="756"/>
                      <a:pt x="467" y="756"/>
                      <a:pt x="467" y="756"/>
                    </a:cubicBezTo>
                    <a:cubicBezTo>
                      <a:pt x="482" y="762"/>
                      <a:pt x="482" y="762"/>
                      <a:pt x="482" y="762"/>
                    </a:cubicBezTo>
                    <a:cubicBezTo>
                      <a:pt x="483" y="762"/>
                      <a:pt x="483" y="762"/>
                      <a:pt x="483" y="762"/>
                    </a:cubicBezTo>
                    <a:cubicBezTo>
                      <a:pt x="484" y="762"/>
                      <a:pt x="484" y="762"/>
                      <a:pt x="484" y="762"/>
                    </a:cubicBezTo>
                    <a:cubicBezTo>
                      <a:pt x="484" y="762"/>
                      <a:pt x="484" y="762"/>
                      <a:pt x="484" y="762"/>
                    </a:cubicBezTo>
                    <a:cubicBezTo>
                      <a:pt x="496" y="769"/>
                      <a:pt x="496" y="769"/>
                      <a:pt x="496" y="769"/>
                    </a:cubicBezTo>
                    <a:cubicBezTo>
                      <a:pt x="512" y="766"/>
                      <a:pt x="512" y="766"/>
                      <a:pt x="512" y="766"/>
                    </a:cubicBezTo>
                    <a:cubicBezTo>
                      <a:pt x="516" y="750"/>
                      <a:pt x="516" y="750"/>
                      <a:pt x="516" y="750"/>
                    </a:cubicBezTo>
                    <a:cubicBezTo>
                      <a:pt x="516" y="749"/>
                      <a:pt x="516" y="749"/>
                      <a:pt x="516" y="749"/>
                    </a:cubicBezTo>
                    <a:cubicBezTo>
                      <a:pt x="517" y="748"/>
                      <a:pt x="517" y="748"/>
                      <a:pt x="517" y="748"/>
                    </a:cubicBezTo>
                    <a:cubicBezTo>
                      <a:pt x="535" y="730"/>
                      <a:pt x="535" y="730"/>
                      <a:pt x="535" y="730"/>
                    </a:cubicBezTo>
                    <a:cubicBezTo>
                      <a:pt x="555" y="735"/>
                      <a:pt x="555" y="735"/>
                      <a:pt x="555" y="735"/>
                    </a:cubicBezTo>
                    <a:cubicBezTo>
                      <a:pt x="555" y="737"/>
                      <a:pt x="555" y="737"/>
                      <a:pt x="555" y="737"/>
                    </a:cubicBezTo>
                    <a:cubicBezTo>
                      <a:pt x="565" y="758"/>
                      <a:pt x="565" y="758"/>
                      <a:pt x="565" y="758"/>
                    </a:cubicBezTo>
                    <a:cubicBezTo>
                      <a:pt x="585" y="751"/>
                      <a:pt x="585" y="751"/>
                      <a:pt x="585" y="751"/>
                    </a:cubicBezTo>
                    <a:cubicBezTo>
                      <a:pt x="587" y="731"/>
                      <a:pt x="587" y="731"/>
                      <a:pt x="587" y="731"/>
                    </a:cubicBezTo>
                    <a:cubicBezTo>
                      <a:pt x="587" y="730"/>
                      <a:pt x="587" y="730"/>
                      <a:pt x="587" y="730"/>
                    </a:cubicBezTo>
                    <a:cubicBezTo>
                      <a:pt x="587" y="729"/>
                      <a:pt x="587" y="729"/>
                      <a:pt x="587" y="729"/>
                    </a:cubicBezTo>
                    <a:cubicBezTo>
                      <a:pt x="588" y="728"/>
                      <a:pt x="588" y="728"/>
                      <a:pt x="588" y="728"/>
                    </a:cubicBezTo>
                    <a:cubicBezTo>
                      <a:pt x="601" y="720"/>
                      <a:pt x="601" y="720"/>
                      <a:pt x="601" y="720"/>
                    </a:cubicBezTo>
                    <a:cubicBezTo>
                      <a:pt x="598" y="691"/>
                      <a:pt x="598" y="691"/>
                      <a:pt x="598" y="691"/>
                    </a:cubicBezTo>
                    <a:cubicBezTo>
                      <a:pt x="598" y="689"/>
                      <a:pt x="598" y="689"/>
                      <a:pt x="598" y="689"/>
                    </a:cubicBezTo>
                    <a:cubicBezTo>
                      <a:pt x="598" y="688"/>
                      <a:pt x="598" y="688"/>
                      <a:pt x="598" y="688"/>
                    </a:cubicBezTo>
                    <a:cubicBezTo>
                      <a:pt x="598" y="688"/>
                      <a:pt x="598" y="688"/>
                      <a:pt x="598" y="688"/>
                    </a:cubicBezTo>
                    <a:cubicBezTo>
                      <a:pt x="614" y="655"/>
                      <a:pt x="614" y="655"/>
                      <a:pt x="614" y="655"/>
                    </a:cubicBezTo>
                    <a:cubicBezTo>
                      <a:pt x="630" y="649"/>
                      <a:pt x="630" y="649"/>
                      <a:pt x="630" y="649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39" y="619"/>
                      <a:pt x="639" y="619"/>
                      <a:pt x="639" y="619"/>
                    </a:cubicBezTo>
                    <a:cubicBezTo>
                      <a:pt x="638" y="605"/>
                      <a:pt x="638" y="605"/>
                      <a:pt x="638" y="605"/>
                    </a:cubicBezTo>
                    <a:cubicBezTo>
                      <a:pt x="630" y="577"/>
                      <a:pt x="630" y="577"/>
                      <a:pt x="630" y="577"/>
                    </a:cubicBezTo>
                    <a:cubicBezTo>
                      <a:pt x="630" y="577"/>
                      <a:pt x="630" y="577"/>
                      <a:pt x="630" y="577"/>
                    </a:cubicBezTo>
                    <a:cubicBezTo>
                      <a:pt x="630" y="575"/>
                      <a:pt x="630" y="575"/>
                      <a:pt x="630" y="575"/>
                    </a:cubicBezTo>
                    <a:cubicBezTo>
                      <a:pt x="632" y="555"/>
                      <a:pt x="632" y="555"/>
                      <a:pt x="632" y="555"/>
                    </a:cubicBezTo>
                    <a:cubicBezTo>
                      <a:pt x="632" y="552"/>
                      <a:pt x="632" y="552"/>
                      <a:pt x="632" y="552"/>
                    </a:cubicBezTo>
                    <a:cubicBezTo>
                      <a:pt x="634" y="550"/>
                      <a:pt x="634" y="550"/>
                      <a:pt x="634" y="550"/>
                    </a:cubicBezTo>
                    <a:cubicBezTo>
                      <a:pt x="645" y="537"/>
                      <a:pt x="645" y="537"/>
                      <a:pt x="645" y="537"/>
                    </a:cubicBezTo>
                    <a:cubicBezTo>
                      <a:pt x="647" y="535"/>
                      <a:pt x="647" y="535"/>
                      <a:pt x="647" y="535"/>
                    </a:cubicBezTo>
                    <a:cubicBezTo>
                      <a:pt x="650" y="535"/>
                      <a:pt x="650" y="535"/>
                      <a:pt x="650" y="535"/>
                    </a:cubicBezTo>
                    <a:cubicBezTo>
                      <a:pt x="678" y="540"/>
                      <a:pt x="678" y="540"/>
                      <a:pt x="678" y="540"/>
                    </a:cubicBezTo>
                    <a:cubicBezTo>
                      <a:pt x="680" y="540"/>
                      <a:pt x="680" y="540"/>
                      <a:pt x="680" y="540"/>
                    </a:cubicBezTo>
                    <a:cubicBezTo>
                      <a:pt x="703" y="546"/>
                      <a:pt x="703" y="546"/>
                      <a:pt x="703" y="546"/>
                    </a:cubicBezTo>
                    <a:cubicBezTo>
                      <a:pt x="723" y="540"/>
                      <a:pt x="723" y="540"/>
                      <a:pt x="723" y="540"/>
                    </a:cubicBezTo>
                    <a:cubicBezTo>
                      <a:pt x="734" y="563"/>
                      <a:pt x="734" y="563"/>
                      <a:pt x="734" y="563"/>
                    </a:cubicBezTo>
                    <a:cubicBezTo>
                      <a:pt x="735" y="564"/>
                      <a:pt x="735" y="564"/>
                      <a:pt x="735" y="564"/>
                    </a:cubicBezTo>
                    <a:cubicBezTo>
                      <a:pt x="735" y="581"/>
                      <a:pt x="735" y="581"/>
                      <a:pt x="735" y="581"/>
                    </a:cubicBezTo>
                    <a:cubicBezTo>
                      <a:pt x="739" y="597"/>
                      <a:pt x="739" y="597"/>
                      <a:pt x="739" y="597"/>
                    </a:cubicBezTo>
                    <a:cubicBezTo>
                      <a:pt x="741" y="603"/>
                      <a:pt x="745" y="607"/>
                      <a:pt x="749" y="609"/>
                    </a:cubicBezTo>
                    <a:cubicBezTo>
                      <a:pt x="751" y="609"/>
                      <a:pt x="751" y="609"/>
                      <a:pt x="751" y="609"/>
                    </a:cubicBezTo>
                    <a:cubicBezTo>
                      <a:pt x="761" y="611"/>
                      <a:pt x="766" y="615"/>
                      <a:pt x="767" y="621"/>
                    </a:cubicBezTo>
                    <a:cubicBezTo>
                      <a:pt x="768" y="626"/>
                      <a:pt x="772" y="634"/>
                      <a:pt x="780" y="642"/>
                    </a:cubicBezTo>
                    <a:cubicBezTo>
                      <a:pt x="789" y="656"/>
                      <a:pt x="789" y="656"/>
                      <a:pt x="789" y="656"/>
                    </a:cubicBezTo>
                    <a:cubicBezTo>
                      <a:pt x="789" y="656"/>
                      <a:pt x="789" y="656"/>
                      <a:pt x="789" y="656"/>
                    </a:cubicBezTo>
                    <a:cubicBezTo>
                      <a:pt x="789" y="657"/>
                      <a:pt x="789" y="657"/>
                      <a:pt x="789" y="657"/>
                    </a:cubicBezTo>
                    <a:cubicBezTo>
                      <a:pt x="796" y="669"/>
                      <a:pt x="796" y="669"/>
                      <a:pt x="796" y="669"/>
                    </a:cubicBezTo>
                    <a:cubicBezTo>
                      <a:pt x="805" y="668"/>
                      <a:pt x="805" y="668"/>
                      <a:pt x="805" y="668"/>
                    </a:cubicBezTo>
                    <a:cubicBezTo>
                      <a:pt x="823" y="652"/>
                      <a:pt x="823" y="652"/>
                      <a:pt x="823" y="652"/>
                    </a:cubicBezTo>
                    <a:cubicBezTo>
                      <a:pt x="835" y="676"/>
                      <a:pt x="835" y="676"/>
                      <a:pt x="835" y="676"/>
                    </a:cubicBezTo>
                    <a:cubicBezTo>
                      <a:pt x="858" y="683"/>
                      <a:pt x="858" y="683"/>
                      <a:pt x="858" y="683"/>
                    </a:cubicBezTo>
                    <a:cubicBezTo>
                      <a:pt x="859" y="683"/>
                      <a:pt x="859" y="683"/>
                      <a:pt x="859" y="683"/>
                    </a:cubicBezTo>
                    <a:cubicBezTo>
                      <a:pt x="860" y="684"/>
                      <a:pt x="860" y="684"/>
                      <a:pt x="860" y="684"/>
                    </a:cubicBezTo>
                    <a:cubicBezTo>
                      <a:pt x="872" y="706"/>
                      <a:pt x="872" y="706"/>
                      <a:pt x="872" y="706"/>
                    </a:cubicBezTo>
                    <a:cubicBezTo>
                      <a:pt x="877" y="709"/>
                      <a:pt x="877" y="709"/>
                      <a:pt x="877" y="709"/>
                    </a:cubicBezTo>
                    <a:cubicBezTo>
                      <a:pt x="878" y="689"/>
                      <a:pt x="878" y="689"/>
                      <a:pt x="878" y="689"/>
                    </a:cubicBezTo>
                    <a:cubicBezTo>
                      <a:pt x="878" y="688"/>
                      <a:pt x="878" y="688"/>
                      <a:pt x="878" y="688"/>
                    </a:cubicBezTo>
                    <a:cubicBezTo>
                      <a:pt x="878" y="684"/>
                      <a:pt x="878" y="684"/>
                      <a:pt x="878" y="684"/>
                    </a:cubicBezTo>
                    <a:cubicBezTo>
                      <a:pt x="924" y="683"/>
                      <a:pt x="924" y="683"/>
                      <a:pt x="924" y="683"/>
                    </a:cubicBezTo>
                    <a:cubicBezTo>
                      <a:pt x="925" y="679"/>
                      <a:pt x="925" y="679"/>
                      <a:pt x="925" y="679"/>
                    </a:cubicBezTo>
                    <a:cubicBezTo>
                      <a:pt x="927" y="677"/>
                      <a:pt x="927" y="673"/>
                      <a:pt x="924" y="670"/>
                    </a:cubicBezTo>
                    <a:cubicBezTo>
                      <a:pt x="921" y="663"/>
                      <a:pt x="920" y="658"/>
                      <a:pt x="919" y="651"/>
                    </a:cubicBezTo>
                    <a:cubicBezTo>
                      <a:pt x="918" y="642"/>
                      <a:pt x="919" y="636"/>
                      <a:pt x="921" y="634"/>
                    </a:cubicBezTo>
                    <a:cubicBezTo>
                      <a:pt x="924" y="630"/>
                      <a:pt x="927" y="630"/>
                      <a:pt x="932" y="631"/>
                    </a:cubicBezTo>
                    <a:cubicBezTo>
                      <a:pt x="951" y="637"/>
                      <a:pt x="951" y="637"/>
                      <a:pt x="951" y="637"/>
                    </a:cubicBezTo>
                    <a:cubicBezTo>
                      <a:pt x="953" y="623"/>
                      <a:pt x="953" y="623"/>
                      <a:pt x="953" y="623"/>
                    </a:cubicBezTo>
                    <a:cubicBezTo>
                      <a:pt x="918" y="607"/>
                      <a:pt x="918" y="607"/>
                      <a:pt x="918" y="607"/>
                    </a:cubicBezTo>
                    <a:cubicBezTo>
                      <a:pt x="916" y="607"/>
                      <a:pt x="916" y="607"/>
                      <a:pt x="916" y="607"/>
                    </a:cubicBezTo>
                    <a:cubicBezTo>
                      <a:pt x="915" y="605"/>
                      <a:pt x="915" y="605"/>
                      <a:pt x="915" y="605"/>
                    </a:cubicBezTo>
                    <a:cubicBezTo>
                      <a:pt x="915" y="604"/>
                      <a:pt x="915" y="604"/>
                      <a:pt x="915" y="604"/>
                    </a:cubicBezTo>
                    <a:cubicBezTo>
                      <a:pt x="915" y="603"/>
                      <a:pt x="915" y="603"/>
                      <a:pt x="915" y="603"/>
                    </a:cubicBezTo>
                    <a:cubicBezTo>
                      <a:pt x="910" y="561"/>
                      <a:pt x="910" y="561"/>
                      <a:pt x="910" y="561"/>
                    </a:cubicBezTo>
                    <a:cubicBezTo>
                      <a:pt x="911" y="535"/>
                      <a:pt x="911" y="535"/>
                      <a:pt x="911" y="535"/>
                    </a:cubicBezTo>
                    <a:cubicBezTo>
                      <a:pt x="911" y="531"/>
                      <a:pt x="911" y="531"/>
                      <a:pt x="911" y="531"/>
                    </a:cubicBezTo>
                    <a:cubicBezTo>
                      <a:pt x="911" y="529"/>
                      <a:pt x="911" y="529"/>
                      <a:pt x="911" y="529"/>
                    </a:cubicBezTo>
                    <a:cubicBezTo>
                      <a:pt x="969" y="537"/>
                      <a:pt x="969" y="537"/>
                      <a:pt x="969" y="537"/>
                    </a:cubicBezTo>
                    <a:cubicBezTo>
                      <a:pt x="983" y="523"/>
                      <a:pt x="983" y="523"/>
                      <a:pt x="983" y="523"/>
                    </a:cubicBezTo>
                    <a:cubicBezTo>
                      <a:pt x="987" y="518"/>
                      <a:pt x="986" y="514"/>
                      <a:pt x="983" y="512"/>
                    </a:cubicBezTo>
                    <a:cubicBezTo>
                      <a:pt x="969" y="507"/>
                      <a:pt x="961" y="501"/>
                      <a:pt x="961" y="495"/>
                    </a:cubicBezTo>
                    <a:cubicBezTo>
                      <a:pt x="961" y="491"/>
                      <a:pt x="962" y="487"/>
                      <a:pt x="968" y="485"/>
                    </a:cubicBezTo>
                    <a:cubicBezTo>
                      <a:pt x="992" y="461"/>
                      <a:pt x="992" y="461"/>
                      <a:pt x="992" y="461"/>
                    </a:cubicBezTo>
                    <a:cubicBezTo>
                      <a:pt x="1018" y="460"/>
                      <a:pt x="1018" y="460"/>
                      <a:pt x="1018" y="460"/>
                    </a:cubicBezTo>
                    <a:cubicBezTo>
                      <a:pt x="1032" y="436"/>
                      <a:pt x="1032" y="436"/>
                      <a:pt x="1032" y="436"/>
                    </a:cubicBezTo>
                    <a:cubicBezTo>
                      <a:pt x="1032" y="414"/>
                      <a:pt x="1032" y="414"/>
                      <a:pt x="1032" y="414"/>
                    </a:cubicBezTo>
                    <a:cubicBezTo>
                      <a:pt x="1052" y="410"/>
                      <a:pt x="1052" y="410"/>
                      <a:pt x="1052" y="410"/>
                    </a:cubicBezTo>
                    <a:cubicBezTo>
                      <a:pt x="1057" y="394"/>
                      <a:pt x="1061" y="386"/>
                      <a:pt x="1063" y="383"/>
                    </a:cubicBezTo>
                    <a:cubicBezTo>
                      <a:pt x="1071" y="365"/>
                      <a:pt x="1071" y="365"/>
                      <a:pt x="1071" y="365"/>
                    </a:cubicBezTo>
                    <a:cubicBezTo>
                      <a:pt x="1056" y="338"/>
                      <a:pt x="1056" y="338"/>
                      <a:pt x="1056" y="338"/>
                    </a:cubicBezTo>
                    <a:cubicBezTo>
                      <a:pt x="1056" y="337"/>
                      <a:pt x="1056" y="337"/>
                      <a:pt x="1056" y="337"/>
                    </a:cubicBezTo>
                    <a:cubicBezTo>
                      <a:pt x="1056" y="337"/>
                      <a:pt x="1056" y="337"/>
                      <a:pt x="1056" y="337"/>
                    </a:cubicBezTo>
                    <a:cubicBezTo>
                      <a:pt x="1056" y="336"/>
                      <a:pt x="1056" y="336"/>
                      <a:pt x="1056" y="336"/>
                    </a:cubicBezTo>
                    <a:cubicBezTo>
                      <a:pt x="1047" y="300"/>
                      <a:pt x="1047" y="300"/>
                      <a:pt x="1047" y="300"/>
                    </a:cubicBezTo>
                    <a:cubicBezTo>
                      <a:pt x="1047" y="299"/>
                      <a:pt x="1047" y="299"/>
                      <a:pt x="1047" y="299"/>
                    </a:cubicBezTo>
                    <a:cubicBezTo>
                      <a:pt x="1040" y="262"/>
                      <a:pt x="1040" y="262"/>
                      <a:pt x="1040" y="262"/>
                    </a:cubicBezTo>
                    <a:cubicBezTo>
                      <a:pt x="1028" y="241"/>
                      <a:pt x="1028" y="241"/>
                      <a:pt x="1028" y="241"/>
                    </a:cubicBezTo>
                    <a:cubicBezTo>
                      <a:pt x="1009" y="222"/>
                      <a:pt x="1009" y="222"/>
                      <a:pt x="1009" y="222"/>
                    </a:cubicBezTo>
                    <a:cubicBezTo>
                      <a:pt x="1009" y="221"/>
                      <a:pt x="1009" y="221"/>
                      <a:pt x="1009" y="221"/>
                    </a:cubicBezTo>
                    <a:cubicBezTo>
                      <a:pt x="1009" y="220"/>
                      <a:pt x="1009" y="220"/>
                      <a:pt x="1009" y="220"/>
                    </a:cubicBezTo>
                    <a:cubicBezTo>
                      <a:pt x="1008" y="219"/>
                      <a:pt x="1008" y="219"/>
                      <a:pt x="1008" y="219"/>
                    </a:cubicBezTo>
                    <a:cubicBezTo>
                      <a:pt x="1007" y="199"/>
                      <a:pt x="1007" y="199"/>
                      <a:pt x="1007" y="199"/>
                    </a:cubicBezTo>
                    <a:cubicBezTo>
                      <a:pt x="972" y="210"/>
                      <a:pt x="972" y="210"/>
                      <a:pt x="972" y="210"/>
                    </a:cubicBezTo>
                    <a:cubicBezTo>
                      <a:pt x="971" y="208"/>
                      <a:pt x="971" y="208"/>
                      <a:pt x="971" y="208"/>
                    </a:cubicBezTo>
                    <a:cubicBezTo>
                      <a:pt x="955" y="191"/>
                      <a:pt x="955" y="191"/>
                      <a:pt x="955" y="191"/>
                    </a:cubicBezTo>
                    <a:cubicBezTo>
                      <a:pt x="908" y="155"/>
                      <a:pt x="908" y="155"/>
                      <a:pt x="908" y="155"/>
                    </a:cubicBezTo>
                    <a:cubicBezTo>
                      <a:pt x="906" y="155"/>
                      <a:pt x="906" y="155"/>
                      <a:pt x="906" y="155"/>
                    </a:cubicBezTo>
                    <a:cubicBezTo>
                      <a:pt x="889" y="131"/>
                      <a:pt x="889" y="131"/>
                      <a:pt x="889" y="131"/>
                    </a:cubicBezTo>
                    <a:cubicBezTo>
                      <a:pt x="877" y="124"/>
                      <a:pt x="877" y="124"/>
                      <a:pt x="877" y="124"/>
                    </a:cubicBezTo>
                    <a:cubicBezTo>
                      <a:pt x="870" y="136"/>
                      <a:pt x="870" y="136"/>
                      <a:pt x="870" y="136"/>
                    </a:cubicBezTo>
                    <a:cubicBezTo>
                      <a:pt x="870" y="138"/>
                      <a:pt x="870" y="138"/>
                      <a:pt x="870" y="138"/>
                    </a:cubicBezTo>
                    <a:cubicBezTo>
                      <a:pt x="868" y="139"/>
                      <a:pt x="868" y="139"/>
                      <a:pt x="868" y="139"/>
                    </a:cubicBezTo>
                    <a:cubicBezTo>
                      <a:pt x="867" y="139"/>
                      <a:pt x="867" y="139"/>
                      <a:pt x="867" y="139"/>
                    </a:cubicBezTo>
                    <a:cubicBezTo>
                      <a:pt x="865" y="139"/>
                      <a:pt x="865" y="139"/>
                      <a:pt x="865" y="139"/>
                    </a:cubicBezTo>
                    <a:cubicBezTo>
                      <a:pt x="851" y="140"/>
                      <a:pt x="851" y="140"/>
                      <a:pt x="851" y="140"/>
                    </a:cubicBezTo>
                    <a:cubicBezTo>
                      <a:pt x="848" y="141"/>
                      <a:pt x="848" y="141"/>
                      <a:pt x="848" y="141"/>
                    </a:cubicBezTo>
                    <a:cubicBezTo>
                      <a:pt x="847" y="141"/>
                      <a:pt x="847" y="141"/>
                      <a:pt x="847" y="141"/>
                    </a:cubicBezTo>
                    <a:cubicBezTo>
                      <a:pt x="813" y="103"/>
                      <a:pt x="813" y="103"/>
                      <a:pt x="813" y="103"/>
                    </a:cubicBezTo>
                    <a:cubicBezTo>
                      <a:pt x="805" y="100"/>
                      <a:pt x="798" y="92"/>
                      <a:pt x="787" y="82"/>
                    </a:cubicBezTo>
                    <a:cubicBezTo>
                      <a:pt x="771" y="70"/>
                      <a:pt x="771" y="70"/>
                      <a:pt x="771" y="70"/>
                    </a:cubicBezTo>
                    <a:cubicBezTo>
                      <a:pt x="770" y="69"/>
                      <a:pt x="770" y="69"/>
                      <a:pt x="770" y="69"/>
                    </a:cubicBezTo>
                    <a:cubicBezTo>
                      <a:pt x="752" y="59"/>
                      <a:pt x="752" y="59"/>
                      <a:pt x="752" y="59"/>
                    </a:cubicBezTo>
                    <a:cubicBezTo>
                      <a:pt x="742" y="67"/>
                      <a:pt x="742" y="67"/>
                      <a:pt x="742" y="67"/>
                    </a:cubicBezTo>
                    <a:cubicBezTo>
                      <a:pt x="741" y="69"/>
                      <a:pt x="741" y="69"/>
                      <a:pt x="741" y="69"/>
                    </a:cubicBezTo>
                    <a:cubicBezTo>
                      <a:pt x="740" y="68"/>
                      <a:pt x="740" y="68"/>
                      <a:pt x="740" y="68"/>
                    </a:cubicBezTo>
                    <a:cubicBezTo>
                      <a:pt x="739" y="68"/>
                      <a:pt x="739" y="68"/>
                      <a:pt x="739" y="68"/>
                    </a:cubicBezTo>
                    <a:cubicBezTo>
                      <a:pt x="729" y="66"/>
                      <a:pt x="729" y="66"/>
                      <a:pt x="729" y="66"/>
                    </a:cubicBezTo>
                    <a:cubicBezTo>
                      <a:pt x="719" y="71"/>
                      <a:pt x="719" y="71"/>
                      <a:pt x="719" y="71"/>
                    </a:cubicBezTo>
                    <a:cubicBezTo>
                      <a:pt x="718" y="72"/>
                      <a:pt x="718" y="72"/>
                      <a:pt x="718" y="72"/>
                    </a:cubicBezTo>
                    <a:cubicBezTo>
                      <a:pt x="716" y="73"/>
                      <a:pt x="716" y="73"/>
                      <a:pt x="716" y="73"/>
                    </a:cubicBezTo>
                    <a:cubicBezTo>
                      <a:pt x="715" y="73"/>
                      <a:pt x="715" y="73"/>
                      <a:pt x="715" y="73"/>
                    </a:cubicBezTo>
                    <a:cubicBezTo>
                      <a:pt x="701" y="76"/>
                      <a:pt x="701" y="76"/>
                      <a:pt x="701" y="76"/>
                    </a:cubicBezTo>
                    <a:cubicBezTo>
                      <a:pt x="681" y="64"/>
                      <a:pt x="661" y="52"/>
                      <a:pt x="639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10"/>
              <p:cNvSpPr/>
              <p:nvPr/>
            </p:nvSpPr>
            <p:spPr bwMode="auto">
              <a:xfrm>
                <a:off x="2068501" y="3053478"/>
                <a:ext cx="878117" cy="751119"/>
              </a:xfrm>
              <a:custGeom>
                <a:avLst/>
                <a:gdLst>
                  <a:gd name="T0" fmla="*/ 2147483647 w 928"/>
                  <a:gd name="T1" fmla="*/ 2147483647 h 814"/>
                  <a:gd name="T2" fmla="*/ 2147483647 w 928"/>
                  <a:gd name="T3" fmla="*/ 2147483647 h 814"/>
                  <a:gd name="T4" fmla="*/ 2147483647 w 928"/>
                  <a:gd name="T5" fmla="*/ 2147483647 h 814"/>
                  <a:gd name="T6" fmla="*/ 2147483647 w 928"/>
                  <a:gd name="T7" fmla="*/ 2147483647 h 814"/>
                  <a:gd name="T8" fmla="*/ 2147483647 w 928"/>
                  <a:gd name="T9" fmla="*/ 2147483647 h 814"/>
                  <a:gd name="T10" fmla="*/ 2147483647 w 928"/>
                  <a:gd name="T11" fmla="*/ 2147483647 h 814"/>
                  <a:gd name="T12" fmla="*/ 2147483647 w 928"/>
                  <a:gd name="T13" fmla="*/ 2147483647 h 814"/>
                  <a:gd name="T14" fmla="*/ 2147483647 w 928"/>
                  <a:gd name="T15" fmla="*/ 2147483647 h 814"/>
                  <a:gd name="T16" fmla="*/ 2147483647 w 928"/>
                  <a:gd name="T17" fmla="*/ 2147483647 h 814"/>
                  <a:gd name="T18" fmla="*/ 2147483647 w 928"/>
                  <a:gd name="T19" fmla="*/ 2147483647 h 814"/>
                  <a:gd name="T20" fmla="*/ 2147483647 w 928"/>
                  <a:gd name="T21" fmla="*/ 2147483647 h 814"/>
                  <a:gd name="T22" fmla="*/ 2147483647 w 928"/>
                  <a:gd name="T23" fmla="*/ 2147483647 h 814"/>
                  <a:gd name="T24" fmla="*/ 2147483647 w 928"/>
                  <a:gd name="T25" fmla="*/ 2147483647 h 814"/>
                  <a:gd name="T26" fmla="*/ 2147483647 w 928"/>
                  <a:gd name="T27" fmla="*/ 2147483647 h 814"/>
                  <a:gd name="T28" fmla="*/ 2147483647 w 928"/>
                  <a:gd name="T29" fmla="*/ 2147483647 h 814"/>
                  <a:gd name="T30" fmla="*/ 2147483647 w 928"/>
                  <a:gd name="T31" fmla="*/ 2147483647 h 814"/>
                  <a:gd name="T32" fmla="*/ 2147483647 w 928"/>
                  <a:gd name="T33" fmla="*/ 2147483647 h 814"/>
                  <a:gd name="T34" fmla="*/ 2147483647 w 928"/>
                  <a:gd name="T35" fmla="*/ 2147483647 h 814"/>
                  <a:gd name="T36" fmla="*/ 2147483647 w 928"/>
                  <a:gd name="T37" fmla="*/ 2147483647 h 814"/>
                  <a:gd name="T38" fmla="*/ 2147483647 w 928"/>
                  <a:gd name="T39" fmla="*/ 2147483647 h 814"/>
                  <a:gd name="T40" fmla="*/ 2147483647 w 928"/>
                  <a:gd name="T41" fmla="*/ 2147483647 h 814"/>
                  <a:gd name="T42" fmla="*/ 2147483647 w 928"/>
                  <a:gd name="T43" fmla="*/ 2147483647 h 814"/>
                  <a:gd name="T44" fmla="*/ 2147483647 w 928"/>
                  <a:gd name="T45" fmla="*/ 2147483647 h 814"/>
                  <a:gd name="T46" fmla="*/ 2147483647 w 928"/>
                  <a:gd name="T47" fmla="*/ 2147483647 h 814"/>
                  <a:gd name="T48" fmla="*/ 2147483647 w 928"/>
                  <a:gd name="T49" fmla="*/ 2147483647 h 814"/>
                  <a:gd name="T50" fmla="*/ 2147483647 w 928"/>
                  <a:gd name="T51" fmla="*/ 2147483647 h 814"/>
                  <a:gd name="T52" fmla="*/ 2147483647 w 928"/>
                  <a:gd name="T53" fmla="*/ 2147483647 h 814"/>
                  <a:gd name="T54" fmla="*/ 2147483647 w 928"/>
                  <a:gd name="T55" fmla="*/ 2147483647 h 814"/>
                  <a:gd name="T56" fmla="*/ 2147483647 w 928"/>
                  <a:gd name="T57" fmla="*/ 2147483647 h 814"/>
                  <a:gd name="T58" fmla="*/ 2147483647 w 928"/>
                  <a:gd name="T59" fmla="*/ 2147483647 h 814"/>
                  <a:gd name="T60" fmla="*/ 2147483647 w 928"/>
                  <a:gd name="T61" fmla="*/ 2147483647 h 814"/>
                  <a:gd name="T62" fmla="*/ 2147483647 w 928"/>
                  <a:gd name="T63" fmla="*/ 2147483647 h 814"/>
                  <a:gd name="T64" fmla="*/ 2147483647 w 928"/>
                  <a:gd name="T65" fmla="*/ 2147483647 h 814"/>
                  <a:gd name="T66" fmla="*/ 2147483647 w 928"/>
                  <a:gd name="T67" fmla="*/ 2147483647 h 814"/>
                  <a:gd name="T68" fmla="*/ 2147483647 w 928"/>
                  <a:gd name="T69" fmla="*/ 2147483647 h 814"/>
                  <a:gd name="T70" fmla="*/ 2147483647 w 928"/>
                  <a:gd name="T71" fmla="*/ 2147483647 h 814"/>
                  <a:gd name="T72" fmla="*/ 2147483647 w 928"/>
                  <a:gd name="T73" fmla="*/ 2147483647 h 814"/>
                  <a:gd name="T74" fmla="*/ 2147483647 w 928"/>
                  <a:gd name="T75" fmla="*/ 2147483647 h 814"/>
                  <a:gd name="T76" fmla="*/ 2147483647 w 928"/>
                  <a:gd name="T77" fmla="*/ 2147483647 h 814"/>
                  <a:gd name="T78" fmla="*/ 2147483647 w 928"/>
                  <a:gd name="T79" fmla="*/ 2147483647 h 814"/>
                  <a:gd name="T80" fmla="*/ 2147483647 w 928"/>
                  <a:gd name="T81" fmla="*/ 2147483647 h 814"/>
                  <a:gd name="T82" fmla="*/ 2147483647 w 928"/>
                  <a:gd name="T83" fmla="*/ 2147483647 h 814"/>
                  <a:gd name="T84" fmla="*/ 2147483647 w 928"/>
                  <a:gd name="T85" fmla="*/ 2147483647 h 814"/>
                  <a:gd name="T86" fmla="*/ 2147483647 w 928"/>
                  <a:gd name="T87" fmla="*/ 2147483647 h 814"/>
                  <a:gd name="T88" fmla="*/ 2147483647 w 928"/>
                  <a:gd name="T89" fmla="*/ 2147483647 h 814"/>
                  <a:gd name="T90" fmla="*/ 2147483647 w 928"/>
                  <a:gd name="T91" fmla="*/ 2147483647 h 814"/>
                  <a:gd name="T92" fmla="*/ 2147483647 w 928"/>
                  <a:gd name="T93" fmla="*/ 2147483647 h 814"/>
                  <a:gd name="T94" fmla="*/ 2147483647 w 928"/>
                  <a:gd name="T95" fmla="*/ 2147483647 h 814"/>
                  <a:gd name="T96" fmla="*/ 2147483647 w 928"/>
                  <a:gd name="T97" fmla="*/ 2147483647 h 814"/>
                  <a:gd name="T98" fmla="*/ 2147483647 w 928"/>
                  <a:gd name="T99" fmla="*/ 2147483647 h 814"/>
                  <a:gd name="T100" fmla="*/ 2147483647 w 928"/>
                  <a:gd name="T101" fmla="*/ 2147483647 h 814"/>
                  <a:gd name="T102" fmla="*/ 2147483647 w 928"/>
                  <a:gd name="T103" fmla="*/ 2147483647 h 814"/>
                  <a:gd name="T104" fmla="*/ 2147483647 w 928"/>
                  <a:gd name="T105" fmla="*/ 2147483647 h 814"/>
                  <a:gd name="T106" fmla="*/ 2147483647 w 928"/>
                  <a:gd name="T107" fmla="*/ 2147483647 h 814"/>
                  <a:gd name="T108" fmla="*/ 2147483647 w 928"/>
                  <a:gd name="T109" fmla="*/ 2147483647 h 814"/>
                  <a:gd name="T110" fmla="*/ 2147483647 w 928"/>
                  <a:gd name="T111" fmla="*/ 2147483647 h 8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928"/>
                  <a:gd name="T169" fmla="*/ 0 h 814"/>
                  <a:gd name="T170" fmla="*/ 928 w 928"/>
                  <a:gd name="T171" fmla="*/ 814 h 81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928" h="814">
                    <a:moveTo>
                      <a:pt x="87" y="20"/>
                    </a:moveTo>
                    <a:cubicBezTo>
                      <a:pt x="62" y="12"/>
                      <a:pt x="62" y="12"/>
                      <a:pt x="62" y="1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6" y="86"/>
                      <a:pt x="36" y="86"/>
                      <a:pt x="36" y="86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9" y="125"/>
                      <a:pt x="9" y="125"/>
                      <a:pt x="9" y="125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11" y="150"/>
                      <a:pt x="11" y="150"/>
                      <a:pt x="11" y="150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13" y="151"/>
                      <a:pt x="13" y="151"/>
                      <a:pt x="13" y="151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1" y="181"/>
                      <a:pt x="51" y="181"/>
                      <a:pt x="51" y="181"/>
                    </a:cubicBezTo>
                    <a:cubicBezTo>
                      <a:pt x="52" y="181"/>
                      <a:pt x="52" y="181"/>
                      <a:pt x="52" y="181"/>
                    </a:cubicBezTo>
                    <a:cubicBezTo>
                      <a:pt x="52" y="182"/>
                      <a:pt x="52" y="182"/>
                      <a:pt x="52" y="182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210"/>
                      <a:pt x="57" y="210"/>
                      <a:pt x="57" y="210"/>
                    </a:cubicBezTo>
                    <a:cubicBezTo>
                      <a:pt x="74" y="234"/>
                      <a:pt x="74" y="234"/>
                      <a:pt x="74" y="234"/>
                    </a:cubicBezTo>
                    <a:cubicBezTo>
                      <a:pt x="78" y="240"/>
                      <a:pt x="84" y="247"/>
                      <a:pt x="93" y="255"/>
                    </a:cubicBezTo>
                    <a:cubicBezTo>
                      <a:pt x="94" y="255"/>
                      <a:pt x="94" y="255"/>
                      <a:pt x="94" y="255"/>
                    </a:cubicBezTo>
                    <a:cubicBezTo>
                      <a:pt x="95" y="256"/>
                      <a:pt x="95" y="256"/>
                      <a:pt x="95" y="256"/>
                    </a:cubicBezTo>
                    <a:cubicBezTo>
                      <a:pt x="95" y="257"/>
                      <a:pt x="95" y="257"/>
                      <a:pt x="95" y="257"/>
                    </a:cubicBezTo>
                    <a:cubicBezTo>
                      <a:pt x="94" y="259"/>
                      <a:pt x="94" y="259"/>
                      <a:pt x="94" y="259"/>
                    </a:cubicBezTo>
                    <a:cubicBezTo>
                      <a:pt x="94" y="283"/>
                      <a:pt x="94" y="283"/>
                      <a:pt x="94" y="283"/>
                    </a:cubicBezTo>
                    <a:cubicBezTo>
                      <a:pt x="97" y="289"/>
                      <a:pt x="98" y="303"/>
                      <a:pt x="98" y="323"/>
                    </a:cubicBezTo>
                    <a:cubicBezTo>
                      <a:pt x="108" y="336"/>
                      <a:pt x="112" y="346"/>
                      <a:pt x="112" y="352"/>
                    </a:cubicBezTo>
                    <a:cubicBezTo>
                      <a:pt x="112" y="357"/>
                      <a:pt x="115" y="365"/>
                      <a:pt x="120" y="377"/>
                    </a:cubicBezTo>
                    <a:cubicBezTo>
                      <a:pt x="120" y="377"/>
                      <a:pt x="120" y="377"/>
                      <a:pt x="120" y="377"/>
                    </a:cubicBezTo>
                    <a:cubicBezTo>
                      <a:pt x="120" y="378"/>
                      <a:pt x="120" y="378"/>
                      <a:pt x="120" y="378"/>
                    </a:cubicBezTo>
                    <a:cubicBezTo>
                      <a:pt x="120" y="378"/>
                      <a:pt x="120" y="378"/>
                      <a:pt x="120" y="378"/>
                    </a:cubicBezTo>
                    <a:cubicBezTo>
                      <a:pt x="123" y="392"/>
                      <a:pt x="122" y="405"/>
                      <a:pt x="118" y="416"/>
                    </a:cubicBezTo>
                    <a:cubicBezTo>
                      <a:pt x="115" y="423"/>
                      <a:pt x="119" y="437"/>
                      <a:pt x="131" y="456"/>
                    </a:cubicBezTo>
                    <a:cubicBezTo>
                      <a:pt x="132" y="457"/>
                      <a:pt x="132" y="457"/>
                      <a:pt x="132" y="457"/>
                    </a:cubicBezTo>
                    <a:cubicBezTo>
                      <a:pt x="133" y="459"/>
                      <a:pt x="133" y="459"/>
                      <a:pt x="133" y="459"/>
                    </a:cubicBezTo>
                    <a:cubicBezTo>
                      <a:pt x="132" y="461"/>
                      <a:pt x="132" y="461"/>
                      <a:pt x="132" y="461"/>
                    </a:cubicBezTo>
                    <a:cubicBezTo>
                      <a:pt x="115" y="498"/>
                      <a:pt x="115" y="498"/>
                      <a:pt x="115" y="498"/>
                    </a:cubicBezTo>
                    <a:cubicBezTo>
                      <a:pt x="118" y="506"/>
                      <a:pt x="119" y="513"/>
                      <a:pt x="119" y="517"/>
                    </a:cubicBezTo>
                    <a:cubicBezTo>
                      <a:pt x="115" y="552"/>
                      <a:pt x="115" y="552"/>
                      <a:pt x="115" y="552"/>
                    </a:cubicBezTo>
                    <a:cubicBezTo>
                      <a:pt x="113" y="563"/>
                      <a:pt x="113" y="570"/>
                      <a:pt x="118" y="572"/>
                    </a:cubicBezTo>
                    <a:cubicBezTo>
                      <a:pt x="125" y="576"/>
                      <a:pt x="125" y="576"/>
                      <a:pt x="125" y="576"/>
                    </a:cubicBezTo>
                    <a:cubicBezTo>
                      <a:pt x="134" y="580"/>
                      <a:pt x="137" y="586"/>
                      <a:pt x="137" y="591"/>
                    </a:cubicBezTo>
                    <a:cubicBezTo>
                      <a:pt x="136" y="609"/>
                      <a:pt x="136" y="609"/>
                      <a:pt x="136" y="609"/>
                    </a:cubicBezTo>
                    <a:cubicBezTo>
                      <a:pt x="142" y="611"/>
                      <a:pt x="142" y="611"/>
                      <a:pt x="142" y="611"/>
                    </a:cubicBezTo>
                    <a:cubicBezTo>
                      <a:pt x="143" y="612"/>
                      <a:pt x="143" y="612"/>
                      <a:pt x="143" y="612"/>
                    </a:cubicBezTo>
                    <a:cubicBezTo>
                      <a:pt x="146" y="609"/>
                      <a:pt x="146" y="609"/>
                      <a:pt x="146" y="609"/>
                    </a:cubicBezTo>
                    <a:cubicBezTo>
                      <a:pt x="149" y="606"/>
                      <a:pt x="152" y="601"/>
                      <a:pt x="153" y="596"/>
                    </a:cubicBezTo>
                    <a:cubicBezTo>
                      <a:pt x="155" y="593"/>
                      <a:pt x="155" y="593"/>
                      <a:pt x="155" y="593"/>
                    </a:cubicBezTo>
                    <a:cubicBezTo>
                      <a:pt x="156" y="591"/>
                      <a:pt x="156" y="591"/>
                      <a:pt x="156" y="591"/>
                    </a:cubicBezTo>
                    <a:cubicBezTo>
                      <a:pt x="161" y="589"/>
                      <a:pt x="163" y="586"/>
                      <a:pt x="166" y="581"/>
                    </a:cubicBezTo>
                    <a:cubicBezTo>
                      <a:pt x="167" y="575"/>
                      <a:pt x="167" y="569"/>
                      <a:pt x="165" y="561"/>
                    </a:cubicBezTo>
                    <a:cubicBezTo>
                      <a:pt x="163" y="556"/>
                      <a:pt x="163" y="556"/>
                      <a:pt x="163" y="556"/>
                    </a:cubicBezTo>
                    <a:cubicBezTo>
                      <a:pt x="168" y="555"/>
                      <a:pt x="168" y="555"/>
                      <a:pt x="168" y="555"/>
                    </a:cubicBezTo>
                    <a:cubicBezTo>
                      <a:pt x="185" y="551"/>
                      <a:pt x="194" y="552"/>
                      <a:pt x="198" y="559"/>
                    </a:cubicBezTo>
                    <a:cubicBezTo>
                      <a:pt x="206" y="580"/>
                      <a:pt x="206" y="580"/>
                      <a:pt x="206" y="580"/>
                    </a:cubicBezTo>
                    <a:cubicBezTo>
                      <a:pt x="206" y="581"/>
                      <a:pt x="206" y="581"/>
                      <a:pt x="206" y="581"/>
                    </a:cubicBezTo>
                    <a:cubicBezTo>
                      <a:pt x="206" y="582"/>
                      <a:pt x="206" y="582"/>
                      <a:pt x="206" y="582"/>
                    </a:cubicBezTo>
                    <a:cubicBezTo>
                      <a:pt x="210" y="617"/>
                      <a:pt x="210" y="617"/>
                      <a:pt x="210" y="617"/>
                    </a:cubicBezTo>
                    <a:cubicBezTo>
                      <a:pt x="224" y="625"/>
                      <a:pt x="224" y="625"/>
                      <a:pt x="224" y="625"/>
                    </a:cubicBezTo>
                    <a:cubicBezTo>
                      <a:pt x="225" y="625"/>
                      <a:pt x="225" y="625"/>
                      <a:pt x="225" y="625"/>
                    </a:cubicBezTo>
                    <a:cubicBezTo>
                      <a:pt x="226" y="625"/>
                      <a:pt x="226" y="625"/>
                      <a:pt x="226" y="625"/>
                    </a:cubicBezTo>
                    <a:cubicBezTo>
                      <a:pt x="234" y="632"/>
                      <a:pt x="234" y="632"/>
                      <a:pt x="234" y="632"/>
                    </a:cubicBezTo>
                    <a:cubicBezTo>
                      <a:pt x="243" y="622"/>
                      <a:pt x="243" y="622"/>
                      <a:pt x="243" y="622"/>
                    </a:cubicBezTo>
                    <a:cubicBezTo>
                      <a:pt x="252" y="615"/>
                      <a:pt x="252" y="615"/>
                      <a:pt x="252" y="615"/>
                    </a:cubicBezTo>
                    <a:cubicBezTo>
                      <a:pt x="256" y="615"/>
                      <a:pt x="256" y="615"/>
                      <a:pt x="256" y="615"/>
                    </a:cubicBezTo>
                    <a:cubicBezTo>
                      <a:pt x="263" y="617"/>
                      <a:pt x="267" y="622"/>
                      <a:pt x="269" y="630"/>
                    </a:cubicBezTo>
                    <a:cubicBezTo>
                      <a:pt x="274" y="657"/>
                      <a:pt x="274" y="657"/>
                      <a:pt x="274" y="657"/>
                    </a:cubicBezTo>
                    <a:cubicBezTo>
                      <a:pt x="275" y="662"/>
                      <a:pt x="275" y="662"/>
                      <a:pt x="275" y="662"/>
                    </a:cubicBezTo>
                    <a:cubicBezTo>
                      <a:pt x="303" y="723"/>
                      <a:pt x="303" y="723"/>
                      <a:pt x="303" y="723"/>
                    </a:cubicBezTo>
                    <a:cubicBezTo>
                      <a:pt x="315" y="734"/>
                      <a:pt x="315" y="734"/>
                      <a:pt x="315" y="734"/>
                    </a:cubicBezTo>
                    <a:cubicBezTo>
                      <a:pt x="316" y="735"/>
                      <a:pt x="316" y="735"/>
                      <a:pt x="316" y="735"/>
                    </a:cubicBezTo>
                    <a:cubicBezTo>
                      <a:pt x="316" y="736"/>
                      <a:pt x="316" y="736"/>
                      <a:pt x="316" y="736"/>
                    </a:cubicBezTo>
                    <a:cubicBezTo>
                      <a:pt x="321" y="762"/>
                      <a:pt x="321" y="762"/>
                      <a:pt x="321" y="762"/>
                    </a:cubicBezTo>
                    <a:cubicBezTo>
                      <a:pt x="321" y="762"/>
                      <a:pt x="321" y="762"/>
                      <a:pt x="321" y="762"/>
                    </a:cubicBezTo>
                    <a:cubicBezTo>
                      <a:pt x="323" y="786"/>
                      <a:pt x="323" y="786"/>
                      <a:pt x="323" y="786"/>
                    </a:cubicBezTo>
                    <a:cubicBezTo>
                      <a:pt x="324" y="788"/>
                      <a:pt x="324" y="788"/>
                      <a:pt x="324" y="788"/>
                    </a:cubicBezTo>
                    <a:cubicBezTo>
                      <a:pt x="332" y="778"/>
                      <a:pt x="338" y="772"/>
                      <a:pt x="342" y="774"/>
                    </a:cubicBezTo>
                    <a:cubicBezTo>
                      <a:pt x="346" y="776"/>
                      <a:pt x="347" y="778"/>
                      <a:pt x="347" y="782"/>
                    </a:cubicBezTo>
                    <a:cubicBezTo>
                      <a:pt x="347" y="788"/>
                      <a:pt x="347" y="788"/>
                      <a:pt x="347" y="788"/>
                    </a:cubicBezTo>
                    <a:cubicBezTo>
                      <a:pt x="347" y="807"/>
                      <a:pt x="347" y="807"/>
                      <a:pt x="347" y="807"/>
                    </a:cubicBezTo>
                    <a:cubicBezTo>
                      <a:pt x="347" y="812"/>
                      <a:pt x="347" y="812"/>
                      <a:pt x="347" y="812"/>
                    </a:cubicBezTo>
                    <a:cubicBezTo>
                      <a:pt x="353" y="814"/>
                      <a:pt x="357" y="812"/>
                      <a:pt x="358" y="809"/>
                    </a:cubicBezTo>
                    <a:cubicBezTo>
                      <a:pt x="368" y="795"/>
                      <a:pt x="368" y="795"/>
                      <a:pt x="368" y="795"/>
                    </a:cubicBezTo>
                    <a:cubicBezTo>
                      <a:pt x="380" y="783"/>
                      <a:pt x="380" y="783"/>
                      <a:pt x="380" y="783"/>
                    </a:cubicBezTo>
                    <a:cubicBezTo>
                      <a:pt x="388" y="778"/>
                      <a:pt x="395" y="773"/>
                      <a:pt x="403" y="773"/>
                    </a:cubicBezTo>
                    <a:cubicBezTo>
                      <a:pt x="404" y="773"/>
                      <a:pt x="404" y="773"/>
                      <a:pt x="404" y="773"/>
                    </a:cubicBezTo>
                    <a:cubicBezTo>
                      <a:pt x="427" y="779"/>
                      <a:pt x="427" y="779"/>
                      <a:pt x="427" y="779"/>
                    </a:cubicBezTo>
                    <a:cubicBezTo>
                      <a:pt x="433" y="776"/>
                      <a:pt x="433" y="776"/>
                      <a:pt x="433" y="776"/>
                    </a:cubicBezTo>
                    <a:cubicBezTo>
                      <a:pt x="444" y="761"/>
                      <a:pt x="444" y="761"/>
                      <a:pt x="444" y="761"/>
                    </a:cubicBezTo>
                    <a:cubicBezTo>
                      <a:pt x="442" y="738"/>
                      <a:pt x="442" y="738"/>
                      <a:pt x="442" y="738"/>
                    </a:cubicBezTo>
                    <a:cubicBezTo>
                      <a:pt x="435" y="725"/>
                      <a:pt x="432" y="714"/>
                      <a:pt x="434" y="707"/>
                    </a:cubicBezTo>
                    <a:cubicBezTo>
                      <a:pt x="437" y="688"/>
                      <a:pt x="437" y="688"/>
                      <a:pt x="437" y="688"/>
                    </a:cubicBezTo>
                    <a:cubicBezTo>
                      <a:pt x="437" y="686"/>
                      <a:pt x="437" y="686"/>
                      <a:pt x="437" y="686"/>
                    </a:cubicBezTo>
                    <a:cubicBezTo>
                      <a:pt x="438" y="684"/>
                      <a:pt x="438" y="684"/>
                      <a:pt x="438" y="684"/>
                    </a:cubicBezTo>
                    <a:cubicBezTo>
                      <a:pt x="438" y="684"/>
                      <a:pt x="438" y="684"/>
                      <a:pt x="438" y="684"/>
                    </a:cubicBezTo>
                    <a:cubicBezTo>
                      <a:pt x="458" y="672"/>
                      <a:pt x="458" y="672"/>
                      <a:pt x="458" y="672"/>
                    </a:cubicBezTo>
                    <a:cubicBezTo>
                      <a:pt x="459" y="672"/>
                      <a:pt x="459" y="672"/>
                      <a:pt x="459" y="672"/>
                    </a:cubicBezTo>
                    <a:cubicBezTo>
                      <a:pt x="459" y="672"/>
                      <a:pt x="459" y="672"/>
                      <a:pt x="459" y="672"/>
                    </a:cubicBezTo>
                    <a:cubicBezTo>
                      <a:pt x="474" y="663"/>
                      <a:pt x="474" y="663"/>
                      <a:pt x="474" y="663"/>
                    </a:cubicBezTo>
                    <a:cubicBezTo>
                      <a:pt x="491" y="638"/>
                      <a:pt x="491" y="638"/>
                      <a:pt x="491" y="638"/>
                    </a:cubicBezTo>
                    <a:cubicBezTo>
                      <a:pt x="493" y="620"/>
                      <a:pt x="493" y="620"/>
                      <a:pt x="493" y="620"/>
                    </a:cubicBezTo>
                    <a:cubicBezTo>
                      <a:pt x="474" y="576"/>
                      <a:pt x="474" y="576"/>
                      <a:pt x="474" y="576"/>
                    </a:cubicBezTo>
                    <a:cubicBezTo>
                      <a:pt x="516" y="595"/>
                      <a:pt x="516" y="595"/>
                      <a:pt x="516" y="595"/>
                    </a:cubicBezTo>
                    <a:cubicBezTo>
                      <a:pt x="516" y="577"/>
                      <a:pt x="516" y="577"/>
                      <a:pt x="516" y="577"/>
                    </a:cubicBezTo>
                    <a:cubicBezTo>
                      <a:pt x="516" y="577"/>
                      <a:pt x="516" y="577"/>
                      <a:pt x="516" y="577"/>
                    </a:cubicBezTo>
                    <a:cubicBezTo>
                      <a:pt x="516" y="576"/>
                      <a:pt x="516" y="576"/>
                      <a:pt x="516" y="576"/>
                    </a:cubicBezTo>
                    <a:cubicBezTo>
                      <a:pt x="532" y="562"/>
                      <a:pt x="532" y="562"/>
                      <a:pt x="532" y="562"/>
                    </a:cubicBezTo>
                    <a:cubicBezTo>
                      <a:pt x="563" y="554"/>
                      <a:pt x="563" y="554"/>
                      <a:pt x="563" y="554"/>
                    </a:cubicBezTo>
                    <a:cubicBezTo>
                      <a:pt x="565" y="554"/>
                      <a:pt x="565" y="554"/>
                      <a:pt x="565" y="554"/>
                    </a:cubicBezTo>
                    <a:cubicBezTo>
                      <a:pt x="583" y="593"/>
                      <a:pt x="583" y="593"/>
                      <a:pt x="583" y="593"/>
                    </a:cubicBezTo>
                    <a:cubicBezTo>
                      <a:pt x="583" y="595"/>
                      <a:pt x="583" y="595"/>
                      <a:pt x="583" y="595"/>
                    </a:cubicBezTo>
                    <a:cubicBezTo>
                      <a:pt x="581" y="610"/>
                      <a:pt x="581" y="610"/>
                      <a:pt x="581" y="610"/>
                    </a:cubicBezTo>
                    <a:cubicBezTo>
                      <a:pt x="583" y="624"/>
                      <a:pt x="583" y="624"/>
                      <a:pt x="583" y="624"/>
                    </a:cubicBezTo>
                    <a:cubicBezTo>
                      <a:pt x="585" y="630"/>
                      <a:pt x="589" y="633"/>
                      <a:pt x="592" y="633"/>
                    </a:cubicBezTo>
                    <a:cubicBezTo>
                      <a:pt x="596" y="633"/>
                      <a:pt x="601" y="630"/>
                      <a:pt x="605" y="625"/>
                    </a:cubicBezTo>
                    <a:cubicBezTo>
                      <a:pt x="606" y="622"/>
                      <a:pt x="606" y="622"/>
                      <a:pt x="606" y="622"/>
                    </a:cubicBezTo>
                    <a:cubicBezTo>
                      <a:pt x="606" y="622"/>
                      <a:pt x="606" y="622"/>
                      <a:pt x="606" y="622"/>
                    </a:cubicBezTo>
                    <a:cubicBezTo>
                      <a:pt x="607" y="622"/>
                      <a:pt x="607" y="622"/>
                      <a:pt x="607" y="622"/>
                    </a:cubicBezTo>
                    <a:cubicBezTo>
                      <a:pt x="632" y="614"/>
                      <a:pt x="632" y="614"/>
                      <a:pt x="632" y="614"/>
                    </a:cubicBezTo>
                    <a:cubicBezTo>
                      <a:pt x="632" y="614"/>
                      <a:pt x="632" y="614"/>
                      <a:pt x="632" y="614"/>
                    </a:cubicBezTo>
                    <a:cubicBezTo>
                      <a:pt x="633" y="614"/>
                      <a:pt x="633" y="614"/>
                      <a:pt x="633" y="614"/>
                    </a:cubicBezTo>
                    <a:cubicBezTo>
                      <a:pt x="647" y="614"/>
                      <a:pt x="653" y="617"/>
                      <a:pt x="657" y="624"/>
                    </a:cubicBezTo>
                    <a:cubicBezTo>
                      <a:pt x="659" y="652"/>
                      <a:pt x="659" y="652"/>
                      <a:pt x="659" y="652"/>
                    </a:cubicBezTo>
                    <a:cubicBezTo>
                      <a:pt x="659" y="653"/>
                      <a:pt x="659" y="653"/>
                      <a:pt x="659" y="653"/>
                    </a:cubicBezTo>
                    <a:cubicBezTo>
                      <a:pt x="664" y="654"/>
                      <a:pt x="664" y="654"/>
                      <a:pt x="664" y="654"/>
                    </a:cubicBezTo>
                    <a:cubicBezTo>
                      <a:pt x="675" y="657"/>
                      <a:pt x="675" y="657"/>
                      <a:pt x="675" y="657"/>
                    </a:cubicBezTo>
                    <a:cubicBezTo>
                      <a:pt x="690" y="656"/>
                      <a:pt x="690" y="656"/>
                      <a:pt x="690" y="656"/>
                    </a:cubicBezTo>
                    <a:cubicBezTo>
                      <a:pt x="717" y="649"/>
                      <a:pt x="717" y="649"/>
                      <a:pt x="717" y="649"/>
                    </a:cubicBezTo>
                    <a:cubicBezTo>
                      <a:pt x="733" y="635"/>
                      <a:pt x="733" y="635"/>
                      <a:pt x="733" y="635"/>
                    </a:cubicBezTo>
                    <a:cubicBezTo>
                      <a:pt x="734" y="624"/>
                      <a:pt x="734" y="624"/>
                      <a:pt x="734" y="624"/>
                    </a:cubicBezTo>
                    <a:cubicBezTo>
                      <a:pt x="726" y="615"/>
                      <a:pt x="726" y="615"/>
                      <a:pt x="726" y="615"/>
                    </a:cubicBezTo>
                    <a:cubicBezTo>
                      <a:pt x="699" y="606"/>
                      <a:pt x="699" y="606"/>
                      <a:pt x="699" y="606"/>
                    </a:cubicBezTo>
                    <a:cubicBezTo>
                      <a:pt x="699" y="606"/>
                      <a:pt x="699" y="606"/>
                      <a:pt x="699" y="606"/>
                    </a:cubicBezTo>
                    <a:cubicBezTo>
                      <a:pt x="697" y="605"/>
                      <a:pt x="697" y="605"/>
                      <a:pt x="697" y="605"/>
                    </a:cubicBezTo>
                    <a:cubicBezTo>
                      <a:pt x="697" y="605"/>
                      <a:pt x="697" y="605"/>
                      <a:pt x="697" y="605"/>
                    </a:cubicBezTo>
                    <a:cubicBezTo>
                      <a:pt x="697" y="603"/>
                      <a:pt x="697" y="603"/>
                      <a:pt x="697" y="603"/>
                    </a:cubicBezTo>
                    <a:cubicBezTo>
                      <a:pt x="665" y="572"/>
                      <a:pt x="665" y="572"/>
                      <a:pt x="665" y="572"/>
                    </a:cubicBezTo>
                    <a:cubicBezTo>
                      <a:pt x="668" y="570"/>
                      <a:pt x="668" y="570"/>
                      <a:pt x="668" y="570"/>
                    </a:cubicBezTo>
                    <a:cubicBezTo>
                      <a:pt x="684" y="556"/>
                      <a:pt x="684" y="556"/>
                      <a:pt x="684" y="556"/>
                    </a:cubicBezTo>
                    <a:cubicBezTo>
                      <a:pt x="685" y="555"/>
                      <a:pt x="685" y="555"/>
                      <a:pt x="685" y="555"/>
                    </a:cubicBezTo>
                    <a:cubicBezTo>
                      <a:pt x="685" y="555"/>
                      <a:pt x="685" y="555"/>
                      <a:pt x="685" y="555"/>
                    </a:cubicBezTo>
                    <a:cubicBezTo>
                      <a:pt x="701" y="549"/>
                      <a:pt x="701" y="549"/>
                      <a:pt x="701" y="549"/>
                    </a:cubicBezTo>
                    <a:cubicBezTo>
                      <a:pt x="701" y="549"/>
                      <a:pt x="701" y="549"/>
                      <a:pt x="701" y="549"/>
                    </a:cubicBezTo>
                    <a:cubicBezTo>
                      <a:pt x="704" y="549"/>
                      <a:pt x="704" y="549"/>
                      <a:pt x="704" y="549"/>
                    </a:cubicBezTo>
                    <a:cubicBezTo>
                      <a:pt x="725" y="553"/>
                      <a:pt x="725" y="553"/>
                      <a:pt x="725" y="553"/>
                    </a:cubicBezTo>
                    <a:cubicBezTo>
                      <a:pt x="726" y="553"/>
                      <a:pt x="726" y="553"/>
                      <a:pt x="726" y="553"/>
                    </a:cubicBezTo>
                    <a:cubicBezTo>
                      <a:pt x="727" y="554"/>
                      <a:pt x="727" y="554"/>
                      <a:pt x="727" y="554"/>
                    </a:cubicBezTo>
                    <a:cubicBezTo>
                      <a:pt x="727" y="545"/>
                      <a:pt x="727" y="545"/>
                      <a:pt x="727" y="545"/>
                    </a:cubicBezTo>
                    <a:cubicBezTo>
                      <a:pt x="718" y="530"/>
                      <a:pt x="718" y="530"/>
                      <a:pt x="718" y="530"/>
                    </a:cubicBezTo>
                    <a:cubicBezTo>
                      <a:pt x="703" y="522"/>
                      <a:pt x="703" y="522"/>
                      <a:pt x="703" y="522"/>
                    </a:cubicBezTo>
                    <a:cubicBezTo>
                      <a:pt x="683" y="493"/>
                      <a:pt x="683" y="493"/>
                      <a:pt x="683" y="493"/>
                    </a:cubicBezTo>
                    <a:cubicBezTo>
                      <a:pt x="683" y="493"/>
                      <a:pt x="683" y="493"/>
                      <a:pt x="683" y="493"/>
                    </a:cubicBezTo>
                    <a:cubicBezTo>
                      <a:pt x="682" y="492"/>
                      <a:pt x="682" y="492"/>
                      <a:pt x="682" y="492"/>
                    </a:cubicBezTo>
                    <a:cubicBezTo>
                      <a:pt x="682" y="491"/>
                      <a:pt x="682" y="491"/>
                      <a:pt x="682" y="491"/>
                    </a:cubicBezTo>
                    <a:cubicBezTo>
                      <a:pt x="672" y="456"/>
                      <a:pt x="672" y="456"/>
                      <a:pt x="672" y="456"/>
                    </a:cubicBezTo>
                    <a:cubicBezTo>
                      <a:pt x="672" y="429"/>
                      <a:pt x="672" y="429"/>
                      <a:pt x="672" y="429"/>
                    </a:cubicBezTo>
                    <a:cubicBezTo>
                      <a:pt x="689" y="414"/>
                      <a:pt x="689" y="414"/>
                      <a:pt x="689" y="414"/>
                    </a:cubicBezTo>
                    <a:cubicBezTo>
                      <a:pt x="715" y="414"/>
                      <a:pt x="715" y="414"/>
                      <a:pt x="715" y="414"/>
                    </a:cubicBezTo>
                    <a:cubicBezTo>
                      <a:pt x="774" y="419"/>
                      <a:pt x="774" y="419"/>
                      <a:pt x="774" y="419"/>
                    </a:cubicBezTo>
                    <a:cubicBezTo>
                      <a:pt x="801" y="380"/>
                      <a:pt x="801" y="380"/>
                      <a:pt x="801" y="380"/>
                    </a:cubicBezTo>
                    <a:cubicBezTo>
                      <a:pt x="801" y="378"/>
                      <a:pt x="801" y="378"/>
                      <a:pt x="801" y="378"/>
                    </a:cubicBezTo>
                    <a:cubicBezTo>
                      <a:pt x="803" y="378"/>
                      <a:pt x="803" y="378"/>
                      <a:pt x="803" y="378"/>
                    </a:cubicBezTo>
                    <a:cubicBezTo>
                      <a:pt x="825" y="366"/>
                      <a:pt x="825" y="366"/>
                      <a:pt x="825" y="366"/>
                    </a:cubicBezTo>
                    <a:cubicBezTo>
                      <a:pt x="837" y="343"/>
                      <a:pt x="837" y="343"/>
                      <a:pt x="837" y="343"/>
                    </a:cubicBezTo>
                    <a:cubicBezTo>
                      <a:pt x="838" y="342"/>
                      <a:pt x="838" y="342"/>
                      <a:pt x="838" y="342"/>
                    </a:cubicBezTo>
                    <a:cubicBezTo>
                      <a:pt x="865" y="320"/>
                      <a:pt x="865" y="320"/>
                      <a:pt x="865" y="320"/>
                    </a:cubicBezTo>
                    <a:cubicBezTo>
                      <a:pt x="877" y="296"/>
                      <a:pt x="877" y="296"/>
                      <a:pt x="877" y="296"/>
                    </a:cubicBezTo>
                    <a:cubicBezTo>
                      <a:pt x="877" y="295"/>
                      <a:pt x="877" y="295"/>
                      <a:pt x="877" y="295"/>
                    </a:cubicBezTo>
                    <a:cubicBezTo>
                      <a:pt x="878" y="295"/>
                      <a:pt x="878" y="295"/>
                      <a:pt x="878" y="295"/>
                    </a:cubicBezTo>
                    <a:cubicBezTo>
                      <a:pt x="878" y="294"/>
                      <a:pt x="878" y="294"/>
                      <a:pt x="878" y="294"/>
                    </a:cubicBezTo>
                    <a:cubicBezTo>
                      <a:pt x="878" y="294"/>
                      <a:pt x="878" y="294"/>
                      <a:pt x="878" y="294"/>
                    </a:cubicBezTo>
                    <a:cubicBezTo>
                      <a:pt x="889" y="284"/>
                      <a:pt x="889" y="284"/>
                      <a:pt x="889" y="284"/>
                    </a:cubicBezTo>
                    <a:cubicBezTo>
                      <a:pt x="901" y="263"/>
                      <a:pt x="901" y="263"/>
                      <a:pt x="901" y="263"/>
                    </a:cubicBezTo>
                    <a:cubicBezTo>
                      <a:pt x="906" y="230"/>
                      <a:pt x="906" y="230"/>
                      <a:pt x="906" y="230"/>
                    </a:cubicBezTo>
                    <a:cubicBezTo>
                      <a:pt x="906" y="227"/>
                      <a:pt x="906" y="227"/>
                      <a:pt x="906" y="227"/>
                    </a:cubicBezTo>
                    <a:cubicBezTo>
                      <a:pt x="907" y="226"/>
                      <a:pt x="907" y="226"/>
                      <a:pt x="907" y="226"/>
                    </a:cubicBezTo>
                    <a:cubicBezTo>
                      <a:pt x="924" y="214"/>
                      <a:pt x="924" y="214"/>
                      <a:pt x="924" y="214"/>
                    </a:cubicBezTo>
                    <a:cubicBezTo>
                      <a:pt x="928" y="210"/>
                      <a:pt x="928" y="210"/>
                      <a:pt x="928" y="210"/>
                    </a:cubicBezTo>
                    <a:cubicBezTo>
                      <a:pt x="903" y="206"/>
                      <a:pt x="903" y="206"/>
                      <a:pt x="903" y="206"/>
                    </a:cubicBezTo>
                    <a:cubicBezTo>
                      <a:pt x="860" y="208"/>
                      <a:pt x="860" y="208"/>
                      <a:pt x="860" y="208"/>
                    </a:cubicBezTo>
                    <a:cubicBezTo>
                      <a:pt x="859" y="207"/>
                      <a:pt x="859" y="207"/>
                      <a:pt x="859" y="207"/>
                    </a:cubicBezTo>
                    <a:cubicBezTo>
                      <a:pt x="843" y="194"/>
                      <a:pt x="843" y="194"/>
                      <a:pt x="843" y="194"/>
                    </a:cubicBezTo>
                    <a:cubicBezTo>
                      <a:pt x="841" y="194"/>
                      <a:pt x="841" y="194"/>
                      <a:pt x="841" y="194"/>
                    </a:cubicBezTo>
                    <a:cubicBezTo>
                      <a:pt x="841" y="193"/>
                      <a:pt x="841" y="193"/>
                      <a:pt x="841" y="193"/>
                    </a:cubicBezTo>
                    <a:cubicBezTo>
                      <a:pt x="841" y="193"/>
                      <a:pt x="841" y="193"/>
                      <a:pt x="841" y="193"/>
                    </a:cubicBezTo>
                    <a:cubicBezTo>
                      <a:pt x="833" y="180"/>
                      <a:pt x="833" y="180"/>
                      <a:pt x="833" y="180"/>
                    </a:cubicBezTo>
                    <a:cubicBezTo>
                      <a:pt x="831" y="181"/>
                      <a:pt x="831" y="181"/>
                      <a:pt x="831" y="181"/>
                    </a:cubicBezTo>
                    <a:cubicBezTo>
                      <a:pt x="830" y="183"/>
                      <a:pt x="830" y="183"/>
                      <a:pt x="830" y="183"/>
                    </a:cubicBezTo>
                    <a:cubicBezTo>
                      <a:pt x="828" y="187"/>
                      <a:pt x="822" y="188"/>
                      <a:pt x="816" y="188"/>
                    </a:cubicBezTo>
                    <a:cubicBezTo>
                      <a:pt x="810" y="191"/>
                      <a:pt x="810" y="191"/>
                      <a:pt x="810" y="191"/>
                    </a:cubicBezTo>
                    <a:cubicBezTo>
                      <a:pt x="808" y="192"/>
                      <a:pt x="806" y="193"/>
                      <a:pt x="803" y="192"/>
                    </a:cubicBezTo>
                    <a:cubicBezTo>
                      <a:pt x="801" y="192"/>
                      <a:pt x="800" y="189"/>
                      <a:pt x="798" y="183"/>
                    </a:cubicBezTo>
                    <a:cubicBezTo>
                      <a:pt x="797" y="178"/>
                      <a:pt x="795" y="173"/>
                      <a:pt x="789" y="168"/>
                    </a:cubicBezTo>
                    <a:cubicBezTo>
                      <a:pt x="787" y="167"/>
                      <a:pt x="787" y="167"/>
                      <a:pt x="787" y="167"/>
                    </a:cubicBezTo>
                    <a:cubicBezTo>
                      <a:pt x="787" y="165"/>
                      <a:pt x="787" y="165"/>
                      <a:pt x="787" y="165"/>
                    </a:cubicBezTo>
                    <a:cubicBezTo>
                      <a:pt x="786" y="165"/>
                      <a:pt x="786" y="165"/>
                      <a:pt x="786" y="165"/>
                    </a:cubicBezTo>
                    <a:cubicBezTo>
                      <a:pt x="781" y="152"/>
                      <a:pt x="781" y="152"/>
                      <a:pt x="781" y="152"/>
                    </a:cubicBezTo>
                    <a:cubicBezTo>
                      <a:pt x="777" y="152"/>
                      <a:pt x="777" y="152"/>
                      <a:pt x="777" y="152"/>
                    </a:cubicBezTo>
                    <a:cubicBezTo>
                      <a:pt x="761" y="162"/>
                      <a:pt x="761" y="162"/>
                      <a:pt x="761" y="162"/>
                    </a:cubicBezTo>
                    <a:cubicBezTo>
                      <a:pt x="760" y="163"/>
                      <a:pt x="760" y="163"/>
                      <a:pt x="760" y="163"/>
                    </a:cubicBezTo>
                    <a:cubicBezTo>
                      <a:pt x="759" y="163"/>
                      <a:pt x="759" y="163"/>
                      <a:pt x="759" y="163"/>
                    </a:cubicBezTo>
                    <a:cubicBezTo>
                      <a:pt x="722" y="171"/>
                      <a:pt x="722" y="171"/>
                      <a:pt x="722" y="171"/>
                    </a:cubicBezTo>
                    <a:cubicBezTo>
                      <a:pt x="720" y="171"/>
                      <a:pt x="720" y="171"/>
                      <a:pt x="720" y="171"/>
                    </a:cubicBezTo>
                    <a:cubicBezTo>
                      <a:pt x="718" y="170"/>
                      <a:pt x="718" y="170"/>
                      <a:pt x="718" y="170"/>
                    </a:cubicBezTo>
                    <a:cubicBezTo>
                      <a:pt x="694" y="153"/>
                      <a:pt x="694" y="153"/>
                      <a:pt x="694" y="153"/>
                    </a:cubicBezTo>
                    <a:cubicBezTo>
                      <a:pt x="694" y="153"/>
                      <a:pt x="694" y="153"/>
                      <a:pt x="694" y="153"/>
                    </a:cubicBezTo>
                    <a:cubicBezTo>
                      <a:pt x="693" y="152"/>
                      <a:pt x="693" y="152"/>
                      <a:pt x="693" y="152"/>
                    </a:cubicBezTo>
                    <a:cubicBezTo>
                      <a:pt x="693" y="151"/>
                      <a:pt x="693" y="151"/>
                      <a:pt x="693" y="151"/>
                    </a:cubicBezTo>
                    <a:cubicBezTo>
                      <a:pt x="691" y="151"/>
                      <a:pt x="691" y="151"/>
                      <a:pt x="691" y="151"/>
                    </a:cubicBezTo>
                    <a:cubicBezTo>
                      <a:pt x="685" y="138"/>
                      <a:pt x="685" y="138"/>
                      <a:pt x="685" y="138"/>
                    </a:cubicBezTo>
                    <a:cubicBezTo>
                      <a:pt x="667" y="157"/>
                      <a:pt x="667" y="157"/>
                      <a:pt x="667" y="157"/>
                    </a:cubicBezTo>
                    <a:cubicBezTo>
                      <a:pt x="655" y="172"/>
                      <a:pt x="645" y="176"/>
                      <a:pt x="639" y="172"/>
                    </a:cubicBezTo>
                    <a:cubicBezTo>
                      <a:pt x="614" y="159"/>
                      <a:pt x="614" y="159"/>
                      <a:pt x="614" y="159"/>
                    </a:cubicBezTo>
                    <a:cubicBezTo>
                      <a:pt x="598" y="157"/>
                      <a:pt x="598" y="157"/>
                      <a:pt x="598" y="157"/>
                    </a:cubicBezTo>
                    <a:cubicBezTo>
                      <a:pt x="595" y="158"/>
                      <a:pt x="595" y="158"/>
                      <a:pt x="595" y="158"/>
                    </a:cubicBezTo>
                    <a:cubicBezTo>
                      <a:pt x="580" y="146"/>
                      <a:pt x="580" y="146"/>
                      <a:pt x="580" y="146"/>
                    </a:cubicBezTo>
                    <a:cubicBezTo>
                      <a:pt x="579" y="145"/>
                      <a:pt x="579" y="145"/>
                      <a:pt x="579" y="145"/>
                    </a:cubicBezTo>
                    <a:cubicBezTo>
                      <a:pt x="575" y="144"/>
                      <a:pt x="575" y="144"/>
                      <a:pt x="575" y="144"/>
                    </a:cubicBezTo>
                    <a:cubicBezTo>
                      <a:pt x="583" y="116"/>
                      <a:pt x="583" y="116"/>
                      <a:pt x="583" y="116"/>
                    </a:cubicBezTo>
                    <a:cubicBezTo>
                      <a:pt x="583" y="106"/>
                      <a:pt x="583" y="106"/>
                      <a:pt x="583" y="106"/>
                    </a:cubicBezTo>
                    <a:cubicBezTo>
                      <a:pt x="573" y="102"/>
                      <a:pt x="573" y="102"/>
                      <a:pt x="573" y="102"/>
                    </a:cubicBezTo>
                    <a:cubicBezTo>
                      <a:pt x="572" y="102"/>
                      <a:pt x="572" y="102"/>
                      <a:pt x="572" y="102"/>
                    </a:cubicBezTo>
                    <a:cubicBezTo>
                      <a:pt x="550" y="78"/>
                      <a:pt x="550" y="78"/>
                      <a:pt x="550" y="78"/>
                    </a:cubicBezTo>
                    <a:cubicBezTo>
                      <a:pt x="551" y="60"/>
                      <a:pt x="551" y="60"/>
                      <a:pt x="551" y="60"/>
                    </a:cubicBezTo>
                    <a:cubicBezTo>
                      <a:pt x="496" y="55"/>
                      <a:pt x="496" y="55"/>
                      <a:pt x="496" y="55"/>
                    </a:cubicBezTo>
                    <a:cubicBezTo>
                      <a:pt x="475" y="43"/>
                      <a:pt x="475" y="43"/>
                      <a:pt x="475" y="43"/>
                    </a:cubicBezTo>
                    <a:cubicBezTo>
                      <a:pt x="470" y="40"/>
                      <a:pt x="466" y="34"/>
                      <a:pt x="462" y="23"/>
                    </a:cubicBezTo>
                    <a:cubicBezTo>
                      <a:pt x="459" y="16"/>
                      <a:pt x="459" y="16"/>
                      <a:pt x="459" y="16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448" y="1"/>
                      <a:pt x="448" y="1"/>
                      <a:pt x="448" y="1"/>
                    </a:cubicBezTo>
                    <a:cubicBezTo>
                      <a:pt x="431" y="15"/>
                      <a:pt x="431" y="15"/>
                      <a:pt x="431" y="15"/>
                    </a:cubicBezTo>
                    <a:cubicBezTo>
                      <a:pt x="411" y="39"/>
                      <a:pt x="411" y="39"/>
                      <a:pt x="411" y="39"/>
                    </a:cubicBezTo>
                    <a:cubicBezTo>
                      <a:pt x="415" y="57"/>
                      <a:pt x="415" y="57"/>
                      <a:pt x="415" y="57"/>
                    </a:cubicBezTo>
                    <a:cubicBezTo>
                      <a:pt x="421" y="80"/>
                      <a:pt x="421" y="80"/>
                      <a:pt x="421" y="80"/>
                    </a:cubicBezTo>
                    <a:cubicBezTo>
                      <a:pt x="421" y="81"/>
                      <a:pt x="421" y="81"/>
                      <a:pt x="421" y="81"/>
                    </a:cubicBezTo>
                    <a:cubicBezTo>
                      <a:pt x="422" y="81"/>
                      <a:pt x="422" y="81"/>
                      <a:pt x="422" y="81"/>
                    </a:cubicBezTo>
                    <a:cubicBezTo>
                      <a:pt x="421" y="82"/>
                      <a:pt x="421" y="82"/>
                      <a:pt x="421" y="82"/>
                    </a:cubicBezTo>
                    <a:cubicBezTo>
                      <a:pt x="421" y="83"/>
                      <a:pt x="421" y="83"/>
                      <a:pt x="421" y="83"/>
                    </a:cubicBezTo>
                    <a:cubicBezTo>
                      <a:pt x="419" y="89"/>
                      <a:pt x="413" y="93"/>
                      <a:pt x="403" y="93"/>
                    </a:cubicBezTo>
                    <a:cubicBezTo>
                      <a:pt x="382" y="93"/>
                      <a:pt x="382" y="93"/>
                      <a:pt x="382" y="93"/>
                    </a:cubicBezTo>
                    <a:cubicBezTo>
                      <a:pt x="370" y="86"/>
                      <a:pt x="370" y="86"/>
                      <a:pt x="370" y="86"/>
                    </a:cubicBezTo>
                    <a:cubicBezTo>
                      <a:pt x="354" y="93"/>
                      <a:pt x="354" y="93"/>
                      <a:pt x="354" y="93"/>
                    </a:cubicBezTo>
                    <a:cubicBezTo>
                      <a:pt x="351" y="94"/>
                      <a:pt x="351" y="94"/>
                      <a:pt x="351" y="94"/>
                    </a:cubicBezTo>
                    <a:cubicBezTo>
                      <a:pt x="348" y="93"/>
                      <a:pt x="348" y="93"/>
                      <a:pt x="348" y="93"/>
                    </a:cubicBezTo>
                    <a:cubicBezTo>
                      <a:pt x="346" y="107"/>
                      <a:pt x="346" y="107"/>
                      <a:pt x="346" y="107"/>
                    </a:cubicBezTo>
                    <a:cubicBezTo>
                      <a:pt x="345" y="110"/>
                      <a:pt x="345" y="110"/>
                      <a:pt x="345" y="110"/>
                    </a:cubicBezTo>
                    <a:cubicBezTo>
                      <a:pt x="345" y="113"/>
                      <a:pt x="345" y="113"/>
                      <a:pt x="345" y="113"/>
                    </a:cubicBezTo>
                    <a:cubicBezTo>
                      <a:pt x="342" y="113"/>
                      <a:pt x="342" y="113"/>
                      <a:pt x="342" y="113"/>
                    </a:cubicBezTo>
                    <a:cubicBezTo>
                      <a:pt x="316" y="104"/>
                      <a:pt x="316" y="104"/>
                      <a:pt x="316" y="104"/>
                    </a:cubicBezTo>
                    <a:cubicBezTo>
                      <a:pt x="316" y="113"/>
                      <a:pt x="317" y="119"/>
                      <a:pt x="321" y="126"/>
                    </a:cubicBezTo>
                    <a:cubicBezTo>
                      <a:pt x="324" y="134"/>
                      <a:pt x="325" y="139"/>
                      <a:pt x="322" y="145"/>
                    </a:cubicBezTo>
                    <a:cubicBezTo>
                      <a:pt x="319" y="154"/>
                      <a:pt x="319" y="154"/>
                      <a:pt x="319" y="154"/>
                    </a:cubicBezTo>
                    <a:cubicBezTo>
                      <a:pt x="316" y="157"/>
                      <a:pt x="306" y="158"/>
                      <a:pt x="293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87"/>
                      <a:pt x="274" y="187"/>
                      <a:pt x="274" y="187"/>
                    </a:cubicBezTo>
                    <a:cubicBezTo>
                      <a:pt x="250" y="178"/>
                      <a:pt x="250" y="178"/>
                      <a:pt x="250" y="178"/>
                    </a:cubicBezTo>
                    <a:cubicBezTo>
                      <a:pt x="249" y="178"/>
                      <a:pt x="249" y="178"/>
                      <a:pt x="249" y="178"/>
                    </a:cubicBezTo>
                    <a:cubicBezTo>
                      <a:pt x="248" y="177"/>
                      <a:pt x="248" y="177"/>
                      <a:pt x="248" y="177"/>
                    </a:cubicBezTo>
                    <a:cubicBezTo>
                      <a:pt x="237" y="155"/>
                      <a:pt x="237" y="155"/>
                      <a:pt x="237" y="155"/>
                    </a:cubicBezTo>
                    <a:cubicBezTo>
                      <a:pt x="211" y="146"/>
                      <a:pt x="211" y="146"/>
                      <a:pt x="211" y="146"/>
                    </a:cubicBezTo>
                    <a:cubicBezTo>
                      <a:pt x="205" y="133"/>
                      <a:pt x="205" y="133"/>
                      <a:pt x="205" y="133"/>
                    </a:cubicBezTo>
                    <a:cubicBezTo>
                      <a:pt x="195" y="140"/>
                      <a:pt x="195" y="140"/>
                      <a:pt x="195" y="140"/>
                    </a:cubicBezTo>
                    <a:cubicBezTo>
                      <a:pt x="194" y="140"/>
                      <a:pt x="194" y="140"/>
                      <a:pt x="194" y="140"/>
                    </a:cubicBezTo>
                    <a:cubicBezTo>
                      <a:pt x="179" y="143"/>
                      <a:pt x="179" y="143"/>
                      <a:pt x="179" y="143"/>
                    </a:cubicBezTo>
                    <a:cubicBezTo>
                      <a:pt x="174" y="143"/>
                      <a:pt x="174" y="143"/>
                      <a:pt x="174" y="143"/>
                    </a:cubicBezTo>
                    <a:cubicBezTo>
                      <a:pt x="166" y="124"/>
                      <a:pt x="166" y="124"/>
                      <a:pt x="166" y="124"/>
                    </a:cubicBezTo>
                    <a:cubicBezTo>
                      <a:pt x="157" y="113"/>
                      <a:pt x="157" y="113"/>
                      <a:pt x="157" y="113"/>
                    </a:cubicBez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8" y="101"/>
                      <a:pt x="144" y="92"/>
                      <a:pt x="142" y="86"/>
                    </a:cubicBezTo>
                    <a:cubicBezTo>
                      <a:pt x="142" y="85"/>
                      <a:pt x="139" y="83"/>
                      <a:pt x="134" y="82"/>
                    </a:cubicBezTo>
                    <a:cubicBezTo>
                      <a:pt x="130" y="81"/>
                      <a:pt x="130" y="81"/>
                      <a:pt x="130" y="81"/>
                    </a:cubicBezTo>
                    <a:cubicBezTo>
                      <a:pt x="123" y="78"/>
                      <a:pt x="117" y="72"/>
                      <a:pt x="114" y="62"/>
                    </a:cubicBezTo>
                    <a:cubicBezTo>
                      <a:pt x="110" y="44"/>
                      <a:pt x="110" y="44"/>
                      <a:pt x="110" y="44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03" y="16"/>
                      <a:pt x="103" y="16"/>
                      <a:pt x="103" y="16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88" y="20"/>
                      <a:pt x="88" y="20"/>
                      <a:pt x="88" y="20"/>
                    </a:cubicBezTo>
                    <a:lnTo>
                      <a:pt x="8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1"/>
              <p:cNvSpPr/>
              <p:nvPr/>
            </p:nvSpPr>
            <p:spPr bwMode="auto">
              <a:xfrm>
                <a:off x="611103" y="2749454"/>
                <a:ext cx="1570802" cy="929958"/>
              </a:xfrm>
              <a:custGeom>
                <a:avLst/>
                <a:gdLst>
                  <a:gd name="T0" fmla="*/ 2147483647 w 1661"/>
                  <a:gd name="T1" fmla="*/ 2147483647 h 1007"/>
                  <a:gd name="T2" fmla="*/ 2147483647 w 1661"/>
                  <a:gd name="T3" fmla="*/ 2147483647 h 1007"/>
                  <a:gd name="T4" fmla="*/ 2147483647 w 1661"/>
                  <a:gd name="T5" fmla="*/ 2147483647 h 1007"/>
                  <a:gd name="T6" fmla="*/ 2147483647 w 1661"/>
                  <a:gd name="T7" fmla="*/ 2147483647 h 1007"/>
                  <a:gd name="T8" fmla="*/ 2147483647 w 1661"/>
                  <a:gd name="T9" fmla="*/ 2147483647 h 1007"/>
                  <a:gd name="T10" fmla="*/ 2147483647 w 1661"/>
                  <a:gd name="T11" fmla="*/ 2147483647 h 1007"/>
                  <a:gd name="T12" fmla="*/ 2147483647 w 1661"/>
                  <a:gd name="T13" fmla="*/ 2147483647 h 1007"/>
                  <a:gd name="T14" fmla="*/ 2147483647 w 1661"/>
                  <a:gd name="T15" fmla="*/ 2147483647 h 1007"/>
                  <a:gd name="T16" fmla="*/ 2147483647 w 1661"/>
                  <a:gd name="T17" fmla="*/ 2147483647 h 1007"/>
                  <a:gd name="T18" fmla="*/ 2147483647 w 1661"/>
                  <a:gd name="T19" fmla="*/ 2147483647 h 1007"/>
                  <a:gd name="T20" fmla="*/ 2147483647 w 1661"/>
                  <a:gd name="T21" fmla="*/ 2147483647 h 1007"/>
                  <a:gd name="T22" fmla="*/ 2147483647 w 1661"/>
                  <a:gd name="T23" fmla="*/ 2147483647 h 1007"/>
                  <a:gd name="T24" fmla="*/ 2147483647 w 1661"/>
                  <a:gd name="T25" fmla="*/ 2147483647 h 1007"/>
                  <a:gd name="T26" fmla="*/ 2147483647 w 1661"/>
                  <a:gd name="T27" fmla="*/ 2147483647 h 1007"/>
                  <a:gd name="T28" fmla="*/ 2147483647 w 1661"/>
                  <a:gd name="T29" fmla="*/ 2147483647 h 1007"/>
                  <a:gd name="T30" fmla="*/ 2147483647 w 1661"/>
                  <a:gd name="T31" fmla="*/ 2147483647 h 1007"/>
                  <a:gd name="T32" fmla="*/ 2147483647 w 1661"/>
                  <a:gd name="T33" fmla="*/ 2147483647 h 1007"/>
                  <a:gd name="T34" fmla="*/ 2147483647 w 1661"/>
                  <a:gd name="T35" fmla="*/ 2147483647 h 1007"/>
                  <a:gd name="T36" fmla="*/ 2147483647 w 1661"/>
                  <a:gd name="T37" fmla="*/ 2147483647 h 1007"/>
                  <a:gd name="T38" fmla="*/ 2147483647 w 1661"/>
                  <a:gd name="T39" fmla="*/ 2147483647 h 1007"/>
                  <a:gd name="T40" fmla="*/ 2147483647 w 1661"/>
                  <a:gd name="T41" fmla="*/ 2147483647 h 1007"/>
                  <a:gd name="T42" fmla="*/ 2147483647 w 1661"/>
                  <a:gd name="T43" fmla="*/ 2147483647 h 1007"/>
                  <a:gd name="T44" fmla="*/ 2147483647 w 1661"/>
                  <a:gd name="T45" fmla="*/ 2147483647 h 1007"/>
                  <a:gd name="T46" fmla="*/ 2147483647 w 1661"/>
                  <a:gd name="T47" fmla="*/ 2147483647 h 1007"/>
                  <a:gd name="T48" fmla="*/ 2147483647 w 1661"/>
                  <a:gd name="T49" fmla="*/ 2147483647 h 1007"/>
                  <a:gd name="T50" fmla="*/ 2147483647 w 1661"/>
                  <a:gd name="T51" fmla="*/ 2147483647 h 1007"/>
                  <a:gd name="T52" fmla="*/ 2147483647 w 1661"/>
                  <a:gd name="T53" fmla="*/ 2147483647 h 1007"/>
                  <a:gd name="T54" fmla="*/ 2147483647 w 1661"/>
                  <a:gd name="T55" fmla="*/ 2147483647 h 1007"/>
                  <a:gd name="T56" fmla="*/ 2147483647 w 1661"/>
                  <a:gd name="T57" fmla="*/ 2147483647 h 1007"/>
                  <a:gd name="T58" fmla="*/ 2147483647 w 1661"/>
                  <a:gd name="T59" fmla="*/ 2147483647 h 1007"/>
                  <a:gd name="T60" fmla="*/ 2147483647 w 1661"/>
                  <a:gd name="T61" fmla="*/ 2147483647 h 1007"/>
                  <a:gd name="T62" fmla="*/ 2147483647 w 1661"/>
                  <a:gd name="T63" fmla="*/ 2147483647 h 1007"/>
                  <a:gd name="T64" fmla="*/ 2147483647 w 1661"/>
                  <a:gd name="T65" fmla="*/ 2147483647 h 1007"/>
                  <a:gd name="T66" fmla="*/ 2147483647 w 1661"/>
                  <a:gd name="T67" fmla="*/ 2147483647 h 1007"/>
                  <a:gd name="T68" fmla="*/ 2147483647 w 1661"/>
                  <a:gd name="T69" fmla="*/ 2147483647 h 1007"/>
                  <a:gd name="T70" fmla="*/ 2147483647 w 1661"/>
                  <a:gd name="T71" fmla="*/ 2147483647 h 1007"/>
                  <a:gd name="T72" fmla="*/ 2147483647 w 1661"/>
                  <a:gd name="T73" fmla="*/ 2147483647 h 1007"/>
                  <a:gd name="T74" fmla="*/ 2147483647 w 1661"/>
                  <a:gd name="T75" fmla="*/ 2147483647 h 1007"/>
                  <a:gd name="T76" fmla="*/ 2147483647 w 1661"/>
                  <a:gd name="T77" fmla="*/ 2147483647 h 1007"/>
                  <a:gd name="T78" fmla="*/ 2147483647 w 1661"/>
                  <a:gd name="T79" fmla="*/ 2147483647 h 1007"/>
                  <a:gd name="T80" fmla="*/ 2147483647 w 1661"/>
                  <a:gd name="T81" fmla="*/ 2147483647 h 1007"/>
                  <a:gd name="T82" fmla="*/ 2147483647 w 1661"/>
                  <a:gd name="T83" fmla="*/ 2147483647 h 1007"/>
                  <a:gd name="T84" fmla="*/ 2147483647 w 1661"/>
                  <a:gd name="T85" fmla="*/ 2147483647 h 1007"/>
                  <a:gd name="T86" fmla="*/ 2147483647 w 1661"/>
                  <a:gd name="T87" fmla="*/ 2147483647 h 1007"/>
                  <a:gd name="T88" fmla="*/ 2147483647 w 1661"/>
                  <a:gd name="T89" fmla="*/ 2147483647 h 1007"/>
                  <a:gd name="T90" fmla="*/ 2147483647 w 1661"/>
                  <a:gd name="T91" fmla="*/ 2147483647 h 1007"/>
                  <a:gd name="T92" fmla="*/ 2147483647 w 1661"/>
                  <a:gd name="T93" fmla="*/ 2147483647 h 1007"/>
                  <a:gd name="T94" fmla="*/ 2147483647 w 1661"/>
                  <a:gd name="T95" fmla="*/ 2147483647 h 1007"/>
                  <a:gd name="T96" fmla="*/ 2147483647 w 1661"/>
                  <a:gd name="T97" fmla="*/ 0 h 1007"/>
                  <a:gd name="T98" fmla="*/ 2147483647 w 1661"/>
                  <a:gd name="T99" fmla="*/ 2147483647 h 1007"/>
                  <a:gd name="T100" fmla="*/ 2147483647 w 1661"/>
                  <a:gd name="T101" fmla="*/ 2147483647 h 100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661"/>
                  <a:gd name="T154" fmla="*/ 0 h 1007"/>
                  <a:gd name="T155" fmla="*/ 1661 w 1661"/>
                  <a:gd name="T156" fmla="*/ 1007 h 100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661" h="1007">
                    <a:moveTo>
                      <a:pt x="205" y="3"/>
                    </a:moveTo>
                    <a:cubicBezTo>
                      <a:pt x="205" y="4"/>
                      <a:pt x="205" y="4"/>
                      <a:pt x="205" y="4"/>
                    </a:cubicBezTo>
                    <a:cubicBezTo>
                      <a:pt x="201" y="13"/>
                      <a:pt x="193" y="20"/>
                      <a:pt x="185" y="27"/>
                    </a:cubicBezTo>
                    <a:cubicBezTo>
                      <a:pt x="179" y="30"/>
                      <a:pt x="177" y="35"/>
                      <a:pt x="177" y="42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7" y="50"/>
                      <a:pt x="173" y="59"/>
                      <a:pt x="165" y="71"/>
                    </a:cubicBezTo>
                    <a:cubicBezTo>
                      <a:pt x="164" y="77"/>
                      <a:pt x="164" y="77"/>
                      <a:pt x="164" y="77"/>
                    </a:cubicBezTo>
                    <a:cubicBezTo>
                      <a:pt x="162" y="80"/>
                      <a:pt x="158" y="82"/>
                      <a:pt x="150" y="82"/>
                    </a:cubicBezTo>
                    <a:cubicBezTo>
                      <a:pt x="90" y="74"/>
                      <a:pt x="90" y="74"/>
                      <a:pt x="90" y="74"/>
                    </a:cubicBezTo>
                    <a:cubicBezTo>
                      <a:pt x="90" y="76"/>
                      <a:pt x="90" y="76"/>
                      <a:pt x="90" y="76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85" y="91"/>
                      <a:pt x="85" y="91"/>
                      <a:pt x="85" y="91"/>
                    </a:cubicBezTo>
                    <a:cubicBezTo>
                      <a:pt x="69" y="114"/>
                      <a:pt x="58" y="129"/>
                      <a:pt x="57" y="140"/>
                    </a:cubicBezTo>
                    <a:cubicBezTo>
                      <a:pt x="56" y="145"/>
                      <a:pt x="63" y="164"/>
                      <a:pt x="76" y="197"/>
                    </a:cubicBezTo>
                    <a:cubicBezTo>
                      <a:pt x="86" y="219"/>
                      <a:pt x="86" y="219"/>
                      <a:pt x="86" y="219"/>
                    </a:cubicBezTo>
                    <a:cubicBezTo>
                      <a:pt x="90" y="230"/>
                      <a:pt x="87" y="242"/>
                      <a:pt x="77" y="256"/>
                    </a:cubicBezTo>
                    <a:cubicBezTo>
                      <a:pt x="58" y="275"/>
                      <a:pt x="58" y="275"/>
                      <a:pt x="58" y="275"/>
                    </a:cubicBezTo>
                    <a:cubicBezTo>
                      <a:pt x="27" y="275"/>
                      <a:pt x="27" y="275"/>
                      <a:pt x="27" y="275"/>
                    </a:cubicBezTo>
                    <a:cubicBezTo>
                      <a:pt x="20" y="240"/>
                      <a:pt x="20" y="240"/>
                      <a:pt x="20" y="240"/>
                    </a:cubicBezTo>
                    <a:cubicBezTo>
                      <a:pt x="12" y="283"/>
                      <a:pt x="12" y="283"/>
                      <a:pt x="12" y="283"/>
                    </a:cubicBezTo>
                    <a:cubicBezTo>
                      <a:pt x="26" y="305"/>
                      <a:pt x="26" y="305"/>
                      <a:pt x="26" y="305"/>
                    </a:cubicBezTo>
                    <a:cubicBezTo>
                      <a:pt x="27" y="308"/>
                      <a:pt x="27" y="310"/>
                      <a:pt x="26" y="311"/>
                    </a:cubicBezTo>
                    <a:cubicBezTo>
                      <a:pt x="23" y="313"/>
                      <a:pt x="23" y="313"/>
                      <a:pt x="23" y="313"/>
                    </a:cubicBezTo>
                    <a:cubicBezTo>
                      <a:pt x="19" y="316"/>
                      <a:pt x="13" y="327"/>
                      <a:pt x="7" y="345"/>
                    </a:cubicBezTo>
                    <a:cubicBezTo>
                      <a:pt x="0" y="360"/>
                      <a:pt x="3" y="376"/>
                      <a:pt x="16" y="393"/>
                    </a:cubicBezTo>
                    <a:cubicBezTo>
                      <a:pt x="41" y="393"/>
                      <a:pt x="41" y="393"/>
                      <a:pt x="41" y="393"/>
                    </a:cubicBezTo>
                    <a:cubicBezTo>
                      <a:pt x="50" y="395"/>
                      <a:pt x="63" y="409"/>
                      <a:pt x="80" y="433"/>
                    </a:cubicBezTo>
                    <a:cubicBezTo>
                      <a:pt x="82" y="435"/>
                      <a:pt x="82" y="435"/>
                      <a:pt x="82" y="435"/>
                    </a:cubicBezTo>
                    <a:cubicBezTo>
                      <a:pt x="82" y="435"/>
                      <a:pt x="82" y="435"/>
                      <a:pt x="82" y="435"/>
                    </a:cubicBezTo>
                    <a:cubicBezTo>
                      <a:pt x="82" y="443"/>
                      <a:pt x="85" y="448"/>
                      <a:pt x="90" y="452"/>
                    </a:cubicBezTo>
                    <a:cubicBezTo>
                      <a:pt x="146" y="504"/>
                      <a:pt x="146" y="504"/>
                      <a:pt x="146" y="504"/>
                    </a:cubicBezTo>
                    <a:cubicBezTo>
                      <a:pt x="146" y="505"/>
                      <a:pt x="146" y="505"/>
                      <a:pt x="146" y="505"/>
                    </a:cubicBezTo>
                    <a:cubicBezTo>
                      <a:pt x="171" y="537"/>
                      <a:pt x="171" y="537"/>
                      <a:pt x="171" y="537"/>
                    </a:cubicBezTo>
                    <a:cubicBezTo>
                      <a:pt x="186" y="537"/>
                      <a:pt x="186" y="537"/>
                      <a:pt x="186" y="537"/>
                    </a:cubicBezTo>
                    <a:cubicBezTo>
                      <a:pt x="202" y="508"/>
                      <a:pt x="202" y="508"/>
                      <a:pt x="202" y="508"/>
                    </a:cubicBezTo>
                    <a:cubicBezTo>
                      <a:pt x="204" y="506"/>
                      <a:pt x="204" y="506"/>
                      <a:pt x="204" y="506"/>
                    </a:cubicBezTo>
                    <a:cubicBezTo>
                      <a:pt x="205" y="505"/>
                      <a:pt x="205" y="505"/>
                      <a:pt x="205" y="505"/>
                    </a:cubicBezTo>
                    <a:cubicBezTo>
                      <a:pt x="244" y="515"/>
                      <a:pt x="244" y="515"/>
                      <a:pt x="244" y="515"/>
                    </a:cubicBezTo>
                    <a:cubicBezTo>
                      <a:pt x="244" y="516"/>
                      <a:pt x="244" y="516"/>
                      <a:pt x="244" y="516"/>
                    </a:cubicBezTo>
                    <a:cubicBezTo>
                      <a:pt x="244" y="518"/>
                      <a:pt x="244" y="518"/>
                      <a:pt x="244" y="518"/>
                    </a:cubicBezTo>
                    <a:cubicBezTo>
                      <a:pt x="249" y="544"/>
                      <a:pt x="249" y="544"/>
                      <a:pt x="249" y="544"/>
                    </a:cubicBezTo>
                    <a:cubicBezTo>
                      <a:pt x="296" y="598"/>
                      <a:pt x="296" y="598"/>
                      <a:pt x="296" y="598"/>
                    </a:cubicBezTo>
                    <a:cubicBezTo>
                      <a:pt x="312" y="604"/>
                      <a:pt x="312" y="604"/>
                      <a:pt x="312" y="604"/>
                    </a:cubicBezTo>
                    <a:cubicBezTo>
                      <a:pt x="313" y="605"/>
                      <a:pt x="313" y="605"/>
                      <a:pt x="313" y="605"/>
                    </a:cubicBezTo>
                    <a:cubicBezTo>
                      <a:pt x="320" y="610"/>
                      <a:pt x="320" y="610"/>
                      <a:pt x="320" y="610"/>
                    </a:cubicBezTo>
                    <a:cubicBezTo>
                      <a:pt x="321" y="611"/>
                      <a:pt x="321" y="611"/>
                      <a:pt x="321" y="611"/>
                    </a:cubicBezTo>
                    <a:cubicBezTo>
                      <a:pt x="356" y="662"/>
                      <a:pt x="356" y="662"/>
                      <a:pt x="356" y="662"/>
                    </a:cubicBezTo>
                    <a:cubicBezTo>
                      <a:pt x="384" y="658"/>
                      <a:pt x="384" y="658"/>
                      <a:pt x="384" y="658"/>
                    </a:cubicBezTo>
                    <a:cubicBezTo>
                      <a:pt x="387" y="658"/>
                      <a:pt x="387" y="658"/>
                      <a:pt x="387" y="658"/>
                    </a:cubicBezTo>
                    <a:cubicBezTo>
                      <a:pt x="388" y="658"/>
                      <a:pt x="388" y="658"/>
                      <a:pt x="388" y="658"/>
                    </a:cubicBezTo>
                    <a:cubicBezTo>
                      <a:pt x="390" y="660"/>
                      <a:pt x="390" y="660"/>
                      <a:pt x="390" y="660"/>
                    </a:cubicBezTo>
                    <a:cubicBezTo>
                      <a:pt x="391" y="662"/>
                      <a:pt x="391" y="662"/>
                      <a:pt x="391" y="662"/>
                    </a:cubicBezTo>
                    <a:cubicBezTo>
                      <a:pt x="415" y="713"/>
                      <a:pt x="415" y="713"/>
                      <a:pt x="415" y="713"/>
                    </a:cubicBezTo>
                    <a:cubicBezTo>
                      <a:pt x="445" y="731"/>
                      <a:pt x="445" y="731"/>
                      <a:pt x="445" y="731"/>
                    </a:cubicBezTo>
                    <a:cubicBezTo>
                      <a:pt x="469" y="737"/>
                      <a:pt x="469" y="737"/>
                      <a:pt x="469" y="737"/>
                    </a:cubicBezTo>
                    <a:cubicBezTo>
                      <a:pt x="480" y="770"/>
                      <a:pt x="480" y="770"/>
                      <a:pt x="480" y="770"/>
                    </a:cubicBezTo>
                    <a:cubicBezTo>
                      <a:pt x="498" y="770"/>
                      <a:pt x="498" y="770"/>
                      <a:pt x="498" y="770"/>
                    </a:cubicBezTo>
                    <a:cubicBezTo>
                      <a:pt x="499" y="771"/>
                      <a:pt x="499" y="771"/>
                      <a:pt x="499" y="771"/>
                    </a:cubicBezTo>
                    <a:cubicBezTo>
                      <a:pt x="499" y="771"/>
                      <a:pt x="499" y="771"/>
                      <a:pt x="499" y="771"/>
                    </a:cubicBezTo>
                    <a:cubicBezTo>
                      <a:pt x="537" y="792"/>
                      <a:pt x="537" y="792"/>
                      <a:pt x="537" y="792"/>
                    </a:cubicBezTo>
                    <a:cubicBezTo>
                      <a:pt x="537" y="793"/>
                      <a:pt x="537" y="793"/>
                      <a:pt x="537" y="793"/>
                    </a:cubicBezTo>
                    <a:cubicBezTo>
                      <a:pt x="537" y="793"/>
                      <a:pt x="537" y="793"/>
                      <a:pt x="537" y="793"/>
                    </a:cubicBezTo>
                    <a:cubicBezTo>
                      <a:pt x="539" y="794"/>
                      <a:pt x="539" y="794"/>
                      <a:pt x="539" y="794"/>
                    </a:cubicBezTo>
                    <a:cubicBezTo>
                      <a:pt x="566" y="828"/>
                      <a:pt x="566" y="828"/>
                      <a:pt x="566" y="828"/>
                    </a:cubicBezTo>
                    <a:cubicBezTo>
                      <a:pt x="606" y="821"/>
                      <a:pt x="606" y="821"/>
                      <a:pt x="606" y="821"/>
                    </a:cubicBezTo>
                    <a:cubicBezTo>
                      <a:pt x="608" y="821"/>
                      <a:pt x="608" y="821"/>
                      <a:pt x="608" y="821"/>
                    </a:cubicBezTo>
                    <a:cubicBezTo>
                      <a:pt x="623" y="827"/>
                      <a:pt x="623" y="827"/>
                      <a:pt x="623" y="827"/>
                    </a:cubicBezTo>
                    <a:cubicBezTo>
                      <a:pt x="624" y="827"/>
                      <a:pt x="624" y="827"/>
                      <a:pt x="624" y="827"/>
                    </a:cubicBezTo>
                    <a:cubicBezTo>
                      <a:pt x="649" y="849"/>
                      <a:pt x="649" y="849"/>
                      <a:pt x="649" y="849"/>
                    </a:cubicBezTo>
                    <a:cubicBezTo>
                      <a:pt x="695" y="852"/>
                      <a:pt x="695" y="852"/>
                      <a:pt x="695" y="852"/>
                    </a:cubicBezTo>
                    <a:cubicBezTo>
                      <a:pt x="722" y="848"/>
                      <a:pt x="722" y="848"/>
                      <a:pt x="722" y="848"/>
                    </a:cubicBezTo>
                    <a:cubicBezTo>
                      <a:pt x="722" y="848"/>
                      <a:pt x="722" y="848"/>
                      <a:pt x="722" y="848"/>
                    </a:cubicBezTo>
                    <a:cubicBezTo>
                      <a:pt x="759" y="842"/>
                      <a:pt x="782" y="845"/>
                      <a:pt x="791" y="854"/>
                    </a:cubicBezTo>
                    <a:cubicBezTo>
                      <a:pt x="796" y="863"/>
                      <a:pt x="793" y="871"/>
                      <a:pt x="780" y="882"/>
                    </a:cubicBezTo>
                    <a:cubicBezTo>
                      <a:pt x="770" y="892"/>
                      <a:pt x="770" y="892"/>
                      <a:pt x="770" y="892"/>
                    </a:cubicBezTo>
                    <a:cubicBezTo>
                      <a:pt x="766" y="898"/>
                      <a:pt x="771" y="906"/>
                      <a:pt x="784" y="919"/>
                    </a:cubicBezTo>
                    <a:cubicBezTo>
                      <a:pt x="785" y="921"/>
                      <a:pt x="785" y="921"/>
                      <a:pt x="785" y="921"/>
                    </a:cubicBezTo>
                    <a:cubicBezTo>
                      <a:pt x="784" y="921"/>
                      <a:pt x="784" y="921"/>
                      <a:pt x="784" y="921"/>
                    </a:cubicBezTo>
                    <a:cubicBezTo>
                      <a:pt x="793" y="927"/>
                      <a:pt x="793" y="927"/>
                      <a:pt x="793" y="927"/>
                    </a:cubicBezTo>
                    <a:cubicBezTo>
                      <a:pt x="796" y="924"/>
                      <a:pt x="796" y="924"/>
                      <a:pt x="796" y="924"/>
                    </a:cubicBezTo>
                    <a:cubicBezTo>
                      <a:pt x="822" y="874"/>
                      <a:pt x="844" y="847"/>
                      <a:pt x="858" y="842"/>
                    </a:cubicBezTo>
                    <a:cubicBezTo>
                      <a:pt x="874" y="836"/>
                      <a:pt x="907" y="850"/>
                      <a:pt x="959" y="882"/>
                    </a:cubicBezTo>
                    <a:cubicBezTo>
                      <a:pt x="1022" y="893"/>
                      <a:pt x="1022" y="893"/>
                      <a:pt x="1022" y="893"/>
                    </a:cubicBezTo>
                    <a:cubicBezTo>
                      <a:pt x="1021" y="896"/>
                      <a:pt x="1021" y="896"/>
                      <a:pt x="1021" y="896"/>
                    </a:cubicBezTo>
                    <a:cubicBezTo>
                      <a:pt x="1021" y="898"/>
                      <a:pt x="1021" y="898"/>
                      <a:pt x="1021" y="898"/>
                    </a:cubicBezTo>
                    <a:cubicBezTo>
                      <a:pt x="1018" y="927"/>
                      <a:pt x="1018" y="927"/>
                      <a:pt x="1018" y="927"/>
                    </a:cubicBezTo>
                    <a:cubicBezTo>
                      <a:pt x="1049" y="931"/>
                      <a:pt x="1049" y="931"/>
                      <a:pt x="1049" y="931"/>
                    </a:cubicBezTo>
                    <a:cubicBezTo>
                      <a:pt x="1048" y="972"/>
                      <a:pt x="1048" y="972"/>
                      <a:pt x="1048" y="972"/>
                    </a:cubicBezTo>
                    <a:cubicBezTo>
                      <a:pt x="1058" y="990"/>
                      <a:pt x="1065" y="1000"/>
                      <a:pt x="1069" y="1003"/>
                    </a:cubicBezTo>
                    <a:cubicBezTo>
                      <a:pt x="1076" y="1007"/>
                      <a:pt x="1107" y="1007"/>
                      <a:pt x="1163" y="1003"/>
                    </a:cubicBezTo>
                    <a:cubicBezTo>
                      <a:pt x="1196" y="986"/>
                      <a:pt x="1196" y="986"/>
                      <a:pt x="1196" y="986"/>
                    </a:cubicBezTo>
                    <a:cubicBezTo>
                      <a:pt x="1228" y="942"/>
                      <a:pt x="1228" y="942"/>
                      <a:pt x="1228" y="942"/>
                    </a:cubicBezTo>
                    <a:cubicBezTo>
                      <a:pt x="1265" y="941"/>
                      <a:pt x="1265" y="941"/>
                      <a:pt x="1265" y="941"/>
                    </a:cubicBezTo>
                    <a:cubicBezTo>
                      <a:pt x="1283" y="936"/>
                      <a:pt x="1283" y="936"/>
                      <a:pt x="1283" y="936"/>
                    </a:cubicBezTo>
                    <a:cubicBezTo>
                      <a:pt x="1352" y="896"/>
                      <a:pt x="1352" y="896"/>
                      <a:pt x="1352" y="896"/>
                    </a:cubicBezTo>
                    <a:cubicBezTo>
                      <a:pt x="1353" y="896"/>
                      <a:pt x="1353" y="896"/>
                      <a:pt x="1353" y="896"/>
                    </a:cubicBezTo>
                    <a:cubicBezTo>
                      <a:pt x="1354" y="895"/>
                      <a:pt x="1354" y="895"/>
                      <a:pt x="1354" y="895"/>
                    </a:cubicBezTo>
                    <a:cubicBezTo>
                      <a:pt x="1354" y="895"/>
                      <a:pt x="1354" y="895"/>
                      <a:pt x="1354" y="895"/>
                    </a:cubicBezTo>
                    <a:cubicBezTo>
                      <a:pt x="1394" y="890"/>
                      <a:pt x="1418" y="889"/>
                      <a:pt x="1424" y="895"/>
                    </a:cubicBezTo>
                    <a:cubicBezTo>
                      <a:pt x="1469" y="933"/>
                      <a:pt x="1469" y="933"/>
                      <a:pt x="1469" y="933"/>
                    </a:cubicBezTo>
                    <a:cubicBezTo>
                      <a:pt x="1483" y="938"/>
                      <a:pt x="1483" y="938"/>
                      <a:pt x="1483" y="938"/>
                    </a:cubicBezTo>
                    <a:cubicBezTo>
                      <a:pt x="1485" y="940"/>
                      <a:pt x="1485" y="940"/>
                      <a:pt x="1485" y="940"/>
                    </a:cubicBezTo>
                    <a:cubicBezTo>
                      <a:pt x="1503" y="947"/>
                      <a:pt x="1503" y="947"/>
                      <a:pt x="1503" y="947"/>
                    </a:cubicBezTo>
                    <a:cubicBezTo>
                      <a:pt x="1504" y="948"/>
                      <a:pt x="1504" y="948"/>
                      <a:pt x="1504" y="948"/>
                    </a:cubicBezTo>
                    <a:cubicBezTo>
                      <a:pt x="1504" y="945"/>
                      <a:pt x="1504" y="945"/>
                      <a:pt x="1504" y="945"/>
                    </a:cubicBezTo>
                    <a:cubicBezTo>
                      <a:pt x="1504" y="944"/>
                      <a:pt x="1504" y="944"/>
                      <a:pt x="1504" y="944"/>
                    </a:cubicBezTo>
                    <a:cubicBezTo>
                      <a:pt x="1504" y="943"/>
                      <a:pt x="1504" y="943"/>
                      <a:pt x="1504" y="943"/>
                    </a:cubicBezTo>
                    <a:cubicBezTo>
                      <a:pt x="1504" y="942"/>
                      <a:pt x="1504" y="942"/>
                      <a:pt x="1504" y="942"/>
                    </a:cubicBezTo>
                    <a:cubicBezTo>
                      <a:pt x="1512" y="910"/>
                      <a:pt x="1512" y="910"/>
                      <a:pt x="1512" y="910"/>
                    </a:cubicBezTo>
                    <a:cubicBezTo>
                      <a:pt x="1508" y="901"/>
                      <a:pt x="1508" y="893"/>
                      <a:pt x="1512" y="887"/>
                    </a:cubicBezTo>
                    <a:cubicBezTo>
                      <a:pt x="1514" y="882"/>
                      <a:pt x="1519" y="879"/>
                      <a:pt x="1527" y="877"/>
                    </a:cubicBezTo>
                    <a:cubicBezTo>
                      <a:pt x="1543" y="873"/>
                      <a:pt x="1558" y="887"/>
                      <a:pt x="1573" y="917"/>
                    </a:cubicBezTo>
                    <a:cubicBezTo>
                      <a:pt x="1575" y="918"/>
                      <a:pt x="1575" y="918"/>
                      <a:pt x="1575" y="918"/>
                    </a:cubicBezTo>
                    <a:cubicBezTo>
                      <a:pt x="1576" y="918"/>
                      <a:pt x="1576" y="918"/>
                      <a:pt x="1576" y="918"/>
                    </a:cubicBezTo>
                    <a:cubicBezTo>
                      <a:pt x="1602" y="906"/>
                      <a:pt x="1602" y="906"/>
                      <a:pt x="1602" y="906"/>
                    </a:cubicBezTo>
                    <a:cubicBezTo>
                      <a:pt x="1608" y="905"/>
                      <a:pt x="1610" y="900"/>
                      <a:pt x="1610" y="895"/>
                    </a:cubicBezTo>
                    <a:cubicBezTo>
                      <a:pt x="1604" y="876"/>
                      <a:pt x="1604" y="876"/>
                      <a:pt x="1604" y="876"/>
                    </a:cubicBezTo>
                    <a:cubicBezTo>
                      <a:pt x="1604" y="874"/>
                      <a:pt x="1604" y="874"/>
                      <a:pt x="1604" y="874"/>
                    </a:cubicBezTo>
                    <a:cubicBezTo>
                      <a:pt x="1602" y="866"/>
                      <a:pt x="1604" y="859"/>
                      <a:pt x="1613" y="855"/>
                    </a:cubicBezTo>
                    <a:cubicBezTo>
                      <a:pt x="1622" y="848"/>
                      <a:pt x="1622" y="848"/>
                      <a:pt x="1622" y="848"/>
                    </a:cubicBezTo>
                    <a:cubicBezTo>
                      <a:pt x="1646" y="823"/>
                      <a:pt x="1646" y="823"/>
                      <a:pt x="1646" y="823"/>
                    </a:cubicBezTo>
                    <a:cubicBezTo>
                      <a:pt x="1661" y="788"/>
                      <a:pt x="1661" y="788"/>
                      <a:pt x="1661" y="788"/>
                    </a:cubicBezTo>
                    <a:cubicBezTo>
                      <a:pt x="1648" y="766"/>
                      <a:pt x="1644" y="750"/>
                      <a:pt x="1648" y="739"/>
                    </a:cubicBezTo>
                    <a:cubicBezTo>
                      <a:pt x="1651" y="710"/>
                      <a:pt x="1651" y="710"/>
                      <a:pt x="1651" y="710"/>
                    </a:cubicBezTo>
                    <a:cubicBezTo>
                      <a:pt x="1645" y="697"/>
                      <a:pt x="1641" y="689"/>
                      <a:pt x="1641" y="681"/>
                    </a:cubicBezTo>
                    <a:cubicBezTo>
                      <a:pt x="1641" y="678"/>
                      <a:pt x="1637" y="669"/>
                      <a:pt x="1629" y="656"/>
                    </a:cubicBezTo>
                    <a:cubicBezTo>
                      <a:pt x="1628" y="656"/>
                      <a:pt x="1628" y="656"/>
                      <a:pt x="1628" y="656"/>
                    </a:cubicBezTo>
                    <a:cubicBezTo>
                      <a:pt x="1628" y="653"/>
                      <a:pt x="1628" y="653"/>
                      <a:pt x="1628" y="653"/>
                    </a:cubicBezTo>
                    <a:cubicBezTo>
                      <a:pt x="1625" y="615"/>
                      <a:pt x="1625" y="615"/>
                      <a:pt x="1625" y="615"/>
                    </a:cubicBezTo>
                    <a:cubicBezTo>
                      <a:pt x="1623" y="609"/>
                      <a:pt x="1622" y="600"/>
                      <a:pt x="1625" y="590"/>
                    </a:cubicBezTo>
                    <a:cubicBezTo>
                      <a:pt x="1615" y="582"/>
                      <a:pt x="1609" y="575"/>
                      <a:pt x="1604" y="567"/>
                    </a:cubicBezTo>
                    <a:cubicBezTo>
                      <a:pt x="1589" y="546"/>
                      <a:pt x="1589" y="546"/>
                      <a:pt x="1589" y="546"/>
                    </a:cubicBezTo>
                    <a:cubicBezTo>
                      <a:pt x="1588" y="545"/>
                      <a:pt x="1588" y="545"/>
                      <a:pt x="1588" y="545"/>
                    </a:cubicBezTo>
                    <a:cubicBezTo>
                      <a:pt x="1588" y="543"/>
                      <a:pt x="1588" y="543"/>
                      <a:pt x="1588" y="543"/>
                    </a:cubicBezTo>
                    <a:cubicBezTo>
                      <a:pt x="1588" y="542"/>
                      <a:pt x="1588" y="542"/>
                      <a:pt x="1588" y="542"/>
                    </a:cubicBezTo>
                    <a:cubicBezTo>
                      <a:pt x="1582" y="516"/>
                      <a:pt x="1582" y="516"/>
                      <a:pt x="1582" y="516"/>
                    </a:cubicBezTo>
                    <a:cubicBezTo>
                      <a:pt x="1566" y="503"/>
                      <a:pt x="1566" y="503"/>
                      <a:pt x="1566" y="503"/>
                    </a:cubicBezTo>
                    <a:cubicBezTo>
                      <a:pt x="1566" y="504"/>
                      <a:pt x="1566" y="504"/>
                      <a:pt x="1566" y="504"/>
                    </a:cubicBezTo>
                    <a:cubicBezTo>
                      <a:pt x="1536" y="480"/>
                      <a:pt x="1536" y="480"/>
                      <a:pt x="1536" y="480"/>
                    </a:cubicBezTo>
                    <a:cubicBezTo>
                      <a:pt x="1536" y="482"/>
                      <a:pt x="1536" y="482"/>
                      <a:pt x="1536" y="482"/>
                    </a:cubicBezTo>
                    <a:cubicBezTo>
                      <a:pt x="1540" y="515"/>
                      <a:pt x="1540" y="515"/>
                      <a:pt x="1540" y="515"/>
                    </a:cubicBezTo>
                    <a:cubicBezTo>
                      <a:pt x="1540" y="516"/>
                      <a:pt x="1540" y="516"/>
                      <a:pt x="1540" y="516"/>
                    </a:cubicBezTo>
                    <a:cubicBezTo>
                      <a:pt x="1540" y="519"/>
                      <a:pt x="1540" y="519"/>
                      <a:pt x="1540" y="519"/>
                    </a:cubicBezTo>
                    <a:cubicBezTo>
                      <a:pt x="1524" y="526"/>
                      <a:pt x="1524" y="526"/>
                      <a:pt x="1524" y="526"/>
                    </a:cubicBezTo>
                    <a:cubicBezTo>
                      <a:pt x="1522" y="546"/>
                      <a:pt x="1522" y="546"/>
                      <a:pt x="1522" y="546"/>
                    </a:cubicBezTo>
                    <a:cubicBezTo>
                      <a:pt x="1522" y="549"/>
                      <a:pt x="1522" y="549"/>
                      <a:pt x="1522" y="549"/>
                    </a:cubicBezTo>
                    <a:cubicBezTo>
                      <a:pt x="1485" y="564"/>
                      <a:pt x="1485" y="564"/>
                      <a:pt x="1485" y="564"/>
                    </a:cubicBezTo>
                    <a:cubicBezTo>
                      <a:pt x="1473" y="535"/>
                      <a:pt x="1473" y="535"/>
                      <a:pt x="1473" y="535"/>
                    </a:cubicBezTo>
                    <a:cubicBezTo>
                      <a:pt x="1465" y="533"/>
                      <a:pt x="1465" y="533"/>
                      <a:pt x="1465" y="533"/>
                    </a:cubicBezTo>
                    <a:cubicBezTo>
                      <a:pt x="1454" y="544"/>
                      <a:pt x="1454" y="544"/>
                      <a:pt x="1454" y="544"/>
                    </a:cubicBezTo>
                    <a:cubicBezTo>
                      <a:pt x="1446" y="565"/>
                      <a:pt x="1446" y="565"/>
                      <a:pt x="1446" y="565"/>
                    </a:cubicBezTo>
                    <a:cubicBezTo>
                      <a:pt x="1420" y="573"/>
                      <a:pt x="1420" y="573"/>
                      <a:pt x="1420" y="573"/>
                    </a:cubicBezTo>
                    <a:cubicBezTo>
                      <a:pt x="1405" y="562"/>
                      <a:pt x="1405" y="562"/>
                      <a:pt x="1405" y="562"/>
                    </a:cubicBezTo>
                    <a:cubicBezTo>
                      <a:pt x="1384" y="556"/>
                      <a:pt x="1384" y="556"/>
                      <a:pt x="1384" y="556"/>
                    </a:cubicBezTo>
                    <a:cubicBezTo>
                      <a:pt x="1378" y="526"/>
                      <a:pt x="1378" y="526"/>
                      <a:pt x="1378" y="526"/>
                    </a:cubicBezTo>
                    <a:cubicBezTo>
                      <a:pt x="1369" y="508"/>
                      <a:pt x="1369" y="508"/>
                      <a:pt x="1369" y="508"/>
                    </a:cubicBezTo>
                    <a:cubicBezTo>
                      <a:pt x="1356" y="503"/>
                      <a:pt x="1356" y="503"/>
                      <a:pt x="1356" y="503"/>
                    </a:cubicBezTo>
                    <a:cubicBezTo>
                      <a:pt x="1355" y="501"/>
                      <a:pt x="1355" y="501"/>
                      <a:pt x="1355" y="501"/>
                    </a:cubicBezTo>
                    <a:cubicBezTo>
                      <a:pt x="1346" y="489"/>
                      <a:pt x="1346" y="489"/>
                      <a:pt x="1346" y="489"/>
                    </a:cubicBezTo>
                    <a:cubicBezTo>
                      <a:pt x="1346" y="489"/>
                      <a:pt x="1346" y="489"/>
                      <a:pt x="1346" y="489"/>
                    </a:cubicBezTo>
                    <a:cubicBezTo>
                      <a:pt x="1336" y="472"/>
                      <a:pt x="1336" y="472"/>
                      <a:pt x="1336" y="472"/>
                    </a:cubicBezTo>
                    <a:cubicBezTo>
                      <a:pt x="1322" y="453"/>
                      <a:pt x="1322" y="453"/>
                      <a:pt x="1322" y="453"/>
                    </a:cubicBezTo>
                    <a:cubicBezTo>
                      <a:pt x="1309" y="453"/>
                      <a:pt x="1309" y="453"/>
                      <a:pt x="1309" y="453"/>
                    </a:cubicBezTo>
                    <a:cubicBezTo>
                      <a:pt x="1288" y="461"/>
                      <a:pt x="1288" y="461"/>
                      <a:pt x="1288" y="461"/>
                    </a:cubicBezTo>
                    <a:cubicBezTo>
                      <a:pt x="1287" y="462"/>
                      <a:pt x="1287" y="462"/>
                      <a:pt x="1287" y="462"/>
                    </a:cubicBezTo>
                    <a:cubicBezTo>
                      <a:pt x="1233" y="459"/>
                      <a:pt x="1233" y="459"/>
                      <a:pt x="1233" y="459"/>
                    </a:cubicBezTo>
                    <a:cubicBezTo>
                      <a:pt x="1192" y="450"/>
                      <a:pt x="1192" y="450"/>
                      <a:pt x="1192" y="450"/>
                    </a:cubicBezTo>
                    <a:cubicBezTo>
                      <a:pt x="1189" y="448"/>
                      <a:pt x="1181" y="445"/>
                      <a:pt x="1170" y="438"/>
                    </a:cubicBezTo>
                    <a:cubicBezTo>
                      <a:pt x="1138" y="427"/>
                      <a:pt x="1138" y="427"/>
                      <a:pt x="1138" y="427"/>
                    </a:cubicBezTo>
                    <a:cubicBezTo>
                      <a:pt x="1114" y="421"/>
                      <a:pt x="1100" y="415"/>
                      <a:pt x="1097" y="409"/>
                    </a:cubicBezTo>
                    <a:cubicBezTo>
                      <a:pt x="1092" y="406"/>
                      <a:pt x="1092" y="406"/>
                      <a:pt x="1092" y="406"/>
                    </a:cubicBezTo>
                    <a:cubicBezTo>
                      <a:pt x="1084" y="404"/>
                      <a:pt x="1084" y="404"/>
                      <a:pt x="1084" y="404"/>
                    </a:cubicBezTo>
                    <a:cubicBezTo>
                      <a:pt x="1065" y="393"/>
                      <a:pt x="1065" y="393"/>
                      <a:pt x="1065" y="393"/>
                    </a:cubicBezTo>
                    <a:cubicBezTo>
                      <a:pt x="1063" y="392"/>
                      <a:pt x="1063" y="392"/>
                      <a:pt x="1063" y="392"/>
                    </a:cubicBezTo>
                    <a:cubicBezTo>
                      <a:pt x="1060" y="388"/>
                      <a:pt x="1057" y="385"/>
                      <a:pt x="1055" y="381"/>
                    </a:cubicBezTo>
                    <a:cubicBezTo>
                      <a:pt x="1050" y="371"/>
                      <a:pt x="1050" y="371"/>
                      <a:pt x="1050" y="371"/>
                    </a:cubicBezTo>
                    <a:cubicBezTo>
                      <a:pt x="1042" y="358"/>
                      <a:pt x="1042" y="358"/>
                      <a:pt x="1042" y="358"/>
                    </a:cubicBezTo>
                    <a:cubicBezTo>
                      <a:pt x="1028" y="352"/>
                      <a:pt x="1028" y="352"/>
                      <a:pt x="1028" y="352"/>
                    </a:cubicBezTo>
                    <a:cubicBezTo>
                      <a:pt x="1023" y="355"/>
                      <a:pt x="1023" y="355"/>
                      <a:pt x="1023" y="355"/>
                    </a:cubicBezTo>
                    <a:cubicBezTo>
                      <a:pt x="1018" y="359"/>
                      <a:pt x="1018" y="359"/>
                      <a:pt x="1018" y="359"/>
                    </a:cubicBezTo>
                    <a:cubicBezTo>
                      <a:pt x="1015" y="362"/>
                      <a:pt x="1015" y="362"/>
                      <a:pt x="1015" y="362"/>
                    </a:cubicBezTo>
                    <a:cubicBezTo>
                      <a:pt x="1009" y="366"/>
                      <a:pt x="1004" y="368"/>
                      <a:pt x="1000" y="369"/>
                    </a:cubicBezTo>
                    <a:cubicBezTo>
                      <a:pt x="991" y="371"/>
                      <a:pt x="983" y="367"/>
                      <a:pt x="973" y="356"/>
                    </a:cubicBezTo>
                    <a:cubicBezTo>
                      <a:pt x="953" y="335"/>
                      <a:pt x="953" y="335"/>
                      <a:pt x="953" y="335"/>
                    </a:cubicBezTo>
                    <a:cubicBezTo>
                      <a:pt x="946" y="326"/>
                      <a:pt x="941" y="318"/>
                      <a:pt x="939" y="313"/>
                    </a:cubicBezTo>
                    <a:cubicBezTo>
                      <a:pt x="933" y="305"/>
                      <a:pt x="933" y="305"/>
                      <a:pt x="933" y="305"/>
                    </a:cubicBezTo>
                    <a:cubicBezTo>
                      <a:pt x="926" y="297"/>
                      <a:pt x="921" y="290"/>
                      <a:pt x="917" y="283"/>
                    </a:cubicBezTo>
                    <a:cubicBezTo>
                      <a:pt x="914" y="274"/>
                      <a:pt x="913" y="266"/>
                      <a:pt x="916" y="257"/>
                    </a:cubicBezTo>
                    <a:cubicBezTo>
                      <a:pt x="916" y="256"/>
                      <a:pt x="916" y="256"/>
                      <a:pt x="916" y="256"/>
                    </a:cubicBezTo>
                    <a:cubicBezTo>
                      <a:pt x="916" y="256"/>
                      <a:pt x="916" y="256"/>
                      <a:pt x="916" y="256"/>
                    </a:cubicBezTo>
                    <a:cubicBezTo>
                      <a:pt x="930" y="233"/>
                      <a:pt x="930" y="233"/>
                      <a:pt x="930" y="233"/>
                    </a:cubicBezTo>
                    <a:cubicBezTo>
                      <a:pt x="937" y="209"/>
                      <a:pt x="937" y="209"/>
                      <a:pt x="937" y="209"/>
                    </a:cubicBezTo>
                    <a:cubicBezTo>
                      <a:pt x="941" y="193"/>
                      <a:pt x="941" y="193"/>
                      <a:pt x="941" y="193"/>
                    </a:cubicBezTo>
                    <a:cubicBezTo>
                      <a:pt x="935" y="168"/>
                      <a:pt x="935" y="168"/>
                      <a:pt x="935" y="168"/>
                    </a:cubicBezTo>
                    <a:cubicBezTo>
                      <a:pt x="920" y="155"/>
                      <a:pt x="920" y="155"/>
                      <a:pt x="920" y="155"/>
                    </a:cubicBezTo>
                    <a:cubicBezTo>
                      <a:pt x="923" y="135"/>
                      <a:pt x="923" y="135"/>
                      <a:pt x="923" y="135"/>
                    </a:cubicBezTo>
                    <a:cubicBezTo>
                      <a:pt x="923" y="120"/>
                      <a:pt x="928" y="112"/>
                      <a:pt x="939" y="110"/>
                    </a:cubicBezTo>
                    <a:cubicBezTo>
                      <a:pt x="942" y="109"/>
                      <a:pt x="944" y="107"/>
                      <a:pt x="943" y="103"/>
                    </a:cubicBezTo>
                    <a:cubicBezTo>
                      <a:pt x="943" y="102"/>
                      <a:pt x="943" y="102"/>
                      <a:pt x="943" y="102"/>
                    </a:cubicBezTo>
                    <a:cubicBezTo>
                      <a:pt x="944" y="81"/>
                      <a:pt x="944" y="81"/>
                      <a:pt x="944" y="81"/>
                    </a:cubicBezTo>
                    <a:cubicBezTo>
                      <a:pt x="944" y="80"/>
                      <a:pt x="944" y="80"/>
                      <a:pt x="944" y="80"/>
                    </a:cubicBezTo>
                    <a:cubicBezTo>
                      <a:pt x="944" y="80"/>
                      <a:pt x="944" y="80"/>
                      <a:pt x="944" y="80"/>
                    </a:cubicBezTo>
                    <a:cubicBezTo>
                      <a:pt x="944" y="55"/>
                      <a:pt x="944" y="55"/>
                      <a:pt x="944" y="55"/>
                    </a:cubicBezTo>
                    <a:cubicBezTo>
                      <a:pt x="942" y="55"/>
                      <a:pt x="942" y="55"/>
                      <a:pt x="942" y="55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41" y="54"/>
                      <a:pt x="941" y="54"/>
                      <a:pt x="941" y="54"/>
                    </a:cubicBezTo>
                    <a:cubicBezTo>
                      <a:pt x="936" y="52"/>
                      <a:pt x="936" y="52"/>
                      <a:pt x="936" y="52"/>
                    </a:cubicBezTo>
                    <a:cubicBezTo>
                      <a:pt x="936" y="51"/>
                      <a:pt x="936" y="51"/>
                      <a:pt x="936" y="51"/>
                    </a:cubicBezTo>
                    <a:cubicBezTo>
                      <a:pt x="935" y="51"/>
                      <a:pt x="935" y="51"/>
                      <a:pt x="935" y="51"/>
                    </a:cubicBezTo>
                    <a:cubicBezTo>
                      <a:pt x="916" y="39"/>
                      <a:pt x="916" y="39"/>
                      <a:pt x="916" y="39"/>
                    </a:cubicBezTo>
                    <a:cubicBezTo>
                      <a:pt x="916" y="39"/>
                      <a:pt x="916" y="39"/>
                      <a:pt x="916" y="39"/>
                    </a:cubicBezTo>
                    <a:cubicBezTo>
                      <a:pt x="915" y="39"/>
                      <a:pt x="915" y="39"/>
                      <a:pt x="915" y="39"/>
                    </a:cubicBezTo>
                    <a:cubicBezTo>
                      <a:pt x="901" y="26"/>
                      <a:pt x="901" y="26"/>
                      <a:pt x="901" y="26"/>
                    </a:cubicBezTo>
                    <a:cubicBezTo>
                      <a:pt x="851" y="16"/>
                      <a:pt x="851" y="16"/>
                      <a:pt x="851" y="16"/>
                    </a:cubicBezTo>
                    <a:cubicBezTo>
                      <a:pt x="851" y="16"/>
                      <a:pt x="851" y="16"/>
                      <a:pt x="851" y="16"/>
                    </a:cubicBezTo>
                    <a:cubicBezTo>
                      <a:pt x="835" y="5"/>
                      <a:pt x="835" y="5"/>
                      <a:pt x="835" y="5"/>
                    </a:cubicBezTo>
                    <a:cubicBezTo>
                      <a:pt x="806" y="5"/>
                      <a:pt x="806" y="5"/>
                      <a:pt x="806" y="5"/>
                    </a:cubicBezTo>
                    <a:cubicBezTo>
                      <a:pt x="801" y="5"/>
                      <a:pt x="796" y="8"/>
                      <a:pt x="789" y="12"/>
                    </a:cubicBezTo>
                    <a:cubicBezTo>
                      <a:pt x="788" y="12"/>
                      <a:pt x="788" y="12"/>
                      <a:pt x="788" y="12"/>
                    </a:cubicBezTo>
                    <a:cubicBezTo>
                      <a:pt x="764" y="21"/>
                      <a:pt x="764" y="21"/>
                      <a:pt x="764" y="21"/>
                    </a:cubicBezTo>
                    <a:cubicBezTo>
                      <a:pt x="706" y="21"/>
                      <a:pt x="706" y="21"/>
                      <a:pt x="706" y="21"/>
                    </a:cubicBezTo>
                    <a:cubicBezTo>
                      <a:pt x="698" y="23"/>
                      <a:pt x="690" y="25"/>
                      <a:pt x="686" y="29"/>
                    </a:cubicBezTo>
                    <a:cubicBezTo>
                      <a:pt x="680" y="34"/>
                      <a:pt x="668" y="39"/>
                      <a:pt x="653" y="44"/>
                    </a:cubicBezTo>
                    <a:cubicBezTo>
                      <a:pt x="625" y="50"/>
                      <a:pt x="625" y="50"/>
                      <a:pt x="625" y="50"/>
                    </a:cubicBezTo>
                    <a:cubicBezTo>
                      <a:pt x="625" y="51"/>
                      <a:pt x="625" y="51"/>
                      <a:pt x="625" y="51"/>
                    </a:cubicBezTo>
                    <a:cubicBezTo>
                      <a:pt x="623" y="51"/>
                      <a:pt x="623" y="51"/>
                      <a:pt x="623" y="51"/>
                    </a:cubicBezTo>
                    <a:cubicBezTo>
                      <a:pt x="584" y="47"/>
                      <a:pt x="584" y="47"/>
                      <a:pt x="584" y="47"/>
                    </a:cubicBezTo>
                    <a:cubicBezTo>
                      <a:pt x="581" y="46"/>
                      <a:pt x="581" y="46"/>
                      <a:pt x="581" y="46"/>
                    </a:cubicBezTo>
                    <a:cubicBezTo>
                      <a:pt x="582" y="47"/>
                      <a:pt x="582" y="47"/>
                      <a:pt x="582" y="47"/>
                    </a:cubicBezTo>
                    <a:cubicBezTo>
                      <a:pt x="581" y="46"/>
                      <a:pt x="581" y="46"/>
                      <a:pt x="581" y="46"/>
                    </a:cubicBezTo>
                    <a:cubicBezTo>
                      <a:pt x="567" y="45"/>
                      <a:pt x="567" y="45"/>
                      <a:pt x="567" y="45"/>
                    </a:cubicBezTo>
                    <a:cubicBezTo>
                      <a:pt x="544" y="52"/>
                      <a:pt x="544" y="52"/>
                      <a:pt x="544" y="52"/>
                    </a:cubicBezTo>
                    <a:cubicBezTo>
                      <a:pt x="497" y="57"/>
                      <a:pt x="497" y="57"/>
                      <a:pt x="497" y="57"/>
                    </a:cubicBezTo>
                    <a:cubicBezTo>
                      <a:pt x="496" y="57"/>
                      <a:pt x="496" y="57"/>
                      <a:pt x="496" y="57"/>
                    </a:cubicBezTo>
                    <a:cubicBezTo>
                      <a:pt x="495" y="55"/>
                      <a:pt x="495" y="55"/>
                      <a:pt x="495" y="55"/>
                    </a:cubicBezTo>
                    <a:cubicBezTo>
                      <a:pt x="472" y="47"/>
                      <a:pt x="472" y="47"/>
                      <a:pt x="472" y="47"/>
                    </a:cubicBezTo>
                    <a:cubicBezTo>
                      <a:pt x="453" y="47"/>
                      <a:pt x="453" y="47"/>
                      <a:pt x="453" y="47"/>
                    </a:cubicBezTo>
                    <a:cubicBezTo>
                      <a:pt x="445" y="45"/>
                      <a:pt x="435" y="39"/>
                      <a:pt x="425" y="26"/>
                    </a:cubicBezTo>
                    <a:cubicBezTo>
                      <a:pt x="423" y="24"/>
                      <a:pt x="423" y="24"/>
                      <a:pt x="423" y="24"/>
                    </a:cubicBezTo>
                    <a:cubicBezTo>
                      <a:pt x="421" y="14"/>
                      <a:pt x="418" y="10"/>
                      <a:pt x="417" y="8"/>
                    </a:cubicBezTo>
                    <a:cubicBezTo>
                      <a:pt x="412" y="5"/>
                      <a:pt x="412" y="5"/>
                      <a:pt x="412" y="5"/>
                    </a:cubicBezTo>
                    <a:cubicBezTo>
                      <a:pt x="402" y="0"/>
                      <a:pt x="402" y="0"/>
                      <a:pt x="402" y="0"/>
                    </a:cubicBezTo>
                    <a:cubicBezTo>
                      <a:pt x="394" y="8"/>
                      <a:pt x="394" y="8"/>
                      <a:pt x="394" y="8"/>
                    </a:cubicBezTo>
                    <a:cubicBezTo>
                      <a:pt x="393" y="10"/>
                      <a:pt x="393" y="10"/>
                      <a:pt x="393" y="10"/>
                    </a:cubicBezTo>
                    <a:cubicBezTo>
                      <a:pt x="359" y="24"/>
                      <a:pt x="359" y="24"/>
                      <a:pt x="359" y="24"/>
                    </a:cubicBezTo>
                    <a:cubicBezTo>
                      <a:pt x="358" y="24"/>
                      <a:pt x="358" y="24"/>
                      <a:pt x="358" y="24"/>
                    </a:cubicBezTo>
                    <a:cubicBezTo>
                      <a:pt x="356" y="24"/>
                      <a:pt x="356" y="24"/>
                      <a:pt x="356" y="24"/>
                    </a:cubicBezTo>
                    <a:cubicBezTo>
                      <a:pt x="315" y="28"/>
                      <a:pt x="315" y="28"/>
                      <a:pt x="315" y="28"/>
                    </a:cubicBezTo>
                    <a:cubicBezTo>
                      <a:pt x="308" y="28"/>
                      <a:pt x="297" y="25"/>
                      <a:pt x="281" y="21"/>
                    </a:cubicBezTo>
                    <a:cubicBezTo>
                      <a:pt x="245" y="14"/>
                      <a:pt x="245" y="14"/>
                      <a:pt x="245" y="14"/>
                    </a:cubicBezTo>
                    <a:cubicBezTo>
                      <a:pt x="244" y="14"/>
                      <a:pt x="244" y="14"/>
                      <a:pt x="244" y="14"/>
                    </a:cubicBezTo>
                    <a:cubicBezTo>
                      <a:pt x="244" y="14"/>
                      <a:pt x="244" y="14"/>
                      <a:pt x="244" y="14"/>
                    </a:cubicBezTo>
                    <a:cubicBezTo>
                      <a:pt x="223" y="3"/>
                      <a:pt x="223" y="3"/>
                      <a:pt x="223" y="3"/>
                    </a:cubicBezTo>
                    <a:lnTo>
                      <a:pt x="205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12"/>
              <p:cNvSpPr/>
              <p:nvPr/>
            </p:nvSpPr>
            <p:spPr bwMode="auto">
              <a:xfrm>
                <a:off x="2042449" y="3522929"/>
                <a:ext cx="708010" cy="724294"/>
              </a:xfrm>
              <a:custGeom>
                <a:avLst/>
                <a:gdLst>
                  <a:gd name="T0" fmla="*/ 2147483647 w 749"/>
                  <a:gd name="T1" fmla="*/ 2147483647 h 782"/>
                  <a:gd name="T2" fmla="*/ 2147483647 w 749"/>
                  <a:gd name="T3" fmla="*/ 2147483647 h 782"/>
                  <a:gd name="T4" fmla="*/ 2147483647 w 749"/>
                  <a:gd name="T5" fmla="*/ 2147483647 h 782"/>
                  <a:gd name="T6" fmla="*/ 2147483647 w 749"/>
                  <a:gd name="T7" fmla="*/ 2147483647 h 782"/>
                  <a:gd name="T8" fmla="*/ 2147483647 w 749"/>
                  <a:gd name="T9" fmla="*/ 2147483647 h 782"/>
                  <a:gd name="T10" fmla="*/ 2147483647 w 749"/>
                  <a:gd name="T11" fmla="*/ 2147483647 h 782"/>
                  <a:gd name="T12" fmla="*/ 2147483647 w 749"/>
                  <a:gd name="T13" fmla="*/ 2147483647 h 782"/>
                  <a:gd name="T14" fmla="*/ 2147483647 w 749"/>
                  <a:gd name="T15" fmla="*/ 2147483647 h 782"/>
                  <a:gd name="T16" fmla="*/ 2147483647 w 749"/>
                  <a:gd name="T17" fmla="*/ 2147483647 h 782"/>
                  <a:gd name="T18" fmla="*/ 2147483647 w 749"/>
                  <a:gd name="T19" fmla="*/ 2147483647 h 782"/>
                  <a:gd name="T20" fmla="*/ 2147483647 w 749"/>
                  <a:gd name="T21" fmla="*/ 2147483647 h 782"/>
                  <a:gd name="T22" fmla="*/ 2147483647 w 749"/>
                  <a:gd name="T23" fmla="*/ 2147483647 h 782"/>
                  <a:gd name="T24" fmla="*/ 2147483647 w 749"/>
                  <a:gd name="T25" fmla="*/ 2147483647 h 782"/>
                  <a:gd name="T26" fmla="*/ 2147483647 w 749"/>
                  <a:gd name="T27" fmla="*/ 2147483647 h 782"/>
                  <a:gd name="T28" fmla="*/ 2147483647 w 749"/>
                  <a:gd name="T29" fmla="*/ 2147483647 h 782"/>
                  <a:gd name="T30" fmla="*/ 2147483647 w 749"/>
                  <a:gd name="T31" fmla="*/ 2147483647 h 782"/>
                  <a:gd name="T32" fmla="*/ 2147483647 w 749"/>
                  <a:gd name="T33" fmla="*/ 2147483647 h 782"/>
                  <a:gd name="T34" fmla="*/ 2147483647 w 749"/>
                  <a:gd name="T35" fmla="*/ 2147483647 h 782"/>
                  <a:gd name="T36" fmla="*/ 2147483647 w 749"/>
                  <a:gd name="T37" fmla="*/ 2147483647 h 782"/>
                  <a:gd name="T38" fmla="*/ 2147483647 w 749"/>
                  <a:gd name="T39" fmla="*/ 2147483647 h 782"/>
                  <a:gd name="T40" fmla="*/ 2147483647 w 749"/>
                  <a:gd name="T41" fmla="*/ 2147483647 h 782"/>
                  <a:gd name="T42" fmla="*/ 2147483647 w 749"/>
                  <a:gd name="T43" fmla="*/ 2147483647 h 782"/>
                  <a:gd name="T44" fmla="*/ 2147483647 w 749"/>
                  <a:gd name="T45" fmla="*/ 2147483647 h 782"/>
                  <a:gd name="T46" fmla="*/ 2147483647 w 749"/>
                  <a:gd name="T47" fmla="*/ 2147483647 h 782"/>
                  <a:gd name="T48" fmla="*/ 2147483647 w 749"/>
                  <a:gd name="T49" fmla="*/ 2147483647 h 782"/>
                  <a:gd name="T50" fmla="*/ 2147483647 w 749"/>
                  <a:gd name="T51" fmla="*/ 2147483647 h 782"/>
                  <a:gd name="T52" fmla="*/ 2147483647 w 749"/>
                  <a:gd name="T53" fmla="*/ 2147483647 h 782"/>
                  <a:gd name="T54" fmla="*/ 2147483647 w 749"/>
                  <a:gd name="T55" fmla="*/ 2147483647 h 782"/>
                  <a:gd name="T56" fmla="*/ 2147483647 w 749"/>
                  <a:gd name="T57" fmla="*/ 2147483647 h 782"/>
                  <a:gd name="T58" fmla="*/ 2147483647 w 749"/>
                  <a:gd name="T59" fmla="*/ 2147483647 h 782"/>
                  <a:gd name="T60" fmla="*/ 2147483647 w 749"/>
                  <a:gd name="T61" fmla="*/ 2147483647 h 782"/>
                  <a:gd name="T62" fmla="*/ 2147483647 w 749"/>
                  <a:gd name="T63" fmla="*/ 2147483647 h 782"/>
                  <a:gd name="T64" fmla="*/ 2147483647 w 749"/>
                  <a:gd name="T65" fmla="*/ 2147483647 h 782"/>
                  <a:gd name="T66" fmla="*/ 2147483647 w 749"/>
                  <a:gd name="T67" fmla="*/ 2147483647 h 782"/>
                  <a:gd name="T68" fmla="*/ 2147483647 w 749"/>
                  <a:gd name="T69" fmla="*/ 2147483647 h 782"/>
                  <a:gd name="T70" fmla="*/ 2147483647 w 749"/>
                  <a:gd name="T71" fmla="*/ 2147483647 h 782"/>
                  <a:gd name="T72" fmla="*/ 2147483647 w 749"/>
                  <a:gd name="T73" fmla="*/ 2147483647 h 782"/>
                  <a:gd name="T74" fmla="*/ 2147483647 w 749"/>
                  <a:gd name="T75" fmla="*/ 2147483647 h 782"/>
                  <a:gd name="T76" fmla="*/ 2147483647 w 749"/>
                  <a:gd name="T77" fmla="*/ 2147483647 h 782"/>
                  <a:gd name="T78" fmla="*/ 2147483647 w 749"/>
                  <a:gd name="T79" fmla="*/ 2147483647 h 782"/>
                  <a:gd name="T80" fmla="*/ 2147483647 w 749"/>
                  <a:gd name="T81" fmla="*/ 2147483647 h 782"/>
                  <a:gd name="T82" fmla="*/ 2147483647 w 749"/>
                  <a:gd name="T83" fmla="*/ 2147483647 h 782"/>
                  <a:gd name="T84" fmla="*/ 2147483647 w 749"/>
                  <a:gd name="T85" fmla="*/ 2147483647 h 782"/>
                  <a:gd name="T86" fmla="*/ 2147483647 w 749"/>
                  <a:gd name="T87" fmla="*/ 2147483647 h 782"/>
                  <a:gd name="T88" fmla="*/ 2147483647 w 749"/>
                  <a:gd name="T89" fmla="*/ 2147483647 h 782"/>
                  <a:gd name="T90" fmla="*/ 2147483647 w 749"/>
                  <a:gd name="T91" fmla="*/ 2147483647 h 782"/>
                  <a:gd name="T92" fmla="*/ 2147483647 w 749"/>
                  <a:gd name="T93" fmla="*/ 2147483647 h 782"/>
                  <a:gd name="T94" fmla="*/ 2147483647 w 749"/>
                  <a:gd name="T95" fmla="*/ 2147483647 h 782"/>
                  <a:gd name="T96" fmla="*/ 2147483647 w 749"/>
                  <a:gd name="T97" fmla="*/ 2147483647 h 782"/>
                  <a:gd name="T98" fmla="*/ 2147483647 w 749"/>
                  <a:gd name="T99" fmla="*/ 2147483647 h 782"/>
                  <a:gd name="T100" fmla="*/ 2147483647 w 749"/>
                  <a:gd name="T101" fmla="*/ 2147483647 h 782"/>
                  <a:gd name="T102" fmla="*/ 2147483647 w 749"/>
                  <a:gd name="T103" fmla="*/ 2147483647 h 782"/>
                  <a:gd name="T104" fmla="*/ 2147483647 w 749"/>
                  <a:gd name="T105" fmla="*/ 2147483647 h 782"/>
                  <a:gd name="T106" fmla="*/ 2147483647 w 749"/>
                  <a:gd name="T107" fmla="*/ 2147483647 h 782"/>
                  <a:gd name="T108" fmla="*/ 2147483647 w 749"/>
                  <a:gd name="T109" fmla="*/ 2147483647 h 782"/>
                  <a:gd name="T110" fmla="*/ 2147483647 w 749"/>
                  <a:gd name="T111" fmla="*/ 2147483647 h 782"/>
                  <a:gd name="T112" fmla="*/ 2147483647 w 749"/>
                  <a:gd name="T113" fmla="*/ 2147483647 h 782"/>
                  <a:gd name="T114" fmla="*/ 2147483647 w 749"/>
                  <a:gd name="T115" fmla="*/ 2147483647 h 782"/>
                  <a:gd name="T116" fmla="*/ 2147483647 w 749"/>
                  <a:gd name="T117" fmla="*/ 2147483647 h 782"/>
                  <a:gd name="T118" fmla="*/ 2147483647 w 749"/>
                  <a:gd name="T119" fmla="*/ 2147483647 h 78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749"/>
                  <a:gd name="T181" fmla="*/ 0 h 782"/>
                  <a:gd name="T182" fmla="*/ 749 w 749"/>
                  <a:gd name="T183" fmla="*/ 782 h 78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749" h="782">
                    <a:moveTo>
                      <a:pt x="4" y="479"/>
                    </a:moveTo>
                    <a:cubicBezTo>
                      <a:pt x="0" y="492"/>
                      <a:pt x="0" y="492"/>
                      <a:pt x="0" y="492"/>
                    </a:cubicBezTo>
                    <a:cubicBezTo>
                      <a:pt x="6" y="492"/>
                      <a:pt x="14" y="488"/>
                      <a:pt x="23" y="482"/>
                    </a:cubicBezTo>
                    <a:cubicBezTo>
                      <a:pt x="24" y="481"/>
                      <a:pt x="24" y="481"/>
                      <a:pt x="24" y="481"/>
                    </a:cubicBezTo>
                    <a:cubicBezTo>
                      <a:pt x="26" y="481"/>
                      <a:pt x="26" y="481"/>
                      <a:pt x="26" y="481"/>
                    </a:cubicBezTo>
                    <a:cubicBezTo>
                      <a:pt x="68" y="476"/>
                      <a:pt x="68" y="476"/>
                      <a:pt x="68" y="476"/>
                    </a:cubicBezTo>
                    <a:cubicBezTo>
                      <a:pt x="96" y="462"/>
                      <a:pt x="96" y="462"/>
                      <a:pt x="96" y="462"/>
                    </a:cubicBezTo>
                    <a:cubicBezTo>
                      <a:pt x="106" y="477"/>
                      <a:pt x="106" y="477"/>
                      <a:pt x="106" y="477"/>
                    </a:cubicBezTo>
                    <a:cubicBezTo>
                      <a:pt x="108" y="478"/>
                      <a:pt x="108" y="478"/>
                      <a:pt x="108" y="478"/>
                    </a:cubicBezTo>
                    <a:cubicBezTo>
                      <a:pt x="96" y="498"/>
                      <a:pt x="96" y="498"/>
                      <a:pt x="96" y="498"/>
                    </a:cubicBezTo>
                    <a:cubicBezTo>
                      <a:pt x="111" y="512"/>
                      <a:pt x="111" y="512"/>
                      <a:pt x="111" y="512"/>
                    </a:cubicBezTo>
                    <a:cubicBezTo>
                      <a:pt x="111" y="514"/>
                      <a:pt x="111" y="514"/>
                      <a:pt x="111" y="514"/>
                    </a:cubicBezTo>
                    <a:cubicBezTo>
                      <a:pt x="111" y="517"/>
                      <a:pt x="111" y="517"/>
                      <a:pt x="111" y="517"/>
                    </a:cubicBezTo>
                    <a:cubicBezTo>
                      <a:pt x="100" y="561"/>
                      <a:pt x="100" y="561"/>
                      <a:pt x="100" y="561"/>
                    </a:cubicBezTo>
                    <a:cubicBezTo>
                      <a:pt x="127" y="581"/>
                      <a:pt x="127" y="581"/>
                      <a:pt x="127" y="581"/>
                    </a:cubicBezTo>
                    <a:cubicBezTo>
                      <a:pt x="177" y="583"/>
                      <a:pt x="177" y="583"/>
                      <a:pt x="177" y="583"/>
                    </a:cubicBezTo>
                    <a:cubicBezTo>
                      <a:pt x="170" y="593"/>
                      <a:pt x="170" y="593"/>
                      <a:pt x="170" y="593"/>
                    </a:cubicBezTo>
                    <a:cubicBezTo>
                      <a:pt x="138" y="632"/>
                      <a:pt x="123" y="655"/>
                      <a:pt x="124" y="662"/>
                    </a:cubicBezTo>
                    <a:cubicBezTo>
                      <a:pt x="143" y="667"/>
                      <a:pt x="143" y="667"/>
                      <a:pt x="143" y="667"/>
                    </a:cubicBezTo>
                    <a:cubicBezTo>
                      <a:pt x="169" y="669"/>
                      <a:pt x="183" y="676"/>
                      <a:pt x="189" y="686"/>
                    </a:cubicBezTo>
                    <a:cubicBezTo>
                      <a:pt x="195" y="698"/>
                      <a:pt x="201" y="711"/>
                      <a:pt x="207" y="726"/>
                    </a:cubicBezTo>
                    <a:cubicBezTo>
                      <a:pt x="235" y="741"/>
                      <a:pt x="235" y="741"/>
                      <a:pt x="235" y="741"/>
                    </a:cubicBezTo>
                    <a:cubicBezTo>
                      <a:pt x="253" y="745"/>
                      <a:pt x="253" y="745"/>
                      <a:pt x="253" y="745"/>
                    </a:cubicBezTo>
                    <a:cubicBezTo>
                      <a:pt x="290" y="713"/>
                      <a:pt x="290" y="713"/>
                      <a:pt x="290" y="713"/>
                    </a:cubicBezTo>
                    <a:cubicBezTo>
                      <a:pt x="309" y="741"/>
                      <a:pt x="309" y="741"/>
                      <a:pt x="309" y="741"/>
                    </a:cubicBezTo>
                    <a:cubicBezTo>
                      <a:pt x="309" y="743"/>
                      <a:pt x="309" y="743"/>
                      <a:pt x="309" y="743"/>
                    </a:cubicBezTo>
                    <a:cubicBezTo>
                      <a:pt x="309" y="743"/>
                      <a:pt x="309" y="743"/>
                      <a:pt x="309" y="743"/>
                    </a:cubicBezTo>
                    <a:cubicBezTo>
                      <a:pt x="310" y="744"/>
                      <a:pt x="310" y="744"/>
                      <a:pt x="310" y="744"/>
                    </a:cubicBezTo>
                    <a:cubicBezTo>
                      <a:pt x="316" y="770"/>
                      <a:pt x="316" y="770"/>
                      <a:pt x="316" y="770"/>
                    </a:cubicBezTo>
                    <a:cubicBezTo>
                      <a:pt x="332" y="773"/>
                      <a:pt x="332" y="773"/>
                      <a:pt x="332" y="773"/>
                    </a:cubicBezTo>
                    <a:cubicBezTo>
                      <a:pt x="332" y="773"/>
                      <a:pt x="332" y="773"/>
                      <a:pt x="332" y="773"/>
                    </a:cubicBezTo>
                    <a:cubicBezTo>
                      <a:pt x="356" y="782"/>
                      <a:pt x="356" y="782"/>
                      <a:pt x="356" y="782"/>
                    </a:cubicBezTo>
                    <a:cubicBezTo>
                      <a:pt x="363" y="779"/>
                      <a:pt x="363" y="779"/>
                      <a:pt x="363" y="779"/>
                    </a:cubicBezTo>
                    <a:cubicBezTo>
                      <a:pt x="363" y="778"/>
                      <a:pt x="363" y="778"/>
                      <a:pt x="363" y="778"/>
                    </a:cubicBezTo>
                    <a:cubicBezTo>
                      <a:pt x="359" y="751"/>
                      <a:pt x="359" y="751"/>
                      <a:pt x="359" y="751"/>
                    </a:cubicBezTo>
                    <a:cubicBezTo>
                      <a:pt x="358" y="750"/>
                      <a:pt x="358" y="750"/>
                      <a:pt x="358" y="750"/>
                    </a:cubicBezTo>
                    <a:cubicBezTo>
                      <a:pt x="344" y="688"/>
                      <a:pt x="344" y="688"/>
                      <a:pt x="344" y="688"/>
                    </a:cubicBezTo>
                    <a:cubicBezTo>
                      <a:pt x="344" y="686"/>
                      <a:pt x="344" y="686"/>
                      <a:pt x="344" y="686"/>
                    </a:cubicBezTo>
                    <a:cubicBezTo>
                      <a:pt x="352" y="642"/>
                      <a:pt x="352" y="642"/>
                      <a:pt x="352" y="642"/>
                    </a:cubicBezTo>
                    <a:cubicBezTo>
                      <a:pt x="354" y="643"/>
                      <a:pt x="354" y="643"/>
                      <a:pt x="354" y="643"/>
                    </a:cubicBezTo>
                    <a:cubicBezTo>
                      <a:pt x="358" y="643"/>
                      <a:pt x="358" y="643"/>
                      <a:pt x="358" y="643"/>
                    </a:cubicBezTo>
                    <a:cubicBezTo>
                      <a:pt x="386" y="645"/>
                      <a:pt x="386" y="645"/>
                      <a:pt x="386" y="645"/>
                    </a:cubicBezTo>
                    <a:cubicBezTo>
                      <a:pt x="422" y="619"/>
                      <a:pt x="422" y="619"/>
                      <a:pt x="422" y="619"/>
                    </a:cubicBezTo>
                    <a:cubicBezTo>
                      <a:pt x="425" y="621"/>
                      <a:pt x="425" y="621"/>
                      <a:pt x="425" y="621"/>
                    </a:cubicBezTo>
                    <a:cubicBezTo>
                      <a:pt x="444" y="636"/>
                      <a:pt x="457" y="648"/>
                      <a:pt x="463" y="656"/>
                    </a:cubicBezTo>
                    <a:cubicBezTo>
                      <a:pt x="469" y="654"/>
                      <a:pt x="481" y="642"/>
                      <a:pt x="497" y="624"/>
                    </a:cubicBezTo>
                    <a:cubicBezTo>
                      <a:pt x="498" y="623"/>
                      <a:pt x="498" y="623"/>
                      <a:pt x="498" y="623"/>
                    </a:cubicBezTo>
                    <a:cubicBezTo>
                      <a:pt x="500" y="621"/>
                      <a:pt x="500" y="621"/>
                      <a:pt x="500" y="621"/>
                    </a:cubicBezTo>
                    <a:cubicBezTo>
                      <a:pt x="553" y="635"/>
                      <a:pt x="553" y="635"/>
                      <a:pt x="553" y="635"/>
                    </a:cubicBezTo>
                    <a:cubicBezTo>
                      <a:pt x="576" y="616"/>
                      <a:pt x="576" y="616"/>
                      <a:pt x="576" y="616"/>
                    </a:cubicBezTo>
                    <a:cubicBezTo>
                      <a:pt x="577" y="615"/>
                      <a:pt x="577" y="615"/>
                      <a:pt x="577" y="615"/>
                    </a:cubicBezTo>
                    <a:cubicBezTo>
                      <a:pt x="578" y="614"/>
                      <a:pt x="578" y="614"/>
                      <a:pt x="578" y="614"/>
                    </a:cubicBezTo>
                    <a:cubicBezTo>
                      <a:pt x="579" y="614"/>
                      <a:pt x="579" y="614"/>
                      <a:pt x="579" y="614"/>
                    </a:cubicBezTo>
                    <a:cubicBezTo>
                      <a:pt x="580" y="615"/>
                      <a:pt x="580" y="615"/>
                      <a:pt x="580" y="615"/>
                    </a:cubicBezTo>
                    <a:cubicBezTo>
                      <a:pt x="602" y="619"/>
                      <a:pt x="602" y="619"/>
                      <a:pt x="602" y="619"/>
                    </a:cubicBezTo>
                    <a:cubicBezTo>
                      <a:pt x="674" y="556"/>
                      <a:pt x="674" y="556"/>
                      <a:pt x="674" y="556"/>
                    </a:cubicBezTo>
                    <a:cubicBezTo>
                      <a:pt x="696" y="562"/>
                      <a:pt x="696" y="562"/>
                      <a:pt x="696" y="562"/>
                    </a:cubicBezTo>
                    <a:cubicBezTo>
                      <a:pt x="696" y="562"/>
                      <a:pt x="696" y="562"/>
                      <a:pt x="696" y="562"/>
                    </a:cubicBezTo>
                    <a:cubicBezTo>
                      <a:pt x="697" y="563"/>
                      <a:pt x="697" y="563"/>
                      <a:pt x="697" y="563"/>
                    </a:cubicBezTo>
                    <a:cubicBezTo>
                      <a:pt x="698" y="564"/>
                      <a:pt x="698" y="564"/>
                      <a:pt x="698" y="564"/>
                    </a:cubicBezTo>
                    <a:cubicBezTo>
                      <a:pt x="699" y="565"/>
                      <a:pt x="699" y="565"/>
                      <a:pt x="699" y="565"/>
                    </a:cubicBezTo>
                    <a:cubicBezTo>
                      <a:pt x="705" y="575"/>
                      <a:pt x="705" y="575"/>
                      <a:pt x="705" y="575"/>
                    </a:cubicBezTo>
                    <a:cubicBezTo>
                      <a:pt x="710" y="568"/>
                      <a:pt x="710" y="568"/>
                      <a:pt x="710" y="568"/>
                    </a:cubicBezTo>
                    <a:cubicBezTo>
                      <a:pt x="711" y="568"/>
                      <a:pt x="711" y="568"/>
                      <a:pt x="711" y="568"/>
                    </a:cubicBezTo>
                    <a:cubicBezTo>
                      <a:pt x="711" y="567"/>
                      <a:pt x="711" y="567"/>
                      <a:pt x="711" y="567"/>
                    </a:cubicBezTo>
                    <a:cubicBezTo>
                      <a:pt x="712" y="567"/>
                      <a:pt x="712" y="567"/>
                      <a:pt x="712" y="567"/>
                    </a:cubicBezTo>
                    <a:cubicBezTo>
                      <a:pt x="733" y="556"/>
                      <a:pt x="733" y="556"/>
                      <a:pt x="733" y="556"/>
                    </a:cubicBezTo>
                    <a:cubicBezTo>
                      <a:pt x="749" y="541"/>
                      <a:pt x="749" y="541"/>
                      <a:pt x="749" y="541"/>
                    </a:cubicBezTo>
                    <a:cubicBezTo>
                      <a:pt x="745" y="508"/>
                      <a:pt x="745" y="508"/>
                      <a:pt x="745" y="508"/>
                    </a:cubicBezTo>
                    <a:cubicBezTo>
                      <a:pt x="742" y="504"/>
                      <a:pt x="742" y="504"/>
                      <a:pt x="742" y="504"/>
                    </a:cubicBezTo>
                    <a:cubicBezTo>
                      <a:pt x="722" y="512"/>
                      <a:pt x="722" y="512"/>
                      <a:pt x="722" y="512"/>
                    </a:cubicBezTo>
                    <a:cubicBezTo>
                      <a:pt x="722" y="512"/>
                      <a:pt x="722" y="512"/>
                      <a:pt x="722" y="512"/>
                    </a:cubicBezTo>
                    <a:cubicBezTo>
                      <a:pt x="715" y="515"/>
                      <a:pt x="710" y="517"/>
                      <a:pt x="703" y="517"/>
                    </a:cubicBezTo>
                    <a:cubicBezTo>
                      <a:pt x="679" y="517"/>
                      <a:pt x="679" y="517"/>
                      <a:pt x="679" y="517"/>
                    </a:cubicBezTo>
                    <a:cubicBezTo>
                      <a:pt x="672" y="516"/>
                      <a:pt x="668" y="514"/>
                      <a:pt x="665" y="509"/>
                    </a:cubicBezTo>
                    <a:cubicBezTo>
                      <a:pt x="663" y="476"/>
                      <a:pt x="663" y="476"/>
                      <a:pt x="663" y="476"/>
                    </a:cubicBezTo>
                    <a:cubicBezTo>
                      <a:pt x="655" y="471"/>
                      <a:pt x="652" y="469"/>
                      <a:pt x="649" y="469"/>
                    </a:cubicBezTo>
                    <a:cubicBezTo>
                      <a:pt x="644" y="471"/>
                      <a:pt x="644" y="471"/>
                      <a:pt x="644" y="471"/>
                    </a:cubicBezTo>
                    <a:cubicBezTo>
                      <a:pt x="636" y="476"/>
                      <a:pt x="636" y="476"/>
                      <a:pt x="636" y="476"/>
                    </a:cubicBezTo>
                    <a:cubicBezTo>
                      <a:pt x="621" y="479"/>
                      <a:pt x="621" y="479"/>
                      <a:pt x="621" y="479"/>
                    </a:cubicBezTo>
                    <a:cubicBezTo>
                      <a:pt x="617" y="479"/>
                      <a:pt x="617" y="479"/>
                      <a:pt x="617" y="479"/>
                    </a:cubicBezTo>
                    <a:cubicBezTo>
                      <a:pt x="616" y="477"/>
                      <a:pt x="616" y="477"/>
                      <a:pt x="616" y="477"/>
                    </a:cubicBezTo>
                    <a:cubicBezTo>
                      <a:pt x="608" y="462"/>
                      <a:pt x="608" y="462"/>
                      <a:pt x="608" y="462"/>
                    </a:cubicBezTo>
                    <a:cubicBezTo>
                      <a:pt x="607" y="448"/>
                      <a:pt x="607" y="448"/>
                      <a:pt x="607" y="448"/>
                    </a:cubicBezTo>
                    <a:cubicBezTo>
                      <a:pt x="607" y="448"/>
                      <a:pt x="607" y="448"/>
                      <a:pt x="607" y="448"/>
                    </a:cubicBezTo>
                    <a:cubicBezTo>
                      <a:pt x="615" y="408"/>
                      <a:pt x="615" y="408"/>
                      <a:pt x="615" y="408"/>
                    </a:cubicBezTo>
                    <a:cubicBezTo>
                      <a:pt x="615" y="408"/>
                      <a:pt x="615" y="408"/>
                      <a:pt x="615" y="408"/>
                    </a:cubicBezTo>
                    <a:cubicBezTo>
                      <a:pt x="616" y="408"/>
                      <a:pt x="616" y="408"/>
                      <a:pt x="616" y="408"/>
                    </a:cubicBezTo>
                    <a:cubicBezTo>
                      <a:pt x="616" y="407"/>
                      <a:pt x="616" y="407"/>
                      <a:pt x="616" y="407"/>
                    </a:cubicBezTo>
                    <a:cubicBezTo>
                      <a:pt x="626" y="387"/>
                      <a:pt x="626" y="387"/>
                      <a:pt x="626" y="387"/>
                    </a:cubicBezTo>
                    <a:cubicBezTo>
                      <a:pt x="596" y="360"/>
                      <a:pt x="596" y="360"/>
                      <a:pt x="596" y="360"/>
                    </a:cubicBezTo>
                    <a:cubicBezTo>
                      <a:pt x="595" y="359"/>
                      <a:pt x="595" y="359"/>
                      <a:pt x="595" y="359"/>
                    </a:cubicBezTo>
                    <a:cubicBezTo>
                      <a:pt x="594" y="358"/>
                      <a:pt x="594" y="358"/>
                      <a:pt x="594" y="358"/>
                    </a:cubicBezTo>
                    <a:cubicBezTo>
                      <a:pt x="594" y="328"/>
                      <a:pt x="594" y="328"/>
                      <a:pt x="594" y="328"/>
                    </a:cubicBezTo>
                    <a:cubicBezTo>
                      <a:pt x="595" y="327"/>
                      <a:pt x="595" y="327"/>
                      <a:pt x="595" y="327"/>
                    </a:cubicBezTo>
                    <a:cubicBezTo>
                      <a:pt x="612" y="278"/>
                      <a:pt x="612" y="278"/>
                      <a:pt x="612" y="278"/>
                    </a:cubicBezTo>
                    <a:cubicBezTo>
                      <a:pt x="601" y="252"/>
                      <a:pt x="601" y="252"/>
                      <a:pt x="601" y="252"/>
                    </a:cubicBezTo>
                    <a:cubicBezTo>
                      <a:pt x="592" y="250"/>
                      <a:pt x="592" y="250"/>
                      <a:pt x="592" y="250"/>
                    </a:cubicBezTo>
                    <a:cubicBezTo>
                      <a:pt x="580" y="251"/>
                      <a:pt x="580" y="251"/>
                      <a:pt x="580" y="251"/>
                    </a:cubicBezTo>
                    <a:cubicBezTo>
                      <a:pt x="569" y="269"/>
                      <a:pt x="569" y="269"/>
                      <a:pt x="569" y="269"/>
                    </a:cubicBezTo>
                    <a:cubicBezTo>
                      <a:pt x="554" y="258"/>
                      <a:pt x="554" y="258"/>
                      <a:pt x="554" y="258"/>
                    </a:cubicBezTo>
                    <a:cubicBezTo>
                      <a:pt x="539" y="250"/>
                      <a:pt x="539" y="250"/>
                      <a:pt x="539" y="25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7" y="220"/>
                      <a:pt x="527" y="220"/>
                      <a:pt x="527" y="220"/>
                    </a:cubicBezTo>
                    <a:cubicBezTo>
                      <a:pt x="523" y="199"/>
                      <a:pt x="523" y="199"/>
                      <a:pt x="523" y="199"/>
                    </a:cubicBezTo>
                    <a:cubicBezTo>
                      <a:pt x="523" y="197"/>
                      <a:pt x="523" y="197"/>
                      <a:pt x="523" y="197"/>
                    </a:cubicBezTo>
                    <a:cubicBezTo>
                      <a:pt x="522" y="196"/>
                      <a:pt x="522" y="196"/>
                      <a:pt x="522" y="196"/>
                    </a:cubicBezTo>
                    <a:cubicBezTo>
                      <a:pt x="525" y="194"/>
                      <a:pt x="525" y="194"/>
                      <a:pt x="525" y="194"/>
                    </a:cubicBezTo>
                    <a:cubicBezTo>
                      <a:pt x="539" y="175"/>
                      <a:pt x="539" y="175"/>
                      <a:pt x="539" y="175"/>
                    </a:cubicBezTo>
                    <a:cubicBezTo>
                      <a:pt x="542" y="173"/>
                      <a:pt x="542" y="173"/>
                      <a:pt x="542" y="173"/>
                    </a:cubicBezTo>
                    <a:cubicBezTo>
                      <a:pt x="542" y="173"/>
                      <a:pt x="542" y="173"/>
                      <a:pt x="542" y="173"/>
                    </a:cubicBezTo>
                    <a:cubicBezTo>
                      <a:pt x="543" y="173"/>
                      <a:pt x="543" y="173"/>
                      <a:pt x="543" y="173"/>
                    </a:cubicBezTo>
                    <a:cubicBezTo>
                      <a:pt x="554" y="171"/>
                      <a:pt x="554" y="171"/>
                      <a:pt x="554" y="171"/>
                    </a:cubicBezTo>
                    <a:cubicBezTo>
                      <a:pt x="565" y="167"/>
                      <a:pt x="565" y="167"/>
                      <a:pt x="565" y="167"/>
                    </a:cubicBezTo>
                    <a:cubicBezTo>
                      <a:pt x="620" y="165"/>
                      <a:pt x="620" y="165"/>
                      <a:pt x="620" y="165"/>
                    </a:cubicBezTo>
                    <a:cubicBezTo>
                      <a:pt x="621" y="165"/>
                      <a:pt x="621" y="165"/>
                      <a:pt x="621" y="165"/>
                    </a:cubicBezTo>
                    <a:cubicBezTo>
                      <a:pt x="629" y="168"/>
                      <a:pt x="629" y="168"/>
                      <a:pt x="629" y="168"/>
                    </a:cubicBezTo>
                    <a:cubicBezTo>
                      <a:pt x="631" y="169"/>
                      <a:pt x="631" y="169"/>
                      <a:pt x="631" y="169"/>
                    </a:cubicBezTo>
                    <a:cubicBezTo>
                      <a:pt x="639" y="173"/>
                      <a:pt x="639" y="173"/>
                      <a:pt x="639" y="173"/>
                    </a:cubicBezTo>
                    <a:cubicBezTo>
                      <a:pt x="654" y="166"/>
                      <a:pt x="654" y="166"/>
                      <a:pt x="654" y="166"/>
                    </a:cubicBezTo>
                    <a:cubicBezTo>
                      <a:pt x="667" y="157"/>
                      <a:pt x="667" y="157"/>
                      <a:pt x="667" y="157"/>
                    </a:cubicBezTo>
                    <a:cubicBezTo>
                      <a:pt x="673" y="146"/>
                      <a:pt x="673" y="146"/>
                      <a:pt x="673" y="146"/>
                    </a:cubicBezTo>
                    <a:cubicBezTo>
                      <a:pt x="674" y="141"/>
                      <a:pt x="674" y="141"/>
                      <a:pt x="674" y="141"/>
                    </a:cubicBezTo>
                    <a:cubicBezTo>
                      <a:pt x="673" y="118"/>
                      <a:pt x="673" y="118"/>
                      <a:pt x="673" y="118"/>
                    </a:cubicBezTo>
                    <a:cubicBezTo>
                      <a:pt x="661" y="116"/>
                      <a:pt x="661" y="116"/>
                      <a:pt x="661" y="116"/>
                    </a:cubicBezTo>
                    <a:cubicBezTo>
                      <a:pt x="639" y="123"/>
                      <a:pt x="639" y="123"/>
                      <a:pt x="639" y="123"/>
                    </a:cubicBezTo>
                    <a:cubicBezTo>
                      <a:pt x="633" y="130"/>
                      <a:pt x="626" y="136"/>
                      <a:pt x="618" y="136"/>
                    </a:cubicBezTo>
                    <a:cubicBezTo>
                      <a:pt x="611" y="136"/>
                      <a:pt x="604" y="129"/>
                      <a:pt x="598" y="118"/>
                    </a:cubicBezTo>
                    <a:cubicBezTo>
                      <a:pt x="598" y="118"/>
                      <a:pt x="598" y="118"/>
                      <a:pt x="598" y="118"/>
                    </a:cubicBezTo>
                    <a:cubicBezTo>
                      <a:pt x="597" y="118"/>
                      <a:pt x="597" y="118"/>
                      <a:pt x="597" y="118"/>
                    </a:cubicBezTo>
                    <a:cubicBezTo>
                      <a:pt x="597" y="117"/>
                      <a:pt x="597" y="117"/>
                      <a:pt x="597" y="117"/>
                    </a:cubicBezTo>
                    <a:cubicBezTo>
                      <a:pt x="596" y="102"/>
                      <a:pt x="596" y="102"/>
                      <a:pt x="596" y="102"/>
                    </a:cubicBezTo>
                    <a:cubicBezTo>
                      <a:pt x="596" y="100"/>
                      <a:pt x="596" y="100"/>
                      <a:pt x="596" y="100"/>
                    </a:cubicBezTo>
                    <a:cubicBezTo>
                      <a:pt x="597" y="86"/>
                      <a:pt x="597" y="86"/>
                      <a:pt x="597" y="86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563" y="64"/>
                      <a:pt x="563" y="64"/>
                      <a:pt x="563" y="64"/>
                    </a:cubicBezTo>
                    <a:cubicBezTo>
                      <a:pt x="554" y="72"/>
                      <a:pt x="554" y="72"/>
                      <a:pt x="554" y="72"/>
                    </a:cubicBezTo>
                    <a:cubicBezTo>
                      <a:pt x="557" y="104"/>
                      <a:pt x="557" y="104"/>
                      <a:pt x="557" y="104"/>
                    </a:cubicBezTo>
                    <a:cubicBezTo>
                      <a:pt x="522" y="88"/>
                      <a:pt x="522" y="88"/>
                      <a:pt x="522" y="88"/>
                    </a:cubicBezTo>
                    <a:cubicBezTo>
                      <a:pt x="531" y="107"/>
                      <a:pt x="531" y="107"/>
                      <a:pt x="531" y="107"/>
                    </a:cubicBezTo>
                    <a:cubicBezTo>
                      <a:pt x="532" y="108"/>
                      <a:pt x="532" y="108"/>
                      <a:pt x="532" y="108"/>
                    </a:cubicBezTo>
                    <a:cubicBezTo>
                      <a:pt x="532" y="110"/>
                      <a:pt x="532" y="110"/>
                      <a:pt x="532" y="110"/>
                    </a:cubicBezTo>
                    <a:cubicBezTo>
                      <a:pt x="528" y="131"/>
                      <a:pt x="528" y="131"/>
                      <a:pt x="528" y="131"/>
                    </a:cubicBezTo>
                    <a:cubicBezTo>
                      <a:pt x="528" y="134"/>
                      <a:pt x="528" y="134"/>
                      <a:pt x="528" y="134"/>
                    </a:cubicBezTo>
                    <a:cubicBezTo>
                      <a:pt x="527" y="134"/>
                      <a:pt x="527" y="134"/>
                      <a:pt x="527" y="134"/>
                    </a:cubicBezTo>
                    <a:cubicBezTo>
                      <a:pt x="507" y="162"/>
                      <a:pt x="507" y="162"/>
                      <a:pt x="507" y="162"/>
                    </a:cubicBezTo>
                    <a:cubicBezTo>
                      <a:pt x="507" y="162"/>
                      <a:pt x="507" y="162"/>
                      <a:pt x="507" y="162"/>
                    </a:cubicBezTo>
                    <a:cubicBezTo>
                      <a:pt x="475" y="182"/>
                      <a:pt x="475" y="182"/>
                      <a:pt x="475" y="182"/>
                    </a:cubicBezTo>
                    <a:cubicBezTo>
                      <a:pt x="471" y="201"/>
                      <a:pt x="471" y="201"/>
                      <a:pt x="471" y="201"/>
                    </a:cubicBezTo>
                    <a:cubicBezTo>
                      <a:pt x="470" y="204"/>
                      <a:pt x="475" y="213"/>
                      <a:pt x="480" y="223"/>
                    </a:cubicBezTo>
                    <a:cubicBezTo>
                      <a:pt x="481" y="224"/>
                      <a:pt x="481" y="224"/>
                      <a:pt x="481" y="224"/>
                    </a:cubicBezTo>
                    <a:cubicBezTo>
                      <a:pt x="481" y="225"/>
                      <a:pt x="481" y="225"/>
                      <a:pt x="481" y="225"/>
                    </a:cubicBezTo>
                    <a:cubicBezTo>
                      <a:pt x="483" y="253"/>
                      <a:pt x="483" y="253"/>
                      <a:pt x="483" y="253"/>
                    </a:cubicBezTo>
                    <a:cubicBezTo>
                      <a:pt x="483" y="256"/>
                      <a:pt x="483" y="256"/>
                      <a:pt x="483" y="256"/>
                    </a:cubicBezTo>
                    <a:cubicBezTo>
                      <a:pt x="482" y="257"/>
                      <a:pt x="482" y="257"/>
                      <a:pt x="482" y="257"/>
                    </a:cubicBezTo>
                    <a:cubicBezTo>
                      <a:pt x="469" y="274"/>
                      <a:pt x="469" y="274"/>
                      <a:pt x="469" y="274"/>
                    </a:cubicBezTo>
                    <a:cubicBezTo>
                      <a:pt x="469" y="274"/>
                      <a:pt x="469" y="274"/>
                      <a:pt x="469" y="274"/>
                    </a:cubicBezTo>
                    <a:cubicBezTo>
                      <a:pt x="468" y="275"/>
                      <a:pt x="468" y="275"/>
                      <a:pt x="468" y="275"/>
                    </a:cubicBezTo>
                    <a:cubicBezTo>
                      <a:pt x="467" y="275"/>
                      <a:pt x="467" y="275"/>
                      <a:pt x="467" y="275"/>
                    </a:cubicBezTo>
                    <a:cubicBezTo>
                      <a:pt x="458" y="281"/>
                      <a:pt x="458" y="281"/>
                      <a:pt x="458" y="281"/>
                    </a:cubicBezTo>
                    <a:cubicBezTo>
                      <a:pt x="457" y="281"/>
                      <a:pt x="457" y="281"/>
                      <a:pt x="457" y="281"/>
                    </a:cubicBezTo>
                    <a:cubicBezTo>
                      <a:pt x="456" y="281"/>
                      <a:pt x="456" y="281"/>
                      <a:pt x="456" y="281"/>
                    </a:cubicBezTo>
                    <a:cubicBezTo>
                      <a:pt x="455" y="281"/>
                      <a:pt x="455" y="281"/>
                      <a:pt x="455" y="281"/>
                    </a:cubicBezTo>
                    <a:cubicBezTo>
                      <a:pt x="454" y="281"/>
                      <a:pt x="454" y="281"/>
                      <a:pt x="454" y="281"/>
                    </a:cubicBezTo>
                    <a:cubicBezTo>
                      <a:pt x="429" y="276"/>
                      <a:pt x="429" y="276"/>
                      <a:pt x="429" y="276"/>
                    </a:cubicBezTo>
                    <a:cubicBezTo>
                      <a:pt x="425" y="276"/>
                      <a:pt x="420" y="278"/>
                      <a:pt x="415" y="282"/>
                    </a:cubicBezTo>
                    <a:cubicBezTo>
                      <a:pt x="404" y="294"/>
                      <a:pt x="404" y="294"/>
                      <a:pt x="404" y="294"/>
                    </a:cubicBezTo>
                    <a:cubicBezTo>
                      <a:pt x="395" y="305"/>
                      <a:pt x="395" y="305"/>
                      <a:pt x="395" y="305"/>
                    </a:cubicBezTo>
                    <a:cubicBezTo>
                      <a:pt x="390" y="314"/>
                      <a:pt x="383" y="316"/>
                      <a:pt x="371" y="314"/>
                    </a:cubicBezTo>
                    <a:cubicBezTo>
                      <a:pt x="364" y="313"/>
                      <a:pt x="362" y="306"/>
                      <a:pt x="364" y="296"/>
                    </a:cubicBezTo>
                    <a:cubicBezTo>
                      <a:pt x="364" y="289"/>
                      <a:pt x="364" y="289"/>
                      <a:pt x="364" y="289"/>
                    </a:cubicBezTo>
                    <a:cubicBezTo>
                      <a:pt x="363" y="281"/>
                      <a:pt x="363" y="281"/>
                      <a:pt x="363" y="281"/>
                    </a:cubicBezTo>
                    <a:cubicBezTo>
                      <a:pt x="359" y="287"/>
                      <a:pt x="359" y="287"/>
                      <a:pt x="359" y="287"/>
                    </a:cubicBezTo>
                    <a:cubicBezTo>
                      <a:pt x="355" y="291"/>
                      <a:pt x="352" y="292"/>
                      <a:pt x="348" y="292"/>
                    </a:cubicBezTo>
                    <a:cubicBezTo>
                      <a:pt x="344" y="291"/>
                      <a:pt x="341" y="287"/>
                      <a:pt x="339" y="279"/>
                    </a:cubicBezTo>
                    <a:cubicBezTo>
                      <a:pt x="339" y="278"/>
                      <a:pt x="339" y="278"/>
                      <a:pt x="339" y="278"/>
                    </a:cubicBezTo>
                    <a:cubicBezTo>
                      <a:pt x="336" y="254"/>
                      <a:pt x="336" y="254"/>
                      <a:pt x="336" y="254"/>
                    </a:cubicBezTo>
                    <a:cubicBezTo>
                      <a:pt x="331" y="231"/>
                      <a:pt x="331" y="231"/>
                      <a:pt x="331" y="231"/>
                    </a:cubicBezTo>
                    <a:cubicBezTo>
                      <a:pt x="321" y="220"/>
                      <a:pt x="321" y="220"/>
                      <a:pt x="321" y="220"/>
                    </a:cubicBezTo>
                    <a:cubicBezTo>
                      <a:pt x="321" y="220"/>
                      <a:pt x="321" y="220"/>
                      <a:pt x="321" y="220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297" y="168"/>
                      <a:pt x="297" y="168"/>
                      <a:pt x="297" y="168"/>
                    </a:cubicBezTo>
                    <a:cubicBezTo>
                      <a:pt x="296" y="167"/>
                      <a:pt x="296" y="167"/>
                      <a:pt x="296" y="167"/>
                    </a:cubicBezTo>
                    <a:cubicBezTo>
                      <a:pt x="290" y="153"/>
                      <a:pt x="290" y="153"/>
                      <a:pt x="290" y="153"/>
                    </a:cubicBezTo>
                    <a:cubicBezTo>
                      <a:pt x="290" y="152"/>
                      <a:pt x="290" y="152"/>
                      <a:pt x="290" y="152"/>
                    </a:cubicBezTo>
                    <a:cubicBezTo>
                      <a:pt x="289" y="152"/>
                      <a:pt x="289" y="152"/>
                      <a:pt x="289" y="152"/>
                    </a:cubicBezTo>
                    <a:cubicBezTo>
                      <a:pt x="289" y="150"/>
                      <a:pt x="289" y="150"/>
                      <a:pt x="289" y="150"/>
                    </a:cubicBezTo>
                    <a:cubicBezTo>
                      <a:pt x="285" y="123"/>
                      <a:pt x="285" y="123"/>
                      <a:pt x="285" y="123"/>
                    </a:cubicBezTo>
                    <a:cubicBezTo>
                      <a:pt x="282" y="119"/>
                      <a:pt x="282" y="119"/>
                      <a:pt x="282" y="119"/>
                    </a:cubicBezTo>
                    <a:cubicBezTo>
                      <a:pt x="277" y="122"/>
                      <a:pt x="277" y="122"/>
                      <a:pt x="277" y="122"/>
                    </a:cubicBezTo>
                    <a:cubicBezTo>
                      <a:pt x="270" y="130"/>
                      <a:pt x="265" y="136"/>
                      <a:pt x="263" y="136"/>
                    </a:cubicBezTo>
                    <a:cubicBezTo>
                      <a:pt x="259" y="136"/>
                      <a:pt x="254" y="131"/>
                      <a:pt x="246" y="125"/>
                    </a:cubicBezTo>
                    <a:cubicBezTo>
                      <a:pt x="230" y="118"/>
                      <a:pt x="230" y="118"/>
                      <a:pt x="230" y="118"/>
                    </a:cubicBezTo>
                    <a:cubicBezTo>
                      <a:pt x="228" y="117"/>
                      <a:pt x="228" y="117"/>
                      <a:pt x="228" y="117"/>
                    </a:cubicBezTo>
                    <a:cubicBezTo>
                      <a:pt x="227" y="116"/>
                      <a:pt x="227" y="116"/>
                      <a:pt x="227" y="116"/>
                    </a:cubicBezTo>
                    <a:cubicBezTo>
                      <a:pt x="227" y="115"/>
                      <a:pt x="227" y="115"/>
                      <a:pt x="227" y="115"/>
                    </a:cubicBezTo>
                    <a:cubicBezTo>
                      <a:pt x="226" y="112"/>
                      <a:pt x="226" y="112"/>
                      <a:pt x="226" y="112"/>
                    </a:cubicBezTo>
                    <a:cubicBezTo>
                      <a:pt x="225" y="91"/>
                      <a:pt x="225" y="91"/>
                      <a:pt x="225" y="91"/>
                    </a:cubicBezTo>
                    <a:cubicBezTo>
                      <a:pt x="225" y="91"/>
                      <a:pt x="225" y="91"/>
                      <a:pt x="225" y="91"/>
                    </a:cubicBezTo>
                    <a:cubicBezTo>
                      <a:pt x="221" y="76"/>
                      <a:pt x="221" y="76"/>
                      <a:pt x="221" y="76"/>
                    </a:cubicBezTo>
                    <a:cubicBezTo>
                      <a:pt x="213" y="54"/>
                      <a:pt x="213" y="54"/>
                      <a:pt x="213" y="54"/>
                    </a:cubicBezTo>
                    <a:cubicBezTo>
                      <a:pt x="204" y="54"/>
                      <a:pt x="204" y="54"/>
                      <a:pt x="204" y="54"/>
                    </a:cubicBezTo>
                    <a:cubicBezTo>
                      <a:pt x="206" y="63"/>
                      <a:pt x="204" y="70"/>
                      <a:pt x="202" y="76"/>
                    </a:cubicBezTo>
                    <a:cubicBezTo>
                      <a:pt x="200" y="82"/>
                      <a:pt x="196" y="86"/>
                      <a:pt x="190" y="91"/>
                    </a:cubicBezTo>
                    <a:cubicBezTo>
                      <a:pt x="188" y="99"/>
                      <a:pt x="184" y="104"/>
                      <a:pt x="180" y="108"/>
                    </a:cubicBezTo>
                    <a:cubicBezTo>
                      <a:pt x="174" y="115"/>
                      <a:pt x="169" y="115"/>
                      <a:pt x="162" y="110"/>
                    </a:cubicBezTo>
                    <a:cubicBezTo>
                      <a:pt x="159" y="109"/>
                      <a:pt x="159" y="109"/>
                      <a:pt x="159" y="109"/>
                    </a:cubicBezTo>
                    <a:cubicBezTo>
                      <a:pt x="153" y="107"/>
                      <a:pt x="152" y="100"/>
                      <a:pt x="153" y="86"/>
                    </a:cubicBezTo>
                    <a:cubicBezTo>
                      <a:pt x="153" y="81"/>
                      <a:pt x="153" y="81"/>
                      <a:pt x="153" y="81"/>
                    </a:cubicBezTo>
                    <a:cubicBezTo>
                      <a:pt x="139" y="72"/>
                      <a:pt x="139" y="72"/>
                      <a:pt x="139" y="72"/>
                    </a:cubicBezTo>
                    <a:cubicBezTo>
                      <a:pt x="134" y="70"/>
                      <a:pt x="131" y="64"/>
                      <a:pt x="130" y="54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6" y="19"/>
                      <a:pt x="116" y="19"/>
                      <a:pt x="116" y="19"/>
                    </a:cubicBezTo>
                    <a:cubicBezTo>
                      <a:pt x="104" y="27"/>
                      <a:pt x="104" y="27"/>
                      <a:pt x="104" y="27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5" y="44"/>
                      <a:pt x="107" y="51"/>
                      <a:pt x="107" y="57"/>
                    </a:cubicBezTo>
                    <a:cubicBezTo>
                      <a:pt x="107" y="67"/>
                      <a:pt x="102" y="76"/>
                      <a:pt x="93" y="79"/>
                    </a:cubicBezTo>
                    <a:cubicBezTo>
                      <a:pt x="74" y="86"/>
                      <a:pt x="74" y="86"/>
                      <a:pt x="74" y="86"/>
                    </a:cubicBezTo>
                    <a:cubicBezTo>
                      <a:pt x="68" y="89"/>
                      <a:pt x="68" y="89"/>
                      <a:pt x="68" y="89"/>
                    </a:cubicBezTo>
                    <a:cubicBezTo>
                      <a:pt x="67" y="97"/>
                      <a:pt x="67" y="97"/>
                      <a:pt x="67" y="97"/>
                    </a:cubicBezTo>
                    <a:cubicBezTo>
                      <a:pt x="67" y="126"/>
                      <a:pt x="67" y="126"/>
                      <a:pt x="67" y="126"/>
                    </a:cubicBezTo>
                    <a:cubicBezTo>
                      <a:pt x="68" y="136"/>
                      <a:pt x="69" y="141"/>
                      <a:pt x="73" y="141"/>
                    </a:cubicBezTo>
                    <a:cubicBezTo>
                      <a:pt x="79" y="144"/>
                      <a:pt x="86" y="144"/>
                      <a:pt x="93" y="139"/>
                    </a:cubicBezTo>
                    <a:cubicBezTo>
                      <a:pt x="99" y="136"/>
                      <a:pt x="99" y="136"/>
                      <a:pt x="99" y="136"/>
                    </a:cubicBezTo>
                    <a:cubicBezTo>
                      <a:pt x="119" y="182"/>
                      <a:pt x="119" y="182"/>
                      <a:pt x="119" y="182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112" y="269"/>
                      <a:pt x="104" y="316"/>
                      <a:pt x="95" y="329"/>
                    </a:cubicBezTo>
                    <a:cubicBezTo>
                      <a:pt x="90" y="333"/>
                      <a:pt x="87" y="335"/>
                      <a:pt x="81" y="336"/>
                    </a:cubicBezTo>
                    <a:cubicBezTo>
                      <a:pt x="74" y="336"/>
                      <a:pt x="68" y="335"/>
                      <a:pt x="61" y="331"/>
                    </a:cubicBezTo>
                    <a:cubicBezTo>
                      <a:pt x="34" y="386"/>
                      <a:pt x="16" y="414"/>
                      <a:pt x="7" y="419"/>
                    </a:cubicBezTo>
                    <a:cubicBezTo>
                      <a:pt x="8" y="419"/>
                      <a:pt x="8" y="419"/>
                      <a:pt x="8" y="419"/>
                    </a:cubicBezTo>
                    <a:cubicBezTo>
                      <a:pt x="4" y="420"/>
                      <a:pt x="2" y="433"/>
                      <a:pt x="3" y="458"/>
                    </a:cubicBezTo>
                    <a:cubicBezTo>
                      <a:pt x="9" y="463"/>
                      <a:pt x="9" y="463"/>
                      <a:pt x="9" y="463"/>
                    </a:cubicBezTo>
                    <a:cubicBezTo>
                      <a:pt x="11" y="465"/>
                      <a:pt x="11" y="465"/>
                      <a:pt x="11" y="465"/>
                    </a:cubicBezTo>
                    <a:cubicBezTo>
                      <a:pt x="13" y="467"/>
                      <a:pt x="13" y="467"/>
                      <a:pt x="13" y="467"/>
                    </a:cubicBezTo>
                    <a:lnTo>
                      <a:pt x="4" y="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13"/>
              <p:cNvSpPr/>
              <p:nvPr/>
            </p:nvSpPr>
            <p:spPr bwMode="auto">
              <a:xfrm>
                <a:off x="2549702" y="3512496"/>
                <a:ext cx="478137" cy="405366"/>
              </a:xfrm>
              <a:custGeom>
                <a:avLst/>
                <a:gdLst>
                  <a:gd name="T0" fmla="*/ 2147483647 w 506"/>
                  <a:gd name="T1" fmla="*/ 2147483647 h 438"/>
                  <a:gd name="T2" fmla="*/ 2147483647 w 506"/>
                  <a:gd name="T3" fmla="*/ 2147483647 h 438"/>
                  <a:gd name="T4" fmla="*/ 2147483647 w 506"/>
                  <a:gd name="T5" fmla="*/ 2147483647 h 438"/>
                  <a:gd name="T6" fmla="*/ 2147483647 w 506"/>
                  <a:gd name="T7" fmla="*/ 2147483647 h 438"/>
                  <a:gd name="T8" fmla="*/ 2147483647 w 506"/>
                  <a:gd name="T9" fmla="*/ 2147483647 h 438"/>
                  <a:gd name="T10" fmla="*/ 2147483647 w 506"/>
                  <a:gd name="T11" fmla="*/ 2147483647 h 438"/>
                  <a:gd name="T12" fmla="*/ 2147483647 w 506"/>
                  <a:gd name="T13" fmla="*/ 2147483647 h 438"/>
                  <a:gd name="T14" fmla="*/ 2147483647 w 506"/>
                  <a:gd name="T15" fmla="*/ 2147483647 h 438"/>
                  <a:gd name="T16" fmla="*/ 2147483647 w 506"/>
                  <a:gd name="T17" fmla="*/ 2147483647 h 438"/>
                  <a:gd name="T18" fmla="*/ 2147483647 w 506"/>
                  <a:gd name="T19" fmla="*/ 2147483647 h 438"/>
                  <a:gd name="T20" fmla="*/ 2147483647 w 506"/>
                  <a:gd name="T21" fmla="*/ 2147483647 h 438"/>
                  <a:gd name="T22" fmla="*/ 2147483647 w 506"/>
                  <a:gd name="T23" fmla="*/ 2147483647 h 438"/>
                  <a:gd name="T24" fmla="*/ 2147483647 w 506"/>
                  <a:gd name="T25" fmla="*/ 2147483647 h 438"/>
                  <a:gd name="T26" fmla="*/ 2147483647 w 506"/>
                  <a:gd name="T27" fmla="*/ 2147483647 h 438"/>
                  <a:gd name="T28" fmla="*/ 2147483647 w 506"/>
                  <a:gd name="T29" fmla="*/ 2147483647 h 438"/>
                  <a:gd name="T30" fmla="*/ 2147483647 w 506"/>
                  <a:gd name="T31" fmla="*/ 2147483647 h 438"/>
                  <a:gd name="T32" fmla="*/ 2147483647 w 506"/>
                  <a:gd name="T33" fmla="*/ 2147483647 h 438"/>
                  <a:gd name="T34" fmla="*/ 2147483647 w 506"/>
                  <a:gd name="T35" fmla="*/ 2147483647 h 438"/>
                  <a:gd name="T36" fmla="*/ 2147483647 w 506"/>
                  <a:gd name="T37" fmla="*/ 2147483647 h 438"/>
                  <a:gd name="T38" fmla="*/ 2147483647 w 506"/>
                  <a:gd name="T39" fmla="*/ 2147483647 h 438"/>
                  <a:gd name="T40" fmla="*/ 2147483647 w 506"/>
                  <a:gd name="T41" fmla="*/ 2147483647 h 438"/>
                  <a:gd name="T42" fmla="*/ 2147483647 w 506"/>
                  <a:gd name="T43" fmla="*/ 2147483647 h 438"/>
                  <a:gd name="T44" fmla="*/ 2147483647 w 506"/>
                  <a:gd name="T45" fmla="*/ 2147483647 h 438"/>
                  <a:gd name="T46" fmla="*/ 2147483647 w 506"/>
                  <a:gd name="T47" fmla="*/ 2147483647 h 438"/>
                  <a:gd name="T48" fmla="*/ 2147483647 w 506"/>
                  <a:gd name="T49" fmla="*/ 2147483647 h 438"/>
                  <a:gd name="T50" fmla="*/ 2147483647 w 506"/>
                  <a:gd name="T51" fmla="*/ 2147483647 h 438"/>
                  <a:gd name="T52" fmla="*/ 2147483647 w 506"/>
                  <a:gd name="T53" fmla="*/ 2147483647 h 438"/>
                  <a:gd name="T54" fmla="*/ 2147483647 w 506"/>
                  <a:gd name="T55" fmla="*/ 2147483647 h 438"/>
                  <a:gd name="T56" fmla="*/ 2147483647 w 506"/>
                  <a:gd name="T57" fmla="*/ 2147483647 h 438"/>
                  <a:gd name="T58" fmla="*/ 2147483647 w 506"/>
                  <a:gd name="T59" fmla="*/ 2147483647 h 438"/>
                  <a:gd name="T60" fmla="*/ 2147483647 w 506"/>
                  <a:gd name="T61" fmla="*/ 2147483647 h 438"/>
                  <a:gd name="T62" fmla="*/ 2147483647 w 506"/>
                  <a:gd name="T63" fmla="*/ 2147483647 h 438"/>
                  <a:gd name="T64" fmla="*/ 2147483647 w 506"/>
                  <a:gd name="T65" fmla="*/ 2147483647 h 438"/>
                  <a:gd name="T66" fmla="*/ 2147483647 w 506"/>
                  <a:gd name="T67" fmla="*/ 2147483647 h 438"/>
                  <a:gd name="T68" fmla="*/ 2147483647 w 506"/>
                  <a:gd name="T69" fmla="*/ 2147483647 h 438"/>
                  <a:gd name="T70" fmla="*/ 2147483647 w 506"/>
                  <a:gd name="T71" fmla="*/ 2147483647 h 438"/>
                  <a:gd name="T72" fmla="*/ 2147483647 w 506"/>
                  <a:gd name="T73" fmla="*/ 2147483647 h 438"/>
                  <a:gd name="T74" fmla="*/ 2147483647 w 506"/>
                  <a:gd name="T75" fmla="*/ 2147483647 h 438"/>
                  <a:gd name="T76" fmla="*/ 2147483647 w 506"/>
                  <a:gd name="T77" fmla="*/ 2147483647 h 438"/>
                  <a:gd name="T78" fmla="*/ 2147483647 w 506"/>
                  <a:gd name="T79" fmla="*/ 2147483647 h 438"/>
                  <a:gd name="T80" fmla="*/ 2147483647 w 506"/>
                  <a:gd name="T81" fmla="*/ 2147483647 h 438"/>
                  <a:gd name="T82" fmla="*/ 2147483647 w 506"/>
                  <a:gd name="T83" fmla="*/ 2147483647 h 438"/>
                  <a:gd name="T84" fmla="*/ 2147483647 w 506"/>
                  <a:gd name="T85" fmla="*/ 2147483647 h 438"/>
                  <a:gd name="T86" fmla="*/ 2147483647 w 506"/>
                  <a:gd name="T87" fmla="*/ 2147483647 h 438"/>
                  <a:gd name="T88" fmla="*/ 2147483647 w 506"/>
                  <a:gd name="T89" fmla="*/ 2147483647 h 438"/>
                  <a:gd name="T90" fmla="*/ 2147483647 w 506"/>
                  <a:gd name="T91" fmla="*/ 2147483647 h 438"/>
                  <a:gd name="T92" fmla="*/ 2147483647 w 506"/>
                  <a:gd name="T93" fmla="*/ 2147483647 h 438"/>
                  <a:gd name="T94" fmla="*/ 2147483647 w 506"/>
                  <a:gd name="T95" fmla="*/ 2147483647 h 438"/>
                  <a:gd name="T96" fmla="*/ 2147483647 w 506"/>
                  <a:gd name="T97" fmla="*/ 2147483647 h 438"/>
                  <a:gd name="T98" fmla="*/ 2147483647 w 506"/>
                  <a:gd name="T99" fmla="*/ 2147483647 h 438"/>
                  <a:gd name="T100" fmla="*/ 2147483647 w 506"/>
                  <a:gd name="T101" fmla="*/ 2147483647 h 438"/>
                  <a:gd name="T102" fmla="*/ 2147483647 w 506"/>
                  <a:gd name="T103" fmla="*/ 2147483647 h 43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06"/>
                  <a:gd name="T157" fmla="*/ 0 h 438"/>
                  <a:gd name="T158" fmla="*/ 506 w 506"/>
                  <a:gd name="T159" fmla="*/ 438 h 43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06" h="438">
                    <a:moveTo>
                      <a:pt x="398" y="8"/>
                    </a:moveTo>
                    <a:cubicBezTo>
                      <a:pt x="390" y="5"/>
                      <a:pt x="390" y="5"/>
                      <a:pt x="390" y="5"/>
                    </a:cubicBezTo>
                    <a:cubicBezTo>
                      <a:pt x="382" y="10"/>
                      <a:pt x="382" y="10"/>
                      <a:pt x="382" y="10"/>
                    </a:cubicBezTo>
                    <a:cubicBezTo>
                      <a:pt x="377" y="20"/>
                      <a:pt x="377" y="20"/>
                      <a:pt x="377" y="20"/>
                    </a:cubicBezTo>
                    <a:cubicBezTo>
                      <a:pt x="372" y="29"/>
                      <a:pt x="368" y="35"/>
                      <a:pt x="361" y="35"/>
                    </a:cubicBezTo>
                    <a:cubicBezTo>
                      <a:pt x="357" y="35"/>
                      <a:pt x="351" y="32"/>
                      <a:pt x="348" y="28"/>
                    </a:cubicBezTo>
                    <a:cubicBezTo>
                      <a:pt x="347" y="27"/>
                      <a:pt x="347" y="27"/>
                      <a:pt x="347" y="27"/>
                    </a:cubicBezTo>
                    <a:cubicBezTo>
                      <a:pt x="346" y="26"/>
                      <a:pt x="346" y="26"/>
                      <a:pt x="346" y="26"/>
                    </a:cubicBezTo>
                    <a:cubicBezTo>
                      <a:pt x="346" y="26"/>
                      <a:pt x="346" y="26"/>
                      <a:pt x="346" y="26"/>
                    </a:cubicBezTo>
                    <a:cubicBezTo>
                      <a:pt x="343" y="16"/>
                      <a:pt x="343" y="16"/>
                      <a:pt x="343" y="16"/>
                    </a:cubicBezTo>
                    <a:cubicBezTo>
                      <a:pt x="343" y="15"/>
                      <a:pt x="343" y="15"/>
                      <a:pt x="343" y="15"/>
                    </a:cubicBezTo>
                    <a:cubicBezTo>
                      <a:pt x="342" y="1"/>
                      <a:pt x="342" y="1"/>
                      <a:pt x="342" y="1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1" y="12"/>
                      <a:pt x="331" y="12"/>
                      <a:pt x="331" y="12"/>
                    </a:cubicBezTo>
                    <a:cubicBezTo>
                      <a:pt x="331" y="26"/>
                      <a:pt x="331" y="26"/>
                      <a:pt x="331" y="26"/>
                    </a:cubicBezTo>
                    <a:cubicBezTo>
                      <a:pt x="330" y="27"/>
                      <a:pt x="330" y="27"/>
                      <a:pt x="330" y="27"/>
                    </a:cubicBezTo>
                    <a:cubicBezTo>
                      <a:pt x="329" y="28"/>
                      <a:pt x="329" y="28"/>
                      <a:pt x="329" y="28"/>
                    </a:cubicBezTo>
                    <a:cubicBezTo>
                      <a:pt x="316" y="45"/>
                      <a:pt x="316" y="45"/>
                      <a:pt x="316" y="45"/>
                    </a:cubicBezTo>
                    <a:cubicBezTo>
                      <a:pt x="314" y="47"/>
                      <a:pt x="314" y="47"/>
                      <a:pt x="314" y="47"/>
                    </a:cubicBezTo>
                    <a:cubicBezTo>
                      <a:pt x="312" y="47"/>
                      <a:pt x="312" y="47"/>
                      <a:pt x="312" y="47"/>
                    </a:cubicBezTo>
                    <a:cubicBezTo>
                      <a:pt x="287" y="45"/>
                      <a:pt x="287" y="45"/>
                      <a:pt x="287" y="45"/>
                    </a:cubicBezTo>
                    <a:cubicBezTo>
                      <a:pt x="285" y="45"/>
                      <a:pt x="285" y="45"/>
                      <a:pt x="285" y="45"/>
                    </a:cubicBezTo>
                    <a:cubicBezTo>
                      <a:pt x="285" y="46"/>
                      <a:pt x="285" y="46"/>
                      <a:pt x="285" y="46"/>
                    </a:cubicBezTo>
                    <a:cubicBezTo>
                      <a:pt x="285" y="46"/>
                      <a:pt x="285" y="46"/>
                      <a:pt x="285" y="46"/>
                    </a:cubicBezTo>
                    <a:cubicBezTo>
                      <a:pt x="285" y="47"/>
                      <a:pt x="285" y="47"/>
                      <a:pt x="285" y="47"/>
                    </a:cubicBezTo>
                    <a:cubicBezTo>
                      <a:pt x="276" y="59"/>
                      <a:pt x="276" y="59"/>
                      <a:pt x="276" y="59"/>
                    </a:cubicBezTo>
                    <a:cubicBezTo>
                      <a:pt x="280" y="66"/>
                      <a:pt x="280" y="66"/>
                      <a:pt x="280" y="66"/>
                    </a:cubicBezTo>
                    <a:cubicBezTo>
                      <a:pt x="281" y="66"/>
                      <a:pt x="281" y="66"/>
                      <a:pt x="281" y="66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50" y="78"/>
                      <a:pt x="250" y="78"/>
                      <a:pt x="250" y="78"/>
                    </a:cubicBezTo>
                    <a:cubicBezTo>
                      <a:pt x="250" y="74"/>
                      <a:pt x="250" y="74"/>
                      <a:pt x="250" y="74"/>
                    </a:cubicBezTo>
                    <a:cubicBezTo>
                      <a:pt x="248" y="72"/>
                      <a:pt x="248" y="72"/>
                      <a:pt x="248" y="72"/>
                    </a:cubicBezTo>
                    <a:cubicBezTo>
                      <a:pt x="245" y="70"/>
                      <a:pt x="245" y="70"/>
                      <a:pt x="245" y="70"/>
                    </a:cubicBezTo>
                    <a:cubicBezTo>
                      <a:pt x="241" y="77"/>
                      <a:pt x="241" y="77"/>
                      <a:pt x="241" y="77"/>
                    </a:cubicBezTo>
                    <a:cubicBezTo>
                      <a:pt x="239" y="80"/>
                      <a:pt x="239" y="80"/>
                      <a:pt x="239" y="80"/>
                    </a:cubicBezTo>
                    <a:cubicBezTo>
                      <a:pt x="224" y="80"/>
                      <a:pt x="224" y="80"/>
                      <a:pt x="224" y="80"/>
                    </a:cubicBezTo>
                    <a:cubicBezTo>
                      <a:pt x="223" y="79"/>
                      <a:pt x="223" y="79"/>
                      <a:pt x="223" y="79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2" y="69"/>
                      <a:pt x="212" y="69"/>
                      <a:pt x="212" y="69"/>
                    </a:cubicBezTo>
                    <a:cubicBezTo>
                      <a:pt x="211" y="69"/>
                      <a:pt x="211" y="69"/>
                      <a:pt x="211" y="69"/>
                    </a:cubicBezTo>
                    <a:cubicBezTo>
                      <a:pt x="211" y="66"/>
                      <a:pt x="211" y="66"/>
                      <a:pt x="211" y="66"/>
                    </a:cubicBezTo>
                    <a:cubicBezTo>
                      <a:pt x="194" y="63"/>
                      <a:pt x="194" y="63"/>
                      <a:pt x="194" y="63"/>
                    </a:cubicBezTo>
                    <a:cubicBezTo>
                      <a:pt x="181" y="69"/>
                      <a:pt x="181" y="69"/>
                      <a:pt x="181" y="69"/>
                    </a:cubicBezTo>
                    <a:cubicBezTo>
                      <a:pt x="174" y="74"/>
                      <a:pt x="174" y="74"/>
                      <a:pt x="174" y="74"/>
                    </a:cubicBezTo>
                    <a:cubicBezTo>
                      <a:pt x="195" y="98"/>
                      <a:pt x="195" y="98"/>
                      <a:pt x="195" y="98"/>
                    </a:cubicBezTo>
                    <a:cubicBezTo>
                      <a:pt x="223" y="107"/>
                      <a:pt x="223" y="107"/>
                      <a:pt x="223" y="107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5" y="109"/>
                      <a:pt x="225" y="109"/>
                      <a:pt x="225" y="109"/>
                    </a:cubicBezTo>
                    <a:cubicBezTo>
                      <a:pt x="238" y="121"/>
                      <a:pt x="238" y="121"/>
                      <a:pt x="238" y="121"/>
                    </a:cubicBezTo>
                    <a:cubicBezTo>
                      <a:pt x="233" y="142"/>
                      <a:pt x="233" y="142"/>
                      <a:pt x="233" y="142"/>
                    </a:cubicBezTo>
                    <a:cubicBezTo>
                      <a:pt x="233" y="142"/>
                      <a:pt x="233" y="142"/>
                      <a:pt x="233" y="142"/>
                    </a:cubicBezTo>
                    <a:cubicBezTo>
                      <a:pt x="233" y="146"/>
                      <a:pt x="233" y="146"/>
                      <a:pt x="233" y="146"/>
                    </a:cubicBezTo>
                    <a:cubicBezTo>
                      <a:pt x="232" y="146"/>
                      <a:pt x="232" y="146"/>
                      <a:pt x="232" y="146"/>
                    </a:cubicBezTo>
                    <a:cubicBezTo>
                      <a:pt x="214" y="160"/>
                      <a:pt x="214" y="160"/>
                      <a:pt x="214" y="160"/>
                    </a:cubicBezTo>
                    <a:cubicBezTo>
                      <a:pt x="214" y="161"/>
                      <a:pt x="214" y="161"/>
                      <a:pt x="214" y="161"/>
                    </a:cubicBezTo>
                    <a:cubicBezTo>
                      <a:pt x="213" y="161"/>
                      <a:pt x="213" y="161"/>
                      <a:pt x="213" y="161"/>
                    </a:cubicBezTo>
                    <a:cubicBezTo>
                      <a:pt x="184" y="170"/>
                      <a:pt x="184" y="170"/>
                      <a:pt x="184" y="170"/>
                    </a:cubicBezTo>
                    <a:cubicBezTo>
                      <a:pt x="182" y="170"/>
                      <a:pt x="182" y="170"/>
                      <a:pt x="182" y="170"/>
                    </a:cubicBezTo>
                    <a:cubicBezTo>
                      <a:pt x="166" y="172"/>
                      <a:pt x="166" y="172"/>
                      <a:pt x="166" y="172"/>
                    </a:cubicBezTo>
                    <a:cubicBezTo>
                      <a:pt x="166" y="172"/>
                      <a:pt x="166" y="172"/>
                      <a:pt x="166" y="172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3" y="172"/>
                      <a:pt x="163" y="172"/>
                      <a:pt x="163" y="172"/>
                    </a:cubicBezTo>
                    <a:cubicBezTo>
                      <a:pt x="152" y="168"/>
                      <a:pt x="152" y="168"/>
                      <a:pt x="152" y="168"/>
                    </a:cubicBezTo>
                    <a:cubicBezTo>
                      <a:pt x="146" y="167"/>
                      <a:pt x="146" y="167"/>
                      <a:pt x="146" y="167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38" y="177"/>
                      <a:pt x="138" y="177"/>
                      <a:pt x="138" y="177"/>
                    </a:cubicBezTo>
                    <a:cubicBezTo>
                      <a:pt x="138" y="178"/>
                      <a:pt x="138" y="178"/>
                      <a:pt x="138" y="17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3" y="188"/>
                      <a:pt x="123" y="188"/>
                      <a:pt x="123" y="188"/>
                    </a:cubicBezTo>
                    <a:cubicBezTo>
                      <a:pt x="123" y="188"/>
                      <a:pt x="123" y="188"/>
                      <a:pt x="123" y="188"/>
                    </a:cubicBezTo>
                    <a:cubicBezTo>
                      <a:pt x="104" y="196"/>
                      <a:pt x="104" y="196"/>
                      <a:pt x="104" y="196"/>
                    </a:cubicBezTo>
                    <a:cubicBezTo>
                      <a:pt x="103" y="196"/>
                      <a:pt x="103" y="196"/>
                      <a:pt x="103" y="196"/>
                    </a:cubicBezTo>
                    <a:cubicBezTo>
                      <a:pt x="81" y="189"/>
                      <a:pt x="81" y="189"/>
                      <a:pt x="81" y="189"/>
                    </a:cubicBezTo>
                    <a:cubicBezTo>
                      <a:pt x="33" y="191"/>
                      <a:pt x="33" y="191"/>
                      <a:pt x="33" y="191"/>
                    </a:cubicBezTo>
                    <a:cubicBezTo>
                      <a:pt x="22" y="194"/>
                      <a:pt x="22" y="194"/>
                      <a:pt x="22" y="194"/>
                    </a:cubicBezTo>
                    <a:cubicBezTo>
                      <a:pt x="21" y="195"/>
                      <a:pt x="21" y="195"/>
                      <a:pt x="21" y="195"/>
                    </a:cubicBezTo>
                    <a:cubicBezTo>
                      <a:pt x="11" y="195"/>
                      <a:pt x="11" y="195"/>
                      <a:pt x="11" y="195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2" y="229"/>
                      <a:pt x="2" y="229"/>
                      <a:pt x="2" y="229"/>
                    </a:cubicBezTo>
                    <a:cubicBezTo>
                      <a:pt x="13" y="253"/>
                      <a:pt x="13" y="253"/>
                      <a:pt x="13" y="253"/>
                    </a:cubicBezTo>
                    <a:cubicBezTo>
                      <a:pt x="24" y="260"/>
                      <a:pt x="24" y="260"/>
                      <a:pt x="24" y="260"/>
                    </a:cubicBezTo>
                    <a:cubicBezTo>
                      <a:pt x="25" y="260"/>
                      <a:pt x="25" y="260"/>
                      <a:pt x="25" y="260"/>
                    </a:cubicBezTo>
                    <a:cubicBezTo>
                      <a:pt x="25" y="261"/>
                      <a:pt x="25" y="261"/>
                      <a:pt x="25" y="261"/>
                    </a:cubicBezTo>
                    <a:cubicBezTo>
                      <a:pt x="29" y="264"/>
                      <a:pt x="29" y="264"/>
                      <a:pt x="29" y="264"/>
                    </a:cubicBezTo>
                    <a:cubicBezTo>
                      <a:pt x="37" y="253"/>
                      <a:pt x="37" y="253"/>
                      <a:pt x="37" y="253"/>
                    </a:cubicBezTo>
                    <a:cubicBezTo>
                      <a:pt x="38" y="252"/>
                      <a:pt x="38" y="252"/>
                      <a:pt x="38" y="252"/>
                    </a:cubicBezTo>
                    <a:cubicBezTo>
                      <a:pt x="39" y="251"/>
                      <a:pt x="39" y="251"/>
                      <a:pt x="39" y="251"/>
                    </a:cubicBezTo>
                    <a:cubicBezTo>
                      <a:pt x="40" y="251"/>
                      <a:pt x="40" y="251"/>
                      <a:pt x="40" y="251"/>
                    </a:cubicBezTo>
                    <a:cubicBezTo>
                      <a:pt x="56" y="249"/>
                      <a:pt x="56" y="249"/>
                      <a:pt x="56" y="249"/>
                    </a:cubicBezTo>
                    <a:cubicBezTo>
                      <a:pt x="58" y="249"/>
                      <a:pt x="58" y="249"/>
                      <a:pt x="58" y="249"/>
                    </a:cubicBezTo>
                    <a:cubicBezTo>
                      <a:pt x="58" y="250"/>
                      <a:pt x="58" y="250"/>
                      <a:pt x="58" y="250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90" y="290"/>
                      <a:pt x="90" y="290"/>
                      <a:pt x="90" y="290"/>
                    </a:cubicBezTo>
                    <a:cubicBezTo>
                      <a:pt x="89" y="290"/>
                      <a:pt x="89" y="290"/>
                      <a:pt x="89" y="290"/>
                    </a:cubicBezTo>
                    <a:cubicBezTo>
                      <a:pt x="89" y="291"/>
                      <a:pt x="89" y="291"/>
                      <a:pt x="89" y="291"/>
                    </a:cubicBezTo>
                    <a:cubicBezTo>
                      <a:pt x="82" y="311"/>
                      <a:pt x="82" y="311"/>
                      <a:pt x="82" y="311"/>
                    </a:cubicBezTo>
                    <a:cubicBezTo>
                      <a:pt x="82" y="311"/>
                      <a:pt x="82" y="311"/>
                      <a:pt x="82" y="311"/>
                    </a:cubicBezTo>
                    <a:cubicBezTo>
                      <a:pt x="77" y="324"/>
                      <a:pt x="77" y="324"/>
                      <a:pt x="77" y="324"/>
                    </a:cubicBezTo>
                    <a:cubicBezTo>
                      <a:pt x="77" y="325"/>
                      <a:pt x="77" y="325"/>
                      <a:pt x="77" y="325"/>
                    </a:cubicBezTo>
                    <a:cubicBezTo>
                      <a:pt x="70" y="343"/>
                      <a:pt x="70" y="343"/>
                      <a:pt x="70" y="343"/>
                    </a:cubicBezTo>
                    <a:cubicBezTo>
                      <a:pt x="70" y="365"/>
                      <a:pt x="70" y="365"/>
                      <a:pt x="70" y="365"/>
                    </a:cubicBezTo>
                    <a:cubicBezTo>
                      <a:pt x="82" y="378"/>
                      <a:pt x="82" y="378"/>
                      <a:pt x="82" y="378"/>
                    </a:cubicBezTo>
                    <a:cubicBezTo>
                      <a:pt x="83" y="378"/>
                      <a:pt x="83" y="378"/>
                      <a:pt x="83" y="378"/>
                    </a:cubicBezTo>
                    <a:cubicBezTo>
                      <a:pt x="100" y="393"/>
                      <a:pt x="100" y="393"/>
                      <a:pt x="100" y="393"/>
                    </a:cubicBezTo>
                    <a:cubicBezTo>
                      <a:pt x="102" y="394"/>
                      <a:pt x="102" y="394"/>
                      <a:pt x="102" y="394"/>
                    </a:cubicBezTo>
                    <a:cubicBezTo>
                      <a:pt x="103" y="395"/>
                      <a:pt x="103" y="395"/>
                      <a:pt x="103" y="395"/>
                    </a:cubicBezTo>
                    <a:cubicBezTo>
                      <a:pt x="91" y="424"/>
                      <a:pt x="91" y="424"/>
                      <a:pt x="91" y="424"/>
                    </a:cubicBezTo>
                    <a:cubicBezTo>
                      <a:pt x="87" y="438"/>
                      <a:pt x="87" y="438"/>
                      <a:pt x="87" y="438"/>
                    </a:cubicBezTo>
                    <a:cubicBezTo>
                      <a:pt x="92" y="436"/>
                      <a:pt x="92" y="436"/>
                      <a:pt x="92" y="436"/>
                    </a:cubicBezTo>
                    <a:cubicBezTo>
                      <a:pt x="93" y="436"/>
                      <a:pt x="93" y="436"/>
                      <a:pt x="93" y="436"/>
                    </a:cubicBezTo>
                    <a:cubicBezTo>
                      <a:pt x="103" y="432"/>
                      <a:pt x="103" y="432"/>
                      <a:pt x="103" y="432"/>
                    </a:cubicBezTo>
                    <a:cubicBezTo>
                      <a:pt x="122" y="421"/>
                      <a:pt x="122" y="421"/>
                      <a:pt x="122" y="421"/>
                    </a:cubicBezTo>
                    <a:cubicBezTo>
                      <a:pt x="123" y="421"/>
                      <a:pt x="123" y="421"/>
                      <a:pt x="123" y="421"/>
                    </a:cubicBezTo>
                    <a:cubicBezTo>
                      <a:pt x="144" y="424"/>
                      <a:pt x="144" y="424"/>
                      <a:pt x="144" y="424"/>
                    </a:cubicBezTo>
                    <a:cubicBezTo>
                      <a:pt x="146" y="424"/>
                      <a:pt x="146" y="424"/>
                      <a:pt x="146" y="424"/>
                    </a:cubicBezTo>
                    <a:cubicBezTo>
                      <a:pt x="146" y="424"/>
                      <a:pt x="146" y="424"/>
                      <a:pt x="146" y="424"/>
                    </a:cubicBezTo>
                    <a:cubicBezTo>
                      <a:pt x="177" y="437"/>
                      <a:pt x="177" y="437"/>
                      <a:pt x="177" y="437"/>
                    </a:cubicBezTo>
                    <a:cubicBezTo>
                      <a:pt x="212" y="437"/>
                      <a:pt x="212" y="437"/>
                      <a:pt x="212" y="437"/>
                    </a:cubicBezTo>
                    <a:cubicBezTo>
                      <a:pt x="222" y="424"/>
                      <a:pt x="222" y="424"/>
                      <a:pt x="222" y="424"/>
                    </a:cubicBezTo>
                    <a:cubicBezTo>
                      <a:pt x="223" y="423"/>
                      <a:pt x="223" y="423"/>
                      <a:pt x="223" y="423"/>
                    </a:cubicBezTo>
                    <a:cubicBezTo>
                      <a:pt x="224" y="422"/>
                      <a:pt x="224" y="422"/>
                      <a:pt x="224" y="422"/>
                    </a:cubicBezTo>
                    <a:cubicBezTo>
                      <a:pt x="242" y="414"/>
                      <a:pt x="242" y="414"/>
                      <a:pt x="242" y="414"/>
                    </a:cubicBezTo>
                    <a:cubicBezTo>
                      <a:pt x="258" y="399"/>
                      <a:pt x="258" y="399"/>
                      <a:pt x="258" y="399"/>
                    </a:cubicBezTo>
                    <a:cubicBezTo>
                      <a:pt x="261" y="398"/>
                      <a:pt x="261" y="398"/>
                      <a:pt x="261" y="398"/>
                    </a:cubicBezTo>
                    <a:cubicBezTo>
                      <a:pt x="261" y="398"/>
                      <a:pt x="261" y="398"/>
                      <a:pt x="261" y="398"/>
                    </a:cubicBezTo>
                    <a:cubicBezTo>
                      <a:pt x="273" y="394"/>
                      <a:pt x="273" y="394"/>
                      <a:pt x="273" y="394"/>
                    </a:cubicBezTo>
                    <a:cubicBezTo>
                      <a:pt x="287" y="383"/>
                      <a:pt x="287" y="383"/>
                      <a:pt x="287" y="383"/>
                    </a:cubicBezTo>
                    <a:cubicBezTo>
                      <a:pt x="303" y="362"/>
                      <a:pt x="303" y="362"/>
                      <a:pt x="303" y="362"/>
                    </a:cubicBezTo>
                    <a:cubicBezTo>
                      <a:pt x="325" y="370"/>
                      <a:pt x="325" y="370"/>
                      <a:pt x="325" y="370"/>
                    </a:cubicBezTo>
                    <a:cubicBezTo>
                      <a:pt x="328" y="371"/>
                      <a:pt x="328" y="371"/>
                      <a:pt x="328" y="371"/>
                    </a:cubicBezTo>
                    <a:cubicBezTo>
                      <a:pt x="328" y="372"/>
                      <a:pt x="328" y="372"/>
                      <a:pt x="328" y="372"/>
                    </a:cubicBezTo>
                    <a:cubicBezTo>
                      <a:pt x="329" y="374"/>
                      <a:pt x="329" y="374"/>
                      <a:pt x="329" y="374"/>
                    </a:cubicBezTo>
                    <a:cubicBezTo>
                      <a:pt x="332" y="382"/>
                      <a:pt x="335" y="386"/>
                      <a:pt x="339" y="387"/>
                    </a:cubicBezTo>
                    <a:cubicBezTo>
                      <a:pt x="352" y="385"/>
                      <a:pt x="352" y="385"/>
                      <a:pt x="352" y="385"/>
                    </a:cubicBezTo>
                    <a:cubicBezTo>
                      <a:pt x="356" y="385"/>
                      <a:pt x="356" y="385"/>
                      <a:pt x="356" y="385"/>
                    </a:cubicBezTo>
                    <a:cubicBezTo>
                      <a:pt x="363" y="387"/>
                      <a:pt x="363" y="387"/>
                      <a:pt x="363" y="387"/>
                    </a:cubicBezTo>
                    <a:cubicBezTo>
                      <a:pt x="364" y="387"/>
                      <a:pt x="364" y="387"/>
                      <a:pt x="364" y="387"/>
                    </a:cubicBezTo>
                    <a:cubicBezTo>
                      <a:pt x="364" y="388"/>
                      <a:pt x="364" y="388"/>
                      <a:pt x="364" y="388"/>
                    </a:cubicBezTo>
                    <a:cubicBezTo>
                      <a:pt x="382" y="395"/>
                      <a:pt x="382" y="395"/>
                      <a:pt x="382" y="395"/>
                    </a:cubicBezTo>
                    <a:cubicBezTo>
                      <a:pt x="387" y="395"/>
                      <a:pt x="387" y="395"/>
                      <a:pt x="387" y="395"/>
                    </a:cubicBezTo>
                    <a:cubicBezTo>
                      <a:pt x="388" y="390"/>
                      <a:pt x="388" y="390"/>
                      <a:pt x="388" y="390"/>
                    </a:cubicBezTo>
                    <a:cubicBezTo>
                      <a:pt x="390" y="384"/>
                      <a:pt x="390" y="384"/>
                      <a:pt x="390" y="384"/>
                    </a:cubicBezTo>
                    <a:cubicBezTo>
                      <a:pt x="390" y="383"/>
                      <a:pt x="390" y="383"/>
                      <a:pt x="390" y="383"/>
                    </a:cubicBezTo>
                    <a:cubicBezTo>
                      <a:pt x="391" y="382"/>
                      <a:pt x="391" y="382"/>
                      <a:pt x="391" y="382"/>
                    </a:cubicBezTo>
                    <a:cubicBezTo>
                      <a:pt x="392" y="381"/>
                      <a:pt x="392" y="381"/>
                      <a:pt x="392" y="381"/>
                    </a:cubicBezTo>
                    <a:cubicBezTo>
                      <a:pt x="392" y="380"/>
                      <a:pt x="392" y="380"/>
                      <a:pt x="392" y="380"/>
                    </a:cubicBezTo>
                    <a:cubicBezTo>
                      <a:pt x="399" y="376"/>
                      <a:pt x="399" y="376"/>
                      <a:pt x="399" y="376"/>
                    </a:cubicBezTo>
                    <a:cubicBezTo>
                      <a:pt x="400" y="375"/>
                      <a:pt x="400" y="375"/>
                      <a:pt x="400" y="375"/>
                    </a:cubicBezTo>
                    <a:cubicBezTo>
                      <a:pt x="411" y="365"/>
                      <a:pt x="411" y="365"/>
                      <a:pt x="411" y="365"/>
                    </a:cubicBezTo>
                    <a:cubicBezTo>
                      <a:pt x="413" y="365"/>
                      <a:pt x="413" y="365"/>
                      <a:pt x="413" y="365"/>
                    </a:cubicBezTo>
                    <a:cubicBezTo>
                      <a:pt x="414" y="364"/>
                      <a:pt x="414" y="364"/>
                      <a:pt x="414" y="364"/>
                    </a:cubicBezTo>
                    <a:cubicBezTo>
                      <a:pt x="416" y="364"/>
                      <a:pt x="416" y="364"/>
                      <a:pt x="416" y="364"/>
                    </a:cubicBezTo>
                    <a:cubicBezTo>
                      <a:pt x="426" y="365"/>
                      <a:pt x="426" y="365"/>
                      <a:pt x="426" y="365"/>
                    </a:cubicBezTo>
                    <a:cubicBezTo>
                      <a:pt x="426" y="359"/>
                      <a:pt x="429" y="352"/>
                      <a:pt x="436" y="346"/>
                    </a:cubicBezTo>
                    <a:cubicBezTo>
                      <a:pt x="443" y="341"/>
                      <a:pt x="448" y="338"/>
                      <a:pt x="452" y="339"/>
                    </a:cubicBezTo>
                    <a:cubicBezTo>
                      <a:pt x="458" y="335"/>
                      <a:pt x="458" y="335"/>
                      <a:pt x="458" y="335"/>
                    </a:cubicBezTo>
                    <a:cubicBezTo>
                      <a:pt x="459" y="335"/>
                      <a:pt x="459" y="335"/>
                      <a:pt x="459" y="335"/>
                    </a:cubicBezTo>
                    <a:cubicBezTo>
                      <a:pt x="459" y="333"/>
                      <a:pt x="459" y="333"/>
                      <a:pt x="459" y="333"/>
                    </a:cubicBezTo>
                    <a:cubicBezTo>
                      <a:pt x="464" y="328"/>
                      <a:pt x="464" y="328"/>
                      <a:pt x="464" y="328"/>
                    </a:cubicBezTo>
                    <a:cubicBezTo>
                      <a:pt x="464" y="327"/>
                      <a:pt x="464" y="327"/>
                      <a:pt x="464" y="327"/>
                    </a:cubicBezTo>
                    <a:cubicBezTo>
                      <a:pt x="465" y="327"/>
                      <a:pt x="465" y="327"/>
                      <a:pt x="465" y="327"/>
                    </a:cubicBezTo>
                    <a:cubicBezTo>
                      <a:pt x="466" y="326"/>
                      <a:pt x="466" y="326"/>
                      <a:pt x="466" y="326"/>
                    </a:cubicBezTo>
                    <a:cubicBezTo>
                      <a:pt x="467" y="326"/>
                      <a:pt x="467" y="326"/>
                      <a:pt x="467" y="326"/>
                    </a:cubicBezTo>
                    <a:cubicBezTo>
                      <a:pt x="484" y="322"/>
                      <a:pt x="484" y="322"/>
                      <a:pt x="484" y="322"/>
                    </a:cubicBezTo>
                    <a:cubicBezTo>
                      <a:pt x="494" y="322"/>
                      <a:pt x="494" y="322"/>
                      <a:pt x="494" y="322"/>
                    </a:cubicBezTo>
                    <a:cubicBezTo>
                      <a:pt x="498" y="319"/>
                      <a:pt x="498" y="319"/>
                      <a:pt x="498" y="319"/>
                    </a:cubicBezTo>
                    <a:cubicBezTo>
                      <a:pt x="501" y="312"/>
                      <a:pt x="501" y="312"/>
                      <a:pt x="501" y="312"/>
                    </a:cubicBezTo>
                    <a:cubicBezTo>
                      <a:pt x="501" y="312"/>
                      <a:pt x="501" y="312"/>
                      <a:pt x="501" y="312"/>
                    </a:cubicBezTo>
                    <a:cubicBezTo>
                      <a:pt x="506" y="302"/>
                      <a:pt x="506" y="302"/>
                      <a:pt x="506" y="302"/>
                    </a:cubicBezTo>
                    <a:cubicBezTo>
                      <a:pt x="504" y="301"/>
                      <a:pt x="504" y="301"/>
                      <a:pt x="504" y="301"/>
                    </a:cubicBezTo>
                    <a:cubicBezTo>
                      <a:pt x="498" y="293"/>
                      <a:pt x="494" y="285"/>
                      <a:pt x="492" y="273"/>
                    </a:cubicBezTo>
                    <a:cubicBezTo>
                      <a:pt x="491" y="272"/>
                      <a:pt x="491" y="272"/>
                      <a:pt x="491" y="272"/>
                    </a:cubicBezTo>
                    <a:cubicBezTo>
                      <a:pt x="491" y="272"/>
                      <a:pt x="491" y="272"/>
                      <a:pt x="491" y="272"/>
                    </a:cubicBezTo>
                    <a:cubicBezTo>
                      <a:pt x="492" y="272"/>
                      <a:pt x="492" y="272"/>
                      <a:pt x="492" y="272"/>
                    </a:cubicBezTo>
                    <a:cubicBezTo>
                      <a:pt x="492" y="271"/>
                      <a:pt x="492" y="271"/>
                      <a:pt x="492" y="271"/>
                    </a:cubicBezTo>
                    <a:cubicBezTo>
                      <a:pt x="496" y="248"/>
                      <a:pt x="496" y="248"/>
                      <a:pt x="496" y="248"/>
                    </a:cubicBezTo>
                    <a:cubicBezTo>
                      <a:pt x="496" y="241"/>
                      <a:pt x="498" y="235"/>
                      <a:pt x="503" y="230"/>
                    </a:cubicBezTo>
                    <a:cubicBezTo>
                      <a:pt x="501" y="211"/>
                      <a:pt x="501" y="211"/>
                      <a:pt x="501" y="211"/>
                    </a:cubicBezTo>
                    <a:cubicBezTo>
                      <a:pt x="500" y="209"/>
                      <a:pt x="498" y="207"/>
                      <a:pt x="493" y="206"/>
                    </a:cubicBezTo>
                    <a:cubicBezTo>
                      <a:pt x="459" y="219"/>
                      <a:pt x="459" y="219"/>
                      <a:pt x="459" y="219"/>
                    </a:cubicBezTo>
                    <a:cubicBezTo>
                      <a:pt x="461" y="185"/>
                      <a:pt x="461" y="185"/>
                      <a:pt x="461" y="185"/>
                    </a:cubicBezTo>
                    <a:cubicBezTo>
                      <a:pt x="462" y="179"/>
                      <a:pt x="473" y="170"/>
                      <a:pt x="493" y="158"/>
                    </a:cubicBezTo>
                    <a:cubicBezTo>
                      <a:pt x="483" y="121"/>
                      <a:pt x="483" y="121"/>
                      <a:pt x="483" y="121"/>
                    </a:cubicBezTo>
                    <a:cubicBezTo>
                      <a:pt x="481" y="109"/>
                      <a:pt x="484" y="99"/>
                      <a:pt x="493" y="91"/>
                    </a:cubicBezTo>
                    <a:cubicBezTo>
                      <a:pt x="491" y="84"/>
                      <a:pt x="491" y="84"/>
                      <a:pt x="491" y="84"/>
                    </a:cubicBezTo>
                    <a:cubicBezTo>
                      <a:pt x="480" y="84"/>
                      <a:pt x="480" y="84"/>
                      <a:pt x="480" y="84"/>
                    </a:cubicBezTo>
                    <a:cubicBezTo>
                      <a:pt x="477" y="85"/>
                      <a:pt x="477" y="85"/>
                      <a:pt x="477" y="85"/>
                    </a:cubicBezTo>
                    <a:cubicBezTo>
                      <a:pt x="472" y="100"/>
                      <a:pt x="472" y="100"/>
                      <a:pt x="472" y="100"/>
                    </a:cubicBezTo>
                    <a:cubicBezTo>
                      <a:pt x="467" y="105"/>
                      <a:pt x="463" y="109"/>
                      <a:pt x="459" y="109"/>
                    </a:cubicBezTo>
                    <a:cubicBezTo>
                      <a:pt x="457" y="109"/>
                      <a:pt x="457" y="109"/>
                      <a:pt x="457" y="109"/>
                    </a:cubicBezTo>
                    <a:cubicBezTo>
                      <a:pt x="446" y="101"/>
                      <a:pt x="446" y="101"/>
                      <a:pt x="446" y="101"/>
                    </a:cubicBezTo>
                    <a:cubicBezTo>
                      <a:pt x="445" y="101"/>
                      <a:pt x="445" y="101"/>
                      <a:pt x="445" y="101"/>
                    </a:cubicBezTo>
                    <a:cubicBezTo>
                      <a:pt x="444" y="101"/>
                      <a:pt x="444" y="101"/>
                      <a:pt x="444" y="101"/>
                    </a:cubicBezTo>
                    <a:cubicBezTo>
                      <a:pt x="444" y="100"/>
                      <a:pt x="444" y="100"/>
                      <a:pt x="444" y="100"/>
                    </a:cubicBezTo>
                    <a:cubicBezTo>
                      <a:pt x="444" y="98"/>
                      <a:pt x="444" y="98"/>
                      <a:pt x="444" y="98"/>
                    </a:cubicBezTo>
                    <a:cubicBezTo>
                      <a:pt x="441" y="91"/>
                      <a:pt x="441" y="91"/>
                      <a:pt x="441" y="91"/>
                    </a:cubicBezTo>
                    <a:cubicBezTo>
                      <a:pt x="440" y="80"/>
                      <a:pt x="440" y="80"/>
                      <a:pt x="440" y="80"/>
                    </a:cubicBezTo>
                    <a:cubicBezTo>
                      <a:pt x="440" y="79"/>
                      <a:pt x="440" y="79"/>
                      <a:pt x="440" y="79"/>
                    </a:cubicBezTo>
                    <a:cubicBezTo>
                      <a:pt x="439" y="81"/>
                      <a:pt x="439" y="81"/>
                      <a:pt x="439" y="81"/>
                    </a:cubicBezTo>
                    <a:cubicBezTo>
                      <a:pt x="438" y="84"/>
                      <a:pt x="438" y="84"/>
                      <a:pt x="438" y="84"/>
                    </a:cubicBezTo>
                    <a:cubicBezTo>
                      <a:pt x="419" y="84"/>
                      <a:pt x="419" y="84"/>
                      <a:pt x="419" y="84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69"/>
                      <a:pt x="414" y="69"/>
                      <a:pt x="414" y="69"/>
                    </a:cubicBezTo>
                    <a:cubicBezTo>
                      <a:pt x="414" y="53"/>
                      <a:pt x="414" y="53"/>
                      <a:pt x="414" y="53"/>
                    </a:cubicBezTo>
                    <a:cubicBezTo>
                      <a:pt x="402" y="33"/>
                      <a:pt x="402" y="33"/>
                      <a:pt x="402" y="33"/>
                    </a:cubicBezTo>
                    <a:cubicBezTo>
                      <a:pt x="402" y="16"/>
                      <a:pt x="402" y="16"/>
                      <a:pt x="402" y="16"/>
                    </a:cubicBezTo>
                    <a:lnTo>
                      <a:pt x="39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14"/>
              <p:cNvSpPr/>
              <p:nvPr/>
            </p:nvSpPr>
            <p:spPr bwMode="auto">
              <a:xfrm>
                <a:off x="2627860" y="3761379"/>
                <a:ext cx="625256" cy="467959"/>
              </a:xfrm>
              <a:custGeom>
                <a:avLst/>
                <a:gdLst>
                  <a:gd name="T0" fmla="*/ 2147483647 w 662"/>
                  <a:gd name="T1" fmla="*/ 2147483647 h 506"/>
                  <a:gd name="T2" fmla="*/ 2147483647 w 662"/>
                  <a:gd name="T3" fmla="*/ 2147483647 h 506"/>
                  <a:gd name="T4" fmla="*/ 2147483647 w 662"/>
                  <a:gd name="T5" fmla="*/ 2147483647 h 506"/>
                  <a:gd name="T6" fmla="*/ 2147483647 w 662"/>
                  <a:gd name="T7" fmla="*/ 2147483647 h 506"/>
                  <a:gd name="T8" fmla="*/ 2147483647 w 662"/>
                  <a:gd name="T9" fmla="*/ 2147483647 h 506"/>
                  <a:gd name="T10" fmla="*/ 2147483647 w 662"/>
                  <a:gd name="T11" fmla="*/ 2147483647 h 506"/>
                  <a:gd name="T12" fmla="*/ 2147483647 w 662"/>
                  <a:gd name="T13" fmla="*/ 2147483647 h 506"/>
                  <a:gd name="T14" fmla="*/ 2147483647 w 662"/>
                  <a:gd name="T15" fmla="*/ 2147483647 h 506"/>
                  <a:gd name="T16" fmla="*/ 2147483647 w 662"/>
                  <a:gd name="T17" fmla="*/ 2147483647 h 506"/>
                  <a:gd name="T18" fmla="*/ 2147483647 w 662"/>
                  <a:gd name="T19" fmla="*/ 2147483647 h 506"/>
                  <a:gd name="T20" fmla="*/ 2147483647 w 662"/>
                  <a:gd name="T21" fmla="*/ 2147483647 h 506"/>
                  <a:gd name="T22" fmla="*/ 2147483647 w 662"/>
                  <a:gd name="T23" fmla="*/ 2147483647 h 506"/>
                  <a:gd name="T24" fmla="*/ 2147483647 w 662"/>
                  <a:gd name="T25" fmla="*/ 2147483647 h 506"/>
                  <a:gd name="T26" fmla="*/ 2147483647 w 662"/>
                  <a:gd name="T27" fmla="*/ 2147483647 h 506"/>
                  <a:gd name="T28" fmla="*/ 2147483647 w 662"/>
                  <a:gd name="T29" fmla="*/ 2147483647 h 506"/>
                  <a:gd name="T30" fmla="*/ 2147483647 w 662"/>
                  <a:gd name="T31" fmla="*/ 2147483647 h 506"/>
                  <a:gd name="T32" fmla="*/ 2147483647 w 662"/>
                  <a:gd name="T33" fmla="*/ 2147483647 h 506"/>
                  <a:gd name="T34" fmla="*/ 2147483647 w 662"/>
                  <a:gd name="T35" fmla="*/ 2147483647 h 506"/>
                  <a:gd name="T36" fmla="*/ 2147483647 w 662"/>
                  <a:gd name="T37" fmla="*/ 2147483647 h 506"/>
                  <a:gd name="T38" fmla="*/ 2147483647 w 662"/>
                  <a:gd name="T39" fmla="*/ 2147483647 h 506"/>
                  <a:gd name="T40" fmla="*/ 2147483647 w 662"/>
                  <a:gd name="T41" fmla="*/ 2147483647 h 506"/>
                  <a:gd name="T42" fmla="*/ 2147483647 w 662"/>
                  <a:gd name="T43" fmla="*/ 2147483647 h 506"/>
                  <a:gd name="T44" fmla="*/ 2147483647 w 662"/>
                  <a:gd name="T45" fmla="*/ 2147483647 h 506"/>
                  <a:gd name="T46" fmla="*/ 2147483647 w 662"/>
                  <a:gd name="T47" fmla="*/ 2147483647 h 506"/>
                  <a:gd name="T48" fmla="*/ 2147483647 w 662"/>
                  <a:gd name="T49" fmla="*/ 2147483647 h 506"/>
                  <a:gd name="T50" fmla="*/ 2147483647 w 662"/>
                  <a:gd name="T51" fmla="*/ 2147483647 h 506"/>
                  <a:gd name="T52" fmla="*/ 2147483647 w 662"/>
                  <a:gd name="T53" fmla="*/ 2147483647 h 506"/>
                  <a:gd name="T54" fmla="*/ 2147483647 w 662"/>
                  <a:gd name="T55" fmla="*/ 2147483647 h 506"/>
                  <a:gd name="T56" fmla="*/ 2147483647 w 662"/>
                  <a:gd name="T57" fmla="*/ 2147483647 h 506"/>
                  <a:gd name="T58" fmla="*/ 2147483647 w 662"/>
                  <a:gd name="T59" fmla="*/ 2147483647 h 506"/>
                  <a:gd name="T60" fmla="*/ 2147483647 w 662"/>
                  <a:gd name="T61" fmla="*/ 2147483647 h 506"/>
                  <a:gd name="T62" fmla="*/ 2147483647 w 662"/>
                  <a:gd name="T63" fmla="*/ 2147483647 h 506"/>
                  <a:gd name="T64" fmla="*/ 2147483647 w 662"/>
                  <a:gd name="T65" fmla="*/ 2147483647 h 506"/>
                  <a:gd name="T66" fmla="*/ 2147483647 w 662"/>
                  <a:gd name="T67" fmla="*/ 2147483647 h 506"/>
                  <a:gd name="T68" fmla="*/ 2147483647 w 662"/>
                  <a:gd name="T69" fmla="*/ 2147483647 h 506"/>
                  <a:gd name="T70" fmla="*/ 2147483647 w 662"/>
                  <a:gd name="T71" fmla="*/ 2147483647 h 506"/>
                  <a:gd name="T72" fmla="*/ 2147483647 w 662"/>
                  <a:gd name="T73" fmla="*/ 2147483647 h 506"/>
                  <a:gd name="T74" fmla="*/ 2147483647 w 662"/>
                  <a:gd name="T75" fmla="*/ 2147483647 h 506"/>
                  <a:gd name="T76" fmla="*/ 2147483647 w 662"/>
                  <a:gd name="T77" fmla="*/ 2147483647 h 506"/>
                  <a:gd name="T78" fmla="*/ 2147483647 w 662"/>
                  <a:gd name="T79" fmla="*/ 2147483647 h 506"/>
                  <a:gd name="T80" fmla="*/ 2147483647 w 662"/>
                  <a:gd name="T81" fmla="*/ 2147483647 h 506"/>
                  <a:gd name="T82" fmla="*/ 2147483647 w 662"/>
                  <a:gd name="T83" fmla="*/ 2147483647 h 506"/>
                  <a:gd name="T84" fmla="*/ 2147483647 w 662"/>
                  <a:gd name="T85" fmla="*/ 2147483647 h 506"/>
                  <a:gd name="T86" fmla="*/ 2147483647 w 662"/>
                  <a:gd name="T87" fmla="*/ 2147483647 h 506"/>
                  <a:gd name="T88" fmla="*/ 2147483647 w 662"/>
                  <a:gd name="T89" fmla="*/ 2147483647 h 506"/>
                  <a:gd name="T90" fmla="*/ 2147483647 w 662"/>
                  <a:gd name="T91" fmla="*/ 2147483647 h 506"/>
                  <a:gd name="T92" fmla="*/ 2147483647 w 662"/>
                  <a:gd name="T93" fmla="*/ 2147483647 h 506"/>
                  <a:gd name="T94" fmla="*/ 2147483647 w 662"/>
                  <a:gd name="T95" fmla="*/ 2147483647 h 506"/>
                  <a:gd name="T96" fmla="*/ 2147483647 w 662"/>
                  <a:gd name="T97" fmla="*/ 2147483647 h 506"/>
                  <a:gd name="T98" fmla="*/ 2147483647 w 662"/>
                  <a:gd name="T99" fmla="*/ 2147483647 h 506"/>
                  <a:gd name="T100" fmla="*/ 2147483647 w 662"/>
                  <a:gd name="T101" fmla="*/ 2147483647 h 506"/>
                  <a:gd name="T102" fmla="*/ 2147483647 w 662"/>
                  <a:gd name="T103" fmla="*/ 2147483647 h 506"/>
                  <a:gd name="T104" fmla="*/ 2147483647 w 662"/>
                  <a:gd name="T105" fmla="*/ 2147483647 h 506"/>
                  <a:gd name="T106" fmla="*/ 2147483647 w 662"/>
                  <a:gd name="T107" fmla="*/ 2147483647 h 506"/>
                  <a:gd name="T108" fmla="*/ 2147483647 w 662"/>
                  <a:gd name="T109" fmla="*/ 2147483647 h 506"/>
                  <a:gd name="T110" fmla="*/ 2147483647 w 662"/>
                  <a:gd name="T111" fmla="*/ 2147483647 h 506"/>
                  <a:gd name="T112" fmla="*/ 2147483647 w 662"/>
                  <a:gd name="T113" fmla="*/ 2147483647 h 506"/>
                  <a:gd name="T114" fmla="*/ 2147483647 w 662"/>
                  <a:gd name="T115" fmla="*/ 0 h 506"/>
                  <a:gd name="T116" fmla="*/ 2147483647 w 662"/>
                  <a:gd name="T117" fmla="*/ 2147483647 h 50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662"/>
                  <a:gd name="T178" fmla="*/ 0 h 506"/>
                  <a:gd name="T179" fmla="*/ 662 w 662"/>
                  <a:gd name="T180" fmla="*/ 506 h 50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662" h="506">
                    <a:moveTo>
                      <a:pt x="530" y="13"/>
                    </a:moveTo>
                    <a:cubicBezTo>
                      <a:pt x="531" y="14"/>
                      <a:pt x="531" y="14"/>
                      <a:pt x="531" y="14"/>
                    </a:cubicBezTo>
                    <a:cubicBezTo>
                      <a:pt x="533" y="16"/>
                      <a:pt x="533" y="16"/>
                      <a:pt x="533" y="16"/>
                    </a:cubicBezTo>
                    <a:cubicBezTo>
                      <a:pt x="519" y="37"/>
                      <a:pt x="519" y="37"/>
                      <a:pt x="519" y="37"/>
                    </a:cubicBezTo>
                    <a:cubicBezTo>
                      <a:pt x="514" y="43"/>
                      <a:pt x="507" y="48"/>
                      <a:pt x="498" y="48"/>
                    </a:cubicBezTo>
                    <a:cubicBezTo>
                      <a:pt x="496" y="48"/>
                      <a:pt x="496" y="48"/>
                      <a:pt x="496" y="48"/>
                    </a:cubicBezTo>
                    <a:cubicBezTo>
                      <a:pt x="486" y="41"/>
                      <a:pt x="486" y="41"/>
                      <a:pt x="486" y="41"/>
                    </a:cubicBezTo>
                    <a:cubicBezTo>
                      <a:pt x="475" y="42"/>
                      <a:pt x="475" y="42"/>
                      <a:pt x="475" y="42"/>
                    </a:cubicBezTo>
                    <a:cubicBezTo>
                      <a:pt x="454" y="58"/>
                      <a:pt x="454" y="58"/>
                      <a:pt x="454" y="58"/>
                    </a:cubicBezTo>
                    <a:cubicBezTo>
                      <a:pt x="449" y="60"/>
                      <a:pt x="442" y="55"/>
                      <a:pt x="433" y="42"/>
                    </a:cubicBezTo>
                    <a:cubicBezTo>
                      <a:pt x="427" y="56"/>
                      <a:pt x="427" y="56"/>
                      <a:pt x="427" y="56"/>
                    </a:cubicBezTo>
                    <a:cubicBezTo>
                      <a:pt x="426" y="56"/>
                      <a:pt x="426" y="56"/>
                      <a:pt x="426" y="56"/>
                    </a:cubicBezTo>
                    <a:cubicBezTo>
                      <a:pt x="426" y="56"/>
                      <a:pt x="426" y="56"/>
                      <a:pt x="426" y="56"/>
                    </a:cubicBezTo>
                    <a:cubicBezTo>
                      <a:pt x="424" y="57"/>
                      <a:pt x="424" y="57"/>
                      <a:pt x="424" y="57"/>
                    </a:cubicBezTo>
                    <a:cubicBezTo>
                      <a:pt x="424" y="57"/>
                      <a:pt x="424" y="57"/>
                      <a:pt x="424" y="57"/>
                    </a:cubicBezTo>
                    <a:cubicBezTo>
                      <a:pt x="417" y="64"/>
                      <a:pt x="417" y="64"/>
                      <a:pt x="417" y="64"/>
                    </a:cubicBezTo>
                    <a:cubicBezTo>
                      <a:pt x="403" y="64"/>
                      <a:pt x="403" y="64"/>
                      <a:pt x="403" y="64"/>
                    </a:cubicBezTo>
                    <a:cubicBezTo>
                      <a:pt x="390" y="69"/>
                      <a:pt x="390" y="69"/>
                      <a:pt x="390" y="69"/>
                    </a:cubicBezTo>
                    <a:cubicBezTo>
                      <a:pt x="373" y="81"/>
                      <a:pt x="373" y="81"/>
                      <a:pt x="373" y="81"/>
                    </a:cubicBezTo>
                    <a:cubicBezTo>
                      <a:pt x="367" y="81"/>
                      <a:pt x="367" y="81"/>
                      <a:pt x="367" y="81"/>
                    </a:cubicBezTo>
                    <a:cubicBezTo>
                      <a:pt x="361" y="86"/>
                      <a:pt x="361" y="86"/>
                      <a:pt x="361" y="86"/>
                    </a:cubicBezTo>
                    <a:cubicBezTo>
                      <a:pt x="356" y="91"/>
                      <a:pt x="354" y="95"/>
                      <a:pt x="357" y="99"/>
                    </a:cubicBezTo>
                    <a:cubicBezTo>
                      <a:pt x="364" y="110"/>
                      <a:pt x="364" y="110"/>
                      <a:pt x="364" y="110"/>
                    </a:cubicBezTo>
                    <a:cubicBezTo>
                      <a:pt x="335" y="107"/>
                      <a:pt x="335" y="107"/>
                      <a:pt x="335" y="107"/>
                    </a:cubicBezTo>
                    <a:cubicBezTo>
                      <a:pt x="319" y="119"/>
                      <a:pt x="319" y="119"/>
                      <a:pt x="319" y="119"/>
                    </a:cubicBezTo>
                    <a:cubicBezTo>
                      <a:pt x="317" y="125"/>
                      <a:pt x="317" y="125"/>
                      <a:pt x="317" y="125"/>
                    </a:cubicBezTo>
                    <a:cubicBezTo>
                      <a:pt x="317" y="126"/>
                      <a:pt x="317" y="126"/>
                      <a:pt x="317" y="126"/>
                    </a:cubicBezTo>
                    <a:cubicBezTo>
                      <a:pt x="314" y="134"/>
                      <a:pt x="314" y="134"/>
                      <a:pt x="314" y="134"/>
                    </a:cubicBezTo>
                    <a:cubicBezTo>
                      <a:pt x="313" y="135"/>
                      <a:pt x="313" y="135"/>
                      <a:pt x="313" y="135"/>
                    </a:cubicBezTo>
                    <a:cubicBezTo>
                      <a:pt x="312" y="136"/>
                      <a:pt x="312" y="136"/>
                      <a:pt x="312" y="136"/>
                    </a:cubicBezTo>
                    <a:cubicBezTo>
                      <a:pt x="297" y="136"/>
                      <a:pt x="297" y="136"/>
                      <a:pt x="297" y="136"/>
                    </a:cubicBezTo>
                    <a:cubicBezTo>
                      <a:pt x="278" y="129"/>
                      <a:pt x="278" y="129"/>
                      <a:pt x="278" y="129"/>
                    </a:cubicBezTo>
                    <a:cubicBezTo>
                      <a:pt x="271" y="128"/>
                      <a:pt x="271" y="128"/>
                      <a:pt x="271" y="128"/>
                    </a:cubicBezTo>
                    <a:cubicBezTo>
                      <a:pt x="257" y="130"/>
                      <a:pt x="257" y="130"/>
                      <a:pt x="257" y="130"/>
                    </a:cubicBezTo>
                    <a:cubicBezTo>
                      <a:pt x="250" y="130"/>
                      <a:pt x="243" y="122"/>
                      <a:pt x="237" y="111"/>
                    </a:cubicBezTo>
                    <a:cubicBezTo>
                      <a:pt x="224" y="106"/>
                      <a:pt x="224" y="106"/>
                      <a:pt x="224" y="106"/>
                    </a:cubicBezTo>
                    <a:cubicBezTo>
                      <a:pt x="213" y="121"/>
                      <a:pt x="213" y="121"/>
                      <a:pt x="213" y="121"/>
                    </a:cubicBezTo>
                    <a:cubicBezTo>
                      <a:pt x="213" y="121"/>
                      <a:pt x="213" y="121"/>
                      <a:pt x="213" y="121"/>
                    </a:cubicBezTo>
                    <a:cubicBezTo>
                      <a:pt x="212" y="121"/>
                      <a:pt x="212" y="121"/>
                      <a:pt x="212" y="121"/>
                    </a:cubicBezTo>
                    <a:cubicBezTo>
                      <a:pt x="198" y="134"/>
                      <a:pt x="198" y="134"/>
                      <a:pt x="198" y="134"/>
                    </a:cubicBezTo>
                    <a:cubicBezTo>
                      <a:pt x="196" y="134"/>
                      <a:pt x="196" y="134"/>
                      <a:pt x="196" y="134"/>
                    </a:cubicBezTo>
                    <a:cubicBezTo>
                      <a:pt x="196" y="135"/>
                      <a:pt x="196" y="135"/>
                      <a:pt x="196" y="135"/>
                    </a:cubicBezTo>
                    <a:cubicBezTo>
                      <a:pt x="194" y="135"/>
                      <a:pt x="194" y="135"/>
                      <a:pt x="194" y="135"/>
                    </a:cubicBezTo>
                    <a:cubicBezTo>
                      <a:pt x="183" y="138"/>
                      <a:pt x="183" y="138"/>
                      <a:pt x="183" y="138"/>
                    </a:cubicBezTo>
                    <a:cubicBezTo>
                      <a:pt x="166" y="153"/>
                      <a:pt x="166" y="153"/>
                      <a:pt x="166" y="153"/>
                    </a:cubicBezTo>
                    <a:cubicBezTo>
                      <a:pt x="166" y="153"/>
                      <a:pt x="166" y="153"/>
                      <a:pt x="166" y="153"/>
                    </a:cubicBezTo>
                    <a:cubicBezTo>
                      <a:pt x="148" y="162"/>
                      <a:pt x="148" y="162"/>
                      <a:pt x="148" y="162"/>
                    </a:cubicBezTo>
                    <a:cubicBezTo>
                      <a:pt x="135" y="178"/>
                      <a:pt x="135" y="178"/>
                      <a:pt x="135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93" y="178"/>
                      <a:pt x="93" y="178"/>
                      <a:pt x="93" y="178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42" y="164"/>
                      <a:pt x="42" y="164"/>
                      <a:pt x="42" y="164"/>
                    </a:cubicBezTo>
                    <a:cubicBezTo>
                      <a:pt x="27" y="172"/>
                      <a:pt x="27" y="172"/>
                      <a:pt x="27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15" y="176"/>
                      <a:pt x="15" y="176"/>
                      <a:pt x="15" y="176"/>
                    </a:cubicBezTo>
                    <a:cubicBezTo>
                      <a:pt x="10" y="178"/>
                      <a:pt x="5" y="182"/>
                      <a:pt x="2" y="183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36" y="201"/>
                      <a:pt x="43" y="204"/>
                      <a:pt x="53" y="209"/>
                    </a:cubicBezTo>
                    <a:cubicBezTo>
                      <a:pt x="55" y="210"/>
                      <a:pt x="55" y="210"/>
                      <a:pt x="55" y="210"/>
                    </a:cubicBezTo>
                    <a:cubicBezTo>
                      <a:pt x="56" y="211"/>
                      <a:pt x="56" y="211"/>
                      <a:pt x="56" y="211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2" y="248"/>
                      <a:pt x="62" y="248"/>
                      <a:pt x="62" y="248"/>
                    </a:cubicBezTo>
                    <a:cubicBezTo>
                      <a:pt x="85" y="248"/>
                      <a:pt x="85" y="248"/>
                      <a:pt x="85" y="248"/>
                    </a:cubicBezTo>
                    <a:cubicBezTo>
                      <a:pt x="98" y="245"/>
                      <a:pt x="98" y="245"/>
                      <a:pt x="98" y="245"/>
                    </a:cubicBezTo>
                    <a:cubicBezTo>
                      <a:pt x="100" y="243"/>
                      <a:pt x="100" y="243"/>
                      <a:pt x="100" y="243"/>
                    </a:cubicBezTo>
                    <a:cubicBezTo>
                      <a:pt x="109" y="239"/>
                      <a:pt x="116" y="235"/>
                      <a:pt x="126" y="234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32" y="236"/>
                      <a:pt x="132" y="236"/>
                      <a:pt x="132" y="236"/>
                    </a:cubicBezTo>
                    <a:cubicBezTo>
                      <a:pt x="138" y="249"/>
                      <a:pt x="138" y="249"/>
                      <a:pt x="138" y="249"/>
                    </a:cubicBezTo>
                    <a:cubicBezTo>
                      <a:pt x="138" y="250"/>
                      <a:pt x="138" y="250"/>
                      <a:pt x="138" y="250"/>
                    </a:cubicBezTo>
                    <a:cubicBezTo>
                      <a:pt x="142" y="285"/>
                      <a:pt x="142" y="285"/>
                      <a:pt x="142" y="285"/>
                    </a:cubicBezTo>
                    <a:cubicBezTo>
                      <a:pt x="142" y="288"/>
                      <a:pt x="142" y="288"/>
                      <a:pt x="142" y="288"/>
                    </a:cubicBezTo>
                    <a:cubicBezTo>
                      <a:pt x="123" y="308"/>
                      <a:pt x="123" y="308"/>
                      <a:pt x="123" y="308"/>
                    </a:cubicBezTo>
                    <a:cubicBezTo>
                      <a:pt x="122" y="308"/>
                      <a:pt x="122" y="308"/>
                      <a:pt x="122" y="308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99" y="320"/>
                      <a:pt x="99" y="320"/>
                      <a:pt x="99" y="320"/>
                    </a:cubicBezTo>
                    <a:cubicBezTo>
                      <a:pt x="92" y="328"/>
                      <a:pt x="92" y="328"/>
                      <a:pt x="92" y="328"/>
                    </a:cubicBezTo>
                    <a:cubicBezTo>
                      <a:pt x="95" y="335"/>
                      <a:pt x="95" y="335"/>
                      <a:pt x="95" y="335"/>
                    </a:cubicBezTo>
                    <a:cubicBezTo>
                      <a:pt x="141" y="339"/>
                      <a:pt x="141" y="339"/>
                      <a:pt x="141" y="339"/>
                    </a:cubicBezTo>
                    <a:cubicBezTo>
                      <a:pt x="142" y="340"/>
                      <a:pt x="142" y="340"/>
                      <a:pt x="142" y="340"/>
                    </a:cubicBezTo>
                    <a:cubicBezTo>
                      <a:pt x="142" y="340"/>
                      <a:pt x="142" y="340"/>
                      <a:pt x="142" y="340"/>
                    </a:cubicBezTo>
                    <a:cubicBezTo>
                      <a:pt x="143" y="341"/>
                      <a:pt x="143" y="341"/>
                      <a:pt x="143" y="341"/>
                    </a:cubicBezTo>
                    <a:cubicBezTo>
                      <a:pt x="161" y="352"/>
                      <a:pt x="161" y="352"/>
                      <a:pt x="161" y="352"/>
                    </a:cubicBezTo>
                    <a:cubicBezTo>
                      <a:pt x="201" y="350"/>
                      <a:pt x="201" y="350"/>
                      <a:pt x="201" y="350"/>
                    </a:cubicBezTo>
                    <a:cubicBezTo>
                      <a:pt x="201" y="356"/>
                      <a:pt x="201" y="356"/>
                      <a:pt x="201" y="356"/>
                    </a:cubicBezTo>
                    <a:cubicBezTo>
                      <a:pt x="203" y="376"/>
                      <a:pt x="203" y="376"/>
                      <a:pt x="203" y="376"/>
                    </a:cubicBezTo>
                    <a:cubicBezTo>
                      <a:pt x="203" y="378"/>
                      <a:pt x="203" y="378"/>
                      <a:pt x="203" y="378"/>
                    </a:cubicBezTo>
                    <a:cubicBezTo>
                      <a:pt x="204" y="378"/>
                      <a:pt x="204" y="378"/>
                      <a:pt x="204" y="378"/>
                    </a:cubicBezTo>
                    <a:cubicBezTo>
                      <a:pt x="186" y="396"/>
                      <a:pt x="186" y="396"/>
                      <a:pt x="186" y="396"/>
                    </a:cubicBezTo>
                    <a:cubicBezTo>
                      <a:pt x="184" y="419"/>
                      <a:pt x="188" y="433"/>
                      <a:pt x="198" y="436"/>
                    </a:cubicBezTo>
                    <a:cubicBezTo>
                      <a:pt x="231" y="454"/>
                      <a:pt x="231" y="454"/>
                      <a:pt x="231" y="454"/>
                    </a:cubicBezTo>
                    <a:cubicBezTo>
                      <a:pt x="258" y="472"/>
                      <a:pt x="258" y="472"/>
                      <a:pt x="258" y="472"/>
                    </a:cubicBezTo>
                    <a:cubicBezTo>
                      <a:pt x="280" y="461"/>
                      <a:pt x="280" y="461"/>
                      <a:pt x="280" y="461"/>
                    </a:cubicBezTo>
                    <a:cubicBezTo>
                      <a:pt x="282" y="460"/>
                      <a:pt x="282" y="460"/>
                      <a:pt x="282" y="460"/>
                    </a:cubicBezTo>
                    <a:cubicBezTo>
                      <a:pt x="284" y="459"/>
                      <a:pt x="284" y="459"/>
                      <a:pt x="284" y="459"/>
                    </a:cubicBezTo>
                    <a:cubicBezTo>
                      <a:pt x="285" y="460"/>
                      <a:pt x="285" y="460"/>
                      <a:pt x="285" y="460"/>
                    </a:cubicBezTo>
                    <a:cubicBezTo>
                      <a:pt x="319" y="486"/>
                      <a:pt x="319" y="486"/>
                      <a:pt x="319" y="486"/>
                    </a:cubicBezTo>
                    <a:cubicBezTo>
                      <a:pt x="324" y="488"/>
                      <a:pt x="324" y="488"/>
                      <a:pt x="324" y="488"/>
                    </a:cubicBezTo>
                    <a:cubicBezTo>
                      <a:pt x="333" y="477"/>
                      <a:pt x="333" y="477"/>
                      <a:pt x="333" y="477"/>
                    </a:cubicBezTo>
                    <a:cubicBezTo>
                      <a:pt x="335" y="475"/>
                      <a:pt x="335" y="475"/>
                      <a:pt x="335" y="475"/>
                    </a:cubicBezTo>
                    <a:cubicBezTo>
                      <a:pt x="336" y="474"/>
                      <a:pt x="336" y="474"/>
                      <a:pt x="336" y="474"/>
                    </a:cubicBezTo>
                    <a:cubicBezTo>
                      <a:pt x="337" y="474"/>
                      <a:pt x="337" y="474"/>
                      <a:pt x="337" y="474"/>
                    </a:cubicBezTo>
                    <a:cubicBezTo>
                      <a:pt x="338" y="474"/>
                      <a:pt x="338" y="474"/>
                      <a:pt x="338" y="474"/>
                    </a:cubicBezTo>
                    <a:cubicBezTo>
                      <a:pt x="358" y="477"/>
                      <a:pt x="358" y="477"/>
                      <a:pt x="358" y="477"/>
                    </a:cubicBezTo>
                    <a:cubicBezTo>
                      <a:pt x="362" y="442"/>
                      <a:pt x="362" y="442"/>
                      <a:pt x="362" y="442"/>
                    </a:cubicBezTo>
                    <a:cubicBezTo>
                      <a:pt x="388" y="488"/>
                      <a:pt x="388" y="488"/>
                      <a:pt x="388" y="488"/>
                    </a:cubicBezTo>
                    <a:cubicBezTo>
                      <a:pt x="409" y="489"/>
                      <a:pt x="409" y="489"/>
                      <a:pt x="409" y="489"/>
                    </a:cubicBezTo>
                    <a:cubicBezTo>
                      <a:pt x="412" y="490"/>
                      <a:pt x="412" y="490"/>
                      <a:pt x="412" y="490"/>
                    </a:cubicBezTo>
                    <a:cubicBezTo>
                      <a:pt x="414" y="490"/>
                      <a:pt x="414" y="490"/>
                      <a:pt x="414" y="490"/>
                    </a:cubicBezTo>
                    <a:cubicBezTo>
                      <a:pt x="414" y="492"/>
                      <a:pt x="414" y="492"/>
                      <a:pt x="414" y="492"/>
                    </a:cubicBezTo>
                    <a:cubicBezTo>
                      <a:pt x="414" y="506"/>
                      <a:pt x="414" y="506"/>
                      <a:pt x="414" y="506"/>
                    </a:cubicBezTo>
                    <a:cubicBezTo>
                      <a:pt x="422" y="503"/>
                      <a:pt x="422" y="503"/>
                      <a:pt x="422" y="503"/>
                    </a:cubicBezTo>
                    <a:cubicBezTo>
                      <a:pt x="457" y="457"/>
                      <a:pt x="457" y="457"/>
                      <a:pt x="457" y="457"/>
                    </a:cubicBezTo>
                    <a:cubicBezTo>
                      <a:pt x="472" y="479"/>
                      <a:pt x="472" y="479"/>
                      <a:pt x="472" y="479"/>
                    </a:cubicBezTo>
                    <a:cubicBezTo>
                      <a:pt x="472" y="472"/>
                      <a:pt x="472" y="472"/>
                      <a:pt x="472" y="472"/>
                    </a:cubicBezTo>
                    <a:cubicBezTo>
                      <a:pt x="472" y="472"/>
                      <a:pt x="472" y="472"/>
                      <a:pt x="472" y="472"/>
                    </a:cubicBezTo>
                    <a:cubicBezTo>
                      <a:pt x="472" y="471"/>
                      <a:pt x="472" y="471"/>
                      <a:pt x="472" y="471"/>
                    </a:cubicBezTo>
                    <a:cubicBezTo>
                      <a:pt x="472" y="470"/>
                      <a:pt x="472" y="470"/>
                      <a:pt x="472" y="470"/>
                    </a:cubicBezTo>
                    <a:cubicBezTo>
                      <a:pt x="483" y="449"/>
                      <a:pt x="483" y="449"/>
                      <a:pt x="483" y="449"/>
                    </a:cubicBezTo>
                    <a:cubicBezTo>
                      <a:pt x="492" y="433"/>
                      <a:pt x="492" y="433"/>
                      <a:pt x="492" y="433"/>
                    </a:cubicBezTo>
                    <a:cubicBezTo>
                      <a:pt x="518" y="433"/>
                      <a:pt x="518" y="433"/>
                      <a:pt x="518" y="433"/>
                    </a:cubicBezTo>
                    <a:cubicBezTo>
                      <a:pt x="523" y="403"/>
                      <a:pt x="523" y="403"/>
                      <a:pt x="523" y="403"/>
                    </a:cubicBezTo>
                    <a:cubicBezTo>
                      <a:pt x="526" y="403"/>
                      <a:pt x="526" y="403"/>
                      <a:pt x="526" y="403"/>
                    </a:cubicBezTo>
                    <a:cubicBezTo>
                      <a:pt x="528" y="404"/>
                      <a:pt x="528" y="404"/>
                      <a:pt x="528" y="404"/>
                    </a:cubicBezTo>
                    <a:cubicBezTo>
                      <a:pt x="548" y="407"/>
                      <a:pt x="548" y="407"/>
                      <a:pt x="548" y="407"/>
                    </a:cubicBezTo>
                    <a:cubicBezTo>
                      <a:pt x="550" y="397"/>
                      <a:pt x="550" y="397"/>
                      <a:pt x="550" y="397"/>
                    </a:cubicBezTo>
                    <a:cubicBezTo>
                      <a:pt x="543" y="380"/>
                      <a:pt x="543" y="380"/>
                      <a:pt x="543" y="380"/>
                    </a:cubicBezTo>
                    <a:cubicBezTo>
                      <a:pt x="543" y="378"/>
                      <a:pt x="543" y="378"/>
                      <a:pt x="543" y="378"/>
                    </a:cubicBezTo>
                    <a:cubicBezTo>
                      <a:pt x="547" y="366"/>
                      <a:pt x="547" y="366"/>
                      <a:pt x="547" y="366"/>
                    </a:cubicBezTo>
                    <a:cubicBezTo>
                      <a:pt x="547" y="364"/>
                      <a:pt x="547" y="364"/>
                      <a:pt x="547" y="364"/>
                    </a:cubicBezTo>
                    <a:cubicBezTo>
                      <a:pt x="548" y="363"/>
                      <a:pt x="548" y="363"/>
                      <a:pt x="548" y="363"/>
                    </a:cubicBezTo>
                    <a:cubicBezTo>
                      <a:pt x="549" y="363"/>
                      <a:pt x="549" y="363"/>
                      <a:pt x="549" y="363"/>
                    </a:cubicBezTo>
                    <a:cubicBezTo>
                      <a:pt x="549" y="362"/>
                      <a:pt x="549" y="362"/>
                      <a:pt x="549" y="362"/>
                    </a:cubicBezTo>
                    <a:cubicBezTo>
                      <a:pt x="604" y="333"/>
                      <a:pt x="604" y="333"/>
                      <a:pt x="604" y="333"/>
                    </a:cubicBezTo>
                    <a:cubicBezTo>
                      <a:pt x="602" y="304"/>
                      <a:pt x="602" y="304"/>
                      <a:pt x="602" y="304"/>
                    </a:cubicBezTo>
                    <a:cubicBezTo>
                      <a:pt x="602" y="304"/>
                      <a:pt x="602" y="304"/>
                      <a:pt x="602" y="304"/>
                    </a:cubicBezTo>
                    <a:cubicBezTo>
                      <a:pt x="602" y="303"/>
                      <a:pt x="602" y="303"/>
                      <a:pt x="602" y="303"/>
                    </a:cubicBezTo>
                    <a:cubicBezTo>
                      <a:pt x="612" y="282"/>
                      <a:pt x="612" y="282"/>
                      <a:pt x="612" y="282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631" y="239"/>
                      <a:pt x="631" y="239"/>
                      <a:pt x="631" y="239"/>
                    </a:cubicBezTo>
                    <a:cubicBezTo>
                      <a:pt x="632" y="238"/>
                      <a:pt x="632" y="238"/>
                      <a:pt x="632" y="238"/>
                    </a:cubicBezTo>
                    <a:cubicBezTo>
                      <a:pt x="632" y="238"/>
                      <a:pt x="632" y="238"/>
                      <a:pt x="632" y="238"/>
                    </a:cubicBezTo>
                    <a:cubicBezTo>
                      <a:pt x="646" y="224"/>
                      <a:pt x="646" y="224"/>
                      <a:pt x="646" y="224"/>
                    </a:cubicBezTo>
                    <a:cubicBezTo>
                      <a:pt x="655" y="208"/>
                      <a:pt x="655" y="208"/>
                      <a:pt x="655" y="208"/>
                    </a:cubicBezTo>
                    <a:cubicBezTo>
                      <a:pt x="655" y="206"/>
                      <a:pt x="655" y="206"/>
                      <a:pt x="655" y="206"/>
                    </a:cubicBezTo>
                    <a:cubicBezTo>
                      <a:pt x="655" y="206"/>
                      <a:pt x="655" y="206"/>
                      <a:pt x="655" y="206"/>
                    </a:cubicBezTo>
                    <a:cubicBezTo>
                      <a:pt x="662" y="193"/>
                      <a:pt x="662" y="193"/>
                      <a:pt x="662" y="193"/>
                    </a:cubicBezTo>
                    <a:cubicBezTo>
                      <a:pt x="656" y="177"/>
                      <a:pt x="656" y="177"/>
                      <a:pt x="656" y="177"/>
                    </a:cubicBezTo>
                    <a:cubicBezTo>
                      <a:pt x="656" y="176"/>
                      <a:pt x="656" y="176"/>
                      <a:pt x="656" y="176"/>
                    </a:cubicBezTo>
                    <a:cubicBezTo>
                      <a:pt x="655" y="176"/>
                      <a:pt x="655" y="176"/>
                      <a:pt x="655" y="176"/>
                    </a:cubicBezTo>
                    <a:cubicBezTo>
                      <a:pt x="655" y="159"/>
                      <a:pt x="655" y="159"/>
                      <a:pt x="655" y="159"/>
                    </a:cubicBezTo>
                    <a:cubicBezTo>
                      <a:pt x="646" y="159"/>
                      <a:pt x="646" y="159"/>
                      <a:pt x="646" y="159"/>
                    </a:cubicBezTo>
                    <a:cubicBezTo>
                      <a:pt x="630" y="167"/>
                      <a:pt x="630" y="167"/>
                      <a:pt x="630" y="167"/>
                    </a:cubicBezTo>
                    <a:cubicBezTo>
                      <a:pt x="623" y="172"/>
                      <a:pt x="612" y="170"/>
                      <a:pt x="599" y="162"/>
                    </a:cubicBezTo>
                    <a:cubicBezTo>
                      <a:pt x="593" y="157"/>
                      <a:pt x="593" y="147"/>
                      <a:pt x="596" y="131"/>
                    </a:cubicBezTo>
                    <a:cubicBezTo>
                      <a:pt x="588" y="130"/>
                      <a:pt x="588" y="130"/>
                      <a:pt x="588" y="130"/>
                    </a:cubicBezTo>
                    <a:cubicBezTo>
                      <a:pt x="584" y="135"/>
                      <a:pt x="584" y="135"/>
                      <a:pt x="584" y="135"/>
                    </a:cubicBezTo>
                    <a:cubicBezTo>
                      <a:pt x="574" y="146"/>
                      <a:pt x="567" y="152"/>
                      <a:pt x="565" y="152"/>
                    </a:cubicBezTo>
                    <a:cubicBezTo>
                      <a:pt x="563" y="152"/>
                      <a:pt x="562" y="152"/>
                      <a:pt x="560" y="151"/>
                    </a:cubicBezTo>
                    <a:cubicBezTo>
                      <a:pt x="559" y="148"/>
                      <a:pt x="556" y="143"/>
                      <a:pt x="556" y="134"/>
                    </a:cubicBezTo>
                    <a:cubicBezTo>
                      <a:pt x="556" y="125"/>
                      <a:pt x="556" y="118"/>
                      <a:pt x="560" y="116"/>
                    </a:cubicBezTo>
                    <a:cubicBezTo>
                      <a:pt x="562" y="113"/>
                      <a:pt x="564" y="112"/>
                      <a:pt x="566" y="114"/>
                    </a:cubicBezTo>
                    <a:cubicBezTo>
                      <a:pt x="586" y="77"/>
                      <a:pt x="586" y="77"/>
                      <a:pt x="586" y="77"/>
                    </a:cubicBezTo>
                    <a:cubicBezTo>
                      <a:pt x="591" y="63"/>
                      <a:pt x="591" y="63"/>
                      <a:pt x="591" y="63"/>
                    </a:cubicBezTo>
                    <a:cubicBezTo>
                      <a:pt x="594" y="48"/>
                      <a:pt x="594" y="48"/>
                      <a:pt x="594" y="48"/>
                    </a:cubicBezTo>
                    <a:cubicBezTo>
                      <a:pt x="583" y="38"/>
                      <a:pt x="583" y="38"/>
                      <a:pt x="583" y="38"/>
                    </a:cubicBezTo>
                    <a:cubicBezTo>
                      <a:pt x="580" y="35"/>
                      <a:pt x="579" y="28"/>
                      <a:pt x="581" y="17"/>
                    </a:cubicBezTo>
                    <a:cubicBezTo>
                      <a:pt x="581" y="11"/>
                      <a:pt x="581" y="11"/>
                      <a:pt x="581" y="11"/>
                    </a:cubicBezTo>
                    <a:cubicBezTo>
                      <a:pt x="581" y="7"/>
                      <a:pt x="579" y="3"/>
                      <a:pt x="57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571" y="3"/>
                      <a:pt x="571" y="3"/>
                      <a:pt x="571" y="3"/>
                    </a:cubicBezTo>
                    <a:cubicBezTo>
                      <a:pt x="568" y="12"/>
                      <a:pt x="561" y="16"/>
                      <a:pt x="549" y="13"/>
                    </a:cubicBezTo>
                    <a:cubicBezTo>
                      <a:pt x="544" y="11"/>
                      <a:pt x="537" y="11"/>
                      <a:pt x="53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15"/>
              <p:cNvSpPr/>
              <p:nvPr/>
            </p:nvSpPr>
            <p:spPr bwMode="auto">
              <a:xfrm>
                <a:off x="2715211" y="3248710"/>
                <a:ext cx="354006" cy="353204"/>
              </a:xfrm>
              <a:custGeom>
                <a:avLst/>
                <a:gdLst>
                  <a:gd name="T0" fmla="*/ 2147483647 w 374"/>
                  <a:gd name="T1" fmla="*/ 2147483647 h 381"/>
                  <a:gd name="T2" fmla="*/ 2147483647 w 374"/>
                  <a:gd name="T3" fmla="*/ 2147483647 h 381"/>
                  <a:gd name="T4" fmla="*/ 2147483647 w 374"/>
                  <a:gd name="T5" fmla="*/ 2147483647 h 381"/>
                  <a:gd name="T6" fmla="*/ 2147483647 w 374"/>
                  <a:gd name="T7" fmla="*/ 2147483647 h 381"/>
                  <a:gd name="T8" fmla="*/ 2147483647 w 374"/>
                  <a:gd name="T9" fmla="*/ 2147483647 h 381"/>
                  <a:gd name="T10" fmla="*/ 2147483647 w 374"/>
                  <a:gd name="T11" fmla="*/ 2147483647 h 381"/>
                  <a:gd name="T12" fmla="*/ 2147483647 w 374"/>
                  <a:gd name="T13" fmla="*/ 2147483647 h 381"/>
                  <a:gd name="T14" fmla="*/ 2147483647 w 374"/>
                  <a:gd name="T15" fmla="*/ 2147483647 h 381"/>
                  <a:gd name="T16" fmla="*/ 2147483647 w 374"/>
                  <a:gd name="T17" fmla="*/ 2147483647 h 381"/>
                  <a:gd name="T18" fmla="*/ 2147483647 w 374"/>
                  <a:gd name="T19" fmla="*/ 2147483647 h 381"/>
                  <a:gd name="T20" fmla="*/ 2147483647 w 374"/>
                  <a:gd name="T21" fmla="*/ 2147483647 h 381"/>
                  <a:gd name="T22" fmla="*/ 2147483647 w 374"/>
                  <a:gd name="T23" fmla="*/ 2147483647 h 381"/>
                  <a:gd name="T24" fmla="*/ 2147483647 w 374"/>
                  <a:gd name="T25" fmla="*/ 2147483647 h 381"/>
                  <a:gd name="T26" fmla="*/ 2147483647 w 374"/>
                  <a:gd name="T27" fmla="*/ 2147483647 h 381"/>
                  <a:gd name="T28" fmla="*/ 0 w 374"/>
                  <a:gd name="T29" fmla="*/ 2147483647 h 381"/>
                  <a:gd name="T30" fmla="*/ 2147483647 w 374"/>
                  <a:gd name="T31" fmla="*/ 2147483647 h 381"/>
                  <a:gd name="T32" fmla="*/ 2147483647 w 374"/>
                  <a:gd name="T33" fmla="*/ 2147483647 h 381"/>
                  <a:gd name="T34" fmla="*/ 2147483647 w 374"/>
                  <a:gd name="T35" fmla="*/ 2147483647 h 381"/>
                  <a:gd name="T36" fmla="*/ 2147483647 w 374"/>
                  <a:gd name="T37" fmla="*/ 2147483647 h 381"/>
                  <a:gd name="T38" fmla="*/ 2147483647 w 374"/>
                  <a:gd name="T39" fmla="*/ 2147483647 h 381"/>
                  <a:gd name="T40" fmla="*/ 2147483647 w 374"/>
                  <a:gd name="T41" fmla="*/ 2147483647 h 381"/>
                  <a:gd name="T42" fmla="*/ 2147483647 w 374"/>
                  <a:gd name="T43" fmla="*/ 2147483647 h 381"/>
                  <a:gd name="T44" fmla="*/ 2147483647 w 374"/>
                  <a:gd name="T45" fmla="*/ 2147483647 h 381"/>
                  <a:gd name="T46" fmla="*/ 2147483647 w 374"/>
                  <a:gd name="T47" fmla="*/ 2147483647 h 381"/>
                  <a:gd name="T48" fmla="*/ 2147483647 w 374"/>
                  <a:gd name="T49" fmla="*/ 2147483647 h 381"/>
                  <a:gd name="T50" fmla="*/ 2147483647 w 374"/>
                  <a:gd name="T51" fmla="*/ 2147483647 h 381"/>
                  <a:gd name="T52" fmla="*/ 2147483647 w 374"/>
                  <a:gd name="T53" fmla="*/ 2147483647 h 381"/>
                  <a:gd name="T54" fmla="*/ 2147483647 w 374"/>
                  <a:gd name="T55" fmla="*/ 2147483647 h 381"/>
                  <a:gd name="T56" fmla="*/ 2147483647 w 374"/>
                  <a:gd name="T57" fmla="*/ 2147483647 h 381"/>
                  <a:gd name="T58" fmla="*/ 2147483647 w 374"/>
                  <a:gd name="T59" fmla="*/ 2147483647 h 381"/>
                  <a:gd name="T60" fmla="*/ 2147483647 w 374"/>
                  <a:gd name="T61" fmla="*/ 2147483647 h 381"/>
                  <a:gd name="T62" fmla="*/ 2147483647 w 374"/>
                  <a:gd name="T63" fmla="*/ 2147483647 h 381"/>
                  <a:gd name="T64" fmla="*/ 2147483647 w 374"/>
                  <a:gd name="T65" fmla="*/ 2147483647 h 381"/>
                  <a:gd name="T66" fmla="*/ 2147483647 w 374"/>
                  <a:gd name="T67" fmla="*/ 2147483647 h 381"/>
                  <a:gd name="T68" fmla="*/ 2147483647 w 374"/>
                  <a:gd name="T69" fmla="*/ 2147483647 h 381"/>
                  <a:gd name="T70" fmla="*/ 2147483647 w 374"/>
                  <a:gd name="T71" fmla="*/ 2147483647 h 381"/>
                  <a:gd name="T72" fmla="*/ 2147483647 w 374"/>
                  <a:gd name="T73" fmla="*/ 2147483647 h 381"/>
                  <a:gd name="T74" fmla="*/ 2147483647 w 374"/>
                  <a:gd name="T75" fmla="*/ 2147483647 h 381"/>
                  <a:gd name="T76" fmla="*/ 2147483647 w 374"/>
                  <a:gd name="T77" fmla="*/ 2147483647 h 381"/>
                  <a:gd name="T78" fmla="*/ 2147483647 w 374"/>
                  <a:gd name="T79" fmla="*/ 2147483647 h 381"/>
                  <a:gd name="T80" fmla="*/ 2147483647 w 374"/>
                  <a:gd name="T81" fmla="*/ 2147483647 h 381"/>
                  <a:gd name="T82" fmla="*/ 2147483647 w 374"/>
                  <a:gd name="T83" fmla="*/ 2147483647 h 381"/>
                  <a:gd name="T84" fmla="*/ 2147483647 w 374"/>
                  <a:gd name="T85" fmla="*/ 2147483647 h 381"/>
                  <a:gd name="T86" fmla="*/ 2147483647 w 374"/>
                  <a:gd name="T87" fmla="*/ 2147483647 h 381"/>
                  <a:gd name="T88" fmla="*/ 2147483647 w 374"/>
                  <a:gd name="T89" fmla="*/ 2147483647 h 381"/>
                  <a:gd name="T90" fmla="*/ 2147483647 w 374"/>
                  <a:gd name="T91" fmla="*/ 2147483647 h 381"/>
                  <a:gd name="T92" fmla="*/ 2147483647 w 374"/>
                  <a:gd name="T93" fmla="*/ 2147483647 h 38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74"/>
                  <a:gd name="T142" fmla="*/ 0 h 381"/>
                  <a:gd name="T143" fmla="*/ 374 w 374"/>
                  <a:gd name="T144" fmla="*/ 381 h 38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74" h="381">
                    <a:moveTo>
                      <a:pt x="374" y="77"/>
                    </a:moveTo>
                    <a:cubicBezTo>
                      <a:pt x="366" y="60"/>
                      <a:pt x="366" y="60"/>
                      <a:pt x="366" y="60"/>
                    </a:cubicBezTo>
                    <a:cubicBezTo>
                      <a:pt x="355" y="43"/>
                      <a:pt x="355" y="43"/>
                      <a:pt x="355" y="43"/>
                    </a:cubicBezTo>
                    <a:cubicBezTo>
                      <a:pt x="342" y="40"/>
                      <a:pt x="342" y="40"/>
                      <a:pt x="342" y="40"/>
                    </a:cubicBezTo>
                    <a:cubicBezTo>
                      <a:pt x="341" y="40"/>
                      <a:pt x="341" y="40"/>
                      <a:pt x="341" y="40"/>
                    </a:cubicBezTo>
                    <a:cubicBezTo>
                      <a:pt x="341" y="39"/>
                      <a:pt x="341" y="39"/>
                      <a:pt x="341" y="39"/>
                    </a:cubicBezTo>
                    <a:cubicBezTo>
                      <a:pt x="340" y="39"/>
                      <a:pt x="340" y="39"/>
                      <a:pt x="340" y="39"/>
                    </a:cubicBezTo>
                    <a:cubicBezTo>
                      <a:pt x="329" y="34"/>
                      <a:pt x="329" y="34"/>
                      <a:pt x="329" y="34"/>
                    </a:cubicBezTo>
                    <a:cubicBezTo>
                      <a:pt x="329" y="34"/>
                      <a:pt x="329" y="34"/>
                      <a:pt x="329" y="34"/>
                    </a:cubicBezTo>
                    <a:cubicBezTo>
                      <a:pt x="327" y="34"/>
                      <a:pt x="327" y="34"/>
                      <a:pt x="327" y="34"/>
                    </a:cubicBezTo>
                    <a:cubicBezTo>
                      <a:pt x="323" y="35"/>
                      <a:pt x="323" y="35"/>
                      <a:pt x="323" y="35"/>
                    </a:cubicBezTo>
                    <a:cubicBezTo>
                      <a:pt x="309" y="37"/>
                      <a:pt x="309" y="37"/>
                      <a:pt x="309" y="37"/>
                    </a:cubicBezTo>
                    <a:cubicBezTo>
                      <a:pt x="308" y="37"/>
                      <a:pt x="308" y="37"/>
                      <a:pt x="308" y="37"/>
                    </a:cubicBezTo>
                    <a:cubicBezTo>
                      <a:pt x="306" y="36"/>
                      <a:pt x="306" y="36"/>
                      <a:pt x="306" y="36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2" y="30"/>
                      <a:pt x="292" y="30"/>
                      <a:pt x="292" y="30"/>
                    </a:cubicBezTo>
                    <a:cubicBezTo>
                      <a:pt x="291" y="30"/>
                      <a:pt x="291" y="30"/>
                      <a:pt x="291" y="30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81" y="18"/>
                      <a:pt x="281" y="18"/>
                      <a:pt x="281" y="18"/>
                    </a:cubicBezTo>
                    <a:cubicBezTo>
                      <a:pt x="269" y="6"/>
                      <a:pt x="269" y="6"/>
                      <a:pt x="269" y="6"/>
                    </a:cubicBezTo>
                    <a:cubicBezTo>
                      <a:pt x="259" y="0"/>
                      <a:pt x="259" y="0"/>
                      <a:pt x="259" y="0"/>
                    </a:cubicBezTo>
                    <a:cubicBezTo>
                      <a:pt x="247" y="11"/>
                      <a:pt x="247" y="11"/>
                      <a:pt x="247" y="11"/>
                    </a:cubicBezTo>
                    <a:cubicBezTo>
                      <a:pt x="232" y="21"/>
                      <a:pt x="232" y="21"/>
                      <a:pt x="232" y="21"/>
                    </a:cubicBezTo>
                    <a:cubicBezTo>
                      <a:pt x="228" y="53"/>
                      <a:pt x="228" y="53"/>
                      <a:pt x="228" y="53"/>
                    </a:cubicBezTo>
                    <a:cubicBezTo>
                      <a:pt x="228" y="54"/>
                      <a:pt x="228" y="54"/>
                      <a:pt x="228" y="54"/>
                    </a:cubicBezTo>
                    <a:cubicBezTo>
                      <a:pt x="228" y="54"/>
                      <a:pt x="228" y="54"/>
                      <a:pt x="228" y="54"/>
                    </a:cubicBezTo>
                    <a:cubicBezTo>
                      <a:pt x="214" y="77"/>
                      <a:pt x="214" y="77"/>
                      <a:pt x="214" y="77"/>
                    </a:cubicBezTo>
                    <a:cubicBezTo>
                      <a:pt x="214" y="79"/>
                      <a:pt x="214" y="79"/>
                      <a:pt x="214" y="79"/>
                    </a:cubicBezTo>
                    <a:cubicBezTo>
                      <a:pt x="213" y="79"/>
                      <a:pt x="213" y="79"/>
                      <a:pt x="213" y="79"/>
                    </a:cubicBezTo>
                    <a:cubicBezTo>
                      <a:pt x="203" y="90"/>
                      <a:pt x="203" y="90"/>
                      <a:pt x="203" y="90"/>
                    </a:cubicBezTo>
                    <a:cubicBezTo>
                      <a:pt x="190" y="114"/>
                      <a:pt x="190" y="114"/>
                      <a:pt x="190" y="114"/>
                    </a:cubicBezTo>
                    <a:cubicBezTo>
                      <a:pt x="190" y="114"/>
                      <a:pt x="190" y="114"/>
                      <a:pt x="190" y="114"/>
                    </a:cubicBezTo>
                    <a:cubicBezTo>
                      <a:pt x="189" y="116"/>
                      <a:pt x="189" y="116"/>
                      <a:pt x="189" y="116"/>
                    </a:cubicBezTo>
                    <a:cubicBezTo>
                      <a:pt x="179" y="123"/>
                      <a:pt x="171" y="131"/>
                      <a:pt x="163" y="137"/>
                    </a:cubicBezTo>
                    <a:cubicBezTo>
                      <a:pt x="152" y="156"/>
                      <a:pt x="152" y="156"/>
                      <a:pt x="152" y="156"/>
                    </a:cubicBezTo>
                    <a:cubicBezTo>
                      <a:pt x="150" y="161"/>
                      <a:pt x="141" y="168"/>
                      <a:pt x="126" y="174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97" y="216"/>
                      <a:pt x="97" y="216"/>
                      <a:pt x="97" y="216"/>
                    </a:cubicBezTo>
                    <a:cubicBezTo>
                      <a:pt x="96" y="216"/>
                      <a:pt x="96" y="216"/>
                      <a:pt x="96" y="216"/>
                    </a:cubicBezTo>
                    <a:cubicBezTo>
                      <a:pt x="96" y="217"/>
                      <a:pt x="96" y="217"/>
                      <a:pt x="96" y="217"/>
                    </a:cubicBezTo>
                    <a:cubicBezTo>
                      <a:pt x="94" y="217"/>
                      <a:pt x="94" y="217"/>
                      <a:pt x="94" y="217"/>
                    </a:cubicBezTo>
                    <a:cubicBezTo>
                      <a:pt x="10" y="212"/>
                      <a:pt x="10" y="212"/>
                      <a:pt x="10" y="21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9" y="274"/>
                      <a:pt x="9" y="274"/>
                      <a:pt x="9" y="274"/>
                    </a:cubicBezTo>
                    <a:cubicBezTo>
                      <a:pt x="26" y="300"/>
                      <a:pt x="26" y="300"/>
                      <a:pt x="26" y="300"/>
                    </a:cubicBezTo>
                    <a:cubicBezTo>
                      <a:pt x="41" y="308"/>
                      <a:pt x="41" y="308"/>
                      <a:pt x="41" y="308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09"/>
                      <a:pt x="42" y="309"/>
                      <a:pt x="42" y="309"/>
                    </a:cubicBezTo>
                    <a:cubicBezTo>
                      <a:pt x="42" y="309"/>
                      <a:pt x="42" y="309"/>
                      <a:pt x="42" y="309"/>
                    </a:cubicBezTo>
                    <a:cubicBezTo>
                      <a:pt x="51" y="320"/>
                      <a:pt x="55" y="327"/>
                      <a:pt x="55" y="332"/>
                    </a:cubicBezTo>
                    <a:cubicBezTo>
                      <a:pt x="55" y="346"/>
                      <a:pt x="55" y="346"/>
                      <a:pt x="55" y="346"/>
                    </a:cubicBezTo>
                    <a:cubicBezTo>
                      <a:pt x="50" y="351"/>
                      <a:pt x="50" y="351"/>
                      <a:pt x="50" y="351"/>
                    </a:cubicBezTo>
                    <a:cubicBezTo>
                      <a:pt x="53" y="354"/>
                      <a:pt x="53" y="354"/>
                      <a:pt x="53" y="354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63" y="341"/>
                      <a:pt x="63" y="341"/>
                      <a:pt x="63" y="341"/>
                    </a:cubicBezTo>
                    <a:cubicBezTo>
                      <a:pt x="66" y="341"/>
                      <a:pt x="66" y="341"/>
                      <a:pt x="66" y="341"/>
                    </a:cubicBezTo>
                    <a:cubicBezTo>
                      <a:pt x="82" y="346"/>
                      <a:pt x="82" y="346"/>
                      <a:pt x="82" y="346"/>
                    </a:cubicBezTo>
                    <a:cubicBezTo>
                      <a:pt x="83" y="351"/>
                      <a:pt x="83" y="351"/>
                      <a:pt x="83" y="351"/>
                    </a:cubicBezTo>
                    <a:cubicBezTo>
                      <a:pt x="92" y="351"/>
                      <a:pt x="92" y="351"/>
                      <a:pt x="92" y="351"/>
                    </a:cubicBezTo>
                    <a:cubicBezTo>
                      <a:pt x="92" y="351"/>
                      <a:pt x="92" y="351"/>
                      <a:pt x="92" y="351"/>
                    </a:cubicBezTo>
                    <a:cubicBezTo>
                      <a:pt x="90" y="345"/>
                      <a:pt x="90" y="345"/>
                      <a:pt x="90" y="345"/>
                    </a:cubicBezTo>
                    <a:cubicBezTo>
                      <a:pt x="89" y="343"/>
                      <a:pt x="89" y="343"/>
                      <a:pt x="89" y="343"/>
                    </a:cubicBezTo>
                    <a:cubicBezTo>
                      <a:pt x="100" y="325"/>
                      <a:pt x="100" y="325"/>
                      <a:pt x="100" y="325"/>
                    </a:cubicBezTo>
                    <a:cubicBezTo>
                      <a:pt x="102" y="320"/>
                      <a:pt x="108" y="318"/>
                      <a:pt x="115" y="320"/>
                    </a:cubicBezTo>
                    <a:cubicBezTo>
                      <a:pt x="134" y="321"/>
                      <a:pt x="134" y="321"/>
                      <a:pt x="134" y="321"/>
                    </a:cubicBezTo>
                    <a:cubicBezTo>
                      <a:pt x="145" y="307"/>
                      <a:pt x="145" y="307"/>
                      <a:pt x="145" y="307"/>
                    </a:cubicBezTo>
                    <a:cubicBezTo>
                      <a:pt x="145" y="294"/>
                      <a:pt x="145" y="294"/>
                      <a:pt x="145" y="294"/>
                    </a:cubicBezTo>
                    <a:cubicBezTo>
                      <a:pt x="149" y="281"/>
                      <a:pt x="149" y="281"/>
                      <a:pt x="149" y="281"/>
                    </a:cubicBezTo>
                    <a:cubicBezTo>
                      <a:pt x="149" y="280"/>
                      <a:pt x="149" y="280"/>
                      <a:pt x="149" y="280"/>
                    </a:cubicBezTo>
                    <a:cubicBezTo>
                      <a:pt x="150" y="279"/>
                      <a:pt x="150" y="279"/>
                      <a:pt x="150" y="279"/>
                    </a:cubicBezTo>
                    <a:cubicBezTo>
                      <a:pt x="151" y="278"/>
                      <a:pt x="151" y="278"/>
                      <a:pt x="151" y="278"/>
                    </a:cubicBezTo>
                    <a:cubicBezTo>
                      <a:pt x="158" y="273"/>
                      <a:pt x="158" y="273"/>
                      <a:pt x="158" y="273"/>
                    </a:cubicBezTo>
                    <a:cubicBezTo>
                      <a:pt x="158" y="272"/>
                      <a:pt x="158" y="272"/>
                      <a:pt x="158" y="272"/>
                    </a:cubicBezTo>
                    <a:cubicBezTo>
                      <a:pt x="159" y="272"/>
                      <a:pt x="159" y="272"/>
                      <a:pt x="159" y="272"/>
                    </a:cubicBezTo>
                    <a:cubicBezTo>
                      <a:pt x="160" y="273"/>
                      <a:pt x="160" y="273"/>
                      <a:pt x="160" y="273"/>
                    </a:cubicBezTo>
                    <a:cubicBezTo>
                      <a:pt x="176" y="275"/>
                      <a:pt x="176" y="275"/>
                      <a:pt x="176" y="275"/>
                    </a:cubicBezTo>
                    <a:cubicBezTo>
                      <a:pt x="176" y="278"/>
                      <a:pt x="176" y="278"/>
                      <a:pt x="176" y="278"/>
                    </a:cubicBezTo>
                    <a:cubicBezTo>
                      <a:pt x="179" y="290"/>
                      <a:pt x="179" y="290"/>
                      <a:pt x="179" y="290"/>
                    </a:cubicBezTo>
                    <a:cubicBezTo>
                      <a:pt x="179" y="297"/>
                      <a:pt x="179" y="297"/>
                      <a:pt x="179" y="297"/>
                    </a:cubicBezTo>
                    <a:cubicBezTo>
                      <a:pt x="182" y="306"/>
                      <a:pt x="182" y="306"/>
                      <a:pt x="182" y="306"/>
                    </a:cubicBezTo>
                    <a:cubicBezTo>
                      <a:pt x="186" y="307"/>
                      <a:pt x="186" y="307"/>
                      <a:pt x="186" y="307"/>
                    </a:cubicBezTo>
                    <a:cubicBezTo>
                      <a:pt x="191" y="300"/>
                      <a:pt x="191" y="300"/>
                      <a:pt x="191" y="300"/>
                    </a:cubicBezTo>
                    <a:cubicBezTo>
                      <a:pt x="191" y="299"/>
                      <a:pt x="191" y="299"/>
                      <a:pt x="191" y="299"/>
                    </a:cubicBezTo>
                    <a:cubicBezTo>
                      <a:pt x="200" y="287"/>
                      <a:pt x="200" y="287"/>
                      <a:pt x="200" y="287"/>
                    </a:cubicBezTo>
                    <a:cubicBezTo>
                      <a:pt x="201" y="285"/>
                      <a:pt x="201" y="285"/>
                      <a:pt x="201" y="285"/>
                    </a:cubicBezTo>
                    <a:cubicBezTo>
                      <a:pt x="212" y="280"/>
                      <a:pt x="212" y="280"/>
                      <a:pt x="212" y="280"/>
                    </a:cubicBezTo>
                    <a:cubicBezTo>
                      <a:pt x="213" y="280"/>
                      <a:pt x="213" y="280"/>
                      <a:pt x="213" y="280"/>
                    </a:cubicBezTo>
                    <a:cubicBezTo>
                      <a:pt x="214" y="279"/>
                      <a:pt x="214" y="279"/>
                      <a:pt x="214" y="279"/>
                    </a:cubicBezTo>
                    <a:cubicBezTo>
                      <a:pt x="228" y="283"/>
                      <a:pt x="228" y="283"/>
                      <a:pt x="228" y="283"/>
                    </a:cubicBezTo>
                    <a:cubicBezTo>
                      <a:pt x="229" y="283"/>
                      <a:pt x="229" y="283"/>
                      <a:pt x="229" y="283"/>
                    </a:cubicBezTo>
                    <a:cubicBezTo>
                      <a:pt x="231" y="284"/>
                      <a:pt x="231" y="284"/>
                      <a:pt x="231" y="284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313"/>
                      <a:pt x="239" y="313"/>
                      <a:pt x="239" y="313"/>
                    </a:cubicBezTo>
                    <a:cubicBezTo>
                      <a:pt x="249" y="333"/>
                      <a:pt x="249" y="333"/>
                      <a:pt x="249" y="333"/>
                    </a:cubicBezTo>
                    <a:cubicBezTo>
                      <a:pt x="249" y="333"/>
                      <a:pt x="249" y="333"/>
                      <a:pt x="249" y="333"/>
                    </a:cubicBezTo>
                    <a:cubicBezTo>
                      <a:pt x="249" y="336"/>
                      <a:pt x="249" y="336"/>
                      <a:pt x="249" y="336"/>
                    </a:cubicBezTo>
                    <a:cubicBezTo>
                      <a:pt x="249" y="350"/>
                      <a:pt x="249" y="350"/>
                      <a:pt x="249" y="350"/>
                    </a:cubicBezTo>
                    <a:cubicBezTo>
                      <a:pt x="252" y="357"/>
                      <a:pt x="252" y="357"/>
                      <a:pt x="252" y="357"/>
                    </a:cubicBezTo>
                    <a:cubicBezTo>
                      <a:pt x="255" y="357"/>
                      <a:pt x="255" y="357"/>
                      <a:pt x="255" y="357"/>
                    </a:cubicBezTo>
                    <a:cubicBezTo>
                      <a:pt x="260" y="351"/>
                      <a:pt x="260" y="351"/>
                      <a:pt x="260" y="351"/>
                    </a:cubicBezTo>
                    <a:cubicBezTo>
                      <a:pt x="261" y="349"/>
                      <a:pt x="261" y="349"/>
                      <a:pt x="261" y="349"/>
                    </a:cubicBezTo>
                    <a:cubicBezTo>
                      <a:pt x="273" y="357"/>
                      <a:pt x="273" y="357"/>
                      <a:pt x="273" y="357"/>
                    </a:cubicBezTo>
                    <a:cubicBezTo>
                      <a:pt x="274" y="357"/>
                      <a:pt x="274" y="357"/>
                      <a:pt x="274" y="357"/>
                    </a:cubicBezTo>
                    <a:cubicBezTo>
                      <a:pt x="276" y="357"/>
                      <a:pt x="276" y="357"/>
                      <a:pt x="276" y="357"/>
                    </a:cubicBezTo>
                    <a:cubicBezTo>
                      <a:pt x="276" y="359"/>
                      <a:pt x="276" y="359"/>
                      <a:pt x="276" y="359"/>
                    </a:cubicBezTo>
                    <a:cubicBezTo>
                      <a:pt x="276" y="360"/>
                      <a:pt x="276" y="360"/>
                      <a:pt x="276" y="360"/>
                    </a:cubicBezTo>
                    <a:cubicBezTo>
                      <a:pt x="280" y="378"/>
                      <a:pt x="280" y="378"/>
                      <a:pt x="280" y="378"/>
                    </a:cubicBezTo>
                    <a:cubicBezTo>
                      <a:pt x="285" y="381"/>
                      <a:pt x="285" y="381"/>
                      <a:pt x="285" y="381"/>
                    </a:cubicBezTo>
                    <a:cubicBezTo>
                      <a:pt x="286" y="379"/>
                      <a:pt x="286" y="379"/>
                      <a:pt x="286" y="379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1" y="364"/>
                      <a:pt x="291" y="364"/>
                      <a:pt x="291" y="364"/>
                    </a:cubicBezTo>
                    <a:cubicBezTo>
                      <a:pt x="292" y="362"/>
                      <a:pt x="292" y="362"/>
                      <a:pt x="292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5" y="362"/>
                      <a:pt x="295" y="362"/>
                      <a:pt x="295" y="362"/>
                    </a:cubicBezTo>
                    <a:cubicBezTo>
                      <a:pt x="302" y="358"/>
                      <a:pt x="302" y="358"/>
                      <a:pt x="302" y="358"/>
                    </a:cubicBezTo>
                    <a:cubicBezTo>
                      <a:pt x="303" y="358"/>
                      <a:pt x="303" y="358"/>
                      <a:pt x="303" y="358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12" y="357"/>
                      <a:pt x="312" y="357"/>
                      <a:pt x="312" y="357"/>
                    </a:cubicBezTo>
                    <a:cubicBezTo>
                      <a:pt x="310" y="351"/>
                      <a:pt x="310" y="351"/>
                      <a:pt x="310" y="351"/>
                    </a:cubicBezTo>
                    <a:cubicBezTo>
                      <a:pt x="310" y="349"/>
                      <a:pt x="310" y="349"/>
                      <a:pt x="310" y="349"/>
                    </a:cubicBezTo>
                    <a:cubicBezTo>
                      <a:pt x="305" y="300"/>
                      <a:pt x="305" y="300"/>
                      <a:pt x="305" y="300"/>
                    </a:cubicBezTo>
                    <a:cubicBezTo>
                      <a:pt x="285" y="267"/>
                      <a:pt x="285" y="267"/>
                      <a:pt x="285" y="267"/>
                    </a:cubicBezTo>
                    <a:cubicBezTo>
                      <a:pt x="247" y="223"/>
                      <a:pt x="247" y="223"/>
                      <a:pt x="247" y="223"/>
                    </a:cubicBezTo>
                    <a:cubicBezTo>
                      <a:pt x="246" y="222"/>
                      <a:pt x="246" y="222"/>
                      <a:pt x="246" y="222"/>
                    </a:cubicBezTo>
                    <a:cubicBezTo>
                      <a:pt x="244" y="193"/>
                      <a:pt x="244" y="193"/>
                      <a:pt x="244" y="193"/>
                    </a:cubicBezTo>
                    <a:cubicBezTo>
                      <a:pt x="231" y="171"/>
                      <a:pt x="231" y="171"/>
                      <a:pt x="231" y="171"/>
                    </a:cubicBezTo>
                    <a:cubicBezTo>
                      <a:pt x="231" y="170"/>
                      <a:pt x="231" y="170"/>
                      <a:pt x="231" y="170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30" y="169"/>
                      <a:pt x="230" y="169"/>
                      <a:pt x="230" y="169"/>
                    </a:cubicBezTo>
                    <a:cubicBezTo>
                      <a:pt x="231" y="167"/>
                      <a:pt x="231" y="167"/>
                      <a:pt x="231" y="167"/>
                    </a:cubicBezTo>
                    <a:cubicBezTo>
                      <a:pt x="238" y="139"/>
                      <a:pt x="238" y="139"/>
                      <a:pt x="238" y="139"/>
                    </a:cubicBezTo>
                    <a:cubicBezTo>
                      <a:pt x="240" y="139"/>
                      <a:pt x="240" y="139"/>
                      <a:pt x="240" y="139"/>
                    </a:cubicBezTo>
                    <a:cubicBezTo>
                      <a:pt x="242" y="139"/>
                      <a:pt x="242" y="139"/>
                      <a:pt x="242" y="139"/>
                    </a:cubicBezTo>
                    <a:cubicBezTo>
                      <a:pt x="308" y="135"/>
                      <a:pt x="308" y="135"/>
                      <a:pt x="308" y="135"/>
                    </a:cubicBezTo>
                    <a:cubicBezTo>
                      <a:pt x="344" y="116"/>
                      <a:pt x="344" y="116"/>
                      <a:pt x="344" y="116"/>
                    </a:cubicBezTo>
                    <a:cubicBezTo>
                      <a:pt x="344" y="116"/>
                      <a:pt x="344" y="116"/>
                      <a:pt x="344" y="116"/>
                    </a:cubicBezTo>
                    <a:cubicBezTo>
                      <a:pt x="345" y="115"/>
                      <a:pt x="345" y="115"/>
                      <a:pt x="345" y="115"/>
                    </a:cubicBezTo>
                    <a:cubicBezTo>
                      <a:pt x="358" y="111"/>
                      <a:pt x="366" y="106"/>
                      <a:pt x="368" y="100"/>
                    </a:cubicBezTo>
                    <a:cubicBezTo>
                      <a:pt x="372" y="95"/>
                      <a:pt x="374" y="88"/>
                      <a:pt x="374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16"/>
              <p:cNvSpPr/>
              <p:nvPr/>
            </p:nvSpPr>
            <p:spPr bwMode="auto">
              <a:xfrm>
                <a:off x="2715211" y="2566146"/>
                <a:ext cx="403045" cy="704919"/>
              </a:xfrm>
              <a:custGeom>
                <a:avLst/>
                <a:gdLst>
                  <a:gd name="T0" fmla="*/ 2147483647 w 425"/>
                  <a:gd name="T1" fmla="*/ 2147483647 h 763"/>
                  <a:gd name="T2" fmla="*/ 2147483647 w 425"/>
                  <a:gd name="T3" fmla="*/ 2147483647 h 763"/>
                  <a:gd name="T4" fmla="*/ 2147483647 w 425"/>
                  <a:gd name="T5" fmla="*/ 2147483647 h 763"/>
                  <a:gd name="T6" fmla="*/ 2147483647 w 425"/>
                  <a:gd name="T7" fmla="*/ 2147483647 h 763"/>
                  <a:gd name="T8" fmla="*/ 2147483647 w 425"/>
                  <a:gd name="T9" fmla="*/ 2147483647 h 763"/>
                  <a:gd name="T10" fmla="*/ 2147483647 w 425"/>
                  <a:gd name="T11" fmla="*/ 2147483647 h 763"/>
                  <a:gd name="T12" fmla="*/ 2147483647 w 425"/>
                  <a:gd name="T13" fmla="*/ 2147483647 h 763"/>
                  <a:gd name="T14" fmla="*/ 2147483647 w 425"/>
                  <a:gd name="T15" fmla="*/ 2147483647 h 763"/>
                  <a:gd name="T16" fmla="*/ 2147483647 w 425"/>
                  <a:gd name="T17" fmla="*/ 2147483647 h 763"/>
                  <a:gd name="T18" fmla="*/ 2147483647 w 425"/>
                  <a:gd name="T19" fmla="*/ 2147483647 h 763"/>
                  <a:gd name="T20" fmla="*/ 2147483647 w 425"/>
                  <a:gd name="T21" fmla="*/ 2147483647 h 763"/>
                  <a:gd name="T22" fmla="*/ 2147483647 w 425"/>
                  <a:gd name="T23" fmla="*/ 2147483647 h 763"/>
                  <a:gd name="T24" fmla="*/ 2147483647 w 425"/>
                  <a:gd name="T25" fmla="*/ 2147483647 h 763"/>
                  <a:gd name="T26" fmla="*/ 2147483647 w 425"/>
                  <a:gd name="T27" fmla="*/ 2147483647 h 763"/>
                  <a:gd name="T28" fmla="*/ 2147483647 w 425"/>
                  <a:gd name="T29" fmla="*/ 2147483647 h 763"/>
                  <a:gd name="T30" fmla="*/ 2147483647 w 425"/>
                  <a:gd name="T31" fmla="*/ 2147483647 h 763"/>
                  <a:gd name="T32" fmla="*/ 2147483647 w 425"/>
                  <a:gd name="T33" fmla="*/ 2147483647 h 763"/>
                  <a:gd name="T34" fmla="*/ 2147483647 w 425"/>
                  <a:gd name="T35" fmla="*/ 2147483647 h 763"/>
                  <a:gd name="T36" fmla="*/ 2147483647 w 425"/>
                  <a:gd name="T37" fmla="*/ 2147483647 h 763"/>
                  <a:gd name="T38" fmla="*/ 2147483647 w 425"/>
                  <a:gd name="T39" fmla="*/ 2147483647 h 763"/>
                  <a:gd name="T40" fmla="*/ 2147483647 w 425"/>
                  <a:gd name="T41" fmla="*/ 2147483647 h 763"/>
                  <a:gd name="T42" fmla="*/ 2147483647 w 425"/>
                  <a:gd name="T43" fmla="*/ 2147483647 h 763"/>
                  <a:gd name="T44" fmla="*/ 2147483647 w 425"/>
                  <a:gd name="T45" fmla="*/ 2147483647 h 763"/>
                  <a:gd name="T46" fmla="*/ 2147483647 w 425"/>
                  <a:gd name="T47" fmla="*/ 2147483647 h 763"/>
                  <a:gd name="T48" fmla="*/ 2147483647 w 425"/>
                  <a:gd name="T49" fmla="*/ 2147483647 h 763"/>
                  <a:gd name="T50" fmla="*/ 2147483647 w 425"/>
                  <a:gd name="T51" fmla="*/ 2147483647 h 763"/>
                  <a:gd name="T52" fmla="*/ 2147483647 w 425"/>
                  <a:gd name="T53" fmla="*/ 2147483647 h 763"/>
                  <a:gd name="T54" fmla="*/ 2147483647 w 425"/>
                  <a:gd name="T55" fmla="*/ 2147483647 h 763"/>
                  <a:gd name="T56" fmla="*/ 2147483647 w 425"/>
                  <a:gd name="T57" fmla="*/ 2147483647 h 763"/>
                  <a:gd name="T58" fmla="*/ 2147483647 w 425"/>
                  <a:gd name="T59" fmla="*/ 2147483647 h 763"/>
                  <a:gd name="T60" fmla="*/ 2147483647 w 425"/>
                  <a:gd name="T61" fmla="*/ 2147483647 h 763"/>
                  <a:gd name="T62" fmla="*/ 2147483647 w 425"/>
                  <a:gd name="T63" fmla="*/ 2147483647 h 763"/>
                  <a:gd name="T64" fmla="*/ 2147483647 w 425"/>
                  <a:gd name="T65" fmla="*/ 2147483647 h 763"/>
                  <a:gd name="T66" fmla="*/ 2147483647 w 425"/>
                  <a:gd name="T67" fmla="*/ 2147483647 h 763"/>
                  <a:gd name="T68" fmla="*/ 2147483647 w 425"/>
                  <a:gd name="T69" fmla="*/ 2147483647 h 763"/>
                  <a:gd name="T70" fmla="*/ 2147483647 w 425"/>
                  <a:gd name="T71" fmla="*/ 2147483647 h 763"/>
                  <a:gd name="T72" fmla="*/ 2147483647 w 425"/>
                  <a:gd name="T73" fmla="*/ 2147483647 h 763"/>
                  <a:gd name="T74" fmla="*/ 2147483647 w 425"/>
                  <a:gd name="T75" fmla="*/ 2147483647 h 763"/>
                  <a:gd name="T76" fmla="*/ 2147483647 w 425"/>
                  <a:gd name="T77" fmla="*/ 2147483647 h 763"/>
                  <a:gd name="T78" fmla="*/ 2147483647 w 425"/>
                  <a:gd name="T79" fmla="*/ 2147483647 h 763"/>
                  <a:gd name="T80" fmla="*/ 2147483647 w 425"/>
                  <a:gd name="T81" fmla="*/ 2147483647 h 763"/>
                  <a:gd name="T82" fmla="*/ 2147483647 w 425"/>
                  <a:gd name="T83" fmla="*/ 2147483647 h 763"/>
                  <a:gd name="T84" fmla="*/ 2147483647 w 425"/>
                  <a:gd name="T85" fmla="*/ 2147483647 h 763"/>
                  <a:gd name="T86" fmla="*/ 2147483647 w 425"/>
                  <a:gd name="T87" fmla="*/ 2147483647 h 763"/>
                  <a:gd name="T88" fmla="*/ 2147483647 w 425"/>
                  <a:gd name="T89" fmla="*/ 2147483647 h 763"/>
                  <a:gd name="T90" fmla="*/ 2147483647 w 425"/>
                  <a:gd name="T91" fmla="*/ 2147483647 h 763"/>
                  <a:gd name="T92" fmla="*/ 2147483647 w 425"/>
                  <a:gd name="T93" fmla="*/ 2147483647 h 763"/>
                  <a:gd name="T94" fmla="*/ 2147483647 w 425"/>
                  <a:gd name="T95" fmla="*/ 2147483647 h 763"/>
                  <a:gd name="T96" fmla="*/ 2147483647 w 425"/>
                  <a:gd name="T97" fmla="*/ 2147483647 h 763"/>
                  <a:gd name="T98" fmla="*/ 2147483647 w 425"/>
                  <a:gd name="T99" fmla="*/ 2147483647 h 763"/>
                  <a:gd name="T100" fmla="*/ 2147483647 w 425"/>
                  <a:gd name="T101" fmla="*/ 2147483647 h 763"/>
                  <a:gd name="T102" fmla="*/ 2147483647 w 425"/>
                  <a:gd name="T103" fmla="*/ 0 h 763"/>
                  <a:gd name="T104" fmla="*/ 2147483647 w 425"/>
                  <a:gd name="T105" fmla="*/ 2147483647 h 763"/>
                  <a:gd name="T106" fmla="*/ 2147483647 w 425"/>
                  <a:gd name="T107" fmla="*/ 2147483647 h 763"/>
                  <a:gd name="T108" fmla="*/ 2147483647 w 425"/>
                  <a:gd name="T109" fmla="*/ 2147483647 h 763"/>
                  <a:gd name="T110" fmla="*/ 2147483647 w 425"/>
                  <a:gd name="T111" fmla="*/ 2147483647 h 763"/>
                  <a:gd name="T112" fmla="*/ 2147483647 w 425"/>
                  <a:gd name="T113" fmla="*/ 2147483647 h 763"/>
                  <a:gd name="T114" fmla="*/ 2147483647 w 425"/>
                  <a:gd name="T115" fmla="*/ 2147483647 h 763"/>
                  <a:gd name="T116" fmla="*/ 2147483647 w 425"/>
                  <a:gd name="T117" fmla="*/ 2147483647 h 763"/>
                  <a:gd name="T118" fmla="*/ 2147483647 w 425"/>
                  <a:gd name="T119" fmla="*/ 2147483647 h 763"/>
                  <a:gd name="T120" fmla="*/ 2147483647 w 425"/>
                  <a:gd name="T121" fmla="*/ 2147483647 h 763"/>
                  <a:gd name="T122" fmla="*/ 2147483647 w 425"/>
                  <a:gd name="T123" fmla="*/ 2147483647 h 763"/>
                  <a:gd name="T124" fmla="*/ 2147483647 w 425"/>
                  <a:gd name="T125" fmla="*/ 2147483647 h 76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25"/>
                  <a:gd name="T190" fmla="*/ 0 h 763"/>
                  <a:gd name="T191" fmla="*/ 425 w 425"/>
                  <a:gd name="T192" fmla="*/ 763 h 763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25" h="763">
                    <a:moveTo>
                      <a:pt x="142" y="174"/>
                    </a:moveTo>
                    <a:cubicBezTo>
                      <a:pt x="135" y="173"/>
                      <a:pt x="135" y="173"/>
                      <a:pt x="135" y="173"/>
                    </a:cubicBezTo>
                    <a:cubicBezTo>
                      <a:pt x="125" y="238"/>
                      <a:pt x="125" y="238"/>
                      <a:pt x="125" y="238"/>
                    </a:cubicBezTo>
                    <a:cubicBezTo>
                      <a:pt x="143" y="259"/>
                      <a:pt x="143" y="259"/>
                      <a:pt x="143" y="259"/>
                    </a:cubicBezTo>
                    <a:cubicBezTo>
                      <a:pt x="159" y="266"/>
                      <a:pt x="159" y="266"/>
                      <a:pt x="159" y="266"/>
                    </a:cubicBezTo>
                    <a:cubicBezTo>
                      <a:pt x="159" y="266"/>
                      <a:pt x="159" y="266"/>
                      <a:pt x="159" y="266"/>
                    </a:cubicBezTo>
                    <a:cubicBezTo>
                      <a:pt x="161" y="266"/>
                      <a:pt x="161" y="266"/>
                      <a:pt x="161" y="266"/>
                    </a:cubicBezTo>
                    <a:cubicBezTo>
                      <a:pt x="162" y="267"/>
                      <a:pt x="162" y="267"/>
                      <a:pt x="162" y="267"/>
                    </a:cubicBezTo>
                    <a:cubicBezTo>
                      <a:pt x="184" y="285"/>
                      <a:pt x="184" y="285"/>
                      <a:pt x="184" y="285"/>
                    </a:cubicBezTo>
                    <a:cubicBezTo>
                      <a:pt x="214" y="293"/>
                      <a:pt x="214" y="293"/>
                      <a:pt x="214" y="293"/>
                    </a:cubicBezTo>
                    <a:cubicBezTo>
                      <a:pt x="215" y="293"/>
                      <a:pt x="215" y="293"/>
                      <a:pt x="215" y="293"/>
                    </a:cubicBezTo>
                    <a:cubicBezTo>
                      <a:pt x="231" y="303"/>
                      <a:pt x="231" y="303"/>
                      <a:pt x="231" y="303"/>
                    </a:cubicBezTo>
                    <a:cubicBezTo>
                      <a:pt x="232" y="303"/>
                      <a:pt x="232" y="303"/>
                      <a:pt x="232" y="303"/>
                    </a:cubicBezTo>
                    <a:cubicBezTo>
                      <a:pt x="232" y="303"/>
                      <a:pt x="232" y="303"/>
                      <a:pt x="232" y="303"/>
                    </a:cubicBezTo>
                    <a:cubicBezTo>
                      <a:pt x="232" y="305"/>
                      <a:pt x="232" y="305"/>
                      <a:pt x="232" y="305"/>
                    </a:cubicBezTo>
                    <a:cubicBezTo>
                      <a:pt x="244" y="322"/>
                      <a:pt x="244" y="322"/>
                      <a:pt x="244" y="322"/>
                    </a:cubicBezTo>
                    <a:cubicBezTo>
                      <a:pt x="246" y="324"/>
                      <a:pt x="246" y="324"/>
                      <a:pt x="246" y="324"/>
                    </a:cubicBezTo>
                    <a:cubicBezTo>
                      <a:pt x="245" y="326"/>
                      <a:pt x="245" y="326"/>
                      <a:pt x="245" y="326"/>
                    </a:cubicBezTo>
                    <a:cubicBezTo>
                      <a:pt x="234" y="343"/>
                      <a:pt x="234" y="343"/>
                      <a:pt x="234" y="343"/>
                    </a:cubicBezTo>
                    <a:cubicBezTo>
                      <a:pt x="232" y="345"/>
                      <a:pt x="232" y="351"/>
                      <a:pt x="232" y="359"/>
                    </a:cubicBezTo>
                    <a:cubicBezTo>
                      <a:pt x="233" y="359"/>
                      <a:pt x="233" y="359"/>
                      <a:pt x="233" y="359"/>
                    </a:cubicBezTo>
                    <a:cubicBezTo>
                      <a:pt x="233" y="379"/>
                      <a:pt x="233" y="379"/>
                      <a:pt x="233" y="379"/>
                    </a:cubicBezTo>
                    <a:cubicBezTo>
                      <a:pt x="232" y="380"/>
                      <a:pt x="232" y="380"/>
                      <a:pt x="232" y="380"/>
                    </a:cubicBezTo>
                    <a:cubicBezTo>
                      <a:pt x="232" y="380"/>
                      <a:pt x="232" y="380"/>
                      <a:pt x="232" y="380"/>
                    </a:cubicBezTo>
                    <a:cubicBezTo>
                      <a:pt x="223" y="412"/>
                      <a:pt x="223" y="412"/>
                      <a:pt x="223" y="412"/>
                    </a:cubicBezTo>
                    <a:cubicBezTo>
                      <a:pt x="222" y="417"/>
                      <a:pt x="222" y="417"/>
                      <a:pt x="222" y="417"/>
                    </a:cubicBezTo>
                    <a:cubicBezTo>
                      <a:pt x="220" y="417"/>
                      <a:pt x="220" y="417"/>
                      <a:pt x="220" y="417"/>
                    </a:cubicBezTo>
                    <a:cubicBezTo>
                      <a:pt x="216" y="416"/>
                      <a:pt x="216" y="416"/>
                      <a:pt x="216" y="416"/>
                    </a:cubicBezTo>
                    <a:cubicBezTo>
                      <a:pt x="203" y="413"/>
                      <a:pt x="203" y="413"/>
                      <a:pt x="203" y="413"/>
                    </a:cubicBezTo>
                    <a:cubicBezTo>
                      <a:pt x="185" y="414"/>
                      <a:pt x="185" y="414"/>
                      <a:pt x="185" y="414"/>
                    </a:cubicBezTo>
                    <a:cubicBezTo>
                      <a:pt x="169" y="419"/>
                      <a:pt x="169" y="419"/>
                      <a:pt x="169" y="419"/>
                    </a:cubicBezTo>
                    <a:cubicBezTo>
                      <a:pt x="151" y="434"/>
                      <a:pt x="151" y="434"/>
                      <a:pt x="151" y="434"/>
                    </a:cubicBezTo>
                    <a:cubicBezTo>
                      <a:pt x="147" y="438"/>
                      <a:pt x="147" y="438"/>
                      <a:pt x="147" y="438"/>
                    </a:cubicBezTo>
                    <a:cubicBezTo>
                      <a:pt x="170" y="450"/>
                      <a:pt x="170" y="450"/>
                      <a:pt x="170" y="450"/>
                    </a:cubicBezTo>
                    <a:cubicBezTo>
                      <a:pt x="168" y="454"/>
                      <a:pt x="168" y="454"/>
                      <a:pt x="168" y="454"/>
                    </a:cubicBezTo>
                    <a:cubicBezTo>
                      <a:pt x="167" y="459"/>
                      <a:pt x="162" y="465"/>
                      <a:pt x="153" y="468"/>
                    </a:cubicBezTo>
                    <a:cubicBezTo>
                      <a:pt x="138" y="469"/>
                      <a:pt x="138" y="469"/>
                      <a:pt x="138" y="46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114" y="459"/>
                      <a:pt x="114" y="459"/>
                      <a:pt x="114" y="459"/>
                    </a:cubicBezTo>
                    <a:cubicBezTo>
                      <a:pt x="92" y="447"/>
                      <a:pt x="92" y="447"/>
                      <a:pt x="92" y="447"/>
                    </a:cubicBezTo>
                    <a:cubicBezTo>
                      <a:pt x="82" y="447"/>
                      <a:pt x="82" y="447"/>
                      <a:pt x="82" y="447"/>
                    </a:cubicBezTo>
                    <a:cubicBezTo>
                      <a:pt x="56" y="485"/>
                      <a:pt x="56" y="485"/>
                      <a:pt x="56" y="485"/>
                    </a:cubicBezTo>
                    <a:cubicBezTo>
                      <a:pt x="51" y="497"/>
                      <a:pt x="51" y="497"/>
                      <a:pt x="51" y="497"/>
                    </a:cubicBezTo>
                    <a:cubicBezTo>
                      <a:pt x="51" y="519"/>
                      <a:pt x="51" y="519"/>
                      <a:pt x="51" y="519"/>
                    </a:cubicBezTo>
                    <a:cubicBezTo>
                      <a:pt x="61" y="537"/>
                      <a:pt x="61" y="537"/>
                      <a:pt x="61" y="537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1" y="538"/>
                      <a:pt x="61" y="538"/>
                      <a:pt x="61" y="538"/>
                    </a:cubicBezTo>
                    <a:cubicBezTo>
                      <a:pt x="68" y="555"/>
                      <a:pt x="68" y="555"/>
                      <a:pt x="68" y="555"/>
                    </a:cubicBezTo>
                    <a:cubicBezTo>
                      <a:pt x="68" y="557"/>
                      <a:pt x="68" y="557"/>
                      <a:pt x="68" y="557"/>
                    </a:cubicBezTo>
                    <a:cubicBezTo>
                      <a:pt x="69" y="582"/>
                      <a:pt x="69" y="582"/>
                      <a:pt x="69" y="582"/>
                    </a:cubicBezTo>
                    <a:cubicBezTo>
                      <a:pt x="69" y="585"/>
                      <a:pt x="69" y="585"/>
                      <a:pt x="69" y="585"/>
                    </a:cubicBezTo>
                    <a:cubicBezTo>
                      <a:pt x="70" y="587"/>
                      <a:pt x="70" y="587"/>
                      <a:pt x="70" y="587"/>
                    </a:cubicBezTo>
                    <a:cubicBezTo>
                      <a:pt x="53" y="590"/>
                      <a:pt x="53" y="590"/>
                      <a:pt x="53" y="590"/>
                    </a:cubicBezTo>
                    <a:cubicBezTo>
                      <a:pt x="21" y="590"/>
                      <a:pt x="21" y="590"/>
                      <a:pt x="21" y="590"/>
                    </a:cubicBezTo>
                    <a:cubicBezTo>
                      <a:pt x="6" y="600"/>
                      <a:pt x="6" y="600"/>
                      <a:pt x="6" y="600"/>
                    </a:cubicBezTo>
                    <a:cubicBezTo>
                      <a:pt x="0" y="610"/>
                      <a:pt x="0" y="610"/>
                      <a:pt x="0" y="610"/>
                    </a:cubicBezTo>
                    <a:cubicBezTo>
                      <a:pt x="1" y="611"/>
                      <a:pt x="1" y="611"/>
                      <a:pt x="1" y="611"/>
                    </a:cubicBezTo>
                    <a:cubicBezTo>
                      <a:pt x="8" y="643"/>
                      <a:pt x="8" y="643"/>
                      <a:pt x="8" y="643"/>
                    </a:cubicBezTo>
                    <a:cubicBezTo>
                      <a:pt x="9" y="643"/>
                      <a:pt x="9" y="643"/>
                      <a:pt x="9" y="643"/>
                    </a:cubicBezTo>
                    <a:cubicBezTo>
                      <a:pt x="9" y="656"/>
                      <a:pt x="9" y="656"/>
                      <a:pt x="9" y="656"/>
                    </a:cubicBezTo>
                    <a:cubicBezTo>
                      <a:pt x="16" y="670"/>
                      <a:pt x="16" y="670"/>
                      <a:pt x="16" y="670"/>
                    </a:cubicBezTo>
                    <a:cubicBezTo>
                      <a:pt x="38" y="685"/>
                      <a:pt x="38" y="685"/>
                      <a:pt x="38" y="685"/>
                    </a:cubicBezTo>
                    <a:cubicBezTo>
                      <a:pt x="71" y="678"/>
                      <a:pt x="71" y="678"/>
                      <a:pt x="71" y="678"/>
                    </a:cubicBezTo>
                    <a:cubicBezTo>
                      <a:pt x="87" y="667"/>
                      <a:pt x="87" y="667"/>
                      <a:pt x="87" y="667"/>
                    </a:cubicBezTo>
                    <a:cubicBezTo>
                      <a:pt x="89" y="666"/>
                      <a:pt x="89" y="666"/>
                      <a:pt x="89" y="666"/>
                    </a:cubicBezTo>
                    <a:cubicBezTo>
                      <a:pt x="104" y="666"/>
                      <a:pt x="104" y="666"/>
                      <a:pt x="104" y="666"/>
                    </a:cubicBezTo>
                    <a:cubicBezTo>
                      <a:pt x="112" y="686"/>
                      <a:pt x="112" y="686"/>
                      <a:pt x="112" y="686"/>
                    </a:cubicBezTo>
                    <a:cubicBezTo>
                      <a:pt x="117" y="691"/>
                      <a:pt x="121" y="697"/>
                      <a:pt x="124" y="703"/>
                    </a:cubicBezTo>
                    <a:cubicBezTo>
                      <a:pt x="131" y="702"/>
                      <a:pt x="131" y="702"/>
                      <a:pt x="131" y="702"/>
                    </a:cubicBezTo>
                    <a:cubicBezTo>
                      <a:pt x="133" y="702"/>
                      <a:pt x="133" y="702"/>
                      <a:pt x="133" y="702"/>
                    </a:cubicBezTo>
                    <a:cubicBezTo>
                      <a:pt x="135" y="702"/>
                      <a:pt x="135" y="702"/>
                      <a:pt x="135" y="702"/>
                    </a:cubicBezTo>
                    <a:cubicBezTo>
                      <a:pt x="136" y="700"/>
                      <a:pt x="136" y="700"/>
                      <a:pt x="136" y="700"/>
                    </a:cubicBezTo>
                    <a:cubicBezTo>
                      <a:pt x="151" y="688"/>
                      <a:pt x="151" y="688"/>
                      <a:pt x="151" y="688"/>
                    </a:cubicBezTo>
                    <a:cubicBezTo>
                      <a:pt x="165" y="713"/>
                      <a:pt x="165" y="713"/>
                      <a:pt x="165" y="713"/>
                    </a:cubicBezTo>
                    <a:cubicBezTo>
                      <a:pt x="180" y="722"/>
                      <a:pt x="180" y="722"/>
                      <a:pt x="180" y="722"/>
                    </a:cubicBezTo>
                    <a:cubicBezTo>
                      <a:pt x="201" y="722"/>
                      <a:pt x="201" y="722"/>
                      <a:pt x="201" y="722"/>
                    </a:cubicBezTo>
                    <a:cubicBezTo>
                      <a:pt x="216" y="720"/>
                      <a:pt x="216" y="720"/>
                      <a:pt x="216" y="720"/>
                    </a:cubicBezTo>
                    <a:cubicBezTo>
                      <a:pt x="220" y="720"/>
                      <a:pt x="220" y="720"/>
                      <a:pt x="220" y="720"/>
                    </a:cubicBezTo>
                    <a:cubicBezTo>
                      <a:pt x="258" y="725"/>
                      <a:pt x="258" y="725"/>
                      <a:pt x="258" y="725"/>
                    </a:cubicBezTo>
                    <a:cubicBezTo>
                      <a:pt x="259" y="725"/>
                      <a:pt x="259" y="725"/>
                      <a:pt x="259" y="725"/>
                    </a:cubicBezTo>
                    <a:cubicBezTo>
                      <a:pt x="259" y="726"/>
                      <a:pt x="259" y="726"/>
                      <a:pt x="259" y="72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6"/>
                      <a:pt x="275" y="736"/>
                      <a:pt x="275" y="736"/>
                    </a:cubicBezTo>
                    <a:cubicBezTo>
                      <a:pt x="275" y="737"/>
                      <a:pt x="275" y="737"/>
                      <a:pt x="275" y="737"/>
                    </a:cubicBezTo>
                    <a:cubicBezTo>
                      <a:pt x="288" y="747"/>
                      <a:pt x="288" y="747"/>
                      <a:pt x="288" y="747"/>
                    </a:cubicBezTo>
                    <a:cubicBezTo>
                      <a:pt x="288" y="748"/>
                      <a:pt x="288" y="748"/>
                      <a:pt x="288" y="748"/>
                    </a:cubicBezTo>
                    <a:cubicBezTo>
                      <a:pt x="298" y="759"/>
                      <a:pt x="298" y="759"/>
                      <a:pt x="298" y="759"/>
                    </a:cubicBezTo>
                    <a:cubicBezTo>
                      <a:pt x="308" y="763"/>
                      <a:pt x="308" y="763"/>
                      <a:pt x="308" y="763"/>
                    </a:cubicBezTo>
                    <a:cubicBezTo>
                      <a:pt x="325" y="761"/>
                      <a:pt x="325" y="761"/>
                      <a:pt x="325" y="761"/>
                    </a:cubicBezTo>
                    <a:cubicBezTo>
                      <a:pt x="325" y="739"/>
                      <a:pt x="325" y="739"/>
                      <a:pt x="325" y="739"/>
                    </a:cubicBezTo>
                    <a:cubicBezTo>
                      <a:pt x="317" y="724"/>
                      <a:pt x="317" y="724"/>
                      <a:pt x="317" y="724"/>
                    </a:cubicBezTo>
                    <a:cubicBezTo>
                      <a:pt x="316" y="724"/>
                      <a:pt x="316" y="724"/>
                      <a:pt x="316" y="724"/>
                    </a:cubicBezTo>
                    <a:cubicBezTo>
                      <a:pt x="316" y="723"/>
                      <a:pt x="316" y="723"/>
                      <a:pt x="316" y="723"/>
                    </a:cubicBezTo>
                    <a:cubicBezTo>
                      <a:pt x="309" y="696"/>
                      <a:pt x="309" y="696"/>
                      <a:pt x="309" y="696"/>
                    </a:cubicBezTo>
                    <a:cubicBezTo>
                      <a:pt x="324" y="681"/>
                      <a:pt x="324" y="681"/>
                      <a:pt x="324" y="681"/>
                    </a:cubicBezTo>
                    <a:cubicBezTo>
                      <a:pt x="325" y="680"/>
                      <a:pt x="325" y="680"/>
                      <a:pt x="325" y="680"/>
                    </a:cubicBezTo>
                    <a:cubicBezTo>
                      <a:pt x="326" y="680"/>
                      <a:pt x="326" y="680"/>
                      <a:pt x="326" y="680"/>
                    </a:cubicBezTo>
                    <a:cubicBezTo>
                      <a:pt x="339" y="678"/>
                      <a:pt x="339" y="678"/>
                      <a:pt x="339" y="678"/>
                    </a:cubicBezTo>
                    <a:cubicBezTo>
                      <a:pt x="353" y="678"/>
                      <a:pt x="353" y="678"/>
                      <a:pt x="353" y="678"/>
                    </a:cubicBezTo>
                    <a:cubicBezTo>
                      <a:pt x="357" y="672"/>
                      <a:pt x="357" y="672"/>
                      <a:pt x="357" y="672"/>
                    </a:cubicBezTo>
                    <a:cubicBezTo>
                      <a:pt x="348" y="661"/>
                      <a:pt x="348" y="661"/>
                      <a:pt x="348" y="661"/>
                    </a:cubicBezTo>
                    <a:cubicBezTo>
                      <a:pt x="318" y="641"/>
                      <a:pt x="318" y="641"/>
                      <a:pt x="318" y="641"/>
                    </a:cubicBezTo>
                    <a:cubicBezTo>
                      <a:pt x="310" y="629"/>
                      <a:pt x="310" y="629"/>
                      <a:pt x="310" y="629"/>
                    </a:cubicBezTo>
                    <a:cubicBezTo>
                      <a:pt x="309" y="628"/>
                      <a:pt x="309" y="628"/>
                      <a:pt x="309" y="628"/>
                    </a:cubicBezTo>
                    <a:cubicBezTo>
                      <a:pt x="308" y="627"/>
                      <a:pt x="308" y="627"/>
                      <a:pt x="308" y="627"/>
                    </a:cubicBezTo>
                    <a:cubicBezTo>
                      <a:pt x="309" y="625"/>
                      <a:pt x="309" y="625"/>
                      <a:pt x="309" y="625"/>
                    </a:cubicBezTo>
                    <a:cubicBezTo>
                      <a:pt x="318" y="609"/>
                      <a:pt x="318" y="609"/>
                      <a:pt x="318" y="609"/>
                    </a:cubicBezTo>
                    <a:cubicBezTo>
                      <a:pt x="320" y="611"/>
                      <a:pt x="320" y="611"/>
                      <a:pt x="320" y="611"/>
                    </a:cubicBezTo>
                    <a:cubicBezTo>
                      <a:pt x="341" y="617"/>
                      <a:pt x="341" y="617"/>
                      <a:pt x="341" y="617"/>
                    </a:cubicBezTo>
                    <a:cubicBezTo>
                      <a:pt x="397" y="614"/>
                      <a:pt x="397" y="614"/>
                      <a:pt x="397" y="614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9" y="615"/>
                      <a:pt x="399" y="615"/>
                      <a:pt x="399" y="615"/>
                    </a:cubicBezTo>
                    <a:cubicBezTo>
                      <a:pt x="415" y="621"/>
                      <a:pt x="415" y="621"/>
                      <a:pt x="415" y="621"/>
                    </a:cubicBezTo>
                    <a:cubicBezTo>
                      <a:pt x="425" y="611"/>
                      <a:pt x="425" y="611"/>
                      <a:pt x="425" y="611"/>
                    </a:cubicBezTo>
                    <a:cubicBezTo>
                      <a:pt x="420" y="579"/>
                      <a:pt x="420" y="579"/>
                      <a:pt x="420" y="579"/>
                    </a:cubicBezTo>
                    <a:cubicBezTo>
                      <a:pt x="400" y="566"/>
                      <a:pt x="400" y="566"/>
                      <a:pt x="400" y="566"/>
                    </a:cubicBezTo>
                    <a:cubicBezTo>
                      <a:pt x="383" y="556"/>
                      <a:pt x="378" y="533"/>
                      <a:pt x="381" y="495"/>
                    </a:cubicBezTo>
                    <a:cubicBezTo>
                      <a:pt x="364" y="487"/>
                      <a:pt x="364" y="487"/>
                      <a:pt x="364" y="487"/>
                    </a:cubicBezTo>
                    <a:cubicBezTo>
                      <a:pt x="362" y="486"/>
                      <a:pt x="362" y="486"/>
                      <a:pt x="362" y="486"/>
                    </a:cubicBezTo>
                    <a:cubicBezTo>
                      <a:pt x="360" y="486"/>
                      <a:pt x="360" y="486"/>
                      <a:pt x="360" y="486"/>
                    </a:cubicBezTo>
                    <a:cubicBezTo>
                      <a:pt x="360" y="484"/>
                      <a:pt x="360" y="484"/>
                      <a:pt x="360" y="484"/>
                    </a:cubicBezTo>
                    <a:cubicBezTo>
                      <a:pt x="360" y="483"/>
                      <a:pt x="360" y="483"/>
                      <a:pt x="360" y="483"/>
                    </a:cubicBezTo>
                    <a:cubicBezTo>
                      <a:pt x="357" y="455"/>
                      <a:pt x="357" y="455"/>
                      <a:pt x="357" y="455"/>
                    </a:cubicBezTo>
                    <a:cubicBezTo>
                      <a:pt x="380" y="347"/>
                      <a:pt x="380" y="347"/>
                      <a:pt x="380" y="347"/>
                    </a:cubicBezTo>
                    <a:cubicBezTo>
                      <a:pt x="371" y="316"/>
                      <a:pt x="365" y="295"/>
                      <a:pt x="365" y="284"/>
                    </a:cubicBezTo>
                    <a:cubicBezTo>
                      <a:pt x="363" y="252"/>
                      <a:pt x="363" y="252"/>
                      <a:pt x="363" y="252"/>
                    </a:cubicBezTo>
                    <a:cubicBezTo>
                      <a:pt x="365" y="218"/>
                      <a:pt x="365" y="218"/>
                      <a:pt x="365" y="218"/>
                    </a:cubicBezTo>
                    <a:cubicBezTo>
                      <a:pt x="365" y="215"/>
                      <a:pt x="365" y="215"/>
                      <a:pt x="365" y="215"/>
                    </a:cubicBezTo>
                    <a:cubicBezTo>
                      <a:pt x="367" y="213"/>
                      <a:pt x="367" y="213"/>
                      <a:pt x="367" y="213"/>
                    </a:cubicBezTo>
                    <a:cubicBezTo>
                      <a:pt x="367" y="213"/>
                      <a:pt x="367" y="213"/>
                      <a:pt x="367" y="213"/>
                    </a:cubicBezTo>
                    <a:cubicBezTo>
                      <a:pt x="389" y="198"/>
                      <a:pt x="389" y="198"/>
                      <a:pt x="389" y="198"/>
                    </a:cubicBezTo>
                    <a:cubicBezTo>
                      <a:pt x="389" y="181"/>
                      <a:pt x="389" y="181"/>
                      <a:pt x="389" y="181"/>
                    </a:cubicBezTo>
                    <a:cubicBezTo>
                      <a:pt x="389" y="176"/>
                      <a:pt x="386" y="170"/>
                      <a:pt x="381" y="162"/>
                    </a:cubicBezTo>
                    <a:cubicBezTo>
                      <a:pt x="367" y="147"/>
                      <a:pt x="367" y="147"/>
                      <a:pt x="367" y="147"/>
                    </a:cubicBezTo>
                    <a:cubicBezTo>
                      <a:pt x="365" y="147"/>
                      <a:pt x="365" y="147"/>
                      <a:pt x="365" y="147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63" y="118"/>
                      <a:pt x="363" y="118"/>
                      <a:pt x="363" y="118"/>
                    </a:cubicBezTo>
                    <a:cubicBezTo>
                      <a:pt x="363" y="117"/>
                      <a:pt x="363" y="117"/>
                      <a:pt x="363" y="117"/>
                    </a:cubicBezTo>
                    <a:cubicBezTo>
                      <a:pt x="362" y="116"/>
                      <a:pt x="362" y="116"/>
                      <a:pt x="362" y="116"/>
                    </a:cubicBezTo>
                    <a:cubicBezTo>
                      <a:pt x="364" y="115"/>
                      <a:pt x="364" y="115"/>
                      <a:pt x="364" y="115"/>
                    </a:cubicBezTo>
                    <a:cubicBezTo>
                      <a:pt x="364" y="114"/>
                      <a:pt x="364" y="114"/>
                      <a:pt x="364" y="114"/>
                    </a:cubicBezTo>
                    <a:cubicBezTo>
                      <a:pt x="392" y="79"/>
                      <a:pt x="392" y="79"/>
                      <a:pt x="392" y="79"/>
                    </a:cubicBezTo>
                    <a:cubicBezTo>
                      <a:pt x="392" y="65"/>
                      <a:pt x="392" y="65"/>
                      <a:pt x="392" y="65"/>
                    </a:cubicBezTo>
                    <a:cubicBezTo>
                      <a:pt x="383" y="49"/>
                      <a:pt x="383" y="49"/>
                      <a:pt x="383" y="49"/>
                    </a:cubicBezTo>
                    <a:cubicBezTo>
                      <a:pt x="383" y="48"/>
                      <a:pt x="383" y="48"/>
                      <a:pt x="383" y="48"/>
                    </a:cubicBezTo>
                    <a:cubicBezTo>
                      <a:pt x="382" y="46"/>
                      <a:pt x="382" y="46"/>
                      <a:pt x="382" y="46"/>
                    </a:cubicBezTo>
                    <a:cubicBezTo>
                      <a:pt x="396" y="29"/>
                      <a:pt x="396" y="29"/>
                      <a:pt x="396" y="29"/>
                    </a:cubicBezTo>
                    <a:cubicBezTo>
                      <a:pt x="396" y="28"/>
                      <a:pt x="396" y="28"/>
                      <a:pt x="396" y="28"/>
                    </a:cubicBezTo>
                    <a:cubicBezTo>
                      <a:pt x="397" y="28"/>
                      <a:pt x="397" y="28"/>
                      <a:pt x="397" y="28"/>
                    </a:cubicBezTo>
                    <a:cubicBezTo>
                      <a:pt x="412" y="16"/>
                      <a:pt x="412" y="16"/>
                      <a:pt x="412" y="16"/>
                    </a:cubicBezTo>
                    <a:cubicBezTo>
                      <a:pt x="410" y="2"/>
                      <a:pt x="410" y="2"/>
                      <a:pt x="410" y="2"/>
                    </a:cubicBezTo>
                    <a:cubicBezTo>
                      <a:pt x="402" y="2"/>
                      <a:pt x="402" y="2"/>
                      <a:pt x="402" y="2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384" y="26"/>
                      <a:pt x="384" y="26"/>
                      <a:pt x="384" y="26"/>
                    </a:cubicBezTo>
                    <a:cubicBezTo>
                      <a:pt x="381" y="24"/>
                      <a:pt x="381" y="24"/>
                      <a:pt x="381" y="24"/>
                    </a:cubicBezTo>
                    <a:cubicBezTo>
                      <a:pt x="354" y="14"/>
                      <a:pt x="354" y="14"/>
                      <a:pt x="354" y="14"/>
                    </a:cubicBezTo>
                    <a:cubicBezTo>
                      <a:pt x="337" y="11"/>
                      <a:pt x="337" y="11"/>
                      <a:pt x="337" y="11"/>
                    </a:cubicBezTo>
                    <a:cubicBezTo>
                      <a:pt x="343" y="37"/>
                      <a:pt x="343" y="37"/>
                      <a:pt x="343" y="37"/>
                    </a:cubicBezTo>
                    <a:cubicBezTo>
                      <a:pt x="320" y="45"/>
                      <a:pt x="320" y="45"/>
                      <a:pt x="320" y="45"/>
                    </a:cubicBezTo>
                    <a:cubicBezTo>
                      <a:pt x="286" y="62"/>
                      <a:pt x="286" y="62"/>
                      <a:pt x="286" y="62"/>
                    </a:cubicBezTo>
                    <a:cubicBezTo>
                      <a:pt x="276" y="76"/>
                      <a:pt x="276" y="76"/>
                      <a:pt x="276" y="76"/>
                    </a:cubicBezTo>
                    <a:cubicBezTo>
                      <a:pt x="276" y="76"/>
                      <a:pt x="276" y="76"/>
                      <a:pt x="276" y="76"/>
                    </a:cubicBezTo>
                    <a:cubicBezTo>
                      <a:pt x="276" y="77"/>
                      <a:pt x="276" y="77"/>
                      <a:pt x="276" y="77"/>
                    </a:cubicBezTo>
                    <a:cubicBezTo>
                      <a:pt x="275" y="77"/>
                      <a:pt x="275" y="77"/>
                      <a:pt x="275" y="77"/>
                    </a:cubicBezTo>
                    <a:cubicBezTo>
                      <a:pt x="257" y="93"/>
                      <a:pt x="257" y="93"/>
                      <a:pt x="257" y="93"/>
                    </a:cubicBezTo>
                    <a:cubicBezTo>
                      <a:pt x="253" y="118"/>
                      <a:pt x="253" y="118"/>
                      <a:pt x="253" y="118"/>
                    </a:cubicBezTo>
                    <a:cubicBezTo>
                      <a:pt x="253" y="121"/>
                      <a:pt x="253" y="121"/>
                      <a:pt x="253" y="121"/>
                    </a:cubicBezTo>
                    <a:cubicBezTo>
                      <a:pt x="244" y="156"/>
                      <a:pt x="244" y="156"/>
                      <a:pt x="244" y="156"/>
                    </a:cubicBezTo>
                    <a:cubicBezTo>
                      <a:pt x="245" y="156"/>
                      <a:pt x="245" y="156"/>
                      <a:pt x="245" y="156"/>
                    </a:cubicBezTo>
                    <a:cubicBezTo>
                      <a:pt x="241" y="173"/>
                      <a:pt x="241" y="173"/>
                      <a:pt x="241" y="173"/>
                    </a:cubicBezTo>
                    <a:cubicBezTo>
                      <a:pt x="241" y="174"/>
                      <a:pt x="241" y="174"/>
                      <a:pt x="241" y="174"/>
                    </a:cubicBezTo>
                    <a:cubicBezTo>
                      <a:pt x="241" y="174"/>
                      <a:pt x="241" y="174"/>
                      <a:pt x="241" y="174"/>
                    </a:cubicBezTo>
                    <a:cubicBezTo>
                      <a:pt x="240" y="175"/>
                      <a:pt x="240" y="175"/>
                      <a:pt x="240" y="175"/>
                    </a:cubicBezTo>
                    <a:cubicBezTo>
                      <a:pt x="228" y="191"/>
                      <a:pt x="228" y="191"/>
                      <a:pt x="228" y="191"/>
                    </a:cubicBezTo>
                    <a:cubicBezTo>
                      <a:pt x="227" y="191"/>
                      <a:pt x="227" y="191"/>
                      <a:pt x="227" y="191"/>
                    </a:cubicBezTo>
                    <a:cubicBezTo>
                      <a:pt x="227" y="192"/>
                      <a:pt x="227" y="192"/>
                      <a:pt x="227" y="192"/>
                    </a:cubicBezTo>
                    <a:cubicBezTo>
                      <a:pt x="226" y="193"/>
                      <a:pt x="226" y="193"/>
                      <a:pt x="226" y="193"/>
                    </a:cubicBezTo>
                    <a:cubicBezTo>
                      <a:pt x="225" y="193"/>
                      <a:pt x="225" y="193"/>
                      <a:pt x="225" y="193"/>
                    </a:cubicBezTo>
                    <a:cubicBezTo>
                      <a:pt x="200" y="196"/>
                      <a:pt x="200" y="196"/>
                      <a:pt x="200" y="196"/>
                    </a:cubicBezTo>
                    <a:cubicBezTo>
                      <a:pt x="200" y="196"/>
                      <a:pt x="200" y="196"/>
                      <a:pt x="200" y="196"/>
                    </a:cubicBezTo>
                    <a:cubicBezTo>
                      <a:pt x="200" y="198"/>
                      <a:pt x="200" y="198"/>
                      <a:pt x="200" y="198"/>
                    </a:cubicBezTo>
                    <a:cubicBezTo>
                      <a:pt x="199" y="196"/>
                      <a:pt x="199" y="196"/>
                      <a:pt x="199" y="196"/>
                    </a:cubicBezTo>
                    <a:cubicBezTo>
                      <a:pt x="199" y="196"/>
                      <a:pt x="199" y="196"/>
                      <a:pt x="199" y="196"/>
                    </a:cubicBezTo>
                    <a:cubicBezTo>
                      <a:pt x="161" y="184"/>
                      <a:pt x="161" y="184"/>
                      <a:pt x="161" y="184"/>
                    </a:cubicBezTo>
                    <a:cubicBezTo>
                      <a:pt x="159" y="183"/>
                      <a:pt x="159" y="183"/>
                      <a:pt x="159" y="183"/>
                    </a:cubicBezTo>
                    <a:lnTo>
                      <a:pt x="142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7"/>
              <p:cNvSpPr/>
              <p:nvPr/>
            </p:nvSpPr>
            <p:spPr bwMode="auto">
              <a:xfrm>
                <a:off x="3064619" y="2437979"/>
                <a:ext cx="271251" cy="576752"/>
              </a:xfrm>
              <a:custGeom>
                <a:avLst/>
                <a:gdLst>
                  <a:gd name="T0" fmla="*/ 2147483647 w 286"/>
                  <a:gd name="T1" fmla="*/ 2147483647 h 625"/>
                  <a:gd name="T2" fmla="*/ 2147483647 w 286"/>
                  <a:gd name="T3" fmla="*/ 2147483647 h 625"/>
                  <a:gd name="T4" fmla="*/ 2147483647 w 286"/>
                  <a:gd name="T5" fmla="*/ 2147483647 h 625"/>
                  <a:gd name="T6" fmla="*/ 2147483647 w 286"/>
                  <a:gd name="T7" fmla="*/ 2147483647 h 625"/>
                  <a:gd name="T8" fmla="*/ 2147483647 w 286"/>
                  <a:gd name="T9" fmla="*/ 2147483647 h 625"/>
                  <a:gd name="T10" fmla="*/ 2147483647 w 286"/>
                  <a:gd name="T11" fmla="*/ 2147483647 h 625"/>
                  <a:gd name="T12" fmla="*/ 2147483647 w 286"/>
                  <a:gd name="T13" fmla="*/ 2147483647 h 625"/>
                  <a:gd name="T14" fmla="*/ 2147483647 w 286"/>
                  <a:gd name="T15" fmla="*/ 2147483647 h 625"/>
                  <a:gd name="T16" fmla="*/ 2147483647 w 286"/>
                  <a:gd name="T17" fmla="*/ 2147483647 h 625"/>
                  <a:gd name="T18" fmla="*/ 2147483647 w 286"/>
                  <a:gd name="T19" fmla="*/ 2147483647 h 625"/>
                  <a:gd name="T20" fmla="*/ 2147483647 w 286"/>
                  <a:gd name="T21" fmla="*/ 2147483647 h 625"/>
                  <a:gd name="T22" fmla="*/ 2147483647 w 286"/>
                  <a:gd name="T23" fmla="*/ 2147483647 h 625"/>
                  <a:gd name="T24" fmla="*/ 2147483647 w 286"/>
                  <a:gd name="T25" fmla="*/ 2147483647 h 625"/>
                  <a:gd name="T26" fmla="*/ 2147483647 w 286"/>
                  <a:gd name="T27" fmla="*/ 2147483647 h 625"/>
                  <a:gd name="T28" fmla="*/ 2147483647 w 286"/>
                  <a:gd name="T29" fmla="*/ 2147483647 h 625"/>
                  <a:gd name="T30" fmla="*/ 2147483647 w 286"/>
                  <a:gd name="T31" fmla="*/ 2147483647 h 625"/>
                  <a:gd name="T32" fmla="*/ 2147483647 w 286"/>
                  <a:gd name="T33" fmla="*/ 2147483647 h 625"/>
                  <a:gd name="T34" fmla="*/ 2147483647 w 286"/>
                  <a:gd name="T35" fmla="*/ 2147483647 h 625"/>
                  <a:gd name="T36" fmla="*/ 2147483647 w 286"/>
                  <a:gd name="T37" fmla="*/ 2147483647 h 625"/>
                  <a:gd name="T38" fmla="*/ 2147483647 w 286"/>
                  <a:gd name="T39" fmla="*/ 2147483647 h 625"/>
                  <a:gd name="T40" fmla="*/ 2147483647 w 286"/>
                  <a:gd name="T41" fmla="*/ 2147483647 h 625"/>
                  <a:gd name="T42" fmla="*/ 2147483647 w 286"/>
                  <a:gd name="T43" fmla="*/ 2147483647 h 625"/>
                  <a:gd name="T44" fmla="*/ 2147483647 w 286"/>
                  <a:gd name="T45" fmla="*/ 2147483647 h 625"/>
                  <a:gd name="T46" fmla="*/ 2147483647 w 286"/>
                  <a:gd name="T47" fmla="*/ 2147483647 h 625"/>
                  <a:gd name="T48" fmla="*/ 2147483647 w 286"/>
                  <a:gd name="T49" fmla="*/ 2147483647 h 625"/>
                  <a:gd name="T50" fmla="*/ 2147483647 w 286"/>
                  <a:gd name="T51" fmla="*/ 2147483647 h 625"/>
                  <a:gd name="T52" fmla="*/ 2147483647 w 286"/>
                  <a:gd name="T53" fmla="*/ 2147483647 h 625"/>
                  <a:gd name="T54" fmla="*/ 2147483647 w 286"/>
                  <a:gd name="T55" fmla="*/ 2147483647 h 625"/>
                  <a:gd name="T56" fmla="*/ 2147483647 w 286"/>
                  <a:gd name="T57" fmla="*/ 2147483647 h 625"/>
                  <a:gd name="T58" fmla="*/ 2147483647 w 286"/>
                  <a:gd name="T59" fmla="*/ 2147483647 h 625"/>
                  <a:gd name="T60" fmla="*/ 2147483647 w 286"/>
                  <a:gd name="T61" fmla="*/ 2147483647 h 625"/>
                  <a:gd name="T62" fmla="*/ 2147483647 w 286"/>
                  <a:gd name="T63" fmla="*/ 2147483647 h 625"/>
                  <a:gd name="T64" fmla="*/ 2147483647 w 286"/>
                  <a:gd name="T65" fmla="*/ 2147483647 h 625"/>
                  <a:gd name="T66" fmla="*/ 2147483647 w 286"/>
                  <a:gd name="T67" fmla="*/ 2147483647 h 625"/>
                  <a:gd name="T68" fmla="*/ 2147483647 w 286"/>
                  <a:gd name="T69" fmla="*/ 2147483647 h 625"/>
                  <a:gd name="T70" fmla="*/ 2147483647 w 286"/>
                  <a:gd name="T71" fmla="*/ 2147483647 h 625"/>
                  <a:gd name="T72" fmla="*/ 2147483647 w 286"/>
                  <a:gd name="T73" fmla="*/ 2147483647 h 625"/>
                  <a:gd name="T74" fmla="*/ 2147483647 w 286"/>
                  <a:gd name="T75" fmla="*/ 2147483647 h 625"/>
                  <a:gd name="T76" fmla="*/ 2147483647 w 286"/>
                  <a:gd name="T77" fmla="*/ 2147483647 h 625"/>
                  <a:gd name="T78" fmla="*/ 2147483647 w 286"/>
                  <a:gd name="T79" fmla="*/ 2147483647 h 625"/>
                  <a:gd name="T80" fmla="*/ 2147483647 w 286"/>
                  <a:gd name="T81" fmla="*/ 2147483647 h 625"/>
                  <a:gd name="T82" fmla="*/ 2147483647 w 286"/>
                  <a:gd name="T83" fmla="*/ 2147483647 h 62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86"/>
                  <a:gd name="T127" fmla="*/ 0 h 625"/>
                  <a:gd name="T128" fmla="*/ 286 w 286"/>
                  <a:gd name="T129" fmla="*/ 625 h 62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86" h="625">
                    <a:moveTo>
                      <a:pt x="266" y="30"/>
                    </a:moveTo>
                    <a:cubicBezTo>
                      <a:pt x="271" y="25"/>
                      <a:pt x="271" y="25"/>
                      <a:pt x="271" y="25"/>
                    </a:cubicBezTo>
                    <a:cubicBezTo>
                      <a:pt x="263" y="8"/>
                      <a:pt x="263" y="8"/>
                      <a:pt x="263" y="8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47" y="14"/>
                      <a:pt x="247" y="14"/>
                      <a:pt x="247" y="14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47" y="15"/>
                      <a:pt x="247" y="15"/>
                      <a:pt x="247" y="15"/>
                    </a:cubicBezTo>
                    <a:cubicBezTo>
                      <a:pt x="234" y="30"/>
                      <a:pt x="234" y="30"/>
                      <a:pt x="234" y="30"/>
                    </a:cubicBezTo>
                    <a:cubicBezTo>
                      <a:pt x="234" y="30"/>
                      <a:pt x="234" y="30"/>
                      <a:pt x="234" y="30"/>
                    </a:cubicBezTo>
                    <a:cubicBezTo>
                      <a:pt x="233" y="31"/>
                      <a:pt x="233" y="31"/>
                      <a:pt x="233" y="31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05" y="39"/>
                      <a:pt x="205" y="39"/>
                      <a:pt x="205" y="39"/>
                    </a:cubicBezTo>
                    <a:cubicBezTo>
                      <a:pt x="203" y="39"/>
                      <a:pt x="203" y="39"/>
                      <a:pt x="203" y="39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65" y="39"/>
                      <a:pt x="165" y="39"/>
                      <a:pt x="165" y="39"/>
                    </a:cubicBezTo>
                    <a:cubicBezTo>
                      <a:pt x="162" y="50"/>
                      <a:pt x="162" y="50"/>
                      <a:pt x="162" y="50"/>
                    </a:cubicBezTo>
                    <a:cubicBezTo>
                      <a:pt x="162" y="50"/>
                      <a:pt x="162" y="50"/>
                      <a:pt x="162" y="50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49" y="60"/>
                      <a:pt x="149" y="60"/>
                      <a:pt x="149" y="60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5" y="61"/>
                      <a:pt x="145" y="61"/>
                      <a:pt x="145" y="61"/>
                    </a:cubicBezTo>
                    <a:cubicBezTo>
                      <a:pt x="124" y="59"/>
                      <a:pt x="124" y="59"/>
                      <a:pt x="124" y="59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0" y="98"/>
                      <a:pt x="110" y="98"/>
                      <a:pt x="110" y="98"/>
                    </a:cubicBezTo>
                    <a:cubicBezTo>
                      <a:pt x="110" y="98"/>
                      <a:pt x="110" y="98"/>
                      <a:pt x="110" y="98"/>
                    </a:cubicBezTo>
                    <a:cubicBezTo>
                      <a:pt x="110" y="99"/>
                      <a:pt x="110" y="99"/>
                      <a:pt x="110" y="99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89" y="119"/>
                      <a:pt x="89" y="119"/>
                      <a:pt x="89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20"/>
                      <a:pt x="87" y="120"/>
                      <a:pt x="87" y="120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52" y="139"/>
                      <a:pt x="52" y="139"/>
                      <a:pt x="52" y="139"/>
                    </a:cubicBezTo>
                    <a:cubicBezTo>
                      <a:pt x="55" y="157"/>
                      <a:pt x="55" y="157"/>
                      <a:pt x="55" y="157"/>
                    </a:cubicBezTo>
                    <a:cubicBezTo>
                      <a:pt x="55" y="161"/>
                      <a:pt x="55" y="161"/>
                      <a:pt x="55" y="161"/>
                    </a:cubicBezTo>
                    <a:cubicBezTo>
                      <a:pt x="52" y="162"/>
                      <a:pt x="52" y="162"/>
                      <a:pt x="52" y="162"/>
                    </a:cubicBezTo>
                    <a:cubicBezTo>
                      <a:pt x="36" y="177"/>
                      <a:pt x="36" y="177"/>
                      <a:pt x="36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34" y="201"/>
                      <a:pt x="34" y="201"/>
                      <a:pt x="34" y="201"/>
                    </a:cubicBezTo>
                    <a:cubicBezTo>
                      <a:pt x="34" y="202"/>
                      <a:pt x="34" y="202"/>
                      <a:pt x="34" y="202"/>
                    </a:cubicBezTo>
                    <a:cubicBezTo>
                      <a:pt x="34" y="204"/>
                      <a:pt x="34" y="204"/>
                      <a:pt x="34" y="204"/>
                    </a:cubicBezTo>
                    <a:cubicBezTo>
                      <a:pt x="34" y="224"/>
                      <a:pt x="34" y="224"/>
                      <a:pt x="34" y="224"/>
                    </a:cubicBezTo>
                    <a:cubicBezTo>
                      <a:pt x="34" y="224"/>
                      <a:pt x="34" y="224"/>
                      <a:pt x="34" y="224"/>
                    </a:cubicBezTo>
                    <a:cubicBezTo>
                      <a:pt x="34" y="225"/>
                      <a:pt x="34" y="225"/>
                      <a:pt x="34" y="225"/>
                    </a:cubicBezTo>
                    <a:cubicBezTo>
                      <a:pt x="23" y="242"/>
                      <a:pt x="23" y="242"/>
                      <a:pt x="23" y="242"/>
                    </a:cubicBezTo>
                    <a:cubicBezTo>
                      <a:pt x="23" y="243"/>
                      <a:pt x="23" y="243"/>
                      <a:pt x="23" y="243"/>
                    </a:cubicBezTo>
                    <a:cubicBezTo>
                      <a:pt x="7" y="261"/>
                      <a:pt x="7" y="261"/>
                      <a:pt x="7" y="261"/>
                    </a:cubicBezTo>
                    <a:cubicBezTo>
                      <a:pt x="9" y="282"/>
                      <a:pt x="9" y="282"/>
                      <a:pt x="9" y="282"/>
                    </a:cubicBezTo>
                    <a:cubicBezTo>
                      <a:pt x="23" y="294"/>
                      <a:pt x="23" y="294"/>
                      <a:pt x="23" y="294"/>
                    </a:cubicBezTo>
                    <a:cubicBezTo>
                      <a:pt x="23" y="295"/>
                      <a:pt x="23" y="295"/>
                      <a:pt x="23" y="295"/>
                    </a:cubicBezTo>
                    <a:cubicBezTo>
                      <a:pt x="23" y="295"/>
                      <a:pt x="23" y="295"/>
                      <a:pt x="23" y="295"/>
                    </a:cubicBezTo>
                    <a:cubicBezTo>
                      <a:pt x="29" y="306"/>
                      <a:pt x="32" y="314"/>
                      <a:pt x="32" y="322"/>
                    </a:cubicBezTo>
                    <a:cubicBezTo>
                      <a:pt x="32" y="345"/>
                      <a:pt x="32" y="345"/>
                      <a:pt x="32" y="345"/>
                    </a:cubicBezTo>
                    <a:cubicBezTo>
                      <a:pt x="31" y="345"/>
                      <a:pt x="31" y="345"/>
                      <a:pt x="31" y="345"/>
                    </a:cubicBezTo>
                    <a:cubicBezTo>
                      <a:pt x="30" y="346"/>
                      <a:pt x="30" y="346"/>
                      <a:pt x="30" y="346"/>
                    </a:cubicBezTo>
                    <a:cubicBezTo>
                      <a:pt x="9" y="362"/>
                      <a:pt x="9" y="362"/>
                      <a:pt x="9" y="362"/>
                    </a:cubicBezTo>
                    <a:cubicBezTo>
                      <a:pt x="7" y="393"/>
                      <a:pt x="7" y="393"/>
                      <a:pt x="7" y="393"/>
                    </a:cubicBezTo>
                    <a:cubicBezTo>
                      <a:pt x="9" y="425"/>
                      <a:pt x="9" y="425"/>
                      <a:pt x="9" y="425"/>
                    </a:cubicBezTo>
                    <a:cubicBezTo>
                      <a:pt x="9" y="436"/>
                      <a:pt x="13" y="456"/>
                      <a:pt x="24" y="485"/>
                    </a:cubicBezTo>
                    <a:cubicBezTo>
                      <a:pt x="24" y="486"/>
                      <a:pt x="24" y="486"/>
                      <a:pt x="24" y="486"/>
                    </a:cubicBezTo>
                    <a:cubicBezTo>
                      <a:pt x="24" y="488"/>
                      <a:pt x="24" y="488"/>
                      <a:pt x="24" y="488"/>
                    </a:cubicBezTo>
                    <a:cubicBezTo>
                      <a:pt x="0" y="596"/>
                      <a:pt x="0" y="596"/>
                      <a:pt x="0" y="596"/>
                    </a:cubicBezTo>
                    <a:cubicBezTo>
                      <a:pt x="3" y="617"/>
                      <a:pt x="3" y="617"/>
                      <a:pt x="3" y="617"/>
                    </a:cubicBezTo>
                    <a:cubicBezTo>
                      <a:pt x="18" y="625"/>
                      <a:pt x="18" y="625"/>
                      <a:pt x="18" y="625"/>
                    </a:cubicBezTo>
                    <a:cubicBezTo>
                      <a:pt x="44" y="599"/>
                      <a:pt x="44" y="599"/>
                      <a:pt x="44" y="599"/>
                    </a:cubicBezTo>
                    <a:cubicBezTo>
                      <a:pt x="44" y="599"/>
                      <a:pt x="44" y="599"/>
                      <a:pt x="44" y="599"/>
                    </a:cubicBezTo>
                    <a:cubicBezTo>
                      <a:pt x="45" y="599"/>
                      <a:pt x="45" y="599"/>
                      <a:pt x="45" y="599"/>
                    </a:cubicBezTo>
                    <a:cubicBezTo>
                      <a:pt x="126" y="568"/>
                      <a:pt x="126" y="568"/>
                      <a:pt x="126" y="568"/>
                    </a:cubicBezTo>
                    <a:cubicBezTo>
                      <a:pt x="147" y="549"/>
                      <a:pt x="147" y="549"/>
                      <a:pt x="147" y="549"/>
                    </a:cubicBezTo>
                    <a:cubicBezTo>
                      <a:pt x="149" y="547"/>
                      <a:pt x="149" y="547"/>
                      <a:pt x="149" y="547"/>
                    </a:cubicBezTo>
                    <a:cubicBezTo>
                      <a:pt x="150" y="548"/>
                      <a:pt x="150" y="548"/>
                      <a:pt x="150" y="548"/>
                    </a:cubicBezTo>
                    <a:cubicBezTo>
                      <a:pt x="152" y="548"/>
                      <a:pt x="152" y="548"/>
                      <a:pt x="152" y="548"/>
                    </a:cubicBezTo>
                    <a:cubicBezTo>
                      <a:pt x="199" y="552"/>
                      <a:pt x="199" y="552"/>
                      <a:pt x="199" y="552"/>
                    </a:cubicBezTo>
                    <a:cubicBezTo>
                      <a:pt x="205" y="552"/>
                      <a:pt x="219" y="547"/>
                      <a:pt x="239" y="538"/>
                    </a:cubicBezTo>
                    <a:cubicBezTo>
                      <a:pt x="239" y="516"/>
                      <a:pt x="239" y="516"/>
                      <a:pt x="239" y="516"/>
                    </a:cubicBezTo>
                    <a:cubicBezTo>
                      <a:pt x="240" y="515"/>
                      <a:pt x="240" y="515"/>
                      <a:pt x="240" y="515"/>
                    </a:cubicBezTo>
                    <a:cubicBezTo>
                      <a:pt x="241" y="515"/>
                      <a:pt x="241" y="515"/>
                      <a:pt x="241" y="515"/>
                    </a:cubicBezTo>
                    <a:cubicBezTo>
                      <a:pt x="254" y="503"/>
                      <a:pt x="254" y="503"/>
                      <a:pt x="254" y="503"/>
                    </a:cubicBezTo>
                    <a:cubicBezTo>
                      <a:pt x="251" y="490"/>
                      <a:pt x="251" y="490"/>
                      <a:pt x="251" y="490"/>
                    </a:cubicBezTo>
                    <a:cubicBezTo>
                      <a:pt x="251" y="488"/>
                      <a:pt x="251" y="488"/>
                      <a:pt x="251" y="488"/>
                    </a:cubicBezTo>
                    <a:cubicBezTo>
                      <a:pt x="251" y="487"/>
                      <a:pt x="251" y="487"/>
                      <a:pt x="251" y="487"/>
                    </a:cubicBezTo>
                    <a:cubicBezTo>
                      <a:pt x="251" y="485"/>
                      <a:pt x="251" y="485"/>
                      <a:pt x="251" y="485"/>
                    </a:cubicBezTo>
                    <a:cubicBezTo>
                      <a:pt x="252" y="484"/>
                      <a:pt x="252" y="484"/>
                      <a:pt x="252" y="484"/>
                    </a:cubicBezTo>
                    <a:cubicBezTo>
                      <a:pt x="256" y="480"/>
                      <a:pt x="256" y="476"/>
                      <a:pt x="253" y="473"/>
                    </a:cubicBezTo>
                    <a:cubicBezTo>
                      <a:pt x="250" y="466"/>
                      <a:pt x="251" y="458"/>
                      <a:pt x="256" y="448"/>
                    </a:cubicBezTo>
                    <a:cubicBezTo>
                      <a:pt x="261" y="441"/>
                      <a:pt x="261" y="441"/>
                      <a:pt x="261" y="441"/>
                    </a:cubicBezTo>
                    <a:cubicBezTo>
                      <a:pt x="261" y="441"/>
                      <a:pt x="261" y="441"/>
                      <a:pt x="261" y="441"/>
                    </a:cubicBezTo>
                    <a:cubicBezTo>
                      <a:pt x="260" y="426"/>
                      <a:pt x="260" y="426"/>
                      <a:pt x="260" y="426"/>
                    </a:cubicBezTo>
                    <a:cubicBezTo>
                      <a:pt x="244" y="407"/>
                      <a:pt x="244" y="407"/>
                      <a:pt x="244" y="407"/>
                    </a:cubicBezTo>
                    <a:cubicBezTo>
                      <a:pt x="237" y="402"/>
                      <a:pt x="236" y="395"/>
                      <a:pt x="240" y="387"/>
                    </a:cubicBezTo>
                    <a:cubicBezTo>
                      <a:pt x="242" y="381"/>
                      <a:pt x="245" y="374"/>
                      <a:pt x="251" y="369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55" y="351"/>
                      <a:pt x="255" y="351"/>
                      <a:pt x="255" y="351"/>
                    </a:cubicBezTo>
                    <a:cubicBezTo>
                      <a:pt x="266" y="326"/>
                      <a:pt x="266" y="326"/>
                      <a:pt x="266" y="326"/>
                    </a:cubicBezTo>
                    <a:cubicBezTo>
                      <a:pt x="270" y="314"/>
                      <a:pt x="270" y="314"/>
                      <a:pt x="270" y="314"/>
                    </a:cubicBezTo>
                    <a:cubicBezTo>
                      <a:pt x="286" y="283"/>
                      <a:pt x="286" y="283"/>
                      <a:pt x="286" y="283"/>
                    </a:cubicBezTo>
                    <a:cubicBezTo>
                      <a:pt x="275" y="263"/>
                      <a:pt x="275" y="263"/>
                      <a:pt x="275" y="263"/>
                    </a:cubicBezTo>
                    <a:cubicBezTo>
                      <a:pt x="242" y="243"/>
                      <a:pt x="242" y="243"/>
                      <a:pt x="242" y="243"/>
                    </a:cubicBezTo>
                    <a:cubicBezTo>
                      <a:pt x="240" y="243"/>
                      <a:pt x="240" y="243"/>
                      <a:pt x="240" y="243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234" y="224"/>
                      <a:pt x="234" y="224"/>
                      <a:pt x="234" y="224"/>
                    </a:cubicBezTo>
                    <a:cubicBezTo>
                      <a:pt x="234" y="223"/>
                      <a:pt x="234" y="223"/>
                      <a:pt x="234" y="223"/>
                    </a:cubicBezTo>
                    <a:cubicBezTo>
                      <a:pt x="234" y="220"/>
                      <a:pt x="234" y="220"/>
                      <a:pt x="234" y="220"/>
                    </a:cubicBezTo>
                    <a:cubicBezTo>
                      <a:pt x="237" y="192"/>
                      <a:pt x="237" y="192"/>
                      <a:pt x="237" y="192"/>
                    </a:cubicBezTo>
                    <a:cubicBezTo>
                      <a:pt x="237" y="192"/>
                      <a:pt x="237" y="192"/>
                      <a:pt x="237" y="192"/>
                    </a:cubicBezTo>
                    <a:cubicBezTo>
                      <a:pt x="237" y="191"/>
                      <a:pt x="237" y="191"/>
                      <a:pt x="237" y="191"/>
                    </a:cubicBezTo>
                    <a:cubicBezTo>
                      <a:pt x="244" y="170"/>
                      <a:pt x="244" y="170"/>
                      <a:pt x="244" y="170"/>
                    </a:cubicBezTo>
                    <a:cubicBezTo>
                      <a:pt x="243" y="162"/>
                      <a:pt x="244" y="157"/>
                      <a:pt x="247" y="153"/>
                    </a:cubicBezTo>
                    <a:cubicBezTo>
                      <a:pt x="250" y="151"/>
                      <a:pt x="253" y="149"/>
                      <a:pt x="256" y="149"/>
                    </a:cubicBezTo>
                    <a:cubicBezTo>
                      <a:pt x="276" y="145"/>
                      <a:pt x="276" y="145"/>
                      <a:pt x="276" y="145"/>
                    </a:cubicBezTo>
                    <a:cubicBezTo>
                      <a:pt x="281" y="134"/>
                      <a:pt x="281" y="134"/>
                      <a:pt x="281" y="134"/>
                    </a:cubicBezTo>
                    <a:cubicBezTo>
                      <a:pt x="286" y="99"/>
                      <a:pt x="286" y="99"/>
                      <a:pt x="286" y="99"/>
                    </a:cubicBezTo>
                    <a:cubicBezTo>
                      <a:pt x="282" y="86"/>
                      <a:pt x="282" y="86"/>
                      <a:pt x="282" y="86"/>
                    </a:cubicBezTo>
                    <a:cubicBezTo>
                      <a:pt x="264" y="82"/>
                      <a:pt x="264" y="82"/>
                      <a:pt x="264" y="82"/>
                    </a:cubicBezTo>
                    <a:cubicBezTo>
                      <a:pt x="263" y="82"/>
                      <a:pt x="263" y="82"/>
                      <a:pt x="263" y="82"/>
                    </a:cubicBezTo>
                    <a:cubicBezTo>
                      <a:pt x="263" y="82"/>
                      <a:pt x="263" y="82"/>
                      <a:pt x="263" y="82"/>
                    </a:cubicBezTo>
                    <a:cubicBezTo>
                      <a:pt x="242" y="72"/>
                      <a:pt x="242" y="72"/>
                      <a:pt x="242" y="72"/>
                    </a:cubicBezTo>
                    <a:cubicBezTo>
                      <a:pt x="241" y="71"/>
                      <a:pt x="241" y="71"/>
                      <a:pt x="241" y="71"/>
                    </a:cubicBezTo>
                    <a:cubicBezTo>
                      <a:pt x="241" y="68"/>
                      <a:pt x="241" y="68"/>
                      <a:pt x="241" y="68"/>
                    </a:cubicBezTo>
                    <a:cubicBezTo>
                      <a:pt x="240" y="67"/>
                      <a:pt x="240" y="67"/>
                      <a:pt x="240" y="6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39" y="40"/>
                      <a:pt x="239" y="40"/>
                      <a:pt x="239" y="40"/>
                    </a:cubicBezTo>
                    <a:cubicBezTo>
                      <a:pt x="239" y="37"/>
                      <a:pt x="239" y="37"/>
                      <a:pt x="239" y="37"/>
                    </a:cubicBezTo>
                    <a:lnTo>
                      <a:pt x="26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18"/>
              <p:cNvSpPr/>
              <p:nvPr/>
            </p:nvSpPr>
            <p:spPr bwMode="auto">
              <a:xfrm>
                <a:off x="2995658" y="3420096"/>
                <a:ext cx="432162" cy="488824"/>
              </a:xfrm>
              <a:custGeom>
                <a:avLst/>
                <a:gdLst>
                  <a:gd name="T0" fmla="*/ 2147483647 w 457"/>
                  <a:gd name="T1" fmla="*/ 2147483647 h 529"/>
                  <a:gd name="T2" fmla="*/ 2147483647 w 457"/>
                  <a:gd name="T3" fmla="*/ 2147483647 h 529"/>
                  <a:gd name="T4" fmla="*/ 2147483647 w 457"/>
                  <a:gd name="T5" fmla="*/ 2147483647 h 529"/>
                  <a:gd name="T6" fmla="*/ 2147483647 w 457"/>
                  <a:gd name="T7" fmla="*/ 2147483647 h 529"/>
                  <a:gd name="T8" fmla="*/ 2147483647 w 457"/>
                  <a:gd name="T9" fmla="*/ 2147483647 h 529"/>
                  <a:gd name="T10" fmla="*/ 2147483647 w 457"/>
                  <a:gd name="T11" fmla="*/ 2147483647 h 529"/>
                  <a:gd name="T12" fmla="*/ 2147483647 w 457"/>
                  <a:gd name="T13" fmla="*/ 2147483647 h 529"/>
                  <a:gd name="T14" fmla="*/ 2147483647 w 457"/>
                  <a:gd name="T15" fmla="*/ 2147483647 h 529"/>
                  <a:gd name="T16" fmla="*/ 2147483647 w 457"/>
                  <a:gd name="T17" fmla="*/ 2147483647 h 529"/>
                  <a:gd name="T18" fmla="*/ 2147483647 w 457"/>
                  <a:gd name="T19" fmla="*/ 2147483647 h 529"/>
                  <a:gd name="T20" fmla="*/ 2147483647 w 457"/>
                  <a:gd name="T21" fmla="*/ 2147483647 h 529"/>
                  <a:gd name="T22" fmla="*/ 2147483647 w 457"/>
                  <a:gd name="T23" fmla="*/ 2147483647 h 529"/>
                  <a:gd name="T24" fmla="*/ 2147483647 w 457"/>
                  <a:gd name="T25" fmla="*/ 2147483647 h 529"/>
                  <a:gd name="T26" fmla="*/ 2147483647 w 457"/>
                  <a:gd name="T27" fmla="*/ 2147483647 h 529"/>
                  <a:gd name="T28" fmla="*/ 2147483647 w 457"/>
                  <a:gd name="T29" fmla="*/ 2147483647 h 529"/>
                  <a:gd name="T30" fmla="*/ 2147483647 w 457"/>
                  <a:gd name="T31" fmla="*/ 2147483647 h 529"/>
                  <a:gd name="T32" fmla="*/ 2147483647 w 457"/>
                  <a:gd name="T33" fmla="*/ 2147483647 h 529"/>
                  <a:gd name="T34" fmla="*/ 2147483647 w 457"/>
                  <a:gd name="T35" fmla="*/ 2147483647 h 529"/>
                  <a:gd name="T36" fmla="*/ 2147483647 w 457"/>
                  <a:gd name="T37" fmla="*/ 2147483647 h 529"/>
                  <a:gd name="T38" fmla="*/ 2147483647 w 457"/>
                  <a:gd name="T39" fmla="*/ 2147483647 h 529"/>
                  <a:gd name="T40" fmla="*/ 2147483647 w 457"/>
                  <a:gd name="T41" fmla="*/ 2147483647 h 529"/>
                  <a:gd name="T42" fmla="*/ 2147483647 w 457"/>
                  <a:gd name="T43" fmla="*/ 2147483647 h 529"/>
                  <a:gd name="T44" fmla="*/ 2147483647 w 457"/>
                  <a:gd name="T45" fmla="*/ 2147483647 h 529"/>
                  <a:gd name="T46" fmla="*/ 2147483647 w 457"/>
                  <a:gd name="T47" fmla="*/ 2147483647 h 529"/>
                  <a:gd name="T48" fmla="*/ 2147483647 w 457"/>
                  <a:gd name="T49" fmla="*/ 2147483647 h 529"/>
                  <a:gd name="T50" fmla="*/ 2147483647 w 457"/>
                  <a:gd name="T51" fmla="*/ 2147483647 h 529"/>
                  <a:gd name="T52" fmla="*/ 2147483647 w 457"/>
                  <a:gd name="T53" fmla="*/ 2147483647 h 529"/>
                  <a:gd name="T54" fmla="*/ 2147483647 w 457"/>
                  <a:gd name="T55" fmla="*/ 2147483647 h 529"/>
                  <a:gd name="T56" fmla="*/ 2147483647 w 457"/>
                  <a:gd name="T57" fmla="*/ 2147483647 h 529"/>
                  <a:gd name="T58" fmla="*/ 2147483647 w 457"/>
                  <a:gd name="T59" fmla="*/ 2147483647 h 529"/>
                  <a:gd name="T60" fmla="*/ 2147483647 w 457"/>
                  <a:gd name="T61" fmla="*/ 2147483647 h 529"/>
                  <a:gd name="T62" fmla="*/ 2147483647 w 457"/>
                  <a:gd name="T63" fmla="*/ 2147483647 h 529"/>
                  <a:gd name="T64" fmla="*/ 2147483647 w 457"/>
                  <a:gd name="T65" fmla="*/ 2147483647 h 529"/>
                  <a:gd name="T66" fmla="*/ 2147483647 w 457"/>
                  <a:gd name="T67" fmla="*/ 2147483647 h 529"/>
                  <a:gd name="T68" fmla="*/ 2147483647 w 457"/>
                  <a:gd name="T69" fmla="*/ 2147483647 h 529"/>
                  <a:gd name="T70" fmla="*/ 2147483647 w 457"/>
                  <a:gd name="T71" fmla="*/ 2147483647 h 529"/>
                  <a:gd name="T72" fmla="*/ 2147483647 w 457"/>
                  <a:gd name="T73" fmla="*/ 2147483647 h 529"/>
                  <a:gd name="T74" fmla="*/ 2147483647 w 457"/>
                  <a:gd name="T75" fmla="*/ 2147483647 h 529"/>
                  <a:gd name="T76" fmla="*/ 2147483647 w 457"/>
                  <a:gd name="T77" fmla="*/ 2147483647 h 529"/>
                  <a:gd name="T78" fmla="*/ 2147483647 w 457"/>
                  <a:gd name="T79" fmla="*/ 2147483647 h 529"/>
                  <a:gd name="T80" fmla="*/ 2147483647 w 457"/>
                  <a:gd name="T81" fmla="*/ 2147483647 h 529"/>
                  <a:gd name="T82" fmla="*/ 2147483647 w 457"/>
                  <a:gd name="T83" fmla="*/ 2147483647 h 529"/>
                  <a:gd name="T84" fmla="*/ 2147483647 w 457"/>
                  <a:gd name="T85" fmla="*/ 2147483647 h 529"/>
                  <a:gd name="T86" fmla="*/ 2147483647 w 457"/>
                  <a:gd name="T87" fmla="*/ 2147483647 h 529"/>
                  <a:gd name="T88" fmla="*/ 2147483647 w 457"/>
                  <a:gd name="T89" fmla="*/ 2147483647 h 529"/>
                  <a:gd name="T90" fmla="*/ 2147483647 w 457"/>
                  <a:gd name="T91" fmla="*/ 2147483647 h 529"/>
                  <a:gd name="T92" fmla="*/ 2147483647 w 457"/>
                  <a:gd name="T93" fmla="*/ 2147483647 h 529"/>
                  <a:gd name="T94" fmla="*/ 2147483647 w 457"/>
                  <a:gd name="T95" fmla="*/ 2147483647 h 529"/>
                  <a:gd name="T96" fmla="*/ 2147483647 w 457"/>
                  <a:gd name="T97" fmla="*/ 2147483647 h 529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57"/>
                  <a:gd name="T148" fmla="*/ 0 h 529"/>
                  <a:gd name="T149" fmla="*/ 457 w 457"/>
                  <a:gd name="T150" fmla="*/ 529 h 529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57" h="529">
                    <a:moveTo>
                      <a:pt x="395" y="90"/>
                    </a:moveTo>
                    <a:cubicBezTo>
                      <a:pt x="396" y="89"/>
                      <a:pt x="396" y="89"/>
                      <a:pt x="396" y="89"/>
                    </a:cubicBezTo>
                    <a:cubicBezTo>
                      <a:pt x="394" y="89"/>
                      <a:pt x="394" y="89"/>
                      <a:pt x="394" y="89"/>
                    </a:cubicBezTo>
                    <a:cubicBezTo>
                      <a:pt x="394" y="87"/>
                      <a:pt x="394" y="87"/>
                      <a:pt x="394" y="87"/>
                    </a:cubicBezTo>
                    <a:cubicBezTo>
                      <a:pt x="386" y="71"/>
                      <a:pt x="386" y="71"/>
                      <a:pt x="386" y="71"/>
                    </a:cubicBezTo>
                    <a:cubicBezTo>
                      <a:pt x="385" y="70"/>
                      <a:pt x="385" y="70"/>
                      <a:pt x="385" y="70"/>
                    </a:cubicBezTo>
                    <a:cubicBezTo>
                      <a:pt x="385" y="68"/>
                      <a:pt x="385" y="68"/>
                      <a:pt x="385" y="68"/>
                    </a:cubicBezTo>
                    <a:cubicBezTo>
                      <a:pt x="387" y="43"/>
                      <a:pt x="387" y="43"/>
                      <a:pt x="387" y="43"/>
                    </a:cubicBezTo>
                    <a:cubicBezTo>
                      <a:pt x="387" y="40"/>
                      <a:pt x="384" y="37"/>
                      <a:pt x="377" y="32"/>
                    </a:cubicBezTo>
                    <a:cubicBezTo>
                      <a:pt x="371" y="32"/>
                      <a:pt x="371" y="32"/>
                      <a:pt x="371" y="32"/>
                    </a:cubicBezTo>
                    <a:cubicBezTo>
                      <a:pt x="361" y="45"/>
                      <a:pt x="361" y="45"/>
                      <a:pt x="361" y="45"/>
                    </a:cubicBezTo>
                    <a:cubicBezTo>
                      <a:pt x="359" y="45"/>
                      <a:pt x="359" y="45"/>
                      <a:pt x="359" y="45"/>
                    </a:cubicBezTo>
                    <a:cubicBezTo>
                      <a:pt x="359" y="45"/>
                      <a:pt x="359" y="45"/>
                      <a:pt x="359" y="45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29" y="40"/>
                      <a:pt x="329" y="40"/>
                      <a:pt x="329" y="40"/>
                    </a:cubicBezTo>
                    <a:cubicBezTo>
                      <a:pt x="329" y="38"/>
                      <a:pt x="329" y="38"/>
                      <a:pt x="329" y="38"/>
                    </a:cubicBezTo>
                    <a:cubicBezTo>
                      <a:pt x="331" y="29"/>
                      <a:pt x="331" y="29"/>
                      <a:pt x="331" y="29"/>
                    </a:cubicBezTo>
                    <a:cubicBezTo>
                      <a:pt x="329" y="19"/>
                      <a:pt x="329" y="19"/>
                      <a:pt x="329" y="19"/>
                    </a:cubicBezTo>
                    <a:cubicBezTo>
                      <a:pt x="326" y="18"/>
                      <a:pt x="326" y="18"/>
                      <a:pt x="326" y="18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0" y="26"/>
                      <a:pt x="320" y="26"/>
                      <a:pt x="320" y="26"/>
                    </a:cubicBezTo>
                    <a:cubicBezTo>
                      <a:pt x="320" y="27"/>
                      <a:pt x="320" y="27"/>
                      <a:pt x="320" y="27"/>
                    </a:cubicBezTo>
                    <a:cubicBezTo>
                      <a:pt x="288" y="56"/>
                      <a:pt x="288" y="56"/>
                      <a:pt x="288" y="56"/>
                    </a:cubicBezTo>
                    <a:cubicBezTo>
                      <a:pt x="287" y="58"/>
                      <a:pt x="287" y="58"/>
                      <a:pt x="287" y="58"/>
                    </a:cubicBezTo>
                    <a:cubicBezTo>
                      <a:pt x="286" y="58"/>
                      <a:pt x="286" y="58"/>
                      <a:pt x="286" y="58"/>
                    </a:cubicBezTo>
                    <a:cubicBezTo>
                      <a:pt x="283" y="58"/>
                      <a:pt x="283" y="58"/>
                      <a:pt x="283" y="58"/>
                    </a:cubicBezTo>
                    <a:cubicBezTo>
                      <a:pt x="281" y="58"/>
                      <a:pt x="281" y="58"/>
                      <a:pt x="281" y="58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1" y="52"/>
                      <a:pt x="271" y="52"/>
                      <a:pt x="271" y="52"/>
                    </a:cubicBezTo>
                    <a:cubicBezTo>
                      <a:pt x="260" y="43"/>
                      <a:pt x="260" y="43"/>
                      <a:pt x="260" y="43"/>
                    </a:cubicBezTo>
                    <a:cubicBezTo>
                      <a:pt x="243" y="37"/>
                      <a:pt x="243" y="37"/>
                      <a:pt x="243" y="37"/>
                    </a:cubicBezTo>
                    <a:cubicBezTo>
                      <a:pt x="243" y="37"/>
                      <a:pt x="243" y="37"/>
                      <a:pt x="243" y="37"/>
                    </a:cubicBezTo>
                    <a:cubicBezTo>
                      <a:pt x="242" y="36"/>
                      <a:pt x="242" y="36"/>
                      <a:pt x="242" y="36"/>
                    </a:cubicBezTo>
                    <a:cubicBezTo>
                      <a:pt x="232" y="28"/>
                      <a:pt x="232" y="28"/>
                      <a:pt x="232" y="28"/>
                    </a:cubicBezTo>
                    <a:cubicBezTo>
                      <a:pt x="197" y="21"/>
                      <a:pt x="197" y="21"/>
                      <a:pt x="197" y="21"/>
                    </a:cubicBezTo>
                    <a:cubicBezTo>
                      <a:pt x="197" y="21"/>
                      <a:pt x="197" y="21"/>
                      <a:pt x="197" y="21"/>
                    </a:cubicBezTo>
                    <a:cubicBezTo>
                      <a:pt x="196" y="21"/>
                      <a:pt x="196" y="21"/>
                      <a:pt x="196" y="21"/>
                    </a:cubicBezTo>
                    <a:cubicBezTo>
                      <a:pt x="173" y="9"/>
                      <a:pt x="173" y="9"/>
                      <a:pt x="173" y="9"/>
                    </a:cubicBezTo>
                    <a:cubicBezTo>
                      <a:pt x="173" y="10"/>
                      <a:pt x="173" y="10"/>
                      <a:pt x="173" y="10"/>
                    </a:cubicBezTo>
                    <a:cubicBezTo>
                      <a:pt x="155" y="2"/>
                      <a:pt x="155" y="2"/>
                      <a:pt x="155" y="2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30" y="40"/>
                      <a:pt x="130" y="40"/>
                      <a:pt x="130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91" y="42"/>
                      <a:pt x="91" y="42"/>
                      <a:pt x="91" y="42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90" y="42"/>
                      <a:pt x="90" y="42"/>
                      <a:pt x="90" y="42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6" y="163"/>
                      <a:pt x="26" y="163"/>
                      <a:pt x="26" y="163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4" y="195"/>
                      <a:pt x="34" y="196"/>
                      <a:pt x="33" y="197"/>
                    </a:cubicBezTo>
                    <a:cubicBezTo>
                      <a:pt x="30" y="198"/>
                      <a:pt x="30" y="198"/>
                      <a:pt x="30" y="198"/>
                    </a:cubicBezTo>
                    <a:cubicBezTo>
                      <a:pt x="25" y="201"/>
                      <a:pt x="23" y="209"/>
                      <a:pt x="24" y="219"/>
                    </a:cubicBezTo>
                    <a:cubicBezTo>
                      <a:pt x="34" y="262"/>
                      <a:pt x="34" y="262"/>
                      <a:pt x="34" y="262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12" y="275"/>
                      <a:pt x="3" y="284"/>
                      <a:pt x="2" y="288"/>
                    </a:cubicBezTo>
                    <a:cubicBezTo>
                      <a:pt x="0" y="303"/>
                      <a:pt x="0" y="303"/>
                      <a:pt x="0" y="303"/>
                    </a:cubicBezTo>
                    <a:cubicBezTo>
                      <a:pt x="18" y="295"/>
                      <a:pt x="18" y="295"/>
                      <a:pt x="18" y="295"/>
                    </a:cubicBezTo>
                    <a:cubicBezTo>
                      <a:pt x="19" y="294"/>
                      <a:pt x="19" y="294"/>
                      <a:pt x="19" y="294"/>
                    </a:cubicBezTo>
                    <a:cubicBezTo>
                      <a:pt x="20" y="294"/>
                      <a:pt x="20" y="294"/>
                      <a:pt x="20" y="294"/>
                    </a:cubicBezTo>
                    <a:cubicBezTo>
                      <a:pt x="32" y="294"/>
                      <a:pt x="40" y="298"/>
                      <a:pt x="41" y="309"/>
                    </a:cubicBezTo>
                    <a:cubicBezTo>
                      <a:pt x="44" y="332"/>
                      <a:pt x="44" y="332"/>
                      <a:pt x="44" y="332"/>
                    </a:cubicBezTo>
                    <a:cubicBezTo>
                      <a:pt x="43" y="335"/>
                      <a:pt x="43" y="335"/>
                      <a:pt x="43" y="335"/>
                    </a:cubicBezTo>
                    <a:cubicBezTo>
                      <a:pt x="41" y="337"/>
                      <a:pt x="41" y="337"/>
                      <a:pt x="41" y="337"/>
                    </a:cubicBezTo>
                    <a:cubicBezTo>
                      <a:pt x="38" y="341"/>
                      <a:pt x="35" y="344"/>
                      <a:pt x="35" y="348"/>
                    </a:cubicBezTo>
                    <a:cubicBezTo>
                      <a:pt x="32" y="372"/>
                      <a:pt x="32" y="372"/>
                      <a:pt x="32" y="372"/>
                    </a:cubicBezTo>
                    <a:cubicBezTo>
                      <a:pt x="33" y="381"/>
                      <a:pt x="37" y="387"/>
                      <a:pt x="41" y="390"/>
                    </a:cubicBezTo>
                    <a:cubicBezTo>
                      <a:pt x="63" y="417"/>
                      <a:pt x="63" y="417"/>
                      <a:pt x="63" y="417"/>
                    </a:cubicBezTo>
                    <a:cubicBezTo>
                      <a:pt x="83" y="401"/>
                      <a:pt x="83" y="401"/>
                      <a:pt x="83" y="401"/>
                    </a:cubicBezTo>
                    <a:cubicBezTo>
                      <a:pt x="99" y="399"/>
                      <a:pt x="99" y="399"/>
                      <a:pt x="99" y="399"/>
                    </a:cubicBezTo>
                    <a:cubicBezTo>
                      <a:pt x="100" y="399"/>
                      <a:pt x="100" y="399"/>
                      <a:pt x="100" y="399"/>
                    </a:cubicBezTo>
                    <a:cubicBezTo>
                      <a:pt x="101" y="401"/>
                      <a:pt x="101" y="401"/>
                      <a:pt x="101" y="401"/>
                    </a:cubicBezTo>
                    <a:cubicBezTo>
                      <a:pt x="111" y="404"/>
                      <a:pt x="111" y="404"/>
                      <a:pt x="111" y="404"/>
                    </a:cubicBezTo>
                    <a:cubicBezTo>
                      <a:pt x="115" y="404"/>
                      <a:pt x="118" y="403"/>
                      <a:pt x="121" y="400"/>
                    </a:cubicBezTo>
                    <a:cubicBezTo>
                      <a:pt x="130" y="386"/>
                      <a:pt x="130" y="386"/>
                      <a:pt x="130" y="386"/>
                    </a:cubicBezTo>
                    <a:cubicBezTo>
                      <a:pt x="128" y="378"/>
                      <a:pt x="128" y="378"/>
                      <a:pt x="128" y="378"/>
                    </a:cubicBezTo>
                    <a:cubicBezTo>
                      <a:pt x="130" y="374"/>
                      <a:pt x="134" y="372"/>
                      <a:pt x="138" y="370"/>
                    </a:cubicBezTo>
                    <a:cubicBezTo>
                      <a:pt x="163" y="370"/>
                      <a:pt x="163" y="370"/>
                      <a:pt x="163" y="370"/>
                    </a:cubicBezTo>
                    <a:cubicBezTo>
                      <a:pt x="167" y="372"/>
                      <a:pt x="171" y="371"/>
                      <a:pt x="171" y="369"/>
                    </a:cubicBezTo>
                    <a:cubicBezTo>
                      <a:pt x="174" y="362"/>
                      <a:pt x="177" y="359"/>
                      <a:pt x="180" y="356"/>
                    </a:cubicBezTo>
                    <a:cubicBezTo>
                      <a:pt x="183" y="356"/>
                      <a:pt x="188" y="357"/>
                      <a:pt x="192" y="361"/>
                    </a:cubicBezTo>
                    <a:cubicBezTo>
                      <a:pt x="199" y="367"/>
                      <a:pt x="204" y="372"/>
                      <a:pt x="204" y="380"/>
                    </a:cubicBezTo>
                    <a:cubicBezTo>
                      <a:pt x="202" y="399"/>
                      <a:pt x="202" y="399"/>
                      <a:pt x="202" y="399"/>
                    </a:cubicBezTo>
                    <a:cubicBezTo>
                      <a:pt x="206" y="402"/>
                      <a:pt x="206" y="402"/>
                      <a:pt x="206" y="402"/>
                    </a:cubicBezTo>
                    <a:cubicBezTo>
                      <a:pt x="213" y="407"/>
                      <a:pt x="217" y="412"/>
                      <a:pt x="217" y="417"/>
                    </a:cubicBezTo>
                    <a:cubicBezTo>
                      <a:pt x="213" y="436"/>
                      <a:pt x="213" y="436"/>
                      <a:pt x="213" y="436"/>
                    </a:cubicBezTo>
                    <a:cubicBezTo>
                      <a:pt x="210" y="446"/>
                      <a:pt x="206" y="453"/>
                      <a:pt x="202" y="456"/>
                    </a:cubicBezTo>
                    <a:cubicBezTo>
                      <a:pt x="202" y="455"/>
                      <a:pt x="202" y="455"/>
                      <a:pt x="202" y="455"/>
                    </a:cubicBezTo>
                    <a:cubicBezTo>
                      <a:pt x="186" y="488"/>
                      <a:pt x="186" y="488"/>
                      <a:pt x="186" y="488"/>
                    </a:cubicBezTo>
                    <a:cubicBezTo>
                      <a:pt x="192" y="490"/>
                      <a:pt x="192" y="490"/>
                      <a:pt x="192" y="490"/>
                    </a:cubicBezTo>
                    <a:cubicBezTo>
                      <a:pt x="217" y="491"/>
                      <a:pt x="217" y="491"/>
                      <a:pt x="217" y="491"/>
                    </a:cubicBezTo>
                    <a:cubicBezTo>
                      <a:pt x="222" y="494"/>
                      <a:pt x="222" y="494"/>
                      <a:pt x="222" y="494"/>
                    </a:cubicBezTo>
                    <a:cubicBezTo>
                      <a:pt x="220" y="498"/>
                      <a:pt x="220" y="498"/>
                      <a:pt x="220" y="498"/>
                    </a:cubicBezTo>
                    <a:cubicBezTo>
                      <a:pt x="217" y="508"/>
                      <a:pt x="216" y="516"/>
                      <a:pt x="217" y="521"/>
                    </a:cubicBezTo>
                    <a:cubicBezTo>
                      <a:pt x="225" y="526"/>
                      <a:pt x="231" y="529"/>
                      <a:pt x="234" y="526"/>
                    </a:cubicBezTo>
                    <a:cubicBezTo>
                      <a:pt x="249" y="520"/>
                      <a:pt x="249" y="520"/>
                      <a:pt x="249" y="520"/>
                    </a:cubicBezTo>
                    <a:cubicBezTo>
                      <a:pt x="256" y="517"/>
                      <a:pt x="256" y="517"/>
                      <a:pt x="256" y="517"/>
                    </a:cubicBezTo>
                    <a:cubicBezTo>
                      <a:pt x="270" y="517"/>
                      <a:pt x="270" y="517"/>
                      <a:pt x="270" y="517"/>
                    </a:cubicBezTo>
                    <a:cubicBezTo>
                      <a:pt x="283" y="502"/>
                      <a:pt x="283" y="502"/>
                      <a:pt x="283" y="502"/>
                    </a:cubicBezTo>
                    <a:cubicBezTo>
                      <a:pt x="283" y="484"/>
                      <a:pt x="283" y="484"/>
                      <a:pt x="283" y="484"/>
                    </a:cubicBezTo>
                    <a:cubicBezTo>
                      <a:pt x="282" y="478"/>
                      <a:pt x="283" y="474"/>
                      <a:pt x="286" y="470"/>
                    </a:cubicBezTo>
                    <a:cubicBezTo>
                      <a:pt x="290" y="467"/>
                      <a:pt x="298" y="467"/>
                      <a:pt x="311" y="475"/>
                    </a:cubicBezTo>
                    <a:cubicBezTo>
                      <a:pt x="336" y="490"/>
                      <a:pt x="336" y="490"/>
                      <a:pt x="336" y="490"/>
                    </a:cubicBezTo>
                    <a:cubicBezTo>
                      <a:pt x="345" y="497"/>
                      <a:pt x="351" y="499"/>
                      <a:pt x="355" y="499"/>
                    </a:cubicBezTo>
                    <a:cubicBezTo>
                      <a:pt x="355" y="498"/>
                      <a:pt x="355" y="498"/>
                      <a:pt x="355" y="498"/>
                    </a:cubicBezTo>
                    <a:cubicBezTo>
                      <a:pt x="357" y="494"/>
                      <a:pt x="355" y="485"/>
                      <a:pt x="350" y="475"/>
                    </a:cubicBezTo>
                    <a:cubicBezTo>
                      <a:pt x="336" y="453"/>
                      <a:pt x="336" y="453"/>
                      <a:pt x="336" y="453"/>
                    </a:cubicBezTo>
                    <a:cubicBezTo>
                      <a:pt x="336" y="451"/>
                      <a:pt x="336" y="451"/>
                      <a:pt x="336" y="451"/>
                    </a:cubicBezTo>
                    <a:cubicBezTo>
                      <a:pt x="337" y="451"/>
                      <a:pt x="337" y="451"/>
                      <a:pt x="337" y="451"/>
                    </a:cubicBezTo>
                    <a:cubicBezTo>
                      <a:pt x="338" y="449"/>
                      <a:pt x="338" y="449"/>
                      <a:pt x="338" y="449"/>
                    </a:cubicBezTo>
                    <a:cubicBezTo>
                      <a:pt x="352" y="430"/>
                      <a:pt x="367" y="424"/>
                      <a:pt x="384" y="430"/>
                    </a:cubicBezTo>
                    <a:cubicBezTo>
                      <a:pt x="423" y="448"/>
                      <a:pt x="423" y="448"/>
                      <a:pt x="423" y="448"/>
                    </a:cubicBezTo>
                    <a:cubicBezTo>
                      <a:pt x="439" y="438"/>
                      <a:pt x="439" y="438"/>
                      <a:pt x="439" y="438"/>
                    </a:cubicBezTo>
                    <a:cubicBezTo>
                      <a:pt x="440" y="438"/>
                      <a:pt x="440" y="438"/>
                      <a:pt x="440" y="438"/>
                    </a:cubicBezTo>
                    <a:cubicBezTo>
                      <a:pt x="440" y="437"/>
                      <a:pt x="440" y="437"/>
                      <a:pt x="440" y="437"/>
                    </a:cubicBezTo>
                    <a:cubicBezTo>
                      <a:pt x="440" y="436"/>
                      <a:pt x="440" y="436"/>
                      <a:pt x="440" y="436"/>
                    </a:cubicBezTo>
                    <a:cubicBezTo>
                      <a:pt x="438" y="433"/>
                      <a:pt x="438" y="433"/>
                      <a:pt x="438" y="433"/>
                    </a:cubicBezTo>
                    <a:cubicBezTo>
                      <a:pt x="439" y="432"/>
                      <a:pt x="439" y="432"/>
                      <a:pt x="439" y="432"/>
                    </a:cubicBezTo>
                    <a:cubicBezTo>
                      <a:pt x="440" y="430"/>
                      <a:pt x="440" y="430"/>
                      <a:pt x="440" y="430"/>
                    </a:cubicBezTo>
                    <a:cubicBezTo>
                      <a:pt x="452" y="409"/>
                      <a:pt x="457" y="393"/>
                      <a:pt x="452" y="385"/>
                    </a:cubicBezTo>
                    <a:cubicBezTo>
                      <a:pt x="449" y="378"/>
                      <a:pt x="444" y="374"/>
                      <a:pt x="440" y="374"/>
                    </a:cubicBezTo>
                    <a:cubicBezTo>
                      <a:pt x="437" y="374"/>
                      <a:pt x="437" y="374"/>
                      <a:pt x="437" y="374"/>
                    </a:cubicBezTo>
                    <a:cubicBezTo>
                      <a:pt x="434" y="364"/>
                      <a:pt x="434" y="364"/>
                      <a:pt x="434" y="364"/>
                    </a:cubicBezTo>
                    <a:cubicBezTo>
                      <a:pt x="437" y="364"/>
                      <a:pt x="437" y="364"/>
                      <a:pt x="437" y="364"/>
                    </a:cubicBezTo>
                    <a:cubicBezTo>
                      <a:pt x="444" y="361"/>
                      <a:pt x="448" y="357"/>
                      <a:pt x="449" y="353"/>
                    </a:cubicBezTo>
                    <a:cubicBezTo>
                      <a:pt x="446" y="348"/>
                      <a:pt x="446" y="348"/>
                      <a:pt x="446" y="348"/>
                    </a:cubicBezTo>
                    <a:cubicBezTo>
                      <a:pt x="429" y="332"/>
                      <a:pt x="429" y="332"/>
                      <a:pt x="429" y="332"/>
                    </a:cubicBezTo>
                    <a:cubicBezTo>
                      <a:pt x="429" y="332"/>
                      <a:pt x="429" y="332"/>
                      <a:pt x="429" y="332"/>
                    </a:cubicBezTo>
                    <a:cubicBezTo>
                      <a:pt x="429" y="331"/>
                      <a:pt x="429" y="331"/>
                      <a:pt x="429" y="331"/>
                    </a:cubicBezTo>
                    <a:cubicBezTo>
                      <a:pt x="421" y="308"/>
                      <a:pt x="421" y="308"/>
                      <a:pt x="421" y="308"/>
                    </a:cubicBezTo>
                    <a:cubicBezTo>
                      <a:pt x="418" y="290"/>
                      <a:pt x="415" y="274"/>
                      <a:pt x="418" y="259"/>
                    </a:cubicBezTo>
                    <a:cubicBezTo>
                      <a:pt x="418" y="249"/>
                      <a:pt x="418" y="249"/>
                      <a:pt x="418" y="249"/>
                    </a:cubicBezTo>
                    <a:cubicBezTo>
                      <a:pt x="407" y="258"/>
                      <a:pt x="407" y="258"/>
                      <a:pt x="407" y="258"/>
                    </a:cubicBezTo>
                    <a:cubicBezTo>
                      <a:pt x="397" y="269"/>
                      <a:pt x="397" y="269"/>
                      <a:pt x="397" y="269"/>
                    </a:cubicBezTo>
                    <a:cubicBezTo>
                      <a:pt x="394" y="224"/>
                      <a:pt x="394" y="224"/>
                      <a:pt x="394" y="224"/>
                    </a:cubicBezTo>
                    <a:cubicBezTo>
                      <a:pt x="394" y="224"/>
                      <a:pt x="394" y="224"/>
                      <a:pt x="394" y="224"/>
                    </a:cubicBezTo>
                    <a:cubicBezTo>
                      <a:pt x="394" y="222"/>
                      <a:pt x="394" y="222"/>
                      <a:pt x="394" y="222"/>
                    </a:cubicBezTo>
                    <a:cubicBezTo>
                      <a:pt x="395" y="222"/>
                      <a:pt x="395" y="222"/>
                      <a:pt x="395" y="222"/>
                    </a:cubicBezTo>
                    <a:cubicBezTo>
                      <a:pt x="419" y="189"/>
                      <a:pt x="434" y="169"/>
                      <a:pt x="440" y="163"/>
                    </a:cubicBezTo>
                    <a:cubicBezTo>
                      <a:pt x="429" y="132"/>
                      <a:pt x="429" y="132"/>
                      <a:pt x="429" y="132"/>
                    </a:cubicBezTo>
                    <a:cubicBezTo>
                      <a:pt x="426" y="116"/>
                      <a:pt x="424" y="106"/>
                      <a:pt x="424" y="102"/>
                    </a:cubicBezTo>
                    <a:cubicBezTo>
                      <a:pt x="405" y="94"/>
                      <a:pt x="405" y="94"/>
                      <a:pt x="405" y="94"/>
                    </a:cubicBezTo>
                    <a:lnTo>
                      <a:pt x="395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19"/>
              <p:cNvSpPr/>
              <p:nvPr/>
            </p:nvSpPr>
            <p:spPr bwMode="auto">
              <a:xfrm>
                <a:off x="2945085" y="3141407"/>
                <a:ext cx="609931" cy="371089"/>
              </a:xfrm>
              <a:custGeom>
                <a:avLst/>
                <a:gdLst>
                  <a:gd name="T0" fmla="*/ 2147483647 w 645"/>
                  <a:gd name="T1" fmla="*/ 2147483647 h 402"/>
                  <a:gd name="T2" fmla="*/ 2147483647 w 645"/>
                  <a:gd name="T3" fmla="*/ 2147483647 h 402"/>
                  <a:gd name="T4" fmla="*/ 2147483647 w 645"/>
                  <a:gd name="T5" fmla="*/ 2147483647 h 402"/>
                  <a:gd name="T6" fmla="*/ 2147483647 w 645"/>
                  <a:gd name="T7" fmla="*/ 2147483647 h 402"/>
                  <a:gd name="T8" fmla="*/ 2147483647 w 645"/>
                  <a:gd name="T9" fmla="*/ 2147483647 h 402"/>
                  <a:gd name="T10" fmla="*/ 2147483647 w 645"/>
                  <a:gd name="T11" fmla="*/ 2147483647 h 402"/>
                  <a:gd name="T12" fmla="*/ 2147483647 w 645"/>
                  <a:gd name="T13" fmla="*/ 2147483647 h 402"/>
                  <a:gd name="T14" fmla="*/ 2147483647 w 645"/>
                  <a:gd name="T15" fmla="*/ 2147483647 h 402"/>
                  <a:gd name="T16" fmla="*/ 2147483647 w 645"/>
                  <a:gd name="T17" fmla="*/ 2147483647 h 402"/>
                  <a:gd name="T18" fmla="*/ 2147483647 w 645"/>
                  <a:gd name="T19" fmla="*/ 2147483647 h 402"/>
                  <a:gd name="T20" fmla="*/ 2147483647 w 645"/>
                  <a:gd name="T21" fmla="*/ 2147483647 h 402"/>
                  <a:gd name="T22" fmla="*/ 2147483647 w 645"/>
                  <a:gd name="T23" fmla="*/ 2147483647 h 402"/>
                  <a:gd name="T24" fmla="*/ 2147483647 w 645"/>
                  <a:gd name="T25" fmla="*/ 2147483647 h 402"/>
                  <a:gd name="T26" fmla="*/ 2147483647 w 645"/>
                  <a:gd name="T27" fmla="*/ 2147483647 h 402"/>
                  <a:gd name="T28" fmla="*/ 2147483647 w 645"/>
                  <a:gd name="T29" fmla="*/ 2147483647 h 402"/>
                  <a:gd name="T30" fmla="*/ 2147483647 w 645"/>
                  <a:gd name="T31" fmla="*/ 2147483647 h 402"/>
                  <a:gd name="T32" fmla="*/ 2147483647 w 645"/>
                  <a:gd name="T33" fmla="*/ 2147483647 h 402"/>
                  <a:gd name="T34" fmla="*/ 2147483647 w 645"/>
                  <a:gd name="T35" fmla="*/ 2147483647 h 402"/>
                  <a:gd name="T36" fmla="*/ 2147483647 w 645"/>
                  <a:gd name="T37" fmla="*/ 2147483647 h 402"/>
                  <a:gd name="T38" fmla="*/ 2147483647 w 645"/>
                  <a:gd name="T39" fmla="*/ 2147483647 h 402"/>
                  <a:gd name="T40" fmla="*/ 2147483647 w 645"/>
                  <a:gd name="T41" fmla="*/ 2147483647 h 402"/>
                  <a:gd name="T42" fmla="*/ 2147483647 w 645"/>
                  <a:gd name="T43" fmla="*/ 2147483647 h 402"/>
                  <a:gd name="T44" fmla="*/ 2147483647 w 645"/>
                  <a:gd name="T45" fmla="*/ 2147483647 h 402"/>
                  <a:gd name="T46" fmla="*/ 2147483647 w 645"/>
                  <a:gd name="T47" fmla="*/ 2147483647 h 402"/>
                  <a:gd name="T48" fmla="*/ 2147483647 w 645"/>
                  <a:gd name="T49" fmla="*/ 2147483647 h 402"/>
                  <a:gd name="T50" fmla="*/ 2147483647 w 645"/>
                  <a:gd name="T51" fmla="*/ 2147483647 h 402"/>
                  <a:gd name="T52" fmla="*/ 2147483647 w 645"/>
                  <a:gd name="T53" fmla="*/ 2147483647 h 402"/>
                  <a:gd name="T54" fmla="*/ 2147483647 w 645"/>
                  <a:gd name="T55" fmla="*/ 2147483647 h 402"/>
                  <a:gd name="T56" fmla="*/ 2147483647 w 645"/>
                  <a:gd name="T57" fmla="*/ 2147483647 h 402"/>
                  <a:gd name="T58" fmla="*/ 2147483647 w 645"/>
                  <a:gd name="T59" fmla="*/ 2147483647 h 402"/>
                  <a:gd name="T60" fmla="*/ 2147483647 w 645"/>
                  <a:gd name="T61" fmla="*/ 2147483647 h 402"/>
                  <a:gd name="T62" fmla="*/ 2147483647 w 645"/>
                  <a:gd name="T63" fmla="*/ 2147483647 h 402"/>
                  <a:gd name="T64" fmla="*/ 2147483647 w 645"/>
                  <a:gd name="T65" fmla="*/ 2147483647 h 402"/>
                  <a:gd name="T66" fmla="*/ 2147483647 w 645"/>
                  <a:gd name="T67" fmla="*/ 2147483647 h 402"/>
                  <a:gd name="T68" fmla="*/ 2147483647 w 645"/>
                  <a:gd name="T69" fmla="*/ 2147483647 h 402"/>
                  <a:gd name="T70" fmla="*/ 2147483647 w 645"/>
                  <a:gd name="T71" fmla="*/ 2147483647 h 402"/>
                  <a:gd name="T72" fmla="*/ 2147483647 w 645"/>
                  <a:gd name="T73" fmla="*/ 2147483647 h 402"/>
                  <a:gd name="T74" fmla="*/ 2147483647 w 645"/>
                  <a:gd name="T75" fmla="*/ 2147483647 h 402"/>
                  <a:gd name="T76" fmla="*/ 2147483647 w 645"/>
                  <a:gd name="T77" fmla="*/ 2147483647 h 402"/>
                  <a:gd name="T78" fmla="*/ 2147483647 w 645"/>
                  <a:gd name="T79" fmla="*/ 2147483647 h 402"/>
                  <a:gd name="T80" fmla="*/ 2147483647 w 645"/>
                  <a:gd name="T81" fmla="*/ 2147483647 h 402"/>
                  <a:gd name="T82" fmla="*/ 2147483647 w 645"/>
                  <a:gd name="T83" fmla="*/ 2147483647 h 402"/>
                  <a:gd name="T84" fmla="*/ 2147483647 w 645"/>
                  <a:gd name="T85" fmla="*/ 2147483647 h 402"/>
                  <a:gd name="T86" fmla="*/ 2147483647 w 645"/>
                  <a:gd name="T87" fmla="*/ 2147483647 h 402"/>
                  <a:gd name="T88" fmla="*/ 2147483647 w 645"/>
                  <a:gd name="T89" fmla="*/ 2147483647 h 402"/>
                  <a:gd name="T90" fmla="*/ 2147483647 w 645"/>
                  <a:gd name="T91" fmla="*/ 0 h 402"/>
                  <a:gd name="T92" fmla="*/ 2147483647 w 645"/>
                  <a:gd name="T93" fmla="*/ 2147483647 h 402"/>
                  <a:gd name="T94" fmla="*/ 2147483647 w 645"/>
                  <a:gd name="T95" fmla="*/ 2147483647 h 40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45"/>
                  <a:gd name="T145" fmla="*/ 0 h 402"/>
                  <a:gd name="T146" fmla="*/ 645 w 645"/>
                  <a:gd name="T147" fmla="*/ 402 h 40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45" h="402">
                    <a:moveTo>
                      <a:pt x="81" y="1"/>
                    </a:moveTo>
                    <a:cubicBezTo>
                      <a:pt x="80" y="5"/>
                      <a:pt x="80" y="5"/>
                      <a:pt x="80" y="5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0"/>
                      <a:pt x="113" y="30"/>
                      <a:pt x="113" y="30"/>
                    </a:cubicBezTo>
                    <a:cubicBezTo>
                      <a:pt x="113" y="31"/>
                      <a:pt x="113" y="31"/>
                      <a:pt x="113" y="31"/>
                    </a:cubicBezTo>
                    <a:cubicBezTo>
                      <a:pt x="114" y="31"/>
                      <a:pt x="114" y="31"/>
                      <a:pt x="114" y="31"/>
                    </a:cubicBezTo>
                    <a:cubicBezTo>
                      <a:pt x="131" y="50"/>
                      <a:pt x="131" y="50"/>
                      <a:pt x="131" y="50"/>
                    </a:cubicBezTo>
                    <a:cubicBezTo>
                      <a:pt x="129" y="53"/>
                      <a:pt x="129" y="53"/>
                      <a:pt x="129" y="53"/>
                    </a:cubicBezTo>
                    <a:cubicBezTo>
                      <a:pt x="118" y="65"/>
                      <a:pt x="118" y="65"/>
                      <a:pt x="118" y="65"/>
                    </a:cubicBezTo>
                    <a:cubicBezTo>
                      <a:pt x="117" y="66"/>
                      <a:pt x="117" y="66"/>
                      <a:pt x="117" y="66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98" y="68"/>
                      <a:pt x="98" y="68"/>
                      <a:pt x="98" y="68"/>
                    </a:cubicBezTo>
                    <a:cubicBezTo>
                      <a:pt x="87" y="69"/>
                      <a:pt x="87" y="69"/>
                      <a:pt x="87" y="69"/>
                    </a:cubicBezTo>
                    <a:cubicBezTo>
                      <a:pt x="80" y="77"/>
                      <a:pt x="80" y="77"/>
                      <a:pt x="80" y="77"/>
                    </a:cubicBezTo>
                    <a:cubicBezTo>
                      <a:pt x="83" y="86"/>
                      <a:pt x="83" y="86"/>
                      <a:pt x="83" y="86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94" y="112"/>
                      <a:pt x="94" y="112"/>
                      <a:pt x="94" y="112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94" y="142"/>
                      <a:pt x="94" y="142"/>
                      <a:pt x="94" y="142"/>
                    </a:cubicBezTo>
                    <a:cubicBezTo>
                      <a:pt x="102" y="145"/>
                      <a:pt x="102" y="145"/>
                      <a:pt x="102" y="145"/>
                    </a:cubicBezTo>
                    <a:cubicBezTo>
                      <a:pt x="117" y="150"/>
                      <a:pt x="117" y="150"/>
                      <a:pt x="117" y="150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8" y="150"/>
                      <a:pt x="118" y="150"/>
                      <a:pt x="118" y="150"/>
                    </a:cubicBezTo>
                    <a:cubicBezTo>
                      <a:pt x="119" y="151"/>
                      <a:pt x="119" y="151"/>
                      <a:pt x="119" y="151"/>
                    </a:cubicBezTo>
                    <a:cubicBezTo>
                      <a:pt x="120" y="152"/>
                      <a:pt x="120" y="152"/>
                      <a:pt x="120" y="152"/>
                    </a:cubicBezTo>
                    <a:cubicBezTo>
                      <a:pt x="134" y="171"/>
                      <a:pt x="134" y="171"/>
                      <a:pt x="134" y="171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41" y="191"/>
                      <a:pt x="141" y="191"/>
                      <a:pt x="141" y="191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192"/>
                      <a:pt x="141" y="192"/>
                      <a:pt x="141" y="192"/>
                    </a:cubicBezTo>
                    <a:cubicBezTo>
                      <a:pt x="141" y="205"/>
                      <a:pt x="141" y="205"/>
                      <a:pt x="141" y="205"/>
                    </a:cubicBezTo>
                    <a:cubicBezTo>
                      <a:pt x="140" y="212"/>
                      <a:pt x="138" y="218"/>
                      <a:pt x="136" y="223"/>
                    </a:cubicBezTo>
                    <a:cubicBezTo>
                      <a:pt x="131" y="230"/>
                      <a:pt x="121" y="236"/>
                      <a:pt x="106" y="243"/>
                    </a:cubicBezTo>
                    <a:cubicBezTo>
                      <a:pt x="71" y="264"/>
                      <a:pt x="71" y="264"/>
                      <a:pt x="71" y="264"/>
                    </a:cubicBezTo>
                    <a:cubicBezTo>
                      <a:pt x="69" y="264"/>
                      <a:pt x="69" y="264"/>
                      <a:pt x="69" y="264"/>
                    </a:cubicBezTo>
                    <a:cubicBezTo>
                      <a:pt x="4" y="268"/>
                      <a:pt x="4" y="268"/>
                      <a:pt x="4" y="268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11" y="305"/>
                      <a:pt x="11" y="305"/>
                      <a:pt x="11" y="305"/>
                    </a:cubicBezTo>
                    <a:cubicBezTo>
                      <a:pt x="11" y="306"/>
                      <a:pt x="11" y="306"/>
                      <a:pt x="11" y="306"/>
                    </a:cubicBezTo>
                    <a:cubicBezTo>
                      <a:pt x="11" y="307"/>
                      <a:pt x="11" y="307"/>
                      <a:pt x="11" y="307"/>
                    </a:cubicBezTo>
                    <a:cubicBezTo>
                      <a:pt x="15" y="334"/>
                      <a:pt x="15" y="334"/>
                      <a:pt x="15" y="334"/>
                    </a:cubicBezTo>
                    <a:cubicBezTo>
                      <a:pt x="50" y="377"/>
                      <a:pt x="50" y="377"/>
                      <a:pt x="50" y="377"/>
                    </a:cubicBezTo>
                    <a:cubicBezTo>
                      <a:pt x="52" y="377"/>
                      <a:pt x="52" y="377"/>
                      <a:pt x="52" y="377"/>
                    </a:cubicBezTo>
                    <a:cubicBezTo>
                      <a:pt x="52" y="377"/>
                      <a:pt x="52" y="377"/>
                      <a:pt x="52" y="377"/>
                    </a:cubicBezTo>
                    <a:cubicBezTo>
                      <a:pt x="52" y="378"/>
                      <a:pt x="52" y="378"/>
                      <a:pt x="52" y="378"/>
                    </a:cubicBezTo>
                    <a:cubicBezTo>
                      <a:pt x="66" y="402"/>
                      <a:pt x="66" y="402"/>
                      <a:pt x="66" y="402"/>
                    </a:cubicBezTo>
                    <a:cubicBezTo>
                      <a:pt x="67" y="399"/>
                      <a:pt x="67" y="399"/>
                      <a:pt x="67" y="399"/>
                    </a:cubicBezTo>
                    <a:cubicBezTo>
                      <a:pt x="67" y="398"/>
                      <a:pt x="67" y="398"/>
                      <a:pt x="67" y="398"/>
                    </a:cubicBezTo>
                    <a:cubicBezTo>
                      <a:pt x="79" y="365"/>
                      <a:pt x="79" y="365"/>
                      <a:pt x="79" y="365"/>
                    </a:cubicBezTo>
                    <a:cubicBezTo>
                      <a:pt x="79" y="365"/>
                      <a:pt x="79" y="365"/>
                      <a:pt x="79" y="365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101" y="336"/>
                      <a:pt x="101" y="336"/>
                      <a:pt x="101" y="336"/>
                    </a:cubicBezTo>
                    <a:cubicBezTo>
                      <a:pt x="102" y="335"/>
                      <a:pt x="102" y="335"/>
                      <a:pt x="102" y="335"/>
                    </a:cubicBezTo>
                    <a:cubicBezTo>
                      <a:pt x="129" y="323"/>
                      <a:pt x="129" y="323"/>
                      <a:pt x="129" y="323"/>
                    </a:cubicBezTo>
                    <a:cubicBezTo>
                      <a:pt x="131" y="323"/>
                      <a:pt x="131" y="323"/>
                      <a:pt x="131" y="323"/>
                    </a:cubicBezTo>
                    <a:cubicBezTo>
                      <a:pt x="148" y="333"/>
                      <a:pt x="148" y="333"/>
                      <a:pt x="148" y="333"/>
                    </a:cubicBezTo>
                    <a:cubicBezTo>
                      <a:pt x="170" y="331"/>
                      <a:pt x="170" y="331"/>
                      <a:pt x="170" y="331"/>
                    </a:cubicBezTo>
                    <a:cubicBezTo>
                      <a:pt x="162" y="294"/>
                      <a:pt x="162" y="294"/>
                      <a:pt x="162" y="294"/>
                    </a:cubicBezTo>
                    <a:cubicBezTo>
                      <a:pt x="167" y="293"/>
                      <a:pt x="167" y="293"/>
                      <a:pt x="167" y="293"/>
                    </a:cubicBezTo>
                    <a:cubicBezTo>
                      <a:pt x="187" y="291"/>
                      <a:pt x="187" y="291"/>
                      <a:pt x="187" y="291"/>
                    </a:cubicBezTo>
                    <a:cubicBezTo>
                      <a:pt x="208" y="292"/>
                      <a:pt x="208" y="292"/>
                      <a:pt x="208" y="292"/>
                    </a:cubicBezTo>
                    <a:cubicBezTo>
                      <a:pt x="210" y="292"/>
                      <a:pt x="210" y="292"/>
                      <a:pt x="210" y="292"/>
                    </a:cubicBezTo>
                    <a:cubicBezTo>
                      <a:pt x="210" y="293"/>
                      <a:pt x="210" y="293"/>
                      <a:pt x="210" y="293"/>
                    </a:cubicBezTo>
                    <a:cubicBezTo>
                      <a:pt x="252" y="312"/>
                      <a:pt x="252" y="312"/>
                      <a:pt x="252" y="312"/>
                    </a:cubicBezTo>
                    <a:cubicBezTo>
                      <a:pt x="288" y="320"/>
                      <a:pt x="288" y="320"/>
                      <a:pt x="288" y="320"/>
                    </a:cubicBezTo>
                    <a:cubicBezTo>
                      <a:pt x="289" y="320"/>
                      <a:pt x="289" y="320"/>
                      <a:pt x="289" y="320"/>
                    </a:cubicBezTo>
                    <a:cubicBezTo>
                      <a:pt x="289" y="320"/>
                      <a:pt x="289" y="320"/>
                      <a:pt x="289" y="320"/>
                    </a:cubicBezTo>
                    <a:cubicBezTo>
                      <a:pt x="290" y="320"/>
                      <a:pt x="290" y="320"/>
                      <a:pt x="290" y="320"/>
                    </a:cubicBezTo>
                    <a:cubicBezTo>
                      <a:pt x="302" y="328"/>
                      <a:pt x="302" y="328"/>
                      <a:pt x="302" y="328"/>
                    </a:cubicBezTo>
                    <a:cubicBezTo>
                      <a:pt x="319" y="334"/>
                      <a:pt x="319" y="334"/>
                      <a:pt x="319" y="334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19" y="335"/>
                      <a:pt x="319" y="335"/>
                      <a:pt x="319" y="335"/>
                    </a:cubicBezTo>
                    <a:cubicBezTo>
                      <a:pt x="329" y="345"/>
                      <a:pt x="329" y="345"/>
                      <a:pt x="329" y="345"/>
                    </a:cubicBezTo>
                    <a:cubicBezTo>
                      <a:pt x="335" y="347"/>
                      <a:pt x="335" y="347"/>
                      <a:pt x="335" y="347"/>
                    </a:cubicBezTo>
                    <a:cubicBezTo>
                      <a:pt x="347" y="336"/>
                      <a:pt x="347" y="336"/>
                      <a:pt x="347" y="336"/>
                    </a:cubicBezTo>
                    <a:cubicBezTo>
                      <a:pt x="347" y="335"/>
                      <a:pt x="347" y="335"/>
                      <a:pt x="347" y="335"/>
                    </a:cubicBezTo>
                    <a:cubicBezTo>
                      <a:pt x="365" y="322"/>
                      <a:pt x="365" y="322"/>
                      <a:pt x="365" y="322"/>
                    </a:cubicBezTo>
                    <a:cubicBezTo>
                      <a:pt x="374" y="304"/>
                      <a:pt x="374" y="304"/>
                      <a:pt x="374" y="304"/>
                    </a:cubicBezTo>
                    <a:cubicBezTo>
                      <a:pt x="391" y="313"/>
                      <a:pt x="391" y="313"/>
                      <a:pt x="391" y="313"/>
                    </a:cubicBezTo>
                    <a:cubicBezTo>
                      <a:pt x="391" y="314"/>
                      <a:pt x="391" y="314"/>
                      <a:pt x="391" y="314"/>
                    </a:cubicBezTo>
                    <a:cubicBezTo>
                      <a:pt x="391" y="315"/>
                      <a:pt x="391" y="315"/>
                      <a:pt x="391" y="315"/>
                    </a:cubicBezTo>
                    <a:cubicBezTo>
                      <a:pt x="396" y="329"/>
                      <a:pt x="396" y="329"/>
                      <a:pt x="396" y="329"/>
                    </a:cubicBezTo>
                    <a:cubicBezTo>
                      <a:pt x="396" y="332"/>
                      <a:pt x="396" y="332"/>
                      <a:pt x="396" y="332"/>
                    </a:cubicBezTo>
                    <a:cubicBezTo>
                      <a:pt x="393" y="341"/>
                      <a:pt x="393" y="341"/>
                      <a:pt x="393" y="341"/>
                    </a:cubicBezTo>
                    <a:cubicBezTo>
                      <a:pt x="395" y="343"/>
                      <a:pt x="395" y="343"/>
                      <a:pt x="395" y="343"/>
                    </a:cubicBezTo>
                    <a:cubicBezTo>
                      <a:pt x="405" y="338"/>
                      <a:pt x="405" y="338"/>
                      <a:pt x="405" y="338"/>
                    </a:cubicBezTo>
                    <a:cubicBezTo>
                      <a:pt x="420" y="323"/>
                      <a:pt x="420" y="323"/>
                      <a:pt x="420" y="323"/>
                    </a:cubicBezTo>
                    <a:cubicBezTo>
                      <a:pt x="434" y="323"/>
                      <a:pt x="434" y="323"/>
                      <a:pt x="434" y="323"/>
                    </a:cubicBezTo>
                    <a:cubicBezTo>
                      <a:pt x="434" y="324"/>
                      <a:pt x="434" y="324"/>
                      <a:pt x="434" y="324"/>
                    </a:cubicBezTo>
                    <a:cubicBezTo>
                      <a:pt x="435" y="324"/>
                      <a:pt x="435" y="324"/>
                      <a:pt x="435" y="324"/>
                    </a:cubicBezTo>
                    <a:cubicBezTo>
                      <a:pt x="444" y="330"/>
                      <a:pt x="444" y="330"/>
                      <a:pt x="444" y="330"/>
                    </a:cubicBezTo>
                    <a:cubicBezTo>
                      <a:pt x="450" y="336"/>
                      <a:pt x="453" y="342"/>
                      <a:pt x="450" y="347"/>
                    </a:cubicBezTo>
                    <a:cubicBezTo>
                      <a:pt x="449" y="370"/>
                      <a:pt x="449" y="370"/>
                      <a:pt x="449" y="370"/>
                    </a:cubicBezTo>
                    <a:cubicBezTo>
                      <a:pt x="456" y="382"/>
                      <a:pt x="456" y="382"/>
                      <a:pt x="456" y="382"/>
                    </a:cubicBezTo>
                    <a:cubicBezTo>
                      <a:pt x="458" y="383"/>
                      <a:pt x="458" y="383"/>
                      <a:pt x="458" y="383"/>
                    </a:cubicBezTo>
                    <a:cubicBezTo>
                      <a:pt x="483" y="355"/>
                      <a:pt x="500" y="342"/>
                      <a:pt x="511" y="342"/>
                    </a:cubicBezTo>
                    <a:cubicBezTo>
                      <a:pt x="539" y="342"/>
                      <a:pt x="539" y="342"/>
                      <a:pt x="539" y="342"/>
                    </a:cubicBezTo>
                    <a:cubicBezTo>
                      <a:pt x="545" y="328"/>
                      <a:pt x="545" y="328"/>
                      <a:pt x="545" y="328"/>
                    </a:cubicBezTo>
                    <a:cubicBezTo>
                      <a:pt x="568" y="318"/>
                      <a:pt x="568" y="318"/>
                      <a:pt x="568" y="318"/>
                    </a:cubicBezTo>
                    <a:cubicBezTo>
                      <a:pt x="569" y="318"/>
                      <a:pt x="569" y="318"/>
                      <a:pt x="569" y="318"/>
                    </a:cubicBezTo>
                    <a:cubicBezTo>
                      <a:pt x="596" y="315"/>
                      <a:pt x="596" y="315"/>
                      <a:pt x="596" y="315"/>
                    </a:cubicBezTo>
                    <a:cubicBezTo>
                      <a:pt x="625" y="301"/>
                      <a:pt x="625" y="301"/>
                      <a:pt x="625" y="301"/>
                    </a:cubicBezTo>
                    <a:cubicBezTo>
                      <a:pt x="625" y="300"/>
                      <a:pt x="625" y="300"/>
                      <a:pt x="625" y="300"/>
                    </a:cubicBezTo>
                    <a:cubicBezTo>
                      <a:pt x="643" y="300"/>
                      <a:pt x="643" y="300"/>
                      <a:pt x="643" y="300"/>
                    </a:cubicBezTo>
                    <a:cubicBezTo>
                      <a:pt x="639" y="291"/>
                      <a:pt x="639" y="291"/>
                      <a:pt x="639" y="291"/>
                    </a:cubicBezTo>
                    <a:cubicBezTo>
                      <a:pt x="640" y="289"/>
                      <a:pt x="640" y="289"/>
                      <a:pt x="640" y="289"/>
                    </a:cubicBezTo>
                    <a:cubicBezTo>
                      <a:pt x="645" y="285"/>
                      <a:pt x="645" y="285"/>
                      <a:pt x="645" y="285"/>
                    </a:cubicBezTo>
                    <a:cubicBezTo>
                      <a:pt x="606" y="201"/>
                      <a:pt x="606" y="201"/>
                      <a:pt x="606" y="201"/>
                    </a:cubicBezTo>
                    <a:cubicBezTo>
                      <a:pt x="606" y="199"/>
                      <a:pt x="606" y="199"/>
                      <a:pt x="606" y="199"/>
                    </a:cubicBezTo>
                    <a:cubicBezTo>
                      <a:pt x="605" y="198"/>
                      <a:pt x="605" y="198"/>
                      <a:pt x="605" y="198"/>
                    </a:cubicBezTo>
                    <a:cubicBezTo>
                      <a:pt x="621" y="175"/>
                      <a:pt x="621" y="175"/>
                      <a:pt x="621" y="175"/>
                    </a:cubicBezTo>
                    <a:cubicBezTo>
                      <a:pt x="616" y="170"/>
                      <a:pt x="616" y="170"/>
                      <a:pt x="616" y="170"/>
                    </a:cubicBezTo>
                    <a:cubicBezTo>
                      <a:pt x="588" y="164"/>
                      <a:pt x="588" y="164"/>
                      <a:pt x="588" y="164"/>
                    </a:cubicBezTo>
                    <a:cubicBezTo>
                      <a:pt x="585" y="164"/>
                      <a:pt x="585" y="164"/>
                      <a:pt x="585" y="164"/>
                    </a:cubicBezTo>
                    <a:cubicBezTo>
                      <a:pt x="585" y="164"/>
                      <a:pt x="585" y="164"/>
                      <a:pt x="585" y="164"/>
                    </a:cubicBezTo>
                    <a:cubicBezTo>
                      <a:pt x="585" y="162"/>
                      <a:pt x="585" y="162"/>
                      <a:pt x="585" y="162"/>
                    </a:cubicBezTo>
                    <a:cubicBezTo>
                      <a:pt x="567" y="143"/>
                      <a:pt x="567" y="143"/>
                      <a:pt x="567" y="143"/>
                    </a:cubicBezTo>
                    <a:cubicBezTo>
                      <a:pt x="568" y="139"/>
                      <a:pt x="568" y="139"/>
                      <a:pt x="568" y="139"/>
                    </a:cubicBezTo>
                    <a:cubicBezTo>
                      <a:pt x="567" y="140"/>
                      <a:pt x="567" y="140"/>
                      <a:pt x="567" y="140"/>
                    </a:cubicBezTo>
                    <a:cubicBezTo>
                      <a:pt x="566" y="141"/>
                      <a:pt x="566" y="141"/>
                      <a:pt x="566" y="141"/>
                    </a:cubicBezTo>
                    <a:cubicBezTo>
                      <a:pt x="550" y="131"/>
                      <a:pt x="550" y="131"/>
                      <a:pt x="550" y="131"/>
                    </a:cubicBezTo>
                    <a:cubicBezTo>
                      <a:pt x="542" y="140"/>
                      <a:pt x="535" y="147"/>
                      <a:pt x="526" y="149"/>
                    </a:cubicBezTo>
                    <a:cubicBezTo>
                      <a:pt x="519" y="152"/>
                      <a:pt x="507" y="143"/>
                      <a:pt x="492" y="124"/>
                    </a:cubicBezTo>
                    <a:cubicBezTo>
                      <a:pt x="483" y="114"/>
                      <a:pt x="483" y="114"/>
                      <a:pt x="483" y="114"/>
                    </a:cubicBezTo>
                    <a:cubicBezTo>
                      <a:pt x="482" y="112"/>
                      <a:pt x="475" y="114"/>
                      <a:pt x="463" y="118"/>
                    </a:cubicBezTo>
                    <a:cubicBezTo>
                      <a:pt x="445" y="124"/>
                      <a:pt x="434" y="125"/>
                      <a:pt x="428" y="122"/>
                    </a:cubicBezTo>
                    <a:cubicBezTo>
                      <a:pt x="423" y="117"/>
                      <a:pt x="421" y="106"/>
                      <a:pt x="423" y="93"/>
                    </a:cubicBezTo>
                    <a:cubicBezTo>
                      <a:pt x="424" y="81"/>
                      <a:pt x="423" y="75"/>
                      <a:pt x="421" y="72"/>
                    </a:cubicBezTo>
                    <a:cubicBezTo>
                      <a:pt x="284" y="64"/>
                      <a:pt x="284" y="64"/>
                      <a:pt x="284" y="64"/>
                    </a:cubicBezTo>
                    <a:cubicBezTo>
                      <a:pt x="271" y="59"/>
                      <a:pt x="260" y="54"/>
                      <a:pt x="255" y="48"/>
                    </a:cubicBezTo>
                    <a:cubicBezTo>
                      <a:pt x="234" y="43"/>
                      <a:pt x="234" y="43"/>
                      <a:pt x="234" y="43"/>
                    </a:cubicBezTo>
                    <a:cubicBezTo>
                      <a:pt x="226" y="40"/>
                      <a:pt x="210" y="26"/>
                      <a:pt x="189" y="0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6"/>
                      <a:pt x="97" y="6"/>
                      <a:pt x="97" y="6"/>
                    </a:cubicBezTo>
                    <a:lnTo>
                      <a:pt x="8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20"/>
              <p:cNvSpPr/>
              <p:nvPr/>
            </p:nvSpPr>
            <p:spPr bwMode="auto">
              <a:xfrm>
                <a:off x="3079944" y="3825463"/>
                <a:ext cx="632919" cy="491805"/>
              </a:xfrm>
              <a:custGeom>
                <a:avLst/>
                <a:gdLst>
                  <a:gd name="T0" fmla="*/ 2147483647 w 669"/>
                  <a:gd name="T1" fmla="*/ 2147483647 h 532"/>
                  <a:gd name="T2" fmla="*/ 2147483647 w 669"/>
                  <a:gd name="T3" fmla="*/ 2147483647 h 532"/>
                  <a:gd name="T4" fmla="*/ 2147483647 w 669"/>
                  <a:gd name="T5" fmla="*/ 2147483647 h 532"/>
                  <a:gd name="T6" fmla="*/ 2147483647 w 669"/>
                  <a:gd name="T7" fmla="*/ 2147483647 h 532"/>
                  <a:gd name="T8" fmla="*/ 2147483647 w 669"/>
                  <a:gd name="T9" fmla="*/ 2147483647 h 532"/>
                  <a:gd name="T10" fmla="*/ 2147483647 w 669"/>
                  <a:gd name="T11" fmla="*/ 2147483647 h 532"/>
                  <a:gd name="T12" fmla="*/ 2147483647 w 669"/>
                  <a:gd name="T13" fmla="*/ 2147483647 h 532"/>
                  <a:gd name="T14" fmla="*/ 2147483647 w 669"/>
                  <a:gd name="T15" fmla="*/ 2147483647 h 532"/>
                  <a:gd name="T16" fmla="*/ 2147483647 w 669"/>
                  <a:gd name="T17" fmla="*/ 2147483647 h 532"/>
                  <a:gd name="T18" fmla="*/ 2147483647 w 669"/>
                  <a:gd name="T19" fmla="*/ 2147483647 h 532"/>
                  <a:gd name="T20" fmla="*/ 2147483647 w 669"/>
                  <a:gd name="T21" fmla="*/ 2147483647 h 532"/>
                  <a:gd name="T22" fmla="*/ 2147483647 w 669"/>
                  <a:gd name="T23" fmla="*/ 2147483647 h 532"/>
                  <a:gd name="T24" fmla="*/ 2147483647 w 669"/>
                  <a:gd name="T25" fmla="*/ 2147483647 h 532"/>
                  <a:gd name="T26" fmla="*/ 2147483647 w 669"/>
                  <a:gd name="T27" fmla="*/ 2147483647 h 532"/>
                  <a:gd name="T28" fmla="*/ 2147483647 w 669"/>
                  <a:gd name="T29" fmla="*/ 2147483647 h 532"/>
                  <a:gd name="T30" fmla="*/ 2147483647 w 669"/>
                  <a:gd name="T31" fmla="*/ 2147483647 h 532"/>
                  <a:gd name="T32" fmla="*/ 2147483647 w 669"/>
                  <a:gd name="T33" fmla="*/ 2147483647 h 532"/>
                  <a:gd name="T34" fmla="*/ 2147483647 w 669"/>
                  <a:gd name="T35" fmla="*/ 2147483647 h 532"/>
                  <a:gd name="T36" fmla="*/ 2147483647 w 669"/>
                  <a:gd name="T37" fmla="*/ 2147483647 h 532"/>
                  <a:gd name="T38" fmla="*/ 2147483647 w 669"/>
                  <a:gd name="T39" fmla="*/ 2147483647 h 532"/>
                  <a:gd name="T40" fmla="*/ 2147483647 w 669"/>
                  <a:gd name="T41" fmla="*/ 2147483647 h 532"/>
                  <a:gd name="T42" fmla="*/ 2147483647 w 669"/>
                  <a:gd name="T43" fmla="*/ 2147483647 h 532"/>
                  <a:gd name="T44" fmla="*/ 2147483647 w 669"/>
                  <a:gd name="T45" fmla="*/ 2147483647 h 532"/>
                  <a:gd name="T46" fmla="*/ 2147483647 w 669"/>
                  <a:gd name="T47" fmla="*/ 2147483647 h 532"/>
                  <a:gd name="T48" fmla="*/ 2147483647 w 669"/>
                  <a:gd name="T49" fmla="*/ 2147483647 h 532"/>
                  <a:gd name="T50" fmla="*/ 2147483647 w 669"/>
                  <a:gd name="T51" fmla="*/ 2147483647 h 532"/>
                  <a:gd name="T52" fmla="*/ 2147483647 w 669"/>
                  <a:gd name="T53" fmla="*/ 2147483647 h 532"/>
                  <a:gd name="T54" fmla="*/ 2147483647 w 669"/>
                  <a:gd name="T55" fmla="*/ 2147483647 h 532"/>
                  <a:gd name="T56" fmla="*/ 2147483647 w 669"/>
                  <a:gd name="T57" fmla="*/ 2147483647 h 532"/>
                  <a:gd name="T58" fmla="*/ 2147483647 w 669"/>
                  <a:gd name="T59" fmla="*/ 2147483647 h 532"/>
                  <a:gd name="T60" fmla="*/ 2147483647 w 669"/>
                  <a:gd name="T61" fmla="*/ 2147483647 h 532"/>
                  <a:gd name="T62" fmla="*/ 2147483647 w 669"/>
                  <a:gd name="T63" fmla="*/ 2147483647 h 532"/>
                  <a:gd name="T64" fmla="*/ 2147483647 w 669"/>
                  <a:gd name="T65" fmla="*/ 2147483647 h 532"/>
                  <a:gd name="T66" fmla="*/ 2147483647 w 669"/>
                  <a:gd name="T67" fmla="*/ 2147483647 h 532"/>
                  <a:gd name="T68" fmla="*/ 2147483647 w 669"/>
                  <a:gd name="T69" fmla="*/ 2147483647 h 532"/>
                  <a:gd name="T70" fmla="*/ 2147483647 w 669"/>
                  <a:gd name="T71" fmla="*/ 2147483647 h 532"/>
                  <a:gd name="T72" fmla="*/ 2147483647 w 669"/>
                  <a:gd name="T73" fmla="*/ 2147483647 h 532"/>
                  <a:gd name="T74" fmla="*/ 2147483647 w 669"/>
                  <a:gd name="T75" fmla="*/ 2147483647 h 532"/>
                  <a:gd name="T76" fmla="*/ 2147483647 w 669"/>
                  <a:gd name="T77" fmla="*/ 2147483647 h 532"/>
                  <a:gd name="T78" fmla="*/ 2147483647 w 669"/>
                  <a:gd name="T79" fmla="*/ 2147483647 h 532"/>
                  <a:gd name="T80" fmla="*/ 2147483647 w 669"/>
                  <a:gd name="T81" fmla="*/ 2147483647 h 532"/>
                  <a:gd name="T82" fmla="*/ 2147483647 w 669"/>
                  <a:gd name="T83" fmla="*/ 2147483647 h 532"/>
                  <a:gd name="T84" fmla="*/ 2147483647 w 669"/>
                  <a:gd name="T85" fmla="*/ 2147483647 h 532"/>
                  <a:gd name="T86" fmla="*/ 2147483647 w 669"/>
                  <a:gd name="T87" fmla="*/ 2147483647 h 532"/>
                  <a:gd name="T88" fmla="*/ 2147483647 w 669"/>
                  <a:gd name="T89" fmla="*/ 2147483647 h 532"/>
                  <a:gd name="T90" fmla="*/ 2147483647 w 669"/>
                  <a:gd name="T91" fmla="*/ 2147483647 h 532"/>
                  <a:gd name="T92" fmla="*/ 2147483647 w 669"/>
                  <a:gd name="T93" fmla="*/ 2147483647 h 532"/>
                  <a:gd name="T94" fmla="*/ 2147483647 w 669"/>
                  <a:gd name="T95" fmla="*/ 2147483647 h 532"/>
                  <a:gd name="T96" fmla="*/ 2147483647 w 669"/>
                  <a:gd name="T97" fmla="*/ 2147483647 h 5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69"/>
                  <a:gd name="T148" fmla="*/ 0 h 532"/>
                  <a:gd name="T149" fmla="*/ 669 w 669"/>
                  <a:gd name="T150" fmla="*/ 532 h 5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69" h="532">
                    <a:moveTo>
                      <a:pt x="628" y="182"/>
                    </a:moveTo>
                    <a:cubicBezTo>
                      <a:pt x="638" y="181"/>
                      <a:pt x="643" y="177"/>
                      <a:pt x="645" y="172"/>
                    </a:cubicBezTo>
                    <a:cubicBezTo>
                      <a:pt x="645" y="171"/>
                      <a:pt x="645" y="171"/>
                      <a:pt x="645" y="171"/>
                    </a:cubicBezTo>
                    <a:cubicBezTo>
                      <a:pt x="646" y="167"/>
                      <a:pt x="646" y="167"/>
                      <a:pt x="646" y="167"/>
                    </a:cubicBezTo>
                    <a:cubicBezTo>
                      <a:pt x="650" y="167"/>
                      <a:pt x="650" y="167"/>
                      <a:pt x="650" y="167"/>
                    </a:cubicBezTo>
                    <a:cubicBezTo>
                      <a:pt x="669" y="166"/>
                      <a:pt x="669" y="166"/>
                      <a:pt x="669" y="166"/>
                    </a:cubicBezTo>
                    <a:cubicBezTo>
                      <a:pt x="669" y="153"/>
                      <a:pt x="669" y="153"/>
                      <a:pt x="669" y="153"/>
                    </a:cubicBezTo>
                    <a:cubicBezTo>
                      <a:pt x="664" y="153"/>
                      <a:pt x="659" y="151"/>
                      <a:pt x="654" y="146"/>
                    </a:cubicBezTo>
                    <a:cubicBezTo>
                      <a:pt x="622" y="118"/>
                      <a:pt x="622" y="118"/>
                      <a:pt x="622" y="118"/>
                    </a:cubicBezTo>
                    <a:cubicBezTo>
                      <a:pt x="622" y="117"/>
                      <a:pt x="622" y="117"/>
                      <a:pt x="622" y="117"/>
                    </a:cubicBezTo>
                    <a:cubicBezTo>
                      <a:pt x="608" y="77"/>
                      <a:pt x="608" y="77"/>
                      <a:pt x="608" y="77"/>
                    </a:cubicBezTo>
                    <a:cubicBezTo>
                      <a:pt x="589" y="58"/>
                      <a:pt x="589" y="58"/>
                      <a:pt x="589" y="58"/>
                    </a:cubicBezTo>
                    <a:cubicBezTo>
                      <a:pt x="566" y="57"/>
                      <a:pt x="548" y="57"/>
                      <a:pt x="535" y="58"/>
                    </a:cubicBezTo>
                    <a:cubicBezTo>
                      <a:pt x="531" y="59"/>
                      <a:pt x="531" y="59"/>
                      <a:pt x="531" y="59"/>
                    </a:cubicBezTo>
                    <a:cubicBezTo>
                      <a:pt x="532" y="71"/>
                      <a:pt x="532" y="71"/>
                      <a:pt x="532" y="71"/>
                    </a:cubicBezTo>
                    <a:cubicBezTo>
                      <a:pt x="532" y="74"/>
                      <a:pt x="532" y="74"/>
                      <a:pt x="532" y="74"/>
                    </a:cubicBezTo>
                    <a:cubicBezTo>
                      <a:pt x="532" y="77"/>
                      <a:pt x="532" y="77"/>
                      <a:pt x="532" y="77"/>
                    </a:cubicBezTo>
                    <a:cubicBezTo>
                      <a:pt x="529" y="77"/>
                      <a:pt x="529" y="77"/>
                      <a:pt x="529" y="77"/>
                    </a:cubicBezTo>
                    <a:cubicBezTo>
                      <a:pt x="512" y="84"/>
                      <a:pt x="512" y="84"/>
                      <a:pt x="512" y="84"/>
                    </a:cubicBezTo>
                    <a:cubicBezTo>
                      <a:pt x="509" y="82"/>
                      <a:pt x="509" y="82"/>
                      <a:pt x="509" y="82"/>
                    </a:cubicBezTo>
                    <a:cubicBezTo>
                      <a:pt x="495" y="68"/>
                      <a:pt x="487" y="63"/>
                      <a:pt x="482" y="66"/>
                    </a:cubicBezTo>
                    <a:cubicBezTo>
                      <a:pt x="445" y="84"/>
                      <a:pt x="424" y="93"/>
                      <a:pt x="417" y="88"/>
                    </a:cubicBezTo>
                    <a:cubicBezTo>
                      <a:pt x="413" y="89"/>
                      <a:pt x="408" y="94"/>
                      <a:pt x="400" y="101"/>
                    </a:cubicBezTo>
                    <a:cubicBezTo>
                      <a:pt x="397" y="105"/>
                      <a:pt x="397" y="105"/>
                      <a:pt x="397" y="105"/>
                    </a:cubicBezTo>
                    <a:cubicBezTo>
                      <a:pt x="393" y="101"/>
                      <a:pt x="393" y="101"/>
                      <a:pt x="393" y="101"/>
                    </a:cubicBezTo>
                    <a:cubicBezTo>
                      <a:pt x="382" y="91"/>
                      <a:pt x="377" y="83"/>
                      <a:pt x="377" y="77"/>
                    </a:cubicBezTo>
                    <a:cubicBezTo>
                      <a:pt x="377" y="72"/>
                      <a:pt x="384" y="64"/>
                      <a:pt x="397" y="50"/>
                    </a:cubicBezTo>
                    <a:cubicBezTo>
                      <a:pt x="412" y="33"/>
                      <a:pt x="419" y="24"/>
                      <a:pt x="419" y="22"/>
                    </a:cubicBezTo>
                    <a:cubicBezTo>
                      <a:pt x="416" y="17"/>
                      <a:pt x="416" y="17"/>
                      <a:pt x="416" y="17"/>
                    </a:cubicBezTo>
                    <a:cubicBezTo>
                      <a:pt x="412" y="14"/>
                      <a:pt x="403" y="19"/>
                      <a:pt x="393" y="27"/>
                    </a:cubicBezTo>
                    <a:cubicBezTo>
                      <a:pt x="382" y="34"/>
                      <a:pt x="376" y="38"/>
                      <a:pt x="372" y="37"/>
                    </a:cubicBezTo>
                    <a:cubicBezTo>
                      <a:pt x="370" y="37"/>
                      <a:pt x="368" y="33"/>
                      <a:pt x="367" y="28"/>
                    </a:cubicBezTo>
                    <a:cubicBezTo>
                      <a:pt x="365" y="26"/>
                      <a:pt x="365" y="26"/>
                      <a:pt x="365" y="26"/>
                    </a:cubicBezTo>
                    <a:cubicBezTo>
                      <a:pt x="356" y="9"/>
                      <a:pt x="356" y="9"/>
                      <a:pt x="356" y="9"/>
                    </a:cubicBezTo>
                    <a:cubicBezTo>
                      <a:pt x="336" y="22"/>
                      <a:pt x="336" y="22"/>
                      <a:pt x="336" y="22"/>
                    </a:cubicBezTo>
                    <a:cubicBezTo>
                      <a:pt x="334" y="24"/>
                      <a:pt x="334" y="24"/>
                      <a:pt x="334" y="24"/>
                    </a:cubicBezTo>
                    <a:cubicBezTo>
                      <a:pt x="333" y="22"/>
                      <a:pt x="333" y="22"/>
                      <a:pt x="333" y="22"/>
                    </a:cubicBezTo>
                    <a:cubicBezTo>
                      <a:pt x="332" y="22"/>
                      <a:pt x="332" y="22"/>
                      <a:pt x="332" y="22"/>
                    </a:cubicBezTo>
                    <a:cubicBezTo>
                      <a:pt x="317" y="13"/>
                      <a:pt x="303" y="8"/>
                      <a:pt x="289" y="3"/>
                    </a:cubicBezTo>
                    <a:cubicBezTo>
                      <a:pt x="280" y="0"/>
                      <a:pt x="270" y="4"/>
                      <a:pt x="261" y="15"/>
                    </a:cubicBezTo>
                    <a:cubicBezTo>
                      <a:pt x="270" y="31"/>
                      <a:pt x="270" y="31"/>
                      <a:pt x="270" y="31"/>
                    </a:cubicBezTo>
                    <a:cubicBezTo>
                      <a:pt x="277" y="47"/>
                      <a:pt x="280" y="58"/>
                      <a:pt x="277" y="65"/>
                    </a:cubicBezTo>
                    <a:cubicBezTo>
                      <a:pt x="276" y="68"/>
                      <a:pt x="273" y="71"/>
                      <a:pt x="268" y="71"/>
                    </a:cubicBezTo>
                    <a:cubicBezTo>
                      <a:pt x="262" y="74"/>
                      <a:pt x="253" y="71"/>
                      <a:pt x="241" y="62"/>
                    </a:cubicBezTo>
                    <a:cubicBezTo>
                      <a:pt x="231" y="56"/>
                      <a:pt x="224" y="50"/>
                      <a:pt x="218" y="47"/>
                    </a:cubicBezTo>
                    <a:cubicBezTo>
                      <a:pt x="205" y="42"/>
                      <a:pt x="205" y="42"/>
                      <a:pt x="205" y="42"/>
                    </a:cubicBezTo>
                    <a:cubicBezTo>
                      <a:pt x="205" y="43"/>
                      <a:pt x="205" y="43"/>
                      <a:pt x="205" y="43"/>
                    </a:cubicBezTo>
                    <a:cubicBezTo>
                      <a:pt x="205" y="43"/>
                      <a:pt x="205" y="43"/>
                      <a:pt x="205" y="43"/>
                    </a:cubicBezTo>
                    <a:cubicBezTo>
                      <a:pt x="206" y="45"/>
                      <a:pt x="206" y="45"/>
                      <a:pt x="206" y="45"/>
                    </a:cubicBezTo>
                    <a:cubicBezTo>
                      <a:pt x="206" y="68"/>
                      <a:pt x="206" y="68"/>
                      <a:pt x="206" y="68"/>
                    </a:cubicBezTo>
                    <a:cubicBezTo>
                      <a:pt x="189" y="87"/>
                      <a:pt x="189" y="87"/>
                      <a:pt x="189" y="87"/>
                    </a:cubicBezTo>
                    <a:cubicBezTo>
                      <a:pt x="189" y="105"/>
                      <a:pt x="189" y="105"/>
                      <a:pt x="189" y="105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8" y="125"/>
                      <a:pt x="198" y="125"/>
                      <a:pt x="198" y="125"/>
                    </a:cubicBezTo>
                    <a:cubicBezTo>
                      <a:pt x="186" y="143"/>
                      <a:pt x="186" y="143"/>
                      <a:pt x="186" y="143"/>
                    </a:cubicBezTo>
                    <a:cubicBezTo>
                      <a:pt x="179" y="160"/>
                      <a:pt x="179" y="160"/>
                      <a:pt x="179" y="160"/>
                    </a:cubicBezTo>
                    <a:cubicBezTo>
                      <a:pt x="179" y="161"/>
                      <a:pt x="179" y="161"/>
                      <a:pt x="179" y="161"/>
                    </a:cubicBezTo>
                    <a:cubicBezTo>
                      <a:pt x="163" y="177"/>
                      <a:pt x="163" y="177"/>
                      <a:pt x="163" y="177"/>
                    </a:cubicBezTo>
                    <a:cubicBezTo>
                      <a:pt x="136" y="237"/>
                      <a:pt x="136" y="237"/>
                      <a:pt x="136" y="237"/>
                    </a:cubicBezTo>
                    <a:cubicBezTo>
                      <a:pt x="137" y="270"/>
                      <a:pt x="137" y="270"/>
                      <a:pt x="137" y="270"/>
                    </a:cubicBezTo>
                    <a:cubicBezTo>
                      <a:pt x="136" y="271"/>
                      <a:pt x="136" y="271"/>
                      <a:pt x="136" y="271"/>
                    </a:cubicBezTo>
                    <a:cubicBezTo>
                      <a:pt x="79" y="304"/>
                      <a:pt x="79" y="304"/>
                      <a:pt x="79" y="304"/>
                    </a:cubicBezTo>
                    <a:cubicBezTo>
                      <a:pt x="76" y="310"/>
                      <a:pt x="76" y="310"/>
                      <a:pt x="76" y="310"/>
                    </a:cubicBezTo>
                    <a:cubicBezTo>
                      <a:pt x="84" y="327"/>
                      <a:pt x="84" y="327"/>
                      <a:pt x="84" y="327"/>
                    </a:cubicBezTo>
                    <a:cubicBezTo>
                      <a:pt x="84" y="328"/>
                      <a:pt x="84" y="328"/>
                      <a:pt x="84" y="328"/>
                    </a:cubicBezTo>
                    <a:cubicBezTo>
                      <a:pt x="84" y="329"/>
                      <a:pt x="84" y="329"/>
                      <a:pt x="84" y="329"/>
                    </a:cubicBezTo>
                    <a:cubicBezTo>
                      <a:pt x="78" y="351"/>
                      <a:pt x="78" y="351"/>
                      <a:pt x="78" y="351"/>
                    </a:cubicBezTo>
                    <a:cubicBezTo>
                      <a:pt x="55" y="348"/>
                      <a:pt x="55" y="348"/>
                      <a:pt x="55" y="348"/>
                    </a:cubicBezTo>
                    <a:cubicBezTo>
                      <a:pt x="50" y="376"/>
                      <a:pt x="50" y="376"/>
                      <a:pt x="50" y="376"/>
                    </a:cubicBezTo>
                    <a:cubicBezTo>
                      <a:pt x="20" y="376"/>
                      <a:pt x="20" y="376"/>
                      <a:pt x="20" y="376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14" y="387"/>
                      <a:pt x="14" y="387"/>
                      <a:pt x="14" y="387"/>
                    </a:cubicBezTo>
                    <a:cubicBezTo>
                      <a:pt x="6" y="405"/>
                      <a:pt x="6" y="405"/>
                      <a:pt x="6" y="405"/>
                    </a:cubicBezTo>
                    <a:cubicBezTo>
                      <a:pt x="0" y="471"/>
                      <a:pt x="0" y="471"/>
                      <a:pt x="0" y="471"/>
                    </a:cubicBezTo>
                    <a:cubicBezTo>
                      <a:pt x="7" y="485"/>
                      <a:pt x="7" y="485"/>
                      <a:pt x="7" y="485"/>
                    </a:cubicBezTo>
                    <a:cubicBezTo>
                      <a:pt x="8" y="487"/>
                      <a:pt x="8" y="487"/>
                      <a:pt x="8" y="487"/>
                    </a:cubicBezTo>
                    <a:cubicBezTo>
                      <a:pt x="8" y="501"/>
                      <a:pt x="8" y="501"/>
                      <a:pt x="8" y="501"/>
                    </a:cubicBezTo>
                    <a:cubicBezTo>
                      <a:pt x="20" y="517"/>
                      <a:pt x="20" y="517"/>
                      <a:pt x="20" y="517"/>
                    </a:cubicBezTo>
                    <a:cubicBezTo>
                      <a:pt x="21" y="519"/>
                      <a:pt x="21" y="519"/>
                      <a:pt x="21" y="519"/>
                    </a:cubicBezTo>
                    <a:cubicBezTo>
                      <a:pt x="21" y="532"/>
                      <a:pt x="21" y="532"/>
                      <a:pt x="21" y="532"/>
                    </a:cubicBezTo>
                    <a:cubicBezTo>
                      <a:pt x="55" y="529"/>
                      <a:pt x="55" y="529"/>
                      <a:pt x="55" y="529"/>
                    </a:cubicBezTo>
                    <a:cubicBezTo>
                      <a:pt x="57" y="526"/>
                      <a:pt x="57" y="526"/>
                      <a:pt x="57" y="526"/>
                    </a:cubicBezTo>
                    <a:cubicBezTo>
                      <a:pt x="57" y="525"/>
                      <a:pt x="57" y="525"/>
                      <a:pt x="57" y="525"/>
                    </a:cubicBezTo>
                    <a:cubicBezTo>
                      <a:pt x="58" y="525"/>
                      <a:pt x="58" y="525"/>
                      <a:pt x="58" y="525"/>
                    </a:cubicBezTo>
                    <a:cubicBezTo>
                      <a:pt x="58" y="524"/>
                      <a:pt x="58" y="524"/>
                      <a:pt x="58" y="524"/>
                    </a:cubicBezTo>
                    <a:cubicBezTo>
                      <a:pt x="68" y="512"/>
                      <a:pt x="68" y="512"/>
                      <a:pt x="68" y="512"/>
                    </a:cubicBezTo>
                    <a:cubicBezTo>
                      <a:pt x="47" y="493"/>
                      <a:pt x="47" y="493"/>
                      <a:pt x="47" y="493"/>
                    </a:cubicBezTo>
                    <a:cubicBezTo>
                      <a:pt x="45" y="490"/>
                      <a:pt x="45" y="490"/>
                      <a:pt x="45" y="490"/>
                    </a:cubicBezTo>
                    <a:cubicBezTo>
                      <a:pt x="33" y="481"/>
                      <a:pt x="33" y="481"/>
                      <a:pt x="33" y="481"/>
                    </a:cubicBezTo>
                    <a:cubicBezTo>
                      <a:pt x="32" y="480"/>
                      <a:pt x="32" y="480"/>
                      <a:pt x="32" y="480"/>
                    </a:cubicBezTo>
                    <a:cubicBezTo>
                      <a:pt x="31" y="479"/>
                      <a:pt x="31" y="479"/>
                      <a:pt x="31" y="479"/>
                    </a:cubicBezTo>
                    <a:cubicBezTo>
                      <a:pt x="31" y="458"/>
                      <a:pt x="31" y="458"/>
                      <a:pt x="31" y="458"/>
                    </a:cubicBezTo>
                    <a:cubicBezTo>
                      <a:pt x="49" y="458"/>
                      <a:pt x="49" y="458"/>
                      <a:pt x="49" y="458"/>
                    </a:cubicBezTo>
                    <a:cubicBezTo>
                      <a:pt x="51" y="450"/>
                      <a:pt x="51" y="450"/>
                      <a:pt x="51" y="450"/>
                    </a:cubicBezTo>
                    <a:cubicBezTo>
                      <a:pt x="44" y="429"/>
                      <a:pt x="44" y="429"/>
                      <a:pt x="44" y="429"/>
                    </a:cubicBezTo>
                    <a:cubicBezTo>
                      <a:pt x="85" y="429"/>
                      <a:pt x="85" y="429"/>
                      <a:pt x="85" y="429"/>
                    </a:cubicBezTo>
                    <a:cubicBezTo>
                      <a:pt x="158" y="394"/>
                      <a:pt x="158" y="394"/>
                      <a:pt x="158" y="394"/>
                    </a:cubicBezTo>
                    <a:cubicBezTo>
                      <a:pt x="167" y="379"/>
                      <a:pt x="167" y="379"/>
                      <a:pt x="167" y="379"/>
                    </a:cubicBezTo>
                    <a:cubicBezTo>
                      <a:pt x="169" y="373"/>
                      <a:pt x="169" y="373"/>
                      <a:pt x="169" y="373"/>
                    </a:cubicBezTo>
                    <a:cubicBezTo>
                      <a:pt x="184" y="380"/>
                      <a:pt x="184" y="380"/>
                      <a:pt x="184" y="380"/>
                    </a:cubicBezTo>
                    <a:cubicBezTo>
                      <a:pt x="185" y="380"/>
                      <a:pt x="185" y="380"/>
                      <a:pt x="185" y="380"/>
                    </a:cubicBezTo>
                    <a:cubicBezTo>
                      <a:pt x="186" y="383"/>
                      <a:pt x="186" y="383"/>
                      <a:pt x="186" y="383"/>
                    </a:cubicBezTo>
                    <a:cubicBezTo>
                      <a:pt x="192" y="390"/>
                      <a:pt x="192" y="390"/>
                      <a:pt x="192" y="390"/>
                    </a:cubicBezTo>
                    <a:cubicBezTo>
                      <a:pt x="200" y="389"/>
                      <a:pt x="200" y="389"/>
                      <a:pt x="200" y="389"/>
                    </a:cubicBezTo>
                    <a:cubicBezTo>
                      <a:pt x="198" y="373"/>
                      <a:pt x="198" y="373"/>
                      <a:pt x="198" y="373"/>
                    </a:cubicBezTo>
                    <a:cubicBezTo>
                      <a:pt x="222" y="373"/>
                      <a:pt x="222" y="373"/>
                      <a:pt x="222" y="373"/>
                    </a:cubicBezTo>
                    <a:cubicBezTo>
                      <a:pt x="245" y="378"/>
                      <a:pt x="245" y="378"/>
                      <a:pt x="245" y="378"/>
                    </a:cubicBezTo>
                    <a:cubicBezTo>
                      <a:pt x="255" y="362"/>
                      <a:pt x="255" y="362"/>
                      <a:pt x="255" y="362"/>
                    </a:cubicBezTo>
                    <a:cubicBezTo>
                      <a:pt x="256" y="361"/>
                      <a:pt x="256" y="361"/>
                      <a:pt x="256" y="361"/>
                    </a:cubicBezTo>
                    <a:cubicBezTo>
                      <a:pt x="256" y="360"/>
                      <a:pt x="256" y="360"/>
                      <a:pt x="256" y="360"/>
                    </a:cubicBezTo>
                    <a:cubicBezTo>
                      <a:pt x="258" y="359"/>
                      <a:pt x="258" y="359"/>
                      <a:pt x="258" y="359"/>
                    </a:cubicBezTo>
                    <a:cubicBezTo>
                      <a:pt x="283" y="351"/>
                      <a:pt x="283" y="351"/>
                      <a:pt x="283" y="351"/>
                    </a:cubicBezTo>
                    <a:cubicBezTo>
                      <a:pt x="287" y="314"/>
                      <a:pt x="287" y="314"/>
                      <a:pt x="287" y="314"/>
                    </a:cubicBezTo>
                    <a:cubicBezTo>
                      <a:pt x="314" y="337"/>
                      <a:pt x="314" y="337"/>
                      <a:pt x="314" y="337"/>
                    </a:cubicBezTo>
                    <a:cubicBezTo>
                      <a:pt x="324" y="340"/>
                      <a:pt x="324" y="340"/>
                      <a:pt x="324" y="340"/>
                    </a:cubicBezTo>
                    <a:cubicBezTo>
                      <a:pt x="330" y="333"/>
                      <a:pt x="330" y="333"/>
                      <a:pt x="330" y="333"/>
                    </a:cubicBezTo>
                    <a:cubicBezTo>
                      <a:pt x="326" y="253"/>
                      <a:pt x="326" y="253"/>
                      <a:pt x="326" y="253"/>
                    </a:cubicBezTo>
                    <a:cubicBezTo>
                      <a:pt x="326" y="251"/>
                      <a:pt x="326" y="251"/>
                      <a:pt x="326" y="251"/>
                    </a:cubicBezTo>
                    <a:cubicBezTo>
                      <a:pt x="326" y="247"/>
                      <a:pt x="326" y="247"/>
                      <a:pt x="326" y="247"/>
                    </a:cubicBezTo>
                    <a:cubicBezTo>
                      <a:pt x="344" y="250"/>
                      <a:pt x="344" y="250"/>
                      <a:pt x="344" y="250"/>
                    </a:cubicBezTo>
                    <a:cubicBezTo>
                      <a:pt x="345" y="250"/>
                      <a:pt x="345" y="250"/>
                      <a:pt x="345" y="250"/>
                    </a:cubicBezTo>
                    <a:cubicBezTo>
                      <a:pt x="345" y="250"/>
                      <a:pt x="347" y="251"/>
                      <a:pt x="348" y="251"/>
                    </a:cubicBezTo>
                    <a:cubicBezTo>
                      <a:pt x="348" y="251"/>
                      <a:pt x="348" y="252"/>
                      <a:pt x="349" y="252"/>
                    </a:cubicBezTo>
                    <a:cubicBezTo>
                      <a:pt x="357" y="264"/>
                      <a:pt x="377" y="304"/>
                      <a:pt x="377" y="304"/>
                    </a:cubicBezTo>
                    <a:cubicBezTo>
                      <a:pt x="413" y="299"/>
                      <a:pt x="413" y="299"/>
                      <a:pt x="413" y="299"/>
                    </a:cubicBezTo>
                    <a:cubicBezTo>
                      <a:pt x="419" y="297"/>
                      <a:pt x="419" y="297"/>
                      <a:pt x="419" y="297"/>
                    </a:cubicBezTo>
                    <a:cubicBezTo>
                      <a:pt x="425" y="285"/>
                      <a:pt x="425" y="285"/>
                      <a:pt x="425" y="285"/>
                    </a:cubicBezTo>
                    <a:cubicBezTo>
                      <a:pt x="414" y="276"/>
                      <a:pt x="414" y="276"/>
                      <a:pt x="414" y="276"/>
                    </a:cubicBezTo>
                    <a:cubicBezTo>
                      <a:pt x="411" y="272"/>
                      <a:pt x="411" y="272"/>
                      <a:pt x="411" y="272"/>
                    </a:cubicBezTo>
                    <a:cubicBezTo>
                      <a:pt x="435" y="264"/>
                      <a:pt x="435" y="264"/>
                      <a:pt x="435" y="264"/>
                    </a:cubicBezTo>
                    <a:cubicBezTo>
                      <a:pt x="437" y="262"/>
                      <a:pt x="437" y="262"/>
                      <a:pt x="437" y="262"/>
                    </a:cubicBezTo>
                    <a:cubicBezTo>
                      <a:pt x="438" y="261"/>
                      <a:pt x="438" y="261"/>
                      <a:pt x="438" y="261"/>
                    </a:cubicBezTo>
                    <a:cubicBezTo>
                      <a:pt x="448" y="272"/>
                      <a:pt x="448" y="272"/>
                      <a:pt x="448" y="272"/>
                    </a:cubicBezTo>
                    <a:cubicBezTo>
                      <a:pt x="456" y="268"/>
                      <a:pt x="456" y="268"/>
                      <a:pt x="456" y="268"/>
                    </a:cubicBezTo>
                    <a:cubicBezTo>
                      <a:pt x="456" y="252"/>
                      <a:pt x="456" y="252"/>
                      <a:pt x="456" y="252"/>
                    </a:cubicBezTo>
                    <a:cubicBezTo>
                      <a:pt x="462" y="251"/>
                      <a:pt x="462" y="251"/>
                      <a:pt x="462" y="251"/>
                    </a:cubicBezTo>
                    <a:cubicBezTo>
                      <a:pt x="479" y="251"/>
                      <a:pt x="479" y="251"/>
                      <a:pt x="479" y="251"/>
                    </a:cubicBezTo>
                    <a:cubicBezTo>
                      <a:pt x="492" y="252"/>
                      <a:pt x="502" y="258"/>
                      <a:pt x="509" y="268"/>
                    </a:cubicBezTo>
                    <a:cubicBezTo>
                      <a:pt x="511" y="272"/>
                      <a:pt x="511" y="272"/>
                      <a:pt x="511" y="272"/>
                    </a:cubicBezTo>
                    <a:cubicBezTo>
                      <a:pt x="518" y="247"/>
                      <a:pt x="518" y="247"/>
                      <a:pt x="518" y="247"/>
                    </a:cubicBezTo>
                    <a:cubicBezTo>
                      <a:pt x="523" y="240"/>
                      <a:pt x="531" y="239"/>
                      <a:pt x="544" y="245"/>
                    </a:cubicBezTo>
                    <a:cubicBezTo>
                      <a:pt x="546" y="246"/>
                      <a:pt x="546" y="246"/>
                      <a:pt x="546" y="246"/>
                    </a:cubicBezTo>
                    <a:cubicBezTo>
                      <a:pt x="546" y="247"/>
                      <a:pt x="546" y="247"/>
                      <a:pt x="546" y="247"/>
                    </a:cubicBezTo>
                    <a:cubicBezTo>
                      <a:pt x="547" y="248"/>
                      <a:pt x="547" y="248"/>
                      <a:pt x="547" y="248"/>
                    </a:cubicBezTo>
                    <a:cubicBezTo>
                      <a:pt x="548" y="249"/>
                      <a:pt x="550" y="250"/>
                      <a:pt x="551" y="250"/>
                    </a:cubicBezTo>
                    <a:cubicBezTo>
                      <a:pt x="556" y="248"/>
                      <a:pt x="575" y="235"/>
                      <a:pt x="606" y="211"/>
                    </a:cubicBezTo>
                    <a:cubicBezTo>
                      <a:pt x="606" y="195"/>
                      <a:pt x="615" y="186"/>
                      <a:pt x="62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21"/>
              <p:cNvSpPr/>
              <p:nvPr/>
            </p:nvSpPr>
            <p:spPr bwMode="auto">
              <a:xfrm>
                <a:off x="3378780" y="3402213"/>
                <a:ext cx="381590" cy="503727"/>
              </a:xfrm>
              <a:custGeom>
                <a:avLst/>
                <a:gdLst>
                  <a:gd name="T0" fmla="*/ 2147483647 w 403"/>
                  <a:gd name="T1" fmla="*/ 2147483647 h 545"/>
                  <a:gd name="T2" fmla="*/ 2147483647 w 403"/>
                  <a:gd name="T3" fmla="*/ 2147483647 h 545"/>
                  <a:gd name="T4" fmla="*/ 2147483647 w 403"/>
                  <a:gd name="T5" fmla="*/ 2147483647 h 545"/>
                  <a:gd name="T6" fmla="*/ 2147483647 w 403"/>
                  <a:gd name="T7" fmla="*/ 2147483647 h 545"/>
                  <a:gd name="T8" fmla="*/ 2147483647 w 403"/>
                  <a:gd name="T9" fmla="*/ 2147483647 h 545"/>
                  <a:gd name="T10" fmla="*/ 2147483647 w 403"/>
                  <a:gd name="T11" fmla="*/ 2147483647 h 545"/>
                  <a:gd name="T12" fmla="*/ 2147483647 w 403"/>
                  <a:gd name="T13" fmla="*/ 2147483647 h 545"/>
                  <a:gd name="T14" fmla="*/ 2147483647 w 403"/>
                  <a:gd name="T15" fmla="*/ 2147483647 h 545"/>
                  <a:gd name="T16" fmla="*/ 2147483647 w 403"/>
                  <a:gd name="T17" fmla="*/ 2147483647 h 545"/>
                  <a:gd name="T18" fmla="*/ 2147483647 w 403"/>
                  <a:gd name="T19" fmla="*/ 2147483647 h 545"/>
                  <a:gd name="T20" fmla="*/ 2147483647 w 403"/>
                  <a:gd name="T21" fmla="*/ 2147483647 h 545"/>
                  <a:gd name="T22" fmla="*/ 2147483647 w 403"/>
                  <a:gd name="T23" fmla="*/ 2147483647 h 545"/>
                  <a:gd name="T24" fmla="*/ 2147483647 w 403"/>
                  <a:gd name="T25" fmla="*/ 2147483647 h 545"/>
                  <a:gd name="T26" fmla="*/ 2147483647 w 403"/>
                  <a:gd name="T27" fmla="*/ 2147483647 h 545"/>
                  <a:gd name="T28" fmla="*/ 0 w 403"/>
                  <a:gd name="T29" fmla="*/ 2147483647 h 545"/>
                  <a:gd name="T30" fmla="*/ 2147483647 w 403"/>
                  <a:gd name="T31" fmla="*/ 2147483647 h 545"/>
                  <a:gd name="T32" fmla="*/ 2147483647 w 403"/>
                  <a:gd name="T33" fmla="*/ 2147483647 h 545"/>
                  <a:gd name="T34" fmla="*/ 2147483647 w 403"/>
                  <a:gd name="T35" fmla="*/ 2147483647 h 545"/>
                  <a:gd name="T36" fmla="*/ 2147483647 w 403"/>
                  <a:gd name="T37" fmla="*/ 2147483647 h 545"/>
                  <a:gd name="T38" fmla="*/ 2147483647 w 403"/>
                  <a:gd name="T39" fmla="*/ 2147483647 h 545"/>
                  <a:gd name="T40" fmla="*/ 2147483647 w 403"/>
                  <a:gd name="T41" fmla="*/ 2147483647 h 545"/>
                  <a:gd name="T42" fmla="*/ 2147483647 w 403"/>
                  <a:gd name="T43" fmla="*/ 2147483647 h 545"/>
                  <a:gd name="T44" fmla="*/ 2147483647 w 403"/>
                  <a:gd name="T45" fmla="*/ 2147483647 h 545"/>
                  <a:gd name="T46" fmla="*/ 2147483647 w 403"/>
                  <a:gd name="T47" fmla="*/ 2147483647 h 545"/>
                  <a:gd name="T48" fmla="*/ 2147483647 w 403"/>
                  <a:gd name="T49" fmla="*/ 2147483647 h 545"/>
                  <a:gd name="T50" fmla="*/ 2147483647 w 403"/>
                  <a:gd name="T51" fmla="*/ 2147483647 h 545"/>
                  <a:gd name="T52" fmla="*/ 2147483647 w 403"/>
                  <a:gd name="T53" fmla="*/ 2147483647 h 545"/>
                  <a:gd name="T54" fmla="*/ 2147483647 w 403"/>
                  <a:gd name="T55" fmla="*/ 2147483647 h 545"/>
                  <a:gd name="T56" fmla="*/ 2147483647 w 403"/>
                  <a:gd name="T57" fmla="*/ 2147483647 h 545"/>
                  <a:gd name="T58" fmla="*/ 2147483647 w 403"/>
                  <a:gd name="T59" fmla="*/ 2147483647 h 545"/>
                  <a:gd name="T60" fmla="*/ 2147483647 w 403"/>
                  <a:gd name="T61" fmla="*/ 2147483647 h 545"/>
                  <a:gd name="T62" fmla="*/ 2147483647 w 403"/>
                  <a:gd name="T63" fmla="*/ 2147483647 h 545"/>
                  <a:gd name="T64" fmla="*/ 2147483647 w 403"/>
                  <a:gd name="T65" fmla="*/ 2147483647 h 545"/>
                  <a:gd name="T66" fmla="*/ 2147483647 w 403"/>
                  <a:gd name="T67" fmla="*/ 2147483647 h 545"/>
                  <a:gd name="T68" fmla="*/ 2147483647 w 403"/>
                  <a:gd name="T69" fmla="*/ 2147483647 h 545"/>
                  <a:gd name="T70" fmla="*/ 2147483647 w 403"/>
                  <a:gd name="T71" fmla="*/ 2147483647 h 545"/>
                  <a:gd name="T72" fmla="*/ 2147483647 w 403"/>
                  <a:gd name="T73" fmla="*/ 2147483647 h 545"/>
                  <a:gd name="T74" fmla="*/ 2147483647 w 403"/>
                  <a:gd name="T75" fmla="*/ 2147483647 h 545"/>
                  <a:gd name="T76" fmla="*/ 2147483647 w 403"/>
                  <a:gd name="T77" fmla="*/ 2147483647 h 545"/>
                  <a:gd name="T78" fmla="*/ 2147483647 w 403"/>
                  <a:gd name="T79" fmla="*/ 2147483647 h 545"/>
                  <a:gd name="T80" fmla="*/ 2147483647 w 403"/>
                  <a:gd name="T81" fmla="*/ 2147483647 h 545"/>
                  <a:gd name="T82" fmla="*/ 2147483647 w 403"/>
                  <a:gd name="T83" fmla="*/ 2147483647 h 545"/>
                  <a:gd name="T84" fmla="*/ 2147483647 w 403"/>
                  <a:gd name="T85" fmla="*/ 2147483647 h 545"/>
                  <a:gd name="T86" fmla="*/ 2147483647 w 403"/>
                  <a:gd name="T87" fmla="*/ 2147483647 h 545"/>
                  <a:gd name="T88" fmla="*/ 2147483647 w 403"/>
                  <a:gd name="T89" fmla="*/ 2147483647 h 545"/>
                  <a:gd name="T90" fmla="*/ 2147483647 w 403"/>
                  <a:gd name="T91" fmla="*/ 2147483647 h 545"/>
                  <a:gd name="T92" fmla="*/ 2147483647 w 403"/>
                  <a:gd name="T93" fmla="*/ 2147483647 h 545"/>
                  <a:gd name="T94" fmla="*/ 2147483647 w 403"/>
                  <a:gd name="T95" fmla="*/ 2147483647 h 545"/>
                  <a:gd name="T96" fmla="*/ 2147483647 w 403"/>
                  <a:gd name="T97" fmla="*/ 2147483647 h 54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03"/>
                  <a:gd name="T148" fmla="*/ 0 h 545"/>
                  <a:gd name="T149" fmla="*/ 403 w 403"/>
                  <a:gd name="T150" fmla="*/ 545 h 54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03" h="545">
                    <a:moveTo>
                      <a:pt x="316" y="21"/>
                    </a:moveTo>
                    <a:cubicBezTo>
                      <a:pt x="315" y="20"/>
                      <a:pt x="315" y="20"/>
                      <a:pt x="315" y="2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80" y="6"/>
                      <a:pt x="280" y="6"/>
                      <a:pt x="280" y="6"/>
                    </a:cubicBezTo>
                    <a:cubicBezTo>
                      <a:pt x="271" y="25"/>
                      <a:pt x="259" y="37"/>
                      <a:pt x="245" y="42"/>
                    </a:cubicBezTo>
                    <a:cubicBezTo>
                      <a:pt x="240" y="44"/>
                      <a:pt x="235" y="43"/>
                      <a:pt x="232" y="40"/>
                    </a:cubicBezTo>
                    <a:cubicBezTo>
                      <a:pt x="228" y="35"/>
                      <a:pt x="230" y="23"/>
                      <a:pt x="237" y="5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1" y="29"/>
                      <a:pt x="201" y="29"/>
                      <a:pt x="201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42" y="43"/>
                      <a:pt x="142" y="43"/>
                      <a:pt x="142" y="43"/>
                    </a:cubicBezTo>
                    <a:cubicBezTo>
                      <a:pt x="142" y="45"/>
                      <a:pt x="142" y="45"/>
                      <a:pt x="142" y="45"/>
                    </a:cubicBezTo>
                    <a:cubicBezTo>
                      <a:pt x="113" y="46"/>
                      <a:pt x="113" y="46"/>
                      <a:pt x="113" y="46"/>
                    </a:cubicBezTo>
                    <a:cubicBezTo>
                      <a:pt x="97" y="55"/>
                      <a:pt x="97" y="55"/>
                      <a:pt x="97" y="55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87" y="71"/>
                      <a:pt x="87" y="71"/>
                      <a:pt x="87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46" y="71"/>
                      <a:pt x="33" y="82"/>
                      <a:pt x="10" y="104"/>
                    </a:cubicBezTo>
                    <a:cubicBezTo>
                      <a:pt x="21" y="108"/>
                      <a:pt x="26" y="113"/>
                      <a:pt x="28" y="116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1"/>
                      <a:pt x="29" y="121"/>
                      <a:pt x="29" y="121"/>
                    </a:cubicBezTo>
                    <a:cubicBezTo>
                      <a:pt x="45" y="180"/>
                      <a:pt x="45" y="180"/>
                      <a:pt x="45" y="180"/>
                    </a:cubicBezTo>
                    <a:cubicBezTo>
                      <a:pt x="45" y="180"/>
                      <a:pt x="45" y="180"/>
                      <a:pt x="45" y="180"/>
                    </a:cubicBezTo>
                    <a:cubicBezTo>
                      <a:pt x="46" y="183"/>
                      <a:pt x="46" y="183"/>
                      <a:pt x="46" y="183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45" y="188"/>
                      <a:pt x="45" y="188"/>
                      <a:pt x="45" y="188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2" y="189"/>
                      <a:pt x="42" y="189"/>
                      <a:pt x="42" y="189"/>
                    </a:cubicBezTo>
                    <a:cubicBezTo>
                      <a:pt x="0" y="247"/>
                      <a:pt x="0" y="247"/>
                      <a:pt x="0" y="247"/>
                    </a:cubicBezTo>
                    <a:cubicBezTo>
                      <a:pt x="2" y="261"/>
                      <a:pt x="2" y="261"/>
                      <a:pt x="2" y="261"/>
                    </a:cubicBezTo>
                    <a:cubicBezTo>
                      <a:pt x="8" y="256"/>
                      <a:pt x="14" y="255"/>
                      <a:pt x="18" y="257"/>
                    </a:cubicBezTo>
                    <a:cubicBezTo>
                      <a:pt x="23" y="259"/>
                      <a:pt x="25" y="268"/>
                      <a:pt x="23" y="280"/>
                    </a:cubicBezTo>
                    <a:cubicBezTo>
                      <a:pt x="21" y="300"/>
                      <a:pt x="24" y="323"/>
                      <a:pt x="34" y="344"/>
                    </a:cubicBezTo>
                    <a:cubicBezTo>
                      <a:pt x="48" y="360"/>
                      <a:pt x="48" y="360"/>
                      <a:pt x="48" y="360"/>
                    </a:cubicBezTo>
                    <a:cubicBezTo>
                      <a:pt x="54" y="365"/>
                      <a:pt x="56" y="370"/>
                      <a:pt x="55" y="375"/>
                    </a:cubicBezTo>
                    <a:cubicBezTo>
                      <a:pt x="47" y="386"/>
                      <a:pt x="47" y="386"/>
                      <a:pt x="47" y="386"/>
                    </a:cubicBezTo>
                    <a:cubicBezTo>
                      <a:pt x="57" y="399"/>
                      <a:pt x="57" y="399"/>
                      <a:pt x="57" y="399"/>
                    </a:cubicBezTo>
                    <a:cubicBezTo>
                      <a:pt x="62" y="409"/>
                      <a:pt x="58" y="427"/>
                      <a:pt x="45" y="452"/>
                    </a:cubicBezTo>
                    <a:cubicBezTo>
                      <a:pt x="59" y="476"/>
                      <a:pt x="59" y="476"/>
                      <a:pt x="59" y="476"/>
                    </a:cubicBezTo>
                    <a:cubicBezTo>
                      <a:pt x="61" y="481"/>
                      <a:pt x="61" y="481"/>
                      <a:pt x="61" y="481"/>
                    </a:cubicBezTo>
                    <a:cubicBezTo>
                      <a:pt x="70" y="476"/>
                      <a:pt x="70" y="476"/>
                      <a:pt x="70" y="476"/>
                    </a:cubicBezTo>
                    <a:cubicBezTo>
                      <a:pt x="83" y="463"/>
                      <a:pt x="95" y="460"/>
                      <a:pt x="104" y="463"/>
                    </a:cubicBezTo>
                    <a:cubicBezTo>
                      <a:pt x="111" y="465"/>
                      <a:pt x="114" y="470"/>
                      <a:pt x="115" y="476"/>
                    </a:cubicBezTo>
                    <a:cubicBezTo>
                      <a:pt x="116" y="483"/>
                      <a:pt x="108" y="496"/>
                      <a:pt x="89" y="515"/>
                    </a:cubicBezTo>
                    <a:cubicBezTo>
                      <a:pt x="74" y="534"/>
                      <a:pt x="74" y="534"/>
                      <a:pt x="74" y="534"/>
                    </a:cubicBezTo>
                    <a:cubicBezTo>
                      <a:pt x="81" y="545"/>
                      <a:pt x="81" y="545"/>
                      <a:pt x="81" y="545"/>
                    </a:cubicBezTo>
                    <a:cubicBezTo>
                      <a:pt x="92" y="536"/>
                      <a:pt x="100" y="533"/>
                      <a:pt x="105" y="535"/>
                    </a:cubicBezTo>
                    <a:cubicBezTo>
                      <a:pt x="112" y="535"/>
                      <a:pt x="130" y="528"/>
                      <a:pt x="160" y="513"/>
                    </a:cubicBezTo>
                    <a:cubicBezTo>
                      <a:pt x="170" y="507"/>
                      <a:pt x="182" y="513"/>
                      <a:pt x="198" y="528"/>
                    </a:cubicBezTo>
                    <a:cubicBezTo>
                      <a:pt x="205" y="525"/>
                      <a:pt x="205" y="525"/>
                      <a:pt x="205" y="525"/>
                    </a:cubicBezTo>
                    <a:cubicBezTo>
                      <a:pt x="204" y="513"/>
                      <a:pt x="204" y="513"/>
                      <a:pt x="204" y="513"/>
                    </a:cubicBezTo>
                    <a:cubicBezTo>
                      <a:pt x="200" y="510"/>
                      <a:pt x="200" y="510"/>
                      <a:pt x="200" y="510"/>
                    </a:cubicBezTo>
                    <a:cubicBezTo>
                      <a:pt x="198" y="507"/>
                      <a:pt x="200" y="504"/>
                      <a:pt x="204" y="501"/>
                    </a:cubicBezTo>
                    <a:cubicBezTo>
                      <a:pt x="198" y="481"/>
                      <a:pt x="198" y="481"/>
                      <a:pt x="198" y="481"/>
                    </a:cubicBezTo>
                    <a:cubicBezTo>
                      <a:pt x="197" y="478"/>
                      <a:pt x="197" y="474"/>
                      <a:pt x="198" y="470"/>
                    </a:cubicBezTo>
                    <a:cubicBezTo>
                      <a:pt x="201" y="467"/>
                      <a:pt x="206" y="465"/>
                      <a:pt x="210" y="463"/>
                    </a:cubicBezTo>
                    <a:cubicBezTo>
                      <a:pt x="219" y="455"/>
                      <a:pt x="219" y="455"/>
                      <a:pt x="219" y="455"/>
                    </a:cubicBezTo>
                    <a:cubicBezTo>
                      <a:pt x="214" y="442"/>
                      <a:pt x="214" y="442"/>
                      <a:pt x="214" y="442"/>
                    </a:cubicBezTo>
                    <a:cubicBezTo>
                      <a:pt x="214" y="441"/>
                      <a:pt x="214" y="441"/>
                      <a:pt x="214" y="441"/>
                    </a:cubicBezTo>
                    <a:cubicBezTo>
                      <a:pt x="215" y="441"/>
                      <a:pt x="215" y="441"/>
                      <a:pt x="215" y="441"/>
                    </a:cubicBezTo>
                    <a:cubicBezTo>
                      <a:pt x="215" y="440"/>
                      <a:pt x="215" y="440"/>
                      <a:pt x="215" y="440"/>
                    </a:cubicBezTo>
                    <a:cubicBezTo>
                      <a:pt x="219" y="433"/>
                      <a:pt x="219" y="428"/>
                      <a:pt x="218" y="425"/>
                    </a:cubicBezTo>
                    <a:cubicBezTo>
                      <a:pt x="214" y="418"/>
                      <a:pt x="217" y="412"/>
                      <a:pt x="226" y="405"/>
                    </a:cubicBezTo>
                    <a:cubicBezTo>
                      <a:pt x="237" y="394"/>
                      <a:pt x="237" y="394"/>
                      <a:pt x="237" y="394"/>
                    </a:cubicBezTo>
                    <a:cubicBezTo>
                      <a:pt x="235" y="392"/>
                      <a:pt x="235" y="392"/>
                      <a:pt x="235" y="392"/>
                    </a:cubicBezTo>
                    <a:cubicBezTo>
                      <a:pt x="232" y="389"/>
                      <a:pt x="232" y="389"/>
                      <a:pt x="232" y="389"/>
                    </a:cubicBezTo>
                    <a:cubicBezTo>
                      <a:pt x="246" y="383"/>
                      <a:pt x="246" y="383"/>
                      <a:pt x="246" y="383"/>
                    </a:cubicBezTo>
                    <a:cubicBezTo>
                      <a:pt x="246" y="366"/>
                      <a:pt x="246" y="366"/>
                      <a:pt x="246" y="366"/>
                    </a:cubicBezTo>
                    <a:cubicBezTo>
                      <a:pt x="246" y="360"/>
                      <a:pt x="251" y="351"/>
                      <a:pt x="266" y="341"/>
                    </a:cubicBezTo>
                    <a:cubicBezTo>
                      <a:pt x="272" y="335"/>
                      <a:pt x="272" y="335"/>
                      <a:pt x="272" y="335"/>
                    </a:cubicBezTo>
                    <a:cubicBezTo>
                      <a:pt x="272" y="335"/>
                      <a:pt x="272" y="335"/>
                      <a:pt x="272" y="335"/>
                    </a:cubicBezTo>
                    <a:cubicBezTo>
                      <a:pt x="256" y="317"/>
                      <a:pt x="256" y="317"/>
                      <a:pt x="256" y="317"/>
                    </a:cubicBezTo>
                    <a:cubicBezTo>
                      <a:pt x="251" y="310"/>
                      <a:pt x="253" y="300"/>
                      <a:pt x="263" y="291"/>
                    </a:cubicBezTo>
                    <a:cubicBezTo>
                      <a:pt x="263" y="289"/>
                      <a:pt x="263" y="289"/>
                      <a:pt x="263" y="289"/>
                    </a:cubicBezTo>
                    <a:cubicBezTo>
                      <a:pt x="295" y="261"/>
                      <a:pt x="295" y="261"/>
                      <a:pt x="295" y="261"/>
                    </a:cubicBezTo>
                    <a:cubicBezTo>
                      <a:pt x="296" y="254"/>
                      <a:pt x="296" y="254"/>
                      <a:pt x="296" y="254"/>
                    </a:cubicBezTo>
                    <a:cubicBezTo>
                      <a:pt x="290" y="252"/>
                      <a:pt x="288" y="240"/>
                      <a:pt x="291" y="222"/>
                    </a:cubicBezTo>
                    <a:cubicBezTo>
                      <a:pt x="295" y="194"/>
                      <a:pt x="308" y="180"/>
                      <a:pt x="330" y="177"/>
                    </a:cubicBezTo>
                    <a:cubicBezTo>
                      <a:pt x="330" y="177"/>
                      <a:pt x="330" y="177"/>
                      <a:pt x="330" y="177"/>
                    </a:cubicBezTo>
                    <a:cubicBezTo>
                      <a:pt x="332" y="177"/>
                      <a:pt x="332" y="177"/>
                      <a:pt x="332" y="177"/>
                    </a:cubicBezTo>
                    <a:cubicBezTo>
                      <a:pt x="346" y="184"/>
                      <a:pt x="346" y="184"/>
                      <a:pt x="346" y="184"/>
                    </a:cubicBezTo>
                    <a:cubicBezTo>
                      <a:pt x="361" y="184"/>
                      <a:pt x="361" y="184"/>
                      <a:pt x="361" y="184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5" y="167"/>
                      <a:pt x="375" y="167"/>
                      <a:pt x="375" y="167"/>
                    </a:cubicBezTo>
                    <a:cubicBezTo>
                      <a:pt x="376" y="166"/>
                      <a:pt x="376" y="166"/>
                      <a:pt x="376" y="166"/>
                    </a:cubicBezTo>
                    <a:cubicBezTo>
                      <a:pt x="392" y="156"/>
                      <a:pt x="392" y="156"/>
                      <a:pt x="392" y="156"/>
                    </a:cubicBezTo>
                    <a:cubicBezTo>
                      <a:pt x="390" y="141"/>
                      <a:pt x="390" y="141"/>
                      <a:pt x="390" y="141"/>
                    </a:cubicBezTo>
                    <a:cubicBezTo>
                      <a:pt x="390" y="138"/>
                      <a:pt x="390" y="138"/>
                      <a:pt x="390" y="138"/>
                    </a:cubicBezTo>
                    <a:cubicBezTo>
                      <a:pt x="392" y="136"/>
                      <a:pt x="392" y="136"/>
                      <a:pt x="392" y="136"/>
                    </a:cubicBezTo>
                    <a:cubicBezTo>
                      <a:pt x="397" y="134"/>
                      <a:pt x="397" y="134"/>
                      <a:pt x="397" y="134"/>
                    </a:cubicBezTo>
                    <a:cubicBezTo>
                      <a:pt x="402" y="127"/>
                      <a:pt x="402" y="127"/>
                      <a:pt x="402" y="127"/>
                    </a:cubicBezTo>
                    <a:cubicBezTo>
                      <a:pt x="403" y="126"/>
                      <a:pt x="403" y="126"/>
                      <a:pt x="403" y="126"/>
                    </a:cubicBezTo>
                    <a:cubicBezTo>
                      <a:pt x="392" y="108"/>
                      <a:pt x="392" y="108"/>
                      <a:pt x="392" y="108"/>
                    </a:cubicBezTo>
                    <a:cubicBezTo>
                      <a:pt x="382" y="95"/>
                      <a:pt x="372" y="82"/>
                      <a:pt x="366" y="67"/>
                    </a:cubicBezTo>
                    <a:cubicBezTo>
                      <a:pt x="361" y="58"/>
                      <a:pt x="362" y="47"/>
                      <a:pt x="369" y="36"/>
                    </a:cubicBezTo>
                    <a:cubicBezTo>
                      <a:pt x="350" y="24"/>
                      <a:pt x="350" y="24"/>
                      <a:pt x="350" y="24"/>
                    </a:cubicBezTo>
                    <a:lnTo>
                      <a:pt x="31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22"/>
              <p:cNvSpPr/>
              <p:nvPr/>
            </p:nvSpPr>
            <p:spPr bwMode="auto">
              <a:xfrm>
                <a:off x="3576471" y="3534851"/>
                <a:ext cx="350941" cy="420269"/>
              </a:xfrm>
              <a:custGeom>
                <a:avLst/>
                <a:gdLst>
                  <a:gd name="T0" fmla="*/ 2147483647 w 371"/>
                  <a:gd name="T1" fmla="*/ 2147483647 h 456"/>
                  <a:gd name="T2" fmla="*/ 2147483647 w 371"/>
                  <a:gd name="T3" fmla="*/ 2147483647 h 456"/>
                  <a:gd name="T4" fmla="*/ 2147483647 w 371"/>
                  <a:gd name="T5" fmla="*/ 2147483647 h 456"/>
                  <a:gd name="T6" fmla="*/ 2147483647 w 371"/>
                  <a:gd name="T7" fmla="*/ 2147483647 h 456"/>
                  <a:gd name="T8" fmla="*/ 2147483647 w 371"/>
                  <a:gd name="T9" fmla="*/ 2147483647 h 456"/>
                  <a:gd name="T10" fmla="*/ 2147483647 w 371"/>
                  <a:gd name="T11" fmla="*/ 2147483647 h 456"/>
                  <a:gd name="T12" fmla="*/ 2147483647 w 371"/>
                  <a:gd name="T13" fmla="*/ 2147483647 h 456"/>
                  <a:gd name="T14" fmla="*/ 2147483647 w 371"/>
                  <a:gd name="T15" fmla="*/ 2147483647 h 456"/>
                  <a:gd name="T16" fmla="*/ 2147483647 w 371"/>
                  <a:gd name="T17" fmla="*/ 2147483647 h 456"/>
                  <a:gd name="T18" fmla="*/ 2147483647 w 371"/>
                  <a:gd name="T19" fmla="*/ 2147483647 h 456"/>
                  <a:gd name="T20" fmla="*/ 2147483647 w 371"/>
                  <a:gd name="T21" fmla="*/ 2147483647 h 456"/>
                  <a:gd name="T22" fmla="*/ 2147483647 w 371"/>
                  <a:gd name="T23" fmla="*/ 2147483647 h 456"/>
                  <a:gd name="T24" fmla="*/ 2147483647 w 371"/>
                  <a:gd name="T25" fmla="*/ 2147483647 h 456"/>
                  <a:gd name="T26" fmla="*/ 2147483647 w 371"/>
                  <a:gd name="T27" fmla="*/ 2147483647 h 456"/>
                  <a:gd name="T28" fmla="*/ 2147483647 w 371"/>
                  <a:gd name="T29" fmla="*/ 2147483647 h 456"/>
                  <a:gd name="T30" fmla="*/ 2147483647 w 371"/>
                  <a:gd name="T31" fmla="*/ 2147483647 h 456"/>
                  <a:gd name="T32" fmla="*/ 0 w 371"/>
                  <a:gd name="T33" fmla="*/ 2147483647 h 456"/>
                  <a:gd name="T34" fmla="*/ 2147483647 w 371"/>
                  <a:gd name="T35" fmla="*/ 2147483647 h 456"/>
                  <a:gd name="T36" fmla="*/ 2147483647 w 371"/>
                  <a:gd name="T37" fmla="*/ 2147483647 h 456"/>
                  <a:gd name="T38" fmla="*/ 2147483647 w 371"/>
                  <a:gd name="T39" fmla="*/ 2147483647 h 456"/>
                  <a:gd name="T40" fmla="*/ 2147483647 w 371"/>
                  <a:gd name="T41" fmla="*/ 2147483647 h 456"/>
                  <a:gd name="T42" fmla="*/ 2147483647 w 371"/>
                  <a:gd name="T43" fmla="*/ 2147483647 h 456"/>
                  <a:gd name="T44" fmla="*/ 2147483647 w 371"/>
                  <a:gd name="T45" fmla="*/ 2147483647 h 456"/>
                  <a:gd name="T46" fmla="*/ 2147483647 w 371"/>
                  <a:gd name="T47" fmla="*/ 2147483647 h 456"/>
                  <a:gd name="T48" fmla="*/ 2147483647 w 371"/>
                  <a:gd name="T49" fmla="*/ 2147483647 h 456"/>
                  <a:gd name="T50" fmla="*/ 2147483647 w 371"/>
                  <a:gd name="T51" fmla="*/ 2147483647 h 456"/>
                  <a:gd name="T52" fmla="*/ 2147483647 w 371"/>
                  <a:gd name="T53" fmla="*/ 2147483647 h 456"/>
                  <a:gd name="T54" fmla="*/ 2147483647 w 371"/>
                  <a:gd name="T55" fmla="*/ 2147483647 h 456"/>
                  <a:gd name="T56" fmla="*/ 2147483647 w 371"/>
                  <a:gd name="T57" fmla="*/ 2147483647 h 456"/>
                  <a:gd name="T58" fmla="*/ 2147483647 w 371"/>
                  <a:gd name="T59" fmla="*/ 2147483647 h 456"/>
                  <a:gd name="T60" fmla="*/ 2147483647 w 371"/>
                  <a:gd name="T61" fmla="*/ 2147483647 h 456"/>
                  <a:gd name="T62" fmla="*/ 2147483647 w 371"/>
                  <a:gd name="T63" fmla="*/ 2147483647 h 456"/>
                  <a:gd name="T64" fmla="*/ 2147483647 w 371"/>
                  <a:gd name="T65" fmla="*/ 2147483647 h 456"/>
                  <a:gd name="T66" fmla="*/ 2147483647 w 371"/>
                  <a:gd name="T67" fmla="*/ 2147483647 h 456"/>
                  <a:gd name="T68" fmla="*/ 2147483647 w 371"/>
                  <a:gd name="T69" fmla="*/ 2147483647 h 456"/>
                  <a:gd name="T70" fmla="*/ 2147483647 w 371"/>
                  <a:gd name="T71" fmla="*/ 2147483647 h 456"/>
                  <a:gd name="T72" fmla="*/ 2147483647 w 371"/>
                  <a:gd name="T73" fmla="*/ 2147483647 h 456"/>
                  <a:gd name="T74" fmla="*/ 2147483647 w 371"/>
                  <a:gd name="T75" fmla="*/ 2147483647 h 456"/>
                  <a:gd name="T76" fmla="*/ 2147483647 w 371"/>
                  <a:gd name="T77" fmla="*/ 2147483647 h 456"/>
                  <a:gd name="T78" fmla="*/ 2147483647 w 371"/>
                  <a:gd name="T79" fmla="*/ 2147483647 h 456"/>
                  <a:gd name="T80" fmla="*/ 2147483647 w 371"/>
                  <a:gd name="T81" fmla="*/ 2147483647 h 456"/>
                  <a:gd name="T82" fmla="*/ 2147483647 w 371"/>
                  <a:gd name="T83" fmla="*/ 2147483647 h 456"/>
                  <a:gd name="T84" fmla="*/ 2147483647 w 371"/>
                  <a:gd name="T85" fmla="*/ 2147483647 h 456"/>
                  <a:gd name="T86" fmla="*/ 2147483647 w 371"/>
                  <a:gd name="T87" fmla="*/ 2147483647 h 456"/>
                  <a:gd name="T88" fmla="*/ 2147483647 w 371"/>
                  <a:gd name="T89" fmla="*/ 2147483647 h 456"/>
                  <a:gd name="T90" fmla="*/ 2147483647 w 371"/>
                  <a:gd name="T91" fmla="*/ 2147483647 h 456"/>
                  <a:gd name="T92" fmla="*/ 2147483647 w 371"/>
                  <a:gd name="T93" fmla="*/ 2147483647 h 456"/>
                  <a:gd name="T94" fmla="*/ 2147483647 w 371"/>
                  <a:gd name="T95" fmla="*/ 2147483647 h 456"/>
                  <a:gd name="T96" fmla="*/ 2147483647 w 371"/>
                  <a:gd name="T97" fmla="*/ 2147483647 h 456"/>
                  <a:gd name="T98" fmla="*/ 2147483647 w 371"/>
                  <a:gd name="T99" fmla="*/ 2147483647 h 456"/>
                  <a:gd name="T100" fmla="*/ 2147483647 w 371"/>
                  <a:gd name="T101" fmla="*/ 2147483647 h 456"/>
                  <a:gd name="T102" fmla="*/ 2147483647 w 371"/>
                  <a:gd name="T103" fmla="*/ 2147483647 h 456"/>
                  <a:gd name="T104" fmla="*/ 2147483647 w 371"/>
                  <a:gd name="T105" fmla="*/ 2147483647 h 45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71"/>
                  <a:gd name="T160" fmla="*/ 0 h 456"/>
                  <a:gd name="T161" fmla="*/ 371 w 371"/>
                  <a:gd name="T162" fmla="*/ 456 h 45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71" h="456">
                    <a:moveTo>
                      <a:pt x="194" y="20"/>
                    </a:moveTo>
                    <a:cubicBezTo>
                      <a:pt x="192" y="21"/>
                      <a:pt x="192" y="21"/>
                      <a:pt x="192" y="21"/>
                    </a:cubicBezTo>
                    <a:cubicBezTo>
                      <a:pt x="174" y="34"/>
                      <a:pt x="174" y="34"/>
                      <a:pt x="174" y="34"/>
                    </a:cubicBezTo>
                    <a:cubicBezTo>
                      <a:pt x="158" y="52"/>
                      <a:pt x="158" y="52"/>
                      <a:pt x="158" y="52"/>
                    </a:cubicBezTo>
                    <a:cubicBezTo>
                      <a:pt x="157" y="52"/>
                      <a:pt x="157" y="52"/>
                      <a:pt x="157" y="52"/>
                    </a:cubicBezTo>
                    <a:cubicBezTo>
                      <a:pt x="157" y="54"/>
                      <a:pt x="157" y="54"/>
                      <a:pt x="157" y="54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34" y="54"/>
                      <a:pt x="134" y="54"/>
                      <a:pt x="134" y="54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05" y="51"/>
                      <a:pt x="97" y="61"/>
                      <a:pt x="94" y="81"/>
                    </a:cubicBezTo>
                    <a:cubicBezTo>
                      <a:pt x="93" y="99"/>
                      <a:pt x="93" y="99"/>
                      <a:pt x="93" y="9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4"/>
                      <a:pt x="97" y="124"/>
                      <a:pt x="97" y="124"/>
                    </a:cubicBezTo>
                    <a:cubicBezTo>
                      <a:pt x="97" y="125"/>
                      <a:pt x="97" y="125"/>
                      <a:pt x="97" y="125"/>
                    </a:cubicBezTo>
                    <a:cubicBezTo>
                      <a:pt x="62" y="155"/>
                      <a:pt x="62" y="155"/>
                      <a:pt x="62" y="155"/>
                    </a:cubicBezTo>
                    <a:cubicBezTo>
                      <a:pt x="57" y="162"/>
                      <a:pt x="55" y="167"/>
                      <a:pt x="57" y="170"/>
                    </a:cubicBezTo>
                    <a:cubicBezTo>
                      <a:pt x="63" y="177"/>
                      <a:pt x="63" y="177"/>
                      <a:pt x="63" y="177"/>
                    </a:cubicBezTo>
                    <a:cubicBezTo>
                      <a:pt x="71" y="184"/>
                      <a:pt x="75" y="189"/>
                      <a:pt x="74" y="193"/>
                    </a:cubicBezTo>
                    <a:cubicBezTo>
                      <a:pt x="74" y="196"/>
                      <a:pt x="73" y="200"/>
                      <a:pt x="71" y="202"/>
                    </a:cubicBezTo>
                    <a:cubicBezTo>
                      <a:pt x="48" y="221"/>
                      <a:pt x="48" y="221"/>
                      <a:pt x="48" y="221"/>
                    </a:cubicBezTo>
                    <a:cubicBezTo>
                      <a:pt x="49" y="226"/>
                      <a:pt x="49" y="234"/>
                      <a:pt x="48" y="244"/>
                    </a:cubicBezTo>
                    <a:cubicBezTo>
                      <a:pt x="48" y="247"/>
                      <a:pt x="48" y="247"/>
                      <a:pt x="48" y="247"/>
                    </a:cubicBezTo>
                    <a:cubicBezTo>
                      <a:pt x="47" y="248"/>
                      <a:pt x="47" y="248"/>
                      <a:pt x="47" y="248"/>
                    </a:cubicBezTo>
                    <a:cubicBezTo>
                      <a:pt x="39" y="251"/>
                      <a:pt x="39" y="251"/>
                      <a:pt x="39" y="251"/>
                    </a:cubicBezTo>
                    <a:cubicBezTo>
                      <a:pt x="39" y="257"/>
                      <a:pt x="37" y="260"/>
                      <a:pt x="31" y="265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0" y="278"/>
                      <a:pt x="20" y="278"/>
                      <a:pt x="20" y="278"/>
                    </a:cubicBezTo>
                    <a:cubicBezTo>
                      <a:pt x="22" y="283"/>
                      <a:pt x="22" y="289"/>
                      <a:pt x="18" y="299"/>
                    </a:cubicBezTo>
                    <a:cubicBezTo>
                      <a:pt x="23" y="309"/>
                      <a:pt x="23" y="317"/>
                      <a:pt x="18" y="320"/>
                    </a:cubicBezTo>
                    <a:cubicBezTo>
                      <a:pt x="7" y="330"/>
                      <a:pt x="7" y="330"/>
                      <a:pt x="7" y="330"/>
                    </a:cubicBezTo>
                    <a:cubicBezTo>
                      <a:pt x="5" y="332"/>
                      <a:pt x="5" y="332"/>
                      <a:pt x="5" y="332"/>
                    </a:cubicBez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7" y="361"/>
                      <a:pt x="7" y="361"/>
                      <a:pt x="7" y="361"/>
                    </a:cubicBezTo>
                    <a:cubicBezTo>
                      <a:pt x="9" y="361"/>
                      <a:pt x="9" y="361"/>
                      <a:pt x="9" y="361"/>
                    </a:cubicBezTo>
                    <a:cubicBezTo>
                      <a:pt x="27" y="359"/>
                      <a:pt x="46" y="359"/>
                      <a:pt x="67" y="361"/>
                    </a:cubicBezTo>
                    <a:cubicBezTo>
                      <a:pt x="69" y="361"/>
                      <a:pt x="69" y="361"/>
                      <a:pt x="69" y="361"/>
                    </a:cubicBezTo>
                    <a:cubicBezTo>
                      <a:pt x="69" y="362"/>
                      <a:pt x="69" y="362"/>
                      <a:pt x="69" y="362"/>
                    </a:cubicBezTo>
                    <a:cubicBezTo>
                      <a:pt x="93" y="385"/>
                      <a:pt x="93" y="385"/>
                      <a:pt x="93" y="385"/>
                    </a:cubicBezTo>
                    <a:cubicBezTo>
                      <a:pt x="93" y="386"/>
                      <a:pt x="93" y="386"/>
                      <a:pt x="93" y="386"/>
                    </a:cubicBezTo>
                    <a:cubicBezTo>
                      <a:pt x="94" y="386"/>
                      <a:pt x="94" y="386"/>
                      <a:pt x="94" y="386"/>
                    </a:cubicBezTo>
                    <a:cubicBezTo>
                      <a:pt x="107" y="425"/>
                      <a:pt x="107" y="425"/>
                      <a:pt x="107" y="425"/>
                    </a:cubicBezTo>
                    <a:cubicBezTo>
                      <a:pt x="136" y="452"/>
                      <a:pt x="136" y="452"/>
                      <a:pt x="136" y="452"/>
                    </a:cubicBezTo>
                    <a:cubicBezTo>
                      <a:pt x="148" y="456"/>
                      <a:pt x="148" y="456"/>
                      <a:pt x="148" y="456"/>
                    </a:cubicBezTo>
                    <a:cubicBezTo>
                      <a:pt x="149" y="423"/>
                      <a:pt x="149" y="423"/>
                      <a:pt x="149" y="423"/>
                    </a:cubicBezTo>
                    <a:cubicBezTo>
                      <a:pt x="175" y="450"/>
                      <a:pt x="175" y="450"/>
                      <a:pt x="175" y="450"/>
                    </a:cubicBezTo>
                    <a:cubicBezTo>
                      <a:pt x="179" y="446"/>
                      <a:pt x="179" y="446"/>
                      <a:pt x="179" y="446"/>
                    </a:cubicBezTo>
                    <a:cubicBezTo>
                      <a:pt x="198" y="406"/>
                      <a:pt x="198" y="406"/>
                      <a:pt x="198" y="406"/>
                    </a:cubicBezTo>
                    <a:cubicBezTo>
                      <a:pt x="201" y="384"/>
                      <a:pt x="201" y="384"/>
                      <a:pt x="201" y="384"/>
                    </a:cubicBezTo>
                    <a:cubicBezTo>
                      <a:pt x="205" y="385"/>
                      <a:pt x="205" y="385"/>
                      <a:pt x="205" y="385"/>
                    </a:cubicBezTo>
                    <a:cubicBezTo>
                      <a:pt x="207" y="385"/>
                      <a:pt x="207" y="385"/>
                      <a:pt x="207" y="385"/>
                    </a:cubicBezTo>
                    <a:cubicBezTo>
                      <a:pt x="227" y="386"/>
                      <a:pt x="227" y="386"/>
                      <a:pt x="227" y="386"/>
                    </a:cubicBezTo>
                    <a:cubicBezTo>
                      <a:pt x="226" y="371"/>
                      <a:pt x="226" y="371"/>
                      <a:pt x="226" y="371"/>
                    </a:cubicBezTo>
                    <a:cubicBezTo>
                      <a:pt x="226" y="367"/>
                      <a:pt x="226" y="367"/>
                      <a:pt x="226" y="367"/>
                    </a:cubicBezTo>
                    <a:cubicBezTo>
                      <a:pt x="226" y="365"/>
                      <a:pt x="226" y="365"/>
                      <a:pt x="226" y="365"/>
                    </a:cubicBezTo>
                    <a:cubicBezTo>
                      <a:pt x="229" y="365"/>
                      <a:pt x="229" y="365"/>
                      <a:pt x="229" y="365"/>
                    </a:cubicBezTo>
                    <a:cubicBezTo>
                      <a:pt x="255" y="366"/>
                      <a:pt x="255" y="366"/>
                      <a:pt x="255" y="366"/>
                    </a:cubicBezTo>
                    <a:cubicBezTo>
                      <a:pt x="269" y="353"/>
                      <a:pt x="275" y="341"/>
                      <a:pt x="275" y="332"/>
                    </a:cubicBezTo>
                    <a:cubicBezTo>
                      <a:pt x="271" y="294"/>
                      <a:pt x="271" y="294"/>
                      <a:pt x="271" y="294"/>
                    </a:cubicBezTo>
                    <a:cubicBezTo>
                      <a:pt x="294" y="301"/>
                      <a:pt x="294" y="301"/>
                      <a:pt x="294" y="301"/>
                    </a:cubicBezTo>
                    <a:cubicBezTo>
                      <a:pt x="301" y="290"/>
                      <a:pt x="301" y="290"/>
                      <a:pt x="301" y="290"/>
                    </a:cubicBezTo>
                    <a:cubicBezTo>
                      <a:pt x="290" y="280"/>
                      <a:pt x="290" y="280"/>
                      <a:pt x="290" y="280"/>
                    </a:cubicBezTo>
                    <a:cubicBezTo>
                      <a:pt x="287" y="276"/>
                      <a:pt x="287" y="276"/>
                      <a:pt x="287" y="276"/>
                    </a:cubicBezTo>
                    <a:cubicBezTo>
                      <a:pt x="308" y="255"/>
                      <a:pt x="308" y="255"/>
                      <a:pt x="308" y="255"/>
                    </a:cubicBezTo>
                    <a:cubicBezTo>
                      <a:pt x="309" y="257"/>
                      <a:pt x="309" y="257"/>
                      <a:pt x="309" y="257"/>
                    </a:cubicBezTo>
                    <a:cubicBezTo>
                      <a:pt x="311" y="257"/>
                      <a:pt x="311" y="257"/>
                      <a:pt x="311" y="257"/>
                    </a:cubicBezTo>
                    <a:cubicBezTo>
                      <a:pt x="324" y="264"/>
                      <a:pt x="324" y="264"/>
                      <a:pt x="324" y="264"/>
                    </a:cubicBezTo>
                    <a:cubicBezTo>
                      <a:pt x="324" y="261"/>
                      <a:pt x="324" y="261"/>
                      <a:pt x="324" y="261"/>
                    </a:cubicBezTo>
                    <a:cubicBezTo>
                      <a:pt x="315" y="242"/>
                      <a:pt x="315" y="242"/>
                      <a:pt x="315" y="242"/>
                    </a:cubicBezTo>
                    <a:cubicBezTo>
                      <a:pt x="319" y="239"/>
                      <a:pt x="319" y="239"/>
                      <a:pt x="319" y="239"/>
                    </a:cubicBezTo>
                    <a:cubicBezTo>
                      <a:pt x="324" y="236"/>
                      <a:pt x="324" y="236"/>
                      <a:pt x="324" y="236"/>
                    </a:cubicBezTo>
                    <a:cubicBezTo>
                      <a:pt x="322" y="228"/>
                      <a:pt x="322" y="228"/>
                      <a:pt x="322" y="228"/>
                    </a:cubicBezTo>
                    <a:cubicBezTo>
                      <a:pt x="311" y="208"/>
                      <a:pt x="311" y="208"/>
                      <a:pt x="311" y="208"/>
                    </a:cubicBezTo>
                    <a:cubicBezTo>
                      <a:pt x="313" y="207"/>
                      <a:pt x="313" y="207"/>
                      <a:pt x="313" y="207"/>
                    </a:cubicBezTo>
                    <a:cubicBezTo>
                      <a:pt x="315" y="205"/>
                      <a:pt x="315" y="205"/>
                      <a:pt x="315" y="205"/>
                    </a:cubicBezTo>
                    <a:cubicBezTo>
                      <a:pt x="344" y="189"/>
                      <a:pt x="344" y="189"/>
                      <a:pt x="344" y="189"/>
                    </a:cubicBezTo>
                    <a:cubicBezTo>
                      <a:pt x="345" y="177"/>
                      <a:pt x="345" y="177"/>
                      <a:pt x="345" y="177"/>
                    </a:cubicBezTo>
                    <a:cubicBezTo>
                      <a:pt x="321" y="165"/>
                      <a:pt x="308" y="154"/>
                      <a:pt x="310" y="149"/>
                    </a:cubicBezTo>
                    <a:cubicBezTo>
                      <a:pt x="311" y="145"/>
                      <a:pt x="313" y="144"/>
                      <a:pt x="319" y="144"/>
                    </a:cubicBezTo>
                    <a:cubicBezTo>
                      <a:pt x="350" y="149"/>
                      <a:pt x="350" y="149"/>
                      <a:pt x="350" y="149"/>
                    </a:cubicBezTo>
                    <a:cubicBezTo>
                      <a:pt x="351" y="130"/>
                      <a:pt x="351" y="130"/>
                      <a:pt x="351" y="130"/>
                    </a:cubicBezTo>
                    <a:cubicBezTo>
                      <a:pt x="351" y="128"/>
                      <a:pt x="351" y="128"/>
                      <a:pt x="351" y="128"/>
                    </a:cubicBezTo>
                    <a:cubicBezTo>
                      <a:pt x="367" y="112"/>
                      <a:pt x="367" y="112"/>
                      <a:pt x="367" y="112"/>
                    </a:cubicBezTo>
                    <a:cubicBezTo>
                      <a:pt x="371" y="100"/>
                      <a:pt x="371" y="100"/>
                      <a:pt x="371" y="100"/>
                    </a:cubicBezTo>
                    <a:cubicBezTo>
                      <a:pt x="365" y="98"/>
                      <a:pt x="361" y="94"/>
                      <a:pt x="357" y="90"/>
                    </a:cubicBezTo>
                    <a:cubicBezTo>
                      <a:pt x="356" y="88"/>
                      <a:pt x="356" y="88"/>
                      <a:pt x="356" y="88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0"/>
                      <a:pt x="357" y="80"/>
                      <a:pt x="357" y="80"/>
                    </a:cubicBezTo>
                    <a:cubicBezTo>
                      <a:pt x="356" y="78"/>
                      <a:pt x="356" y="78"/>
                      <a:pt x="356" y="78"/>
                    </a:cubicBezTo>
                    <a:cubicBezTo>
                      <a:pt x="353" y="77"/>
                      <a:pt x="353" y="77"/>
                      <a:pt x="353" y="77"/>
                    </a:cubicBezTo>
                    <a:cubicBezTo>
                      <a:pt x="352" y="78"/>
                      <a:pt x="352" y="78"/>
                      <a:pt x="352" y="78"/>
                    </a:cubicBezTo>
                    <a:cubicBezTo>
                      <a:pt x="350" y="82"/>
                      <a:pt x="345" y="86"/>
                      <a:pt x="338" y="86"/>
                    </a:cubicBezTo>
                    <a:cubicBezTo>
                      <a:pt x="326" y="86"/>
                      <a:pt x="316" y="80"/>
                      <a:pt x="309" y="73"/>
                    </a:cubicBezTo>
                    <a:cubicBezTo>
                      <a:pt x="309" y="72"/>
                      <a:pt x="309" y="72"/>
                      <a:pt x="309" y="72"/>
                    </a:cubicBezTo>
                    <a:cubicBezTo>
                      <a:pt x="308" y="72"/>
                      <a:pt x="308" y="72"/>
                      <a:pt x="308" y="72"/>
                    </a:cubicBezTo>
                    <a:cubicBezTo>
                      <a:pt x="300" y="57"/>
                      <a:pt x="300" y="57"/>
                      <a:pt x="300" y="57"/>
                    </a:cubicBezTo>
                    <a:cubicBezTo>
                      <a:pt x="297" y="59"/>
                      <a:pt x="297" y="59"/>
                      <a:pt x="297" y="59"/>
                    </a:cubicBezTo>
                    <a:cubicBezTo>
                      <a:pt x="296" y="66"/>
                      <a:pt x="292" y="72"/>
                      <a:pt x="285" y="77"/>
                    </a:cubicBezTo>
                    <a:cubicBezTo>
                      <a:pt x="271" y="84"/>
                      <a:pt x="258" y="86"/>
                      <a:pt x="246" y="80"/>
                    </a:cubicBezTo>
                    <a:cubicBezTo>
                      <a:pt x="237" y="77"/>
                      <a:pt x="232" y="71"/>
                      <a:pt x="229" y="61"/>
                    </a:cubicBezTo>
                    <a:cubicBezTo>
                      <a:pt x="226" y="40"/>
                      <a:pt x="226" y="40"/>
                      <a:pt x="226" y="40"/>
                    </a:cubicBezTo>
                    <a:cubicBezTo>
                      <a:pt x="223" y="20"/>
                      <a:pt x="218" y="9"/>
                      <a:pt x="212" y="5"/>
                    </a:cubicBezTo>
                    <a:cubicBezTo>
                      <a:pt x="206" y="1"/>
                      <a:pt x="199" y="0"/>
                      <a:pt x="194" y="1"/>
                    </a:cubicBezTo>
                    <a:cubicBezTo>
                      <a:pt x="195" y="19"/>
                      <a:pt x="195" y="19"/>
                      <a:pt x="195" y="19"/>
                    </a:cubicBezTo>
                    <a:lnTo>
                      <a:pt x="194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23"/>
              <p:cNvSpPr/>
              <p:nvPr/>
            </p:nvSpPr>
            <p:spPr bwMode="auto">
              <a:xfrm>
                <a:off x="3729720" y="3268083"/>
                <a:ext cx="304966" cy="344263"/>
              </a:xfrm>
              <a:custGeom>
                <a:avLst/>
                <a:gdLst>
                  <a:gd name="T0" fmla="*/ 2147483647 w 322"/>
                  <a:gd name="T1" fmla="*/ 2147483647 h 372"/>
                  <a:gd name="T2" fmla="*/ 2147483647 w 322"/>
                  <a:gd name="T3" fmla="*/ 2147483647 h 372"/>
                  <a:gd name="T4" fmla="*/ 2147483647 w 322"/>
                  <a:gd name="T5" fmla="*/ 2147483647 h 372"/>
                  <a:gd name="T6" fmla="*/ 2147483647 w 322"/>
                  <a:gd name="T7" fmla="*/ 2147483647 h 372"/>
                  <a:gd name="T8" fmla="*/ 2147483647 w 322"/>
                  <a:gd name="T9" fmla="*/ 2147483647 h 372"/>
                  <a:gd name="T10" fmla="*/ 2147483647 w 322"/>
                  <a:gd name="T11" fmla="*/ 2147483647 h 372"/>
                  <a:gd name="T12" fmla="*/ 2147483647 w 322"/>
                  <a:gd name="T13" fmla="*/ 2147483647 h 372"/>
                  <a:gd name="T14" fmla="*/ 2147483647 w 322"/>
                  <a:gd name="T15" fmla="*/ 2147483647 h 372"/>
                  <a:gd name="T16" fmla="*/ 2147483647 w 322"/>
                  <a:gd name="T17" fmla="*/ 2147483647 h 372"/>
                  <a:gd name="T18" fmla="*/ 2147483647 w 322"/>
                  <a:gd name="T19" fmla="*/ 2147483647 h 372"/>
                  <a:gd name="T20" fmla="*/ 2147483647 w 322"/>
                  <a:gd name="T21" fmla="*/ 2147483647 h 372"/>
                  <a:gd name="T22" fmla="*/ 2147483647 w 322"/>
                  <a:gd name="T23" fmla="*/ 2147483647 h 372"/>
                  <a:gd name="T24" fmla="*/ 2147483647 w 322"/>
                  <a:gd name="T25" fmla="*/ 2147483647 h 372"/>
                  <a:gd name="T26" fmla="*/ 2147483647 w 322"/>
                  <a:gd name="T27" fmla="*/ 2147483647 h 372"/>
                  <a:gd name="T28" fmla="*/ 2147483647 w 322"/>
                  <a:gd name="T29" fmla="*/ 2147483647 h 372"/>
                  <a:gd name="T30" fmla="*/ 2147483647 w 322"/>
                  <a:gd name="T31" fmla="*/ 2147483647 h 372"/>
                  <a:gd name="T32" fmla="*/ 2147483647 w 322"/>
                  <a:gd name="T33" fmla="*/ 2147483647 h 372"/>
                  <a:gd name="T34" fmla="*/ 2147483647 w 322"/>
                  <a:gd name="T35" fmla="*/ 2147483647 h 372"/>
                  <a:gd name="T36" fmla="*/ 2147483647 w 322"/>
                  <a:gd name="T37" fmla="*/ 2147483647 h 372"/>
                  <a:gd name="T38" fmla="*/ 2147483647 w 322"/>
                  <a:gd name="T39" fmla="*/ 2147483647 h 372"/>
                  <a:gd name="T40" fmla="*/ 2147483647 w 322"/>
                  <a:gd name="T41" fmla="*/ 2147483647 h 372"/>
                  <a:gd name="T42" fmla="*/ 2147483647 w 322"/>
                  <a:gd name="T43" fmla="*/ 2147483647 h 372"/>
                  <a:gd name="T44" fmla="*/ 2147483647 w 322"/>
                  <a:gd name="T45" fmla="*/ 2147483647 h 372"/>
                  <a:gd name="T46" fmla="*/ 2147483647 w 322"/>
                  <a:gd name="T47" fmla="*/ 2147483647 h 372"/>
                  <a:gd name="T48" fmla="*/ 2147483647 w 322"/>
                  <a:gd name="T49" fmla="*/ 2147483647 h 372"/>
                  <a:gd name="T50" fmla="*/ 2147483647 w 322"/>
                  <a:gd name="T51" fmla="*/ 2147483647 h 372"/>
                  <a:gd name="T52" fmla="*/ 2147483647 w 322"/>
                  <a:gd name="T53" fmla="*/ 2147483647 h 372"/>
                  <a:gd name="T54" fmla="*/ 2147483647 w 322"/>
                  <a:gd name="T55" fmla="*/ 2147483647 h 372"/>
                  <a:gd name="T56" fmla="*/ 2147483647 w 322"/>
                  <a:gd name="T57" fmla="*/ 2147483647 h 372"/>
                  <a:gd name="T58" fmla="*/ 2147483647 w 322"/>
                  <a:gd name="T59" fmla="*/ 2147483647 h 372"/>
                  <a:gd name="T60" fmla="*/ 2147483647 w 322"/>
                  <a:gd name="T61" fmla="*/ 2147483647 h 372"/>
                  <a:gd name="T62" fmla="*/ 2147483647 w 322"/>
                  <a:gd name="T63" fmla="*/ 2147483647 h 372"/>
                  <a:gd name="T64" fmla="*/ 2147483647 w 322"/>
                  <a:gd name="T65" fmla="*/ 2147483647 h 372"/>
                  <a:gd name="T66" fmla="*/ 2147483647 w 322"/>
                  <a:gd name="T67" fmla="*/ 2147483647 h 372"/>
                  <a:gd name="T68" fmla="*/ 2147483647 w 322"/>
                  <a:gd name="T69" fmla="*/ 2147483647 h 372"/>
                  <a:gd name="T70" fmla="*/ 2147483647 w 322"/>
                  <a:gd name="T71" fmla="*/ 2147483647 h 372"/>
                  <a:gd name="T72" fmla="*/ 2147483647 w 322"/>
                  <a:gd name="T73" fmla="*/ 2147483647 h 372"/>
                  <a:gd name="T74" fmla="*/ 2147483647 w 322"/>
                  <a:gd name="T75" fmla="*/ 2147483647 h 372"/>
                  <a:gd name="T76" fmla="*/ 2147483647 w 322"/>
                  <a:gd name="T77" fmla="*/ 2147483647 h 372"/>
                  <a:gd name="T78" fmla="*/ 2147483647 w 322"/>
                  <a:gd name="T79" fmla="*/ 2147483647 h 372"/>
                  <a:gd name="T80" fmla="*/ 2147483647 w 322"/>
                  <a:gd name="T81" fmla="*/ 2147483647 h 372"/>
                  <a:gd name="T82" fmla="*/ 2147483647 w 322"/>
                  <a:gd name="T83" fmla="*/ 2147483647 h 372"/>
                  <a:gd name="T84" fmla="*/ 2147483647 w 322"/>
                  <a:gd name="T85" fmla="*/ 2147483647 h 372"/>
                  <a:gd name="T86" fmla="*/ 2147483647 w 322"/>
                  <a:gd name="T87" fmla="*/ 2147483647 h 372"/>
                  <a:gd name="T88" fmla="*/ 2147483647 w 322"/>
                  <a:gd name="T89" fmla="*/ 2147483647 h 372"/>
                  <a:gd name="T90" fmla="*/ 2147483647 w 322"/>
                  <a:gd name="T91" fmla="*/ 2147483647 h 372"/>
                  <a:gd name="T92" fmla="*/ 2147483647 w 322"/>
                  <a:gd name="T93" fmla="*/ 0 h 3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22"/>
                  <a:gd name="T142" fmla="*/ 0 h 372"/>
                  <a:gd name="T143" fmla="*/ 322 w 322"/>
                  <a:gd name="T144" fmla="*/ 372 h 37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22" h="372">
                    <a:moveTo>
                      <a:pt x="198" y="5"/>
                    </a:moveTo>
                    <a:cubicBezTo>
                      <a:pt x="186" y="11"/>
                      <a:pt x="177" y="15"/>
                      <a:pt x="169" y="16"/>
                    </a:cubicBezTo>
                    <a:cubicBezTo>
                      <a:pt x="163" y="16"/>
                      <a:pt x="152" y="14"/>
                      <a:pt x="138" y="9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06" y="9"/>
                      <a:pt x="98" y="19"/>
                      <a:pt x="86" y="37"/>
                    </a:cubicBezTo>
                    <a:cubicBezTo>
                      <a:pt x="102" y="71"/>
                      <a:pt x="102" y="71"/>
                      <a:pt x="102" y="71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4" y="86"/>
                      <a:pt x="74" y="86"/>
                      <a:pt x="74" y="86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2" y="95"/>
                      <a:pt x="64" y="105"/>
                      <a:pt x="61" y="109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53" y="130"/>
                      <a:pt x="49" y="137"/>
                      <a:pt x="45" y="141"/>
                    </a:cubicBezTo>
                    <a:cubicBezTo>
                      <a:pt x="8" y="174"/>
                      <a:pt x="8" y="174"/>
                      <a:pt x="8" y="174"/>
                    </a:cubicBezTo>
                    <a:cubicBezTo>
                      <a:pt x="17" y="180"/>
                      <a:pt x="17" y="180"/>
                      <a:pt x="17" y="180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" y="192"/>
                      <a:pt x="0" y="201"/>
                      <a:pt x="5" y="207"/>
                    </a:cubicBezTo>
                    <a:cubicBezTo>
                      <a:pt x="30" y="246"/>
                      <a:pt x="30" y="246"/>
                      <a:pt x="30" y="246"/>
                    </a:cubicBezTo>
                    <a:cubicBezTo>
                      <a:pt x="31" y="246"/>
                      <a:pt x="31" y="246"/>
                      <a:pt x="31" y="246"/>
                    </a:cubicBezTo>
                    <a:cubicBezTo>
                      <a:pt x="31" y="247"/>
                      <a:pt x="31" y="247"/>
                      <a:pt x="31" y="247"/>
                    </a:cubicBezTo>
                    <a:cubicBezTo>
                      <a:pt x="43" y="268"/>
                      <a:pt x="43" y="268"/>
                      <a:pt x="43" y="268"/>
                    </a:cubicBezTo>
                    <a:cubicBezTo>
                      <a:pt x="43" y="269"/>
                      <a:pt x="43" y="269"/>
                      <a:pt x="43" y="269"/>
                    </a:cubicBezTo>
                    <a:cubicBezTo>
                      <a:pt x="44" y="270"/>
                      <a:pt x="44" y="270"/>
                      <a:pt x="44" y="270"/>
                    </a:cubicBezTo>
                    <a:cubicBezTo>
                      <a:pt x="43" y="272"/>
                      <a:pt x="43" y="272"/>
                      <a:pt x="43" y="272"/>
                    </a:cubicBezTo>
                    <a:cubicBezTo>
                      <a:pt x="43" y="274"/>
                      <a:pt x="43" y="274"/>
                      <a:pt x="43" y="274"/>
                    </a:cubicBezTo>
                    <a:cubicBezTo>
                      <a:pt x="43" y="276"/>
                      <a:pt x="43" y="276"/>
                      <a:pt x="43" y="276"/>
                    </a:cubicBezTo>
                    <a:cubicBezTo>
                      <a:pt x="41" y="278"/>
                      <a:pt x="41" y="278"/>
                      <a:pt x="41" y="278"/>
                    </a:cubicBezTo>
                    <a:cubicBezTo>
                      <a:pt x="46" y="278"/>
                      <a:pt x="50" y="280"/>
                      <a:pt x="55" y="283"/>
                    </a:cubicBezTo>
                    <a:cubicBezTo>
                      <a:pt x="64" y="288"/>
                      <a:pt x="70" y="303"/>
                      <a:pt x="73" y="325"/>
                    </a:cubicBezTo>
                    <a:cubicBezTo>
                      <a:pt x="77" y="346"/>
                      <a:pt x="77" y="346"/>
                      <a:pt x="77" y="346"/>
                    </a:cubicBezTo>
                    <a:cubicBezTo>
                      <a:pt x="80" y="352"/>
                      <a:pt x="82" y="355"/>
                      <a:pt x="87" y="357"/>
                    </a:cubicBezTo>
                    <a:cubicBezTo>
                      <a:pt x="95" y="361"/>
                      <a:pt x="106" y="360"/>
                      <a:pt x="115" y="354"/>
                    </a:cubicBezTo>
                    <a:cubicBezTo>
                      <a:pt x="121" y="350"/>
                      <a:pt x="124" y="347"/>
                      <a:pt x="123" y="344"/>
                    </a:cubicBezTo>
                    <a:cubicBezTo>
                      <a:pt x="122" y="343"/>
                      <a:pt x="122" y="343"/>
                      <a:pt x="122" y="343"/>
                    </a:cubicBezTo>
                    <a:cubicBezTo>
                      <a:pt x="122" y="341"/>
                      <a:pt x="122" y="341"/>
                      <a:pt x="122" y="341"/>
                    </a:cubicBezTo>
                    <a:cubicBezTo>
                      <a:pt x="140" y="328"/>
                      <a:pt x="140" y="328"/>
                      <a:pt x="140" y="328"/>
                    </a:cubicBezTo>
                    <a:cubicBezTo>
                      <a:pt x="142" y="330"/>
                      <a:pt x="142" y="330"/>
                      <a:pt x="142" y="330"/>
                    </a:cubicBezTo>
                    <a:cubicBezTo>
                      <a:pt x="156" y="354"/>
                      <a:pt x="156" y="354"/>
                      <a:pt x="156" y="354"/>
                    </a:cubicBezTo>
                    <a:cubicBezTo>
                      <a:pt x="161" y="358"/>
                      <a:pt x="166" y="360"/>
                      <a:pt x="175" y="360"/>
                    </a:cubicBezTo>
                    <a:cubicBezTo>
                      <a:pt x="180" y="359"/>
                      <a:pt x="180" y="359"/>
                      <a:pt x="180" y="359"/>
                    </a:cubicBezTo>
                    <a:cubicBezTo>
                      <a:pt x="180" y="359"/>
                      <a:pt x="180" y="359"/>
                      <a:pt x="180" y="359"/>
                    </a:cubicBezTo>
                    <a:cubicBezTo>
                      <a:pt x="176" y="346"/>
                      <a:pt x="176" y="346"/>
                      <a:pt x="176" y="346"/>
                    </a:cubicBezTo>
                    <a:cubicBezTo>
                      <a:pt x="196" y="355"/>
                      <a:pt x="196" y="355"/>
                      <a:pt x="196" y="355"/>
                    </a:cubicBezTo>
                    <a:cubicBezTo>
                      <a:pt x="201" y="355"/>
                      <a:pt x="201" y="355"/>
                      <a:pt x="201" y="355"/>
                    </a:cubicBezTo>
                    <a:cubicBezTo>
                      <a:pt x="202" y="355"/>
                      <a:pt x="202" y="355"/>
                      <a:pt x="202" y="355"/>
                    </a:cubicBezTo>
                    <a:cubicBezTo>
                      <a:pt x="203" y="357"/>
                      <a:pt x="203" y="357"/>
                      <a:pt x="203" y="357"/>
                    </a:cubicBezTo>
                    <a:cubicBezTo>
                      <a:pt x="222" y="372"/>
                      <a:pt x="222" y="372"/>
                      <a:pt x="222" y="372"/>
                    </a:cubicBezTo>
                    <a:cubicBezTo>
                      <a:pt x="227" y="363"/>
                      <a:pt x="227" y="363"/>
                      <a:pt x="227" y="363"/>
                    </a:cubicBezTo>
                    <a:cubicBezTo>
                      <a:pt x="226" y="327"/>
                      <a:pt x="226" y="327"/>
                      <a:pt x="226" y="327"/>
                    </a:cubicBezTo>
                    <a:cubicBezTo>
                      <a:pt x="227" y="326"/>
                      <a:pt x="227" y="326"/>
                      <a:pt x="227" y="326"/>
                    </a:cubicBezTo>
                    <a:cubicBezTo>
                      <a:pt x="227" y="326"/>
                      <a:pt x="227" y="326"/>
                      <a:pt x="227" y="326"/>
                    </a:cubicBezTo>
                    <a:cubicBezTo>
                      <a:pt x="240" y="310"/>
                      <a:pt x="240" y="310"/>
                      <a:pt x="240" y="310"/>
                    </a:cubicBezTo>
                    <a:cubicBezTo>
                      <a:pt x="241" y="308"/>
                      <a:pt x="240" y="304"/>
                      <a:pt x="235" y="299"/>
                    </a:cubicBezTo>
                    <a:cubicBezTo>
                      <a:pt x="232" y="296"/>
                      <a:pt x="232" y="296"/>
                      <a:pt x="232" y="296"/>
                    </a:cubicBezTo>
                    <a:cubicBezTo>
                      <a:pt x="234" y="293"/>
                      <a:pt x="234" y="293"/>
                      <a:pt x="234" y="293"/>
                    </a:cubicBezTo>
                    <a:cubicBezTo>
                      <a:pt x="235" y="291"/>
                      <a:pt x="235" y="291"/>
                      <a:pt x="235" y="291"/>
                    </a:cubicBezTo>
                    <a:cubicBezTo>
                      <a:pt x="238" y="290"/>
                      <a:pt x="238" y="290"/>
                      <a:pt x="238" y="290"/>
                    </a:cubicBezTo>
                    <a:cubicBezTo>
                      <a:pt x="264" y="247"/>
                      <a:pt x="264" y="247"/>
                      <a:pt x="264" y="247"/>
                    </a:cubicBezTo>
                    <a:cubicBezTo>
                      <a:pt x="266" y="248"/>
                      <a:pt x="266" y="248"/>
                      <a:pt x="266" y="248"/>
                    </a:cubicBezTo>
                    <a:cubicBezTo>
                      <a:pt x="272" y="249"/>
                      <a:pt x="272" y="249"/>
                      <a:pt x="272" y="249"/>
                    </a:cubicBezTo>
                    <a:cubicBezTo>
                      <a:pt x="274" y="250"/>
                      <a:pt x="274" y="250"/>
                      <a:pt x="274" y="250"/>
                    </a:cubicBezTo>
                    <a:cubicBezTo>
                      <a:pt x="274" y="252"/>
                      <a:pt x="274" y="252"/>
                      <a:pt x="274" y="252"/>
                    </a:cubicBezTo>
                    <a:cubicBezTo>
                      <a:pt x="272" y="269"/>
                      <a:pt x="272" y="269"/>
                      <a:pt x="272" y="269"/>
                    </a:cubicBezTo>
                    <a:cubicBezTo>
                      <a:pt x="274" y="269"/>
                      <a:pt x="274" y="269"/>
                      <a:pt x="274" y="269"/>
                    </a:cubicBezTo>
                    <a:cubicBezTo>
                      <a:pt x="303" y="243"/>
                      <a:pt x="303" y="243"/>
                      <a:pt x="303" y="243"/>
                    </a:cubicBezTo>
                    <a:cubicBezTo>
                      <a:pt x="301" y="229"/>
                      <a:pt x="301" y="229"/>
                      <a:pt x="301" y="229"/>
                    </a:cubicBezTo>
                    <a:cubicBezTo>
                      <a:pt x="296" y="229"/>
                      <a:pt x="296" y="229"/>
                      <a:pt x="296" y="229"/>
                    </a:cubicBezTo>
                    <a:cubicBezTo>
                      <a:pt x="285" y="230"/>
                      <a:pt x="285" y="230"/>
                      <a:pt x="285" y="230"/>
                    </a:cubicBezTo>
                    <a:cubicBezTo>
                      <a:pt x="303" y="182"/>
                      <a:pt x="303" y="182"/>
                      <a:pt x="303" y="182"/>
                    </a:cubicBezTo>
                    <a:cubicBezTo>
                      <a:pt x="287" y="180"/>
                      <a:pt x="287" y="180"/>
                      <a:pt x="287" y="180"/>
                    </a:cubicBezTo>
                    <a:cubicBezTo>
                      <a:pt x="287" y="180"/>
                      <a:pt x="287" y="180"/>
                      <a:pt x="287" y="180"/>
                    </a:cubicBezTo>
                    <a:cubicBezTo>
                      <a:pt x="285" y="180"/>
                      <a:pt x="285" y="180"/>
                      <a:pt x="285" y="180"/>
                    </a:cubicBezTo>
                    <a:cubicBezTo>
                      <a:pt x="285" y="177"/>
                      <a:pt x="285" y="177"/>
                      <a:pt x="285" y="177"/>
                    </a:cubicBezTo>
                    <a:cubicBezTo>
                      <a:pt x="280" y="171"/>
                      <a:pt x="280" y="171"/>
                      <a:pt x="280" y="171"/>
                    </a:cubicBezTo>
                    <a:cubicBezTo>
                      <a:pt x="277" y="165"/>
                      <a:pt x="277" y="159"/>
                      <a:pt x="281" y="154"/>
                    </a:cubicBezTo>
                    <a:cubicBezTo>
                      <a:pt x="306" y="153"/>
                      <a:pt x="306" y="153"/>
                      <a:pt x="306" y="153"/>
                    </a:cubicBezTo>
                    <a:cubicBezTo>
                      <a:pt x="322" y="153"/>
                      <a:pt x="322" y="153"/>
                      <a:pt x="322" y="153"/>
                    </a:cubicBezTo>
                    <a:cubicBezTo>
                      <a:pt x="322" y="148"/>
                      <a:pt x="319" y="138"/>
                      <a:pt x="310" y="123"/>
                    </a:cubicBezTo>
                    <a:cubicBezTo>
                      <a:pt x="287" y="115"/>
                      <a:pt x="287" y="115"/>
                      <a:pt x="287" y="115"/>
                    </a:cubicBezTo>
                    <a:cubicBezTo>
                      <a:pt x="311" y="93"/>
                      <a:pt x="311" y="93"/>
                      <a:pt x="311" y="93"/>
                    </a:cubicBezTo>
                    <a:cubicBezTo>
                      <a:pt x="311" y="88"/>
                      <a:pt x="311" y="88"/>
                      <a:pt x="311" y="88"/>
                    </a:cubicBezTo>
                    <a:cubicBezTo>
                      <a:pt x="299" y="90"/>
                      <a:pt x="299" y="90"/>
                      <a:pt x="299" y="90"/>
                    </a:cubicBezTo>
                    <a:cubicBezTo>
                      <a:pt x="295" y="90"/>
                      <a:pt x="295" y="90"/>
                      <a:pt x="295" y="90"/>
                    </a:cubicBezTo>
                    <a:cubicBezTo>
                      <a:pt x="295" y="89"/>
                      <a:pt x="295" y="89"/>
                      <a:pt x="295" y="89"/>
                    </a:cubicBezTo>
                    <a:cubicBezTo>
                      <a:pt x="294" y="88"/>
                      <a:pt x="294" y="88"/>
                      <a:pt x="294" y="88"/>
                    </a:cubicBezTo>
                    <a:cubicBezTo>
                      <a:pt x="293" y="86"/>
                      <a:pt x="293" y="86"/>
                      <a:pt x="293" y="86"/>
                    </a:cubicBezTo>
                    <a:cubicBezTo>
                      <a:pt x="290" y="75"/>
                      <a:pt x="283" y="67"/>
                      <a:pt x="274" y="63"/>
                    </a:cubicBezTo>
                    <a:cubicBezTo>
                      <a:pt x="232" y="64"/>
                      <a:pt x="232" y="64"/>
                      <a:pt x="232" y="64"/>
                    </a:cubicBezTo>
                    <a:cubicBezTo>
                      <a:pt x="214" y="86"/>
                      <a:pt x="214" y="86"/>
                      <a:pt x="214" y="86"/>
                    </a:cubicBezTo>
                    <a:cubicBezTo>
                      <a:pt x="214" y="87"/>
                      <a:pt x="214" y="87"/>
                      <a:pt x="214" y="87"/>
                    </a:cubicBezTo>
                    <a:cubicBezTo>
                      <a:pt x="208" y="86"/>
                      <a:pt x="208" y="86"/>
                      <a:pt x="208" y="86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206" y="48"/>
                      <a:pt x="206" y="48"/>
                      <a:pt x="206" y="48"/>
                    </a:cubicBezTo>
                    <a:cubicBezTo>
                      <a:pt x="210" y="48"/>
                      <a:pt x="221" y="37"/>
                      <a:pt x="239" y="16"/>
                    </a:cubicBezTo>
                    <a:cubicBezTo>
                      <a:pt x="217" y="0"/>
                      <a:pt x="217" y="0"/>
                      <a:pt x="217" y="0"/>
                    </a:cubicBezTo>
                    <a:lnTo>
                      <a:pt x="19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24"/>
              <p:cNvSpPr/>
              <p:nvPr/>
            </p:nvSpPr>
            <p:spPr bwMode="auto">
              <a:xfrm>
                <a:off x="3438547" y="2974493"/>
                <a:ext cx="383123" cy="456036"/>
              </a:xfrm>
              <a:custGeom>
                <a:avLst/>
                <a:gdLst>
                  <a:gd name="T0" fmla="*/ 2147483647 w 403"/>
                  <a:gd name="T1" fmla="*/ 2147483647 h 494"/>
                  <a:gd name="T2" fmla="*/ 2147483647 w 403"/>
                  <a:gd name="T3" fmla="*/ 2147483647 h 494"/>
                  <a:gd name="T4" fmla="*/ 2147483647 w 403"/>
                  <a:gd name="T5" fmla="*/ 2147483647 h 494"/>
                  <a:gd name="T6" fmla="*/ 2147483647 w 403"/>
                  <a:gd name="T7" fmla="*/ 0 h 494"/>
                  <a:gd name="T8" fmla="*/ 2147483647 w 403"/>
                  <a:gd name="T9" fmla="*/ 2147483647 h 494"/>
                  <a:gd name="T10" fmla="*/ 2147483647 w 403"/>
                  <a:gd name="T11" fmla="*/ 2147483647 h 494"/>
                  <a:gd name="T12" fmla="*/ 2147483647 w 403"/>
                  <a:gd name="T13" fmla="*/ 2147483647 h 494"/>
                  <a:gd name="T14" fmla="*/ 2147483647 w 403"/>
                  <a:gd name="T15" fmla="*/ 2147483647 h 494"/>
                  <a:gd name="T16" fmla="*/ 2147483647 w 403"/>
                  <a:gd name="T17" fmla="*/ 2147483647 h 494"/>
                  <a:gd name="T18" fmla="*/ 2147483647 w 403"/>
                  <a:gd name="T19" fmla="*/ 2147483647 h 494"/>
                  <a:gd name="T20" fmla="*/ 2147483647 w 403"/>
                  <a:gd name="T21" fmla="*/ 2147483647 h 494"/>
                  <a:gd name="T22" fmla="*/ 2147483647 w 403"/>
                  <a:gd name="T23" fmla="*/ 2147483647 h 494"/>
                  <a:gd name="T24" fmla="*/ 2147483647 w 403"/>
                  <a:gd name="T25" fmla="*/ 2147483647 h 494"/>
                  <a:gd name="T26" fmla="*/ 2147483647 w 403"/>
                  <a:gd name="T27" fmla="*/ 2147483647 h 494"/>
                  <a:gd name="T28" fmla="*/ 2147483647 w 403"/>
                  <a:gd name="T29" fmla="*/ 2147483647 h 494"/>
                  <a:gd name="T30" fmla="*/ 2147483647 w 403"/>
                  <a:gd name="T31" fmla="*/ 2147483647 h 494"/>
                  <a:gd name="T32" fmla="*/ 2147483647 w 403"/>
                  <a:gd name="T33" fmla="*/ 2147483647 h 494"/>
                  <a:gd name="T34" fmla="*/ 2147483647 w 403"/>
                  <a:gd name="T35" fmla="*/ 2147483647 h 494"/>
                  <a:gd name="T36" fmla="*/ 2147483647 w 403"/>
                  <a:gd name="T37" fmla="*/ 2147483647 h 494"/>
                  <a:gd name="T38" fmla="*/ 2147483647 w 403"/>
                  <a:gd name="T39" fmla="*/ 2147483647 h 494"/>
                  <a:gd name="T40" fmla="*/ 2147483647 w 403"/>
                  <a:gd name="T41" fmla="*/ 2147483647 h 494"/>
                  <a:gd name="T42" fmla="*/ 2147483647 w 403"/>
                  <a:gd name="T43" fmla="*/ 2147483647 h 494"/>
                  <a:gd name="T44" fmla="*/ 2147483647 w 403"/>
                  <a:gd name="T45" fmla="*/ 2147483647 h 494"/>
                  <a:gd name="T46" fmla="*/ 2147483647 w 403"/>
                  <a:gd name="T47" fmla="*/ 2147483647 h 494"/>
                  <a:gd name="T48" fmla="*/ 2147483647 w 403"/>
                  <a:gd name="T49" fmla="*/ 2147483647 h 494"/>
                  <a:gd name="T50" fmla="*/ 2147483647 w 403"/>
                  <a:gd name="T51" fmla="*/ 2147483647 h 494"/>
                  <a:gd name="T52" fmla="*/ 2147483647 w 403"/>
                  <a:gd name="T53" fmla="*/ 2147483647 h 494"/>
                  <a:gd name="T54" fmla="*/ 2147483647 w 403"/>
                  <a:gd name="T55" fmla="*/ 2147483647 h 494"/>
                  <a:gd name="T56" fmla="*/ 2147483647 w 403"/>
                  <a:gd name="T57" fmla="*/ 2147483647 h 494"/>
                  <a:gd name="T58" fmla="*/ 2147483647 w 403"/>
                  <a:gd name="T59" fmla="*/ 2147483647 h 494"/>
                  <a:gd name="T60" fmla="*/ 2147483647 w 403"/>
                  <a:gd name="T61" fmla="*/ 2147483647 h 494"/>
                  <a:gd name="T62" fmla="*/ 2147483647 w 403"/>
                  <a:gd name="T63" fmla="*/ 2147483647 h 494"/>
                  <a:gd name="T64" fmla="*/ 2147483647 w 403"/>
                  <a:gd name="T65" fmla="*/ 2147483647 h 494"/>
                  <a:gd name="T66" fmla="*/ 2147483647 w 403"/>
                  <a:gd name="T67" fmla="*/ 2147483647 h 494"/>
                  <a:gd name="T68" fmla="*/ 2147483647 w 403"/>
                  <a:gd name="T69" fmla="*/ 2147483647 h 494"/>
                  <a:gd name="T70" fmla="*/ 2147483647 w 403"/>
                  <a:gd name="T71" fmla="*/ 2147483647 h 494"/>
                  <a:gd name="T72" fmla="*/ 2147483647 w 403"/>
                  <a:gd name="T73" fmla="*/ 2147483647 h 494"/>
                  <a:gd name="T74" fmla="*/ 2147483647 w 403"/>
                  <a:gd name="T75" fmla="*/ 2147483647 h 494"/>
                  <a:gd name="T76" fmla="*/ 2147483647 w 403"/>
                  <a:gd name="T77" fmla="*/ 2147483647 h 494"/>
                  <a:gd name="T78" fmla="*/ 2147483647 w 403"/>
                  <a:gd name="T79" fmla="*/ 2147483647 h 494"/>
                  <a:gd name="T80" fmla="*/ 2147483647 w 403"/>
                  <a:gd name="T81" fmla="*/ 2147483647 h 494"/>
                  <a:gd name="T82" fmla="*/ 2147483647 w 403"/>
                  <a:gd name="T83" fmla="*/ 2147483647 h 494"/>
                  <a:gd name="T84" fmla="*/ 2147483647 w 403"/>
                  <a:gd name="T85" fmla="*/ 2147483647 h 494"/>
                  <a:gd name="T86" fmla="*/ 2147483647 w 403"/>
                  <a:gd name="T87" fmla="*/ 2147483647 h 494"/>
                  <a:gd name="T88" fmla="*/ 2147483647 w 403"/>
                  <a:gd name="T89" fmla="*/ 2147483647 h 494"/>
                  <a:gd name="T90" fmla="*/ 2147483647 w 403"/>
                  <a:gd name="T91" fmla="*/ 2147483647 h 494"/>
                  <a:gd name="T92" fmla="*/ 2147483647 w 403"/>
                  <a:gd name="T93" fmla="*/ 2147483647 h 494"/>
                  <a:gd name="T94" fmla="*/ 2147483647 w 403"/>
                  <a:gd name="T95" fmla="*/ 2147483647 h 494"/>
                  <a:gd name="T96" fmla="*/ 2147483647 w 403"/>
                  <a:gd name="T97" fmla="*/ 2147483647 h 494"/>
                  <a:gd name="T98" fmla="*/ 2147483647 w 403"/>
                  <a:gd name="T99" fmla="*/ 2147483647 h 494"/>
                  <a:gd name="T100" fmla="*/ 2147483647 w 403"/>
                  <a:gd name="T101" fmla="*/ 2147483647 h 494"/>
                  <a:gd name="T102" fmla="*/ 2147483647 w 403"/>
                  <a:gd name="T103" fmla="*/ 2147483647 h 49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03"/>
                  <a:gd name="T157" fmla="*/ 0 h 494"/>
                  <a:gd name="T158" fmla="*/ 403 w 403"/>
                  <a:gd name="T159" fmla="*/ 494 h 494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03" h="494">
                    <a:moveTo>
                      <a:pt x="255" y="140"/>
                    </a:moveTo>
                    <a:cubicBezTo>
                      <a:pt x="254" y="140"/>
                      <a:pt x="254" y="140"/>
                      <a:pt x="254" y="140"/>
                    </a:cubicBezTo>
                    <a:cubicBezTo>
                      <a:pt x="254" y="139"/>
                      <a:pt x="254" y="139"/>
                      <a:pt x="254" y="139"/>
                    </a:cubicBezTo>
                    <a:cubicBezTo>
                      <a:pt x="242" y="99"/>
                      <a:pt x="231" y="76"/>
                      <a:pt x="224" y="73"/>
                    </a:cubicBezTo>
                    <a:cubicBezTo>
                      <a:pt x="187" y="61"/>
                      <a:pt x="187" y="61"/>
                      <a:pt x="187" y="61"/>
                    </a:cubicBezTo>
                    <a:cubicBezTo>
                      <a:pt x="166" y="54"/>
                      <a:pt x="151" y="50"/>
                      <a:pt x="145" y="46"/>
                    </a:cubicBezTo>
                    <a:cubicBezTo>
                      <a:pt x="134" y="39"/>
                      <a:pt x="121" y="25"/>
                      <a:pt x="105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9" y="1"/>
                      <a:pt x="99" y="1"/>
                      <a:pt x="99" y="1"/>
                    </a:cubicBezTo>
                    <a:cubicBezTo>
                      <a:pt x="102" y="10"/>
                      <a:pt x="110" y="2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13" y="80"/>
                      <a:pt x="113" y="80"/>
                      <a:pt x="113" y="80"/>
                    </a:cubicBezTo>
                    <a:cubicBezTo>
                      <a:pt x="107" y="91"/>
                      <a:pt x="101" y="96"/>
                      <a:pt x="94" y="94"/>
                    </a:cubicBezTo>
                    <a:cubicBezTo>
                      <a:pt x="90" y="92"/>
                      <a:pt x="82" y="83"/>
                      <a:pt x="68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0" y="65"/>
                      <a:pt x="53" y="75"/>
                      <a:pt x="60" y="92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60" y="96"/>
                      <a:pt x="60" y="96"/>
                      <a:pt x="60" y="96"/>
                    </a:cubicBezTo>
                    <a:cubicBezTo>
                      <a:pt x="57" y="108"/>
                      <a:pt x="57" y="108"/>
                      <a:pt x="57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2" y="119"/>
                      <a:pt x="32" y="119"/>
                      <a:pt x="32" y="119"/>
                    </a:cubicBezTo>
                    <a:cubicBezTo>
                      <a:pt x="29" y="122"/>
                      <a:pt x="29" y="127"/>
                      <a:pt x="30" y="133"/>
                    </a:cubicBezTo>
                    <a:cubicBezTo>
                      <a:pt x="32" y="149"/>
                      <a:pt x="31" y="159"/>
                      <a:pt x="28" y="163"/>
                    </a:cubicBezTo>
                    <a:cubicBezTo>
                      <a:pt x="26" y="165"/>
                      <a:pt x="25" y="165"/>
                      <a:pt x="22" y="165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1" y="165"/>
                      <a:pt x="4" y="169"/>
                      <a:pt x="10" y="172"/>
                    </a:cubicBezTo>
                    <a:cubicBezTo>
                      <a:pt x="20" y="182"/>
                      <a:pt x="29" y="196"/>
                      <a:pt x="37" y="211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38" y="215"/>
                      <a:pt x="38" y="215"/>
                      <a:pt x="38" y="215"/>
                    </a:cubicBezTo>
                    <a:cubicBezTo>
                      <a:pt x="48" y="213"/>
                      <a:pt x="48" y="213"/>
                      <a:pt x="48" y="213"/>
                    </a:cubicBezTo>
                    <a:cubicBezTo>
                      <a:pt x="59" y="210"/>
                      <a:pt x="70" y="213"/>
                      <a:pt x="80" y="220"/>
                    </a:cubicBezTo>
                    <a:cubicBezTo>
                      <a:pt x="92" y="234"/>
                      <a:pt x="92" y="234"/>
                      <a:pt x="92" y="234"/>
                    </a:cubicBezTo>
                    <a:cubicBezTo>
                      <a:pt x="93" y="235"/>
                      <a:pt x="93" y="235"/>
                      <a:pt x="93" y="235"/>
                    </a:cubicBezTo>
                    <a:cubicBezTo>
                      <a:pt x="93" y="236"/>
                      <a:pt x="93" y="236"/>
                      <a:pt x="93" y="236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1" y="263"/>
                      <a:pt x="91" y="263"/>
                      <a:pt x="91" y="263"/>
                    </a:cubicBezTo>
                    <a:cubicBezTo>
                      <a:pt x="94" y="267"/>
                      <a:pt x="96" y="273"/>
                      <a:pt x="94" y="277"/>
                    </a:cubicBezTo>
                    <a:cubicBezTo>
                      <a:pt x="92" y="282"/>
                      <a:pt x="88" y="285"/>
                      <a:pt x="80" y="286"/>
                    </a:cubicBezTo>
                    <a:cubicBezTo>
                      <a:pt x="72" y="286"/>
                      <a:pt x="68" y="292"/>
                      <a:pt x="66" y="302"/>
                    </a:cubicBezTo>
                    <a:cubicBezTo>
                      <a:pt x="66" y="302"/>
                      <a:pt x="66" y="302"/>
                      <a:pt x="66" y="302"/>
                    </a:cubicBezTo>
                    <a:cubicBezTo>
                      <a:pt x="66" y="302"/>
                      <a:pt x="66" y="302"/>
                      <a:pt x="66" y="302"/>
                    </a:cubicBezTo>
                    <a:cubicBezTo>
                      <a:pt x="66" y="303"/>
                      <a:pt x="66" y="303"/>
                      <a:pt x="66" y="303"/>
                    </a:cubicBezTo>
                    <a:cubicBezTo>
                      <a:pt x="57" y="321"/>
                      <a:pt x="57" y="321"/>
                      <a:pt x="57" y="321"/>
                    </a:cubicBezTo>
                    <a:cubicBezTo>
                      <a:pt x="70" y="334"/>
                      <a:pt x="70" y="334"/>
                      <a:pt x="70" y="334"/>
                    </a:cubicBezTo>
                    <a:cubicBezTo>
                      <a:pt x="97" y="339"/>
                      <a:pt x="97" y="339"/>
                      <a:pt x="97" y="339"/>
                    </a:cubicBezTo>
                    <a:cubicBezTo>
                      <a:pt x="99" y="339"/>
                      <a:pt x="99" y="339"/>
                      <a:pt x="99" y="339"/>
                    </a:cubicBezTo>
                    <a:cubicBezTo>
                      <a:pt x="99" y="339"/>
                      <a:pt x="99" y="339"/>
                      <a:pt x="99" y="339"/>
                    </a:cubicBezTo>
                    <a:cubicBezTo>
                      <a:pt x="113" y="354"/>
                      <a:pt x="113" y="354"/>
                      <a:pt x="113" y="354"/>
                    </a:cubicBezTo>
                    <a:cubicBezTo>
                      <a:pt x="96" y="379"/>
                      <a:pt x="96" y="379"/>
                      <a:pt x="96" y="379"/>
                    </a:cubicBezTo>
                    <a:cubicBezTo>
                      <a:pt x="135" y="464"/>
                      <a:pt x="135" y="464"/>
                      <a:pt x="135" y="464"/>
                    </a:cubicBezTo>
                    <a:cubicBezTo>
                      <a:pt x="136" y="466"/>
                      <a:pt x="136" y="466"/>
                      <a:pt x="136" y="466"/>
                    </a:cubicBezTo>
                    <a:cubicBezTo>
                      <a:pt x="130" y="473"/>
                      <a:pt x="130" y="473"/>
                      <a:pt x="130" y="473"/>
                    </a:cubicBezTo>
                    <a:cubicBezTo>
                      <a:pt x="132" y="480"/>
                      <a:pt x="132" y="480"/>
                      <a:pt x="132" y="480"/>
                    </a:cubicBezTo>
                    <a:cubicBezTo>
                      <a:pt x="133" y="480"/>
                      <a:pt x="133" y="480"/>
                      <a:pt x="133" y="480"/>
                    </a:cubicBezTo>
                    <a:cubicBezTo>
                      <a:pt x="205" y="434"/>
                      <a:pt x="205" y="434"/>
                      <a:pt x="205" y="434"/>
                    </a:cubicBezTo>
                    <a:cubicBezTo>
                      <a:pt x="193" y="455"/>
                      <a:pt x="193" y="455"/>
                      <a:pt x="193" y="455"/>
                    </a:cubicBezTo>
                    <a:cubicBezTo>
                      <a:pt x="184" y="471"/>
                      <a:pt x="179" y="485"/>
                      <a:pt x="176" y="494"/>
                    </a:cubicBezTo>
                    <a:cubicBezTo>
                      <a:pt x="189" y="489"/>
                      <a:pt x="200" y="480"/>
                      <a:pt x="206" y="463"/>
                    </a:cubicBezTo>
                    <a:cubicBezTo>
                      <a:pt x="207" y="461"/>
                      <a:pt x="207" y="461"/>
                      <a:pt x="207" y="461"/>
                    </a:cubicBezTo>
                    <a:cubicBezTo>
                      <a:pt x="208" y="461"/>
                      <a:pt x="208" y="461"/>
                      <a:pt x="208" y="461"/>
                    </a:cubicBezTo>
                    <a:cubicBezTo>
                      <a:pt x="228" y="450"/>
                      <a:pt x="228" y="450"/>
                      <a:pt x="228" y="450"/>
                    </a:cubicBezTo>
                    <a:cubicBezTo>
                      <a:pt x="229" y="448"/>
                      <a:pt x="229" y="448"/>
                      <a:pt x="229" y="448"/>
                    </a:cubicBezTo>
                    <a:cubicBezTo>
                      <a:pt x="258" y="473"/>
                      <a:pt x="258" y="473"/>
                      <a:pt x="258" y="473"/>
                    </a:cubicBezTo>
                    <a:cubicBezTo>
                      <a:pt x="289" y="474"/>
                      <a:pt x="289" y="474"/>
                      <a:pt x="289" y="474"/>
                    </a:cubicBezTo>
                    <a:cubicBezTo>
                      <a:pt x="290" y="475"/>
                      <a:pt x="290" y="475"/>
                      <a:pt x="290" y="475"/>
                    </a:cubicBezTo>
                    <a:cubicBezTo>
                      <a:pt x="305" y="485"/>
                      <a:pt x="305" y="485"/>
                      <a:pt x="305" y="485"/>
                    </a:cubicBezTo>
                    <a:cubicBezTo>
                      <a:pt x="344" y="451"/>
                      <a:pt x="344" y="451"/>
                      <a:pt x="344" y="451"/>
                    </a:cubicBezTo>
                    <a:cubicBezTo>
                      <a:pt x="347" y="448"/>
                      <a:pt x="351" y="442"/>
                      <a:pt x="355" y="431"/>
                    </a:cubicBezTo>
                    <a:cubicBezTo>
                      <a:pt x="359" y="423"/>
                      <a:pt x="359" y="423"/>
                      <a:pt x="359" y="423"/>
                    </a:cubicBezTo>
                    <a:cubicBezTo>
                      <a:pt x="360" y="418"/>
                      <a:pt x="355" y="408"/>
                      <a:pt x="344" y="390"/>
                    </a:cubicBezTo>
                    <a:cubicBezTo>
                      <a:pt x="335" y="376"/>
                      <a:pt x="335" y="376"/>
                      <a:pt x="335" y="376"/>
                    </a:cubicBezTo>
                    <a:cubicBezTo>
                      <a:pt x="381" y="392"/>
                      <a:pt x="381" y="392"/>
                      <a:pt x="381" y="392"/>
                    </a:cubicBezTo>
                    <a:cubicBezTo>
                      <a:pt x="395" y="385"/>
                      <a:pt x="395" y="385"/>
                      <a:pt x="395" y="385"/>
                    </a:cubicBezTo>
                    <a:cubicBezTo>
                      <a:pt x="381" y="355"/>
                      <a:pt x="381" y="355"/>
                      <a:pt x="381" y="355"/>
                    </a:cubicBezTo>
                    <a:cubicBezTo>
                      <a:pt x="380" y="354"/>
                      <a:pt x="380" y="354"/>
                      <a:pt x="380" y="354"/>
                    </a:cubicBezTo>
                    <a:cubicBezTo>
                      <a:pt x="403" y="323"/>
                      <a:pt x="403" y="323"/>
                      <a:pt x="403" y="323"/>
                    </a:cubicBezTo>
                    <a:cubicBezTo>
                      <a:pt x="394" y="309"/>
                      <a:pt x="394" y="309"/>
                      <a:pt x="394" y="309"/>
                    </a:cubicBezTo>
                    <a:cubicBezTo>
                      <a:pt x="384" y="298"/>
                      <a:pt x="378" y="293"/>
                      <a:pt x="374" y="293"/>
                    </a:cubicBezTo>
                    <a:cubicBezTo>
                      <a:pt x="372" y="294"/>
                      <a:pt x="372" y="294"/>
                      <a:pt x="372" y="294"/>
                    </a:cubicBezTo>
                    <a:cubicBezTo>
                      <a:pt x="360" y="305"/>
                      <a:pt x="360" y="305"/>
                      <a:pt x="360" y="305"/>
                    </a:cubicBezTo>
                    <a:cubicBezTo>
                      <a:pt x="358" y="304"/>
                      <a:pt x="358" y="304"/>
                      <a:pt x="358" y="304"/>
                    </a:cubicBezTo>
                    <a:cubicBezTo>
                      <a:pt x="356" y="304"/>
                      <a:pt x="356" y="304"/>
                      <a:pt x="356" y="304"/>
                    </a:cubicBezTo>
                    <a:cubicBezTo>
                      <a:pt x="337" y="298"/>
                      <a:pt x="337" y="298"/>
                      <a:pt x="337" y="298"/>
                    </a:cubicBezTo>
                    <a:cubicBezTo>
                      <a:pt x="332" y="281"/>
                      <a:pt x="332" y="281"/>
                      <a:pt x="332" y="281"/>
                    </a:cubicBezTo>
                    <a:cubicBezTo>
                      <a:pt x="324" y="280"/>
                      <a:pt x="317" y="276"/>
                      <a:pt x="311" y="268"/>
                    </a:cubicBezTo>
                    <a:cubicBezTo>
                      <a:pt x="299" y="261"/>
                      <a:pt x="299" y="261"/>
                      <a:pt x="299" y="261"/>
                    </a:cubicBezTo>
                    <a:cubicBezTo>
                      <a:pt x="289" y="257"/>
                      <a:pt x="284" y="252"/>
                      <a:pt x="284" y="246"/>
                    </a:cubicBezTo>
                    <a:cubicBezTo>
                      <a:pt x="282" y="240"/>
                      <a:pt x="284" y="233"/>
                      <a:pt x="290" y="223"/>
                    </a:cubicBezTo>
                    <a:cubicBezTo>
                      <a:pt x="302" y="206"/>
                      <a:pt x="308" y="192"/>
                      <a:pt x="308" y="182"/>
                    </a:cubicBezTo>
                    <a:cubicBezTo>
                      <a:pt x="308" y="168"/>
                      <a:pt x="308" y="168"/>
                      <a:pt x="308" y="168"/>
                    </a:cubicBezTo>
                    <a:cubicBezTo>
                      <a:pt x="316" y="169"/>
                      <a:pt x="316" y="169"/>
                      <a:pt x="316" y="169"/>
                    </a:cubicBezTo>
                    <a:cubicBezTo>
                      <a:pt x="340" y="170"/>
                      <a:pt x="340" y="170"/>
                      <a:pt x="340" y="170"/>
                    </a:cubicBezTo>
                    <a:cubicBezTo>
                      <a:pt x="342" y="168"/>
                      <a:pt x="345" y="158"/>
                      <a:pt x="350" y="139"/>
                    </a:cubicBezTo>
                    <a:cubicBezTo>
                      <a:pt x="342" y="138"/>
                      <a:pt x="342" y="138"/>
                      <a:pt x="342" y="138"/>
                    </a:cubicBezTo>
                    <a:cubicBezTo>
                      <a:pt x="325" y="149"/>
                      <a:pt x="313" y="157"/>
                      <a:pt x="303" y="160"/>
                    </a:cubicBezTo>
                    <a:cubicBezTo>
                      <a:pt x="292" y="163"/>
                      <a:pt x="277" y="157"/>
                      <a:pt x="256" y="142"/>
                    </a:cubicBezTo>
                    <a:cubicBezTo>
                      <a:pt x="256" y="141"/>
                      <a:pt x="256" y="141"/>
                      <a:pt x="256" y="141"/>
                    </a:cubicBezTo>
                    <a:lnTo>
                      <a:pt x="255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25"/>
              <p:cNvSpPr/>
              <p:nvPr/>
            </p:nvSpPr>
            <p:spPr bwMode="auto">
              <a:xfrm>
                <a:off x="3512106" y="2448410"/>
                <a:ext cx="101144" cy="141580"/>
              </a:xfrm>
              <a:custGeom>
                <a:avLst/>
                <a:gdLst>
                  <a:gd name="T0" fmla="*/ 2147483647 w 107"/>
                  <a:gd name="T1" fmla="*/ 2147483647 h 154"/>
                  <a:gd name="T2" fmla="*/ 2147483647 w 107"/>
                  <a:gd name="T3" fmla="*/ 0 h 154"/>
                  <a:gd name="T4" fmla="*/ 2147483647 w 107"/>
                  <a:gd name="T5" fmla="*/ 2147483647 h 154"/>
                  <a:gd name="T6" fmla="*/ 2147483647 w 107"/>
                  <a:gd name="T7" fmla="*/ 2147483647 h 154"/>
                  <a:gd name="T8" fmla="*/ 2147483647 w 107"/>
                  <a:gd name="T9" fmla="*/ 2147483647 h 154"/>
                  <a:gd name="T10" fmla="*/ 2147483647 w 107"/>
                  <a:gd name="T11" fmla="*/ 2147483647 h 154"/>
                  <a:gd name="T12" fmla="*/ 2147483647 w 107"/>
                  <a:gd name="T13" fmla="*/ 2147483647 h 154"/>
                  <a:gd name="T14" fmla="*/ 2147483647 w 107"/>
                  <a:gd name="T15" fmla="*/ 2147483647 h 154"/>
                  <a:gd name="T16" fmla="*/ 2147483647 w 107"/>
                  <a:gd name="T17" fmla="*/ 2147483647 h 154"/>
                  <a:gd name="T18" fmla="*/ 2147483647 w 107"/>
                  <a:gd name="T19" fmla="*/ 2147483647 h 154"/>
                  <a:gd name="T20" fmla="*/ 2147483647 w 107"/>
                  <a:gd name="T21" fmla="*/ 2147483647 h 154"/>
                  <a:gd name="T22" fmla="*/ 2147483647 w 107"/>
                  <a:gd name="T23" fmla="*/ 2147483647 h 154"/>
                  <a:gd name="T24" fmla="*/ 2147483647 w 107"/>
                  <a:gd name="T25" fmla="*/ 2147483647 h 154"/>
                  <a:gd name="T26" fmla="*/ 2147483647 w 107"/>
                  <a:gd name="T27" fmla="*/ 2147483647 h 154"/>
                  <a:gd name="T28" fmla="*/ 2147483647 w 107"/>
                  <a:gd name="T29" fmla="*/ 2147483647 h 154"/>
                  <a:gd name="T30" fmla="*/ 2147483647 w 107"/>
                  <a:gd name="T31" fmla="*/ 2147483647 h 154"/>
                  <a:gd name="T32" fmla="*/ 2147483647 w 107"/>
                  <a:gd name="T33" fmla="*/ 2147483647 h 154"/>
                  <a:gd name="T34" fmla="*/ 2147483647 w 107"/>
                  <a:gd name="T35" fmla="*/ 2147483647 h 154"/>
                  <a:gd name="T36" fmla="*/ 2147483647 w 107"/>
                  <a:gd name="T37" fmla="*/ 2147483647 h 154"/>
                  <a:gd name="T38" fmla="*/ 2147483647 w 107"/>
                  <a:gd name="T39" fmla="*/ 2147483647 h 154"/>
                  <a:gd name="T40" fmla="*/ 2147483647 w 107"/>
                  <a:gd name="T41" fmla="*/ 2147483647 h 154"/>
                  <a:gd name="T42" fmla="*/ 2147483647 w 107"/>
                  <a:gd name="T43" fmla="*/ 2147483647 h 154"/>
                  <a:gd name="T44" fmla="*/ 2147483647 w 107"/>
                  <a:gd name="T45" fmla="*/ 2147483647 h 154"/>
                  <a:gd name="T46" fmla="*/ 2147483647 w 107"/>
                  <a:gd name="T47" fmla="*/ 2147483647 h 154"/>
                  <a:gd name="T48" fmla="*/ 2147483647 w 107"/>
                  <a:gd name="T49" fmla="*/ 2147483647 h 154"/>
                  <a:gd name="T50" fmla="*/ 2147483647 w 107"/>
                  <a:gd name="T51" fmla="*/ 2147483647 h 154"/>
                  <a:gd name="T52" fmla="*/ 2147483647 w 107"/>
                  <a:gd name="T53" fmla="*/ 2147483647 h 154"/>
                  <a:gd name="T54" fmla="*/ 2147483647 w 107"/>
                  <a:gd name="T55" fmla="*/ 2147483647 h 154"/>
                  <a:gd name="T56" fmla="*/ 2147483647 w 107"/>
                  <a:gd name="T57" fmla="*/ 2147483647 h 1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07"/>
                  <a:gd name="T88" fmla="*/ 0 h 154"/>
                  <a:gd name="T89" fmla="*/ 107 w 107"/>
                  <a:gd name="T90" fmla="*/ 154 h 15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07" h="154">
                    <a:moveTo>
                      <a:pt x="63" y="3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54" y="0"/>
                      <a:pt x="49" y="6"/>
                      <a:pt x="44" y="17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4" y="43"/>
                      <a:pt x="14" y="43"/>
                      <a:pt x="14" y="43"/>
                    </a:cubicBezTo>
                    <a:cubicBezTo>
                      <a:pt x="15" y="54"/>
                      <a:pt x="12" y="63"/>
                      <a:pt x="7" y="6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" y="82"/>
                      <a:pt x="0" y="90"/>
                      <a:pt x="1" y="102"/>
                    </a:cubicBezTo>
                    <a:cubicBezTo>
                      <a:pt x="8" y="133"/>
                      <a:pt x="8" y="133"/>
                      <a:pt x="8" y="133"/>
                    </a:cubicBezTo>
                    <a:cubicBezTo>
                      <a:pt x="10" y="138"/>
                      <a:pt x="15" y="143"/>
                      <a:pt x="26" y="147"/>
                    </a:cubicBezTo>
                    <a:cubicBezTo>
                      <a:pt x="50" y="154"/>
                      <a:pt x="50" y="154"/>
                      <a:pt x="50" y="154"/>
                    </a:cubicBezTo>
                    <a:cubicBezTo>
                      <a:pt x="56" y="154"/>
                      <a:pt x="65" y="150"/>
                      <a:pt x="74" y="144"/>
                    </a:cubicBezTo>
                    <a:cubicBezTo>
                      <a:pt x="68" y="132"/>
                      <a:pt x="68" y="132"/>
                      <a:pt x="68" y="132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68" y="129"/>
                      <a:pt x="68" y="129"/>
                      <a:pt x="68" y="129"/>
                    </a:cubicBezTo>
                    <a:cubicBezTo>
                      <a:pt x="70" y="120"/>
                      <a:pt x="70" y="120"/>
                      <a:pt x="70" y="120"/>
                    </a:cubicBezTo>
                    <a:cubicBezTo>
                      <a:pt x="70" y="119"/>
                      <a:pt x="70" y="119"/>
                      <a:pt x="70" y="119"/>
                    </a:cubicBezTo>
                    <a:cubicBezTo>
                      <a:pt x="82" y="98"/>
                      <a:pt x="82" y="98"/>
                      <a:pt x="82" y="98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7" y="97"/>
                      <a:pt x="107" y="97"/>
                      <a:pt x="107" y="97"/>
                    </a:cubicBezTo>
                    <a:cubicBezTo>
                      <a:pt x="105" y="90"/>
                      <a:pt x="98" y="79"/>
                      <a:pt x="87" y="64"/>
                    </a:cubicBezTo>
                    <a:cubicBezTo>
                      <a:pt x="79" y="53"/>
                      <a:pt x="79" y="53"/>
                      <a:pt x="79" y="53"/>
                    </a:cubicBezTo>
                    <a:cubicBezTo>
                      <a:pt x="75" y="45"/>
                      <a:pt x="71" y="35"/>
                      <a:pt x="70" y="23"/>
                    </a:cubicBezTo>
                    <a:cubicBezTo>
                      <a:pt x="68" y="13"/>
                      <a:pt x="65" y="7"/>
                      <a:pt x="6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26"/>
              <p:cNvSpPr/>
              <p:nvPr/>
            </p:nvSpPr>
            <p:spPr bwMode="auto">
              <a:xfrm>
                <a:off x="3414027" y="2384327"/>
                <a:ext cx="133327" cy="140089"/>
              </a:xfrm>
              <a:custGeom>
                <a:avLst/>
                <a:gdLst>
                  <a:gd name="T0" fmla="*/ 2147483647 w 141"/>
                  <a:gd name="T1" fmla="*/ 2147483647 h 152"/>
                  <a:gd name="T2" fmla="*/ 2147483647 w 141"/>
                  <a:gd name="T3" fmla="*/ 2147483647 h 152"/>
                  <a:gd name="T4" fmla="*/ 2147483647 w 141"/>
                  <a:gd name="T5" fmla="*/ 2147483647 h 152"/>
                  <a:gd name="T6" fmla="*/ 2147483647 w 141"/>
                  <a:gd name="T7" fmla="*/ 2147483647 h 152"/>
                  <a:gd name="T8" fmla="*/ 2147483647 w 141"/>
                  <a:gd name="T9" fmla="*/ 2147483647 h 152"/>
                  <a:gd name="T10" fmla="*/ 2147483647 w 141"/>
                  <a:gd name="T11" fmla="*/ 2147483647 h 152"/>
                  <a:gd name="T12" fmla="*/ 2147483647 w 141"/>
                  <a:gd name="T13" fmla="*/ 2147483647 h 152"/>
                  <a:gd name="T14" fmla="*/ 2147483647 w 141"/>
                  <a:gd name="T15" fmla="*/ 2147483647 h 152"/>
                  <a:gd name="T16" fmla="*/ 2147483647 w 141"/>
                  <a:gd name="T17" fmla="*/ 2147483647 h 152"/>
                  <a:gd name="T18" fmla="*/ 2147483647 w 141"/>
                  <a:gd name="T19" fmla="*/ 2147483647 h 152"/>
                  <a:gd name="T20" fmla="*/ 2147483647 w 141"/>
                  <a:gd name="T21" fmla="*/ 2147483647 h 152"/>
                  <a:gd name="T22" fmla="*/ 2147483647 w 141"/>
                  <a:gd name="T23" fmla="*/ 2147483647 h 152"/>
                  <a:gd name="T24" fmla="*/ 2147483647 w 141"/>
                  <a:gd name="T25" fmla="*/ 2147483647 h 152"/>
                  <a:gd name="T26" fmla="*/ 0 w 141"/>
                  <a:gd name="T27" fmla="*/ 2147483647 h 152"/>
                  <a:gd name="T28" fmla="*/ 2147483647 w 141"/>
                  <a:gd name="T29" fmla="*/ 2147483647 h 152"/>
                  <a:gd name="T30" fmla="*/ 2147483647 w 141"/>
                  <a:gd name="T31" fmla="*/ 2147483647 h 152"/>
                  <a:gd name="T32" fmla="*/ 2147483647 w 141"/>
                  <a:gd name="T33" fmla="*/ 2147483647 h 152"/>
                  <a:gd name="T34" fmla="*/ 2147483647 w 141"/>
                  <a:gd name="T35" fmla="*/ 2147483647 h 152"/>
                  <a:gd name="T36" fmla="*/ 2147483647 w 141"/>
                  <a:gd name="T37" fmla="*/ 2147483647 h 152"/>
                  <a:gd name="T38" fmla="*/ 2147483647 w 141"/>
                  <a:gd name="T39" fmla="*/ 2147483647 h 152"/>
                  <a:gd name="T40" fmla="*/ 2147483647 w 141"/>
                  <a:gd name="T41" fmla="*/ 2147483647 h 152"/>
                  <a:gd name="T42" fmla="*/ 2147483647 w 141"/>
                  <a:gd name="T43" fmla="*/ 2147483647 h 152"/>
                  <a:gd name="T44" fmla="*/ 2147483647 w 141"/>
                  <a:gd name="T45" fmla="*/ 2147483647 h 152"/>
                  <a:gd name="T46" fmla="*/ 2147483647 w 141"/>
                  <a:gd name="T47" fmla="*/ 2147483647 h 152"/>
                  <a:gd name="T48" fmla="*/ 2147483647 w 141"/>
                  <a:gd name="T49" fmla="*/ 2147483647 h 152"/>
                  <a:gd name="T50" fmla="*/ 2147483647 w 141"/>
                  <a:gd name="T51" fmla="*/ 2147483647 h 152"/>
                  <a:gd name="T52" fmla="*/ 2147483647 w 141"/>
                  <a:gd name="T53" fmla="*/ 2147483647 h 152"/>
                  <a:gd name="T54" fmla="*/ 2147483647 w 141"/>
                  <a:gd name="T55" fmla="*/ 2147483647 h 152"/>
                  <a:gd name="T56" fmla="*/ 2147483647 w 141"/>
                  <a:gd name="T57" fmla="*/ 2147483647 h 152"/>
                  <a:gd name="T58" fmla="*/ 2147483647 w 141"/>
                  <a:gd name="T59" fmla="*/ 2147483647 h 152"/>
                  <a:gd name="T60" fmla="*/ 2147483647 w 141"/>
                  <a:gd name="T61" fmla="*/ 2147483647 h 152"/>
                  <a:gd name="T62" fmla="*/ 2147483647 w 141"/>
                  <a:gd name="T63" fmla="*/ 2147483647 h 152"/>
                  <a:gd name="T64" fmla="*/ 2147483647 w 141"/>
                  <a:gd name="T65" fmla="*/ 2147483647 h 152"/>
                  <a:gd name="T66" fmla="*/ 2147483647 w 141"/>
                  <a:gd name="T67" fmla="*/ 2147483647 h 152"/>
                  <a:gd name="T68" fmla="*/ 2147483647 w 141"/>
                  <a:gd name="T69" fmla="*/ 2147483647 h 152"/>
                  <a:gd name="T70" fmla="*/ 2147483647 w 141"/>
                  <a:gd name="T71" fmla="*/ 2147483647 h 152"/>
                  <a:gd name="T72" fmla="*/ 2147483647 w 141"/>
                  <a:gd name="T73" fmla="*/ 2147483647 h 152"/>
                  <a:gd name="T74" fmla="*/ 2147483647 w 141"/>
                  <a:gd name="T75" fmla="*/ 2147483647 h 152"/>
                  <a:gd name="T76" fmla="*/ 2147483647 w 141"/>
                  <a:gd name="T77" fmla="*/ 2147483647 h 152"/>
                  <a:gd name="T78" fmla="*/ 2147483647 w 141"/>
                  <a:gd name="T79" fmla="*/ 2147483647 h 15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41"/>
                  <a:gd name="T121" fmla="*/ 0 h 152"/>
                  <a:gd name="T122" fmla="*/ 141 w 141"/>
                  <a:gd name="T123" fmla="*/ 152 h 15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41" h="152">
                    <a:moveTo>
                      <a:pt x="71" y="31"/>
                    </a:moveTo>
                    <a:cubicBezTo>
                      <a:pt x="68" y="35"/>
                      <a:pt x="68" y="35"/>
                      <a:pt x="68" y="35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1" y="60"/>
                      <a:pt x="24" y="66"/>
                      <a:pt x="31" y="75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1" y="80"/>
                      <a:pt x="31" y="80"/>
                      <a:pt x="31" y="80"/>
                    </a:cubicBezTo>
                    <a:cubicBezTo>
                      <a:pt x="25" y="91"/>
                      <a:pt x="16" y="101"/>
                      <a:pt x="5" y="109"/>
                    </a:cubicBezTo>
                    <a:cubicBezTo>
                      <a:pt x="1" y="112"/>
                      <a:pt x="0" y="115"/>
                      <a:pt x="0" y="11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9" y="132"/>
                      <a:pt x="19" y="132"/>
                      <a:pt x="19" y="132"/>
                    </a:cubicBezTo>
                    <a:cubicBezTo>
                      <a:pt x="28" y="133"/>
                      <a:pt x="28" y="133"/>
                      <a:pt x="28" y="133"/>
                    </a:cubicBezTo>
                    <a:cubicBezTo>
                      <a:pt x="41" y="133"/>
                      <a:pt x="49" y="134"/>
                      <a:pt x="53" y="139"/>
                    </a:cubicBezTo>
                    <a:cubicBezTo>
                      <a:pt x="63" y="147"/>
                      <a:pt x="63" y="147"/>
                      <a:pt x="63" y="147"/>
                    </a:cubicBezTo>
                    <a:cubicBezTo>
                      <a:pt x="71" y="150"/>
                      <a:pt x="77" y="152"/>
                      <a:pt x="82" y="152"/>
                    </a:cubicBezTo>
                    <a:cubicBezTo>
                      <a:pt x="86" y="152"/>
                      <a:pt x="92" y="149"/>
                      <a:pt x="96" y="140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14" y="90"/>
                      <a:pt x="114" y="90"/>
                      <a:pt x="114" y="90"/>
                    </a:cubicBezTo>
                    <a:cubicBezTo>
                      <a:pt x="128" y="91"/>
                      <a:pt x="128" y="91"/>
                      <a:pt x="128" y="91"/>
                    </a:cubicBezTo>
                    <a:cubicBezTo>
                      <a:pt x="134" y="86"/>
                      <a:pt x="134" y="86"/>
                      <a:pt x="134" y="86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25" y="50"/>
                      <a:pt x="125" y="50"/>
                      <a:pt x="125" y="50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32" y="34"/>
                      <a:pt x="136" y="31"/>
                      <a:pt x="140" y="30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23"/>
                      <a:pt x="139" y="23"/>
                      <a:pt x="139" y="23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81" y="1"/>
                      <a:pt x="72" y="0"/>
                      <a:pt x="63" y="2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8" y="8"/>
                      <a:pt x="60" y="13"/>
                      <a:pt x="66" y="15"/>
                    </a:cubicBezTo>
                    <a:cubicBezTo>
                      <a:pt x="72" y="19"/>
                      <a:pt x="74" y="24"/>
                      <a:pt x="7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27"/>
              <p:cNvSpPr/>
              <p:nvPr/>
            </p:nvSpPr>
            <p:spPr bwMode="auto">
              <a:xfrm>
                <a:off x="3637771" y="2108617"/>
                <a:ext cx="468942" cy="436663"/>
              </a:xfrm>
              <a:custGeom>
                <a:avLst/>
                <a:gdLst>
                  <a:gd name="T0" fmla="*/ 2147483647 w 496"/>
                  <a:gd name="T1" fmla="*/ 2147483647 h 473"/>
                  <a:gd name="T2" fmla="*/ 2147483647 w 496"/>
                  <a:gd name="T3" fmla="*/ 2147483647 h 473"/>
                  <a:gd name="T4" fmla="*/ 2147483647 w 496"/>
                  <a:gd name="T5" fmla="*/ 2147483647 h 473"/>
                  <a:gd name="T6" fmla="*/ 2147483647 w 496"/>
                  <a:gd name="T7" fmla="*/ 2147483647 h 473"/>
                  <a:gd name="T8" fmla="*/ 2147483647 w 496"/>
                  <a:gd name="T9" fmla="*/ 2147483647 h 473"/>
                  <a:gd name="T10" fmla="*/ 2147483647 w 496"/>
                  <a:gd name="T11" fmla="*/ 2147483647 h 473"/>
                  <a:gd name="T12" fmla="*/ 2147483647 w 496"/>
                  <a:gd name="T13" fmla="*/ 2147483647 h 473"/>
                  <a:gd name="T14" fmla="*/ 2147483647 w 496"/>
                  <a:gd name="T15" fmla="*/ 2147483647 h 473"/>
                  <a:gd name="T16" fmla="*/ 2147483647 w 496"/>
                  <a:gd name="T17" fmla="*/ 2147483647 h 473"/>
                  <a:gd name="T18" fmla="*/ 2147483647 w 496"/>
                  <a:gd name="T19" fmla="*/ 2147483647 h 473"/>
                  <a:gd name="T20" fmla="*/ 0 w 496"/>
                  <a:gd name="T21" fmla="*/ 2147483647 h 473"/>
                  <a:gd name="T22" fmla="*/ 2147483647 w 496"/>
                  <a:gd name="T23" fmla="*/ 2147483647 h 473"/>
                  <a:gd name="T24" fmla="*/ 2147483647 w 496"/>
                  <a:gd name="T25" fmla="*/ 2147483647 h 473"/>
                  <a:gd name="T26" fmla="*/ 2147483647 w 496"/>
                  <a:gd name="T27" fmla="*/ 2147483647 h 473"/>
                  <a:gd name="T28" fmla="*/ 2147483647 w 496"/>
                  <a:gd name="T29" fmla="*/ 2147483647 h 473"/>
                  <a:gd name="T30" fmla="*/ 2147483647 w 496"/>
                  <a:gd name="T31" fmla="*/ 2147483647 h 473"/>
                  <a:gd name="T32" fmla="*/ 2147483647 w 496"/>
                  <a:gd name="T33" fmla="*/ 2147483647 h 473"/>
                  <a:gd name="T34" fmla="*/ 2147483647 w 496"/>
                  <a:gd name="T35" fmla="*/ 2147483647 h 473"/>
                  <a:gd name="T36" fmla="*/ 2147483647 w 496"/>
                  <a:gd name="T37" fmla="*/ 2147483647 h 473"/>
                  <a:gd name="T38" fmla="*/ 2147483647 w 496"/>
                  <a:gd name="T39" fmla="*/ 2147483647 h 473"/>
                  <a:gd name="T40" fmla="*/ 2147483647 w 496"/>
                  <a:gd name="T41" fmla="*/ 2147483647 h 473"/>
                  <a:gd name="T42" fmla="*/ 2147483647 w 496"/>
                  <a:gd name="T43" fmla="*/ 2147483647 h 473"/>
                  <a:gd name="T44" fmla="*/ 2147483647 w 496"/>
                  <a:gd name="T45" fmla="*/ 2147483647 h 473"/>
                  <a:gd name="T46" fmla="*/ 2147483647 w 496"/>
                  <a:gd name="T47" fmla="*/ 2147483647 h 473"/>
                  <a:gd name="T48" fmla="*/ 2147483647 w 496"/>
                  <a:gd name="T49" fmla="*/ 2147483647 h 473"/>
                  <a:gd name="T50" fmla="*/ 2147483647 w 496"/>
                  <a:gd name="T51" fmla="*/ 2147483647 h 473"/>
                  <a:gd name="T52" fmla="*/ 2147483647 w 496"/>
                  <a:gd name="T53" fmla="*/ 2147483647 h 473"/>
                  <a:gd name="T54" fmla="*/ 2147483647 w 496"/>
                  <a:gd name="T55" fmla="*/ 2147483647 h 473"/>
                  <a:gd name="T56" fmla="*/ 2147483647 w 496"/>
                  <a:gd name="T57" fmla="*/ 2147483647 h 473"/>
                  <a:gd name="T58" fmla="*/ 2147483647 w 496"/>
                  <a:gd name="T59" fmla="*/ 2147483647 h 473"/>
                  <a:gd name="T60" fmla="*/ 2147483647 w 496"/>
                  <a:gd name="T61" fmla="*/ 2147483647 h 473"/>
                  <a:gd name="T62" fmla="*/ 2147483647 w 496"/>
                  <a:gd name="T63" fmla="*/ 2147483647 h 473"/>
                  <a:gd name="T64" fmla="*/ 2147483647 w 496"/>
                  <a:gd name="T65" fmla="*/ 2147483647 h 473"/>
                  <a:gd name="T66" fmla="*/ 2147483647 w 496"/>
                  <a:gd name="T67" fmla="*/ 2147483647 h 473"/>
                  <a:gd name="T68" fmla="*/ 2147483647 w 496"/>
                  <a:gd name="T69" fmla="*/ 2147483647 h 473"/>
                  <a:gd name="T70" fmla="*/ 2147483647 w 496"/>
                  <a:gd name="T71" fmla="*/ 2147483647 h 473"/>
                  <a:gd name="T72" fmla="*/ 2147483647 w 496"/>
                  <a:gd name="T73" fmla="*/ 2147483647 h 473"/>
                  <a:gd name="T74" fmla="*/ 2147483647 w 496"/>
                  <a:gd name="T75" fmla="*/ 2147483647 h 473"/>
                  <a:gd name="T76" fmla="*/ 2147483647 w 496"/>
                  <a:gd name="T77" fmla="*/ 2147483647 h 473"/>
                  <a:gd name="T78" fmla="*/ 2147483647 w 496"/>
                  <a:gd name="T79" fmla="*/ 2147483647 h 473"/>
                  <a:gd name="T80" fmla="*/ 2147483647 w 496"/>
                  <a:gd name="T81" fmla="*/ 2147483647 h 473"/>
                  <a:gd name="T82" fmla="*/ 2147483647 w 496"/>
                  <a:gd name="T83" fmla="*/ 2147483647 h 473"/>
                  <a:gd name="T84" fmla="*/ 2147483647 w 496"/>
                  <a:gd name="T85" fmla="*/ 2147483647 h 473"/>
                  <a:gd name="T86" fmla="*/ 2147483647 w 496"/>
                  <a:gd name="T87" fmla="*/ 2147483647 h 473"/>
                  <a:gd name="T88" fmla="*/ 2147483647 w 496"/>
                  <a:gd name="T89" fmla="*/ 2147483647 h 473"/>
                  <a:gd name="T90" fmla="*/ 2147483647 w 496"/>
                  <a:gd name="T91" fmla="*/ 2147483647 h 473"/>
                  <a:gd name="T92" fmla="*/ 2147483647 w 496"/>
                  <a:gd name="T93" fmla="*/ 2147483647 h 473"/>
                  <a:gd name="T94" fmla="*/ 2147483647 w 496"/>
                  <a:gd name="T95" fmla="*/ 2147483647 h 473"/>
                  <a:gd name="T96" fmla="*/ 2147483647 w 496"/>
                  <a:gd name="T97" fmla="*/ 2147483647 h 473"/>
                  <a:gd name="T98" fmla="*/ 2147483647 w 496"/>
                  <a:gd name="T99" fmla="*/ 2147483647 h 4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96"/>
                  <a:gd name="T151" fmla="*/ 0 h 473"/>
                  <a:gd name="T152" fmla="*/ 496 w 496"/>
                  <a:gd name="T153" fmla="*/ 473 h 4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96" h="473">
                    <a:moveTo>
                      <a:pt x="227" y="62"/>
                    </a:moveTo>
                    <a:cubicBezTo>
                      <a:pt x="215" y="79"/>
                      <a:pt x="215" y="79"/>
                      <a:pt x="215" y="79"/>
                    </a:cubicBezTo>
                    <a:cubicBezTo>
                      <a:pt x="212" y="82"/>
                      <a:pt x="211" y="89"/>
                      <a:pt x="213" y="99"/>
                    </a:cubicBezTo>
                    <a:cubicBezTo>
                      <a:pt x="213" y="106"/>
                      <a:pt x="213" y="106"/>
                      <a:pt x="213" y="106"/>
                    </a:cubicBezTo>
                    <a:cubicBezTo>
                      <a:pt x="188" y="106"/>
                      <a:pt x="188" y="106"/>
                      <a:pt x="188" y="106"/>
                    </a:cubicBezTo>
                    <a:cubicBezTo>
                      <a:pt x="187" y="106"/>
                      <a:pt x="187" y="106"/>
                      <a:pt x="187" y="106"/>
                    </a:cubicBezTo>
                    <a:cubicBezTo>
                      <a:pt x="187" y="106"/>
                      <a:pt x="187" y="106"/>
                      <a:pt x="187" y="106"/>
                    </a:cubicBezTo>
                    <a:cubicBezTo>
                      <a:pt x="169" y="100"/>
                      <a:pt x="169" y="100"/>
                      <a:pt x="169" y="100"/>
                    </a:cubicBezTo>
                    <a:cubicBezTo>
                      <a:pt x="155" y="122"/>
                      <a:pt x="155" y="122"/>
                      <a:pt x="155" y="122"/>
                    </a:cubicBezTo>
                    <a:cubicBezTo>
                      <a:pt x="153" y="124"/>
                      <a:pt x="153" y="124"/>
                      <a:pt x="153" y="124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22" y="150"/>
                      <a:pt x="122" y="150"/>
                      <a:pt x="122" y="150"/>
                    </a:cubicBezTo>
                    <a:cubicBezTo>
                      <a:pt x="122" y="150"/>
                      <a:pt x="122" y="150"/>
                      <a:pt x="122" y="150"/>
                    </a:cubicBezTo>
                    <a:cubicBezTo>
                      <a:pt x="120" y="153"/>
                      <a:pt x="120" y="153"/>
                      <a:pt x="120" y="153"/>
                    </a:cubicBezTo>
                    <a:cubicBezTo>
                      <a:pt x="120" y="153"/>
                      <a:pt x="120" y="153"/>
                      <a:pt x="120" y="153"/>
                    </a:cubicBezTo>
                    <a:cubicBezTo>
                      <a:pt x="93" y="184"/>
                      <a:pt x="93" y="184"/>
                      <a:pt x="93" y="184"/>
                    </a:cubicBezTo>
                    <a:cubicBezTo>
                      <a:pt x="93" y="185"/>
                      <a:pt x="93" y="185"/>
                      <a:pt x="93" y="185"/>
                    </a:cubicBezTo>
                    <a:cubicBezTo>
                      <a:pt x="92" y="185"/>
                      <a:pt x="92" y="185"/>
                      <a:pt x="92" y="185"/>
                    </a:cubicBezTo>
                    <a:cubicBezTo>
                      <a:pt x="72" y="195"/>
                      <a:pt x="72" y="195"/>
                      <a:pt x="72" y="195"/>
                    </a:cubicBezTo>
                    <a:cubicBezTo>
                      <a:pt x="56" y="185"/>
                      <a:pt x="56" y="185"/>
                      <a:pt x="56" y="185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56" y="184"/>
                      <a:pt x="56" y="184"/>
                      <a:pt x="56" y="184"/>
                    </a:cubicBezTo>
                    <a:cubicBezTo>
                      <a:pt x="41" y="168"/>
                      <a:pt x="41" y="168"/>
                      <a:pt x="41" y="168"/>
                    </a:cubicBezTo>
                    <a:cubicBezTo>
                      <a:pt x="32" y="163"/>
                      <a:pt x="32" y="163"/>
                      <a:pt x="32" y="163"/>
                    </a:cubicBezTo>
                    <a:cubicBezTo>
                      <a:pt x="39" y="206"/>
                      <a:pt x="39" y="206"/>
                      <a:pt x="39" y="206"/>
                    </a:cubicBezTo>
                    <a:cubicBezTo>
                      <a:pt x="46" y="229"/>
                      <a:pt x="46" y="229"/>
                      <a:pt x="46" y="229"/>
                    </a:cubicBezTo>
                    <a:cubicBezTo>
                      <a:pt x="30" y="244"/>
                      <a:pt x="30" y="244"/>
                      <a:pt x="30" y="244"/>
                    </a:cubicBezTo>
                    <a:cubicBezTo>
                      <a:pt x="8" y="277"/>
                      <a:pt x="8" y="277"/>
                      <a:pt x="8" y="277"/>
                    </a:cubicBezTo>
                    <a:cubicBezTo>
                      <a:pt x="8" y="290"/>
                      <a:pt x="8" y="290"/>
                      <a:pt x="8" y="290"/>
                    </a:cubicBezTo>
                    <a:cubicBezTo>
                      <a:pt x="7" y="291"/>
                      <a:pt x="7" y="291"/>
                      <a:pt x="7" y="291"/>
                    </a:cubicBezTo>
                    <a:cubicBezTo>
                      <a:pt x="6" y="291"/>
                      <a:pt x="6" y="291"/>
                      <a:pt x="6" y="291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4" y="307"/>
                      <a:pt x="4" y="307"/>
                      <a:pt x="4" y="307"/>
                    </a:cubicBezTo>
                    <a:cubicBezTo>
                      <a:pt x="13" y="307"/>
                      <a:pt x="13" y="307"/>
                      <a:pt x="13" y="307"/>
                    </a:cubicBezTo>
                    <a:cubicBezTo>
                      <a:pt x="44" y="316"/>
                      <a:pt x="44" y="316"/>
                      <a:pt x="44" y="316"/>
                    </a:cubicBezTo>
                    <a:cubicBezTo>
                      <a:pt x="45" y="316"/>
                      <a:pt x="45" y="316"/>
                      <a:pt x="45" y="316"/>
                    </a:cubicBezTo>
                    <a:cubicBezTo>
                      <a:pt x="46" y="316"/>
                      <a:pt x="46" y="316"/>
                      <a:pt x="46" y="316"/>
                    </a:cubicBezTo>
                    <a:cubicBezTo>
                      <a:pt x="46" y="317"/>
                      <a:pt x="46" y="317"/>
                      <a:pt x="46" y="317"/>
                    </a:cubicBezTo>
                    <a:cubicBezTo>
                      <a:pt x="47" y="317"/>
                      <a:pt x="47" y="317"/>
                      <a:pt x="47" y="317"/>
                    </a:cubicBezTo>
                    <a:cubicBezTo>
                      <a:pt x="53" y="323"/>
                      <a:pt x="53" y="323"/>
                      <a:pt x="53" y="323"/>
                    </a:cubicBezTo>
                    <a:cubicBezTo>
                      <a:pt x="61" y="327"/>
                      <a:pt x="61" y="327"/>
                      <a:pt x="61" y="327"/>
                    </a:cubicBezTo>
                    <a:cubicBezTo>
                      <a:pt x="61" y="327"/>
                      <a:pt x="61" y="327"/>
                      <a:pt x="61" y="327"/>
                    </a:cubicBezTo>
                    <a:cubicBezTo>
                      <a:pt x="64" y="327"/>
                      <a:pt x="64" y="327"/>
                      <a:pt x="64" y="327"/>
                    </a:cubicBezTo>
                    <a:cubicBezTo>
                      <a:pt x="64" y="328"/>
                      <a:pt x="64" y="328"/>
                      <a:pt x="64" y="328"/>
                    </a:cubicBezTo>
                    <a:cubicBezTo>
                      <a:pt x="67" y="333"/>
                      <a:pt x="69" y="337"/>
                      <a:pt x="69" y="341"/>
                    </a:cubicBezTo>
                    <a:cubicBezTo>
                      <a:pt x="72" y="351"/>
                      <a:pt x="72" y="351"/>
                      <a:pt x="72" y="351"/>
                    </a:cubicBezTo>
                    <a:cubicBezTo>
                      <a:pt x="105" y="360"/>
                      <a:pt x="105" y="360"/>
                      <a:pt x="105" y="360"/>
                    </a:cubicBezTo>
                    <a:cubicBezTo>
                      <a:pt x="114" y="358"/>
                      <a:pt x="114" y="358"/>
                      <a:pt x="114" y="358"/>
                    </a:cubicBezTo>
                    <a:cubicBezTo>
                      <a:pt x="124" y="345"/>
                      <a:pt x="124" y="345"/>
                      <a:pt x="124" y="345"/>
                    </a:cubicBezTo>
                    <a:cubicBezTo>
                      <a:pt x="149" y="297"/>
                      <a:pt x="149" y="297"/>
                      <a:pt x="149" y="297"/>
                    </a:cubicBezTo>
                    <a:cubicBezTo>
                      <a:pt x="150" y="297"/>
                      <a:pt x="150" y="297"/>
                      <a:pt x="150" y="297"/>
                    </a:cubicBezTo>
                    <a:cubicBezTo>
                      <a:pt x="150" y="296"/>
                      <a:pt x="150" y="296"/>
                      <a:pt x="150" y="296"/>
                    </a:cubicBezTo>
                    <a:cubicBezTo>
                      <a:pt x="162" y="280"/>
                      <a:pt x="162" y="280"/>
                      <a:pt x="162" y="280"/>
                    </a:cubicBezTo>
                    <a:cubicBezTo>
                      <a:pt x="163" y="279"/>
                      <a:pt x="163" y="279"/>
                      <a:pt x="163" y="279"/>
                    </a:cubicBezTo>
                    <a:cubicBezTo>
                      <a:pt x="183" y="269"/>
                      <a:pt x="183" y="269"/>
                      <a:pt x="183" y="269"/>
                    </a:cubicBezTo>
                    <a:cubicBezTo>
                      <a:pt x="197" y="268"/>
                      <a:pt x="197" y="268"/>
                      <a:pt x="197" y="268"/>
                    </a:cubicBezTo>
                    <a:cubicBezTo>
                      <a:pt x="202" y="260"/>
                      <a:pt x="206" y="256"/>
                      <a:pt x="211" y="256"/>
                    </a:cubicBezTo>
                    <a:cubicBezTo>
                      <a:pt x="215" y="256"/>
                      <a:pt x="220" y="258"/>
                      <a:pt x="228" y="262"/>
                    </a:cubicBezTo>
                    <a:cubicBezTo>
                      <a:pt x="230" y="263"/>
                      <a:pt x="230" y="263"/>
                      <a:pt x="230" y="263"/>
                    </a:cubicBezTo>
                    <a:cubicBezTo>
                      <a:pt x="230" y="264"/>
                      <a:pt x="230" y="264"/>
                      <a:pt x="230" y="264"/>
                    </a:cubicBezTo>
                    <a:cubicBezTo>
                      <a:pt x="248" y="291"/>
                      <a:pt x="248" y="291"/>
                      <a:pt x="248" y="291"/>
                    </a:cubicBezTo>
                    <a:cubicBezTo>
                      <a:pt x="248" y="293"/>
                      <a:pt x="248" y="293"/>
                      <a:pt x="248" y="293"/>
                    </a:cubicBezTo>
                    <a:cubicBezTo>
                      <a:pt x="249" y="293"/>
                      <a:pt x="249" y="293"/>
                      <a:pt x="249" y="293"/>
                    </a:cubicBezTo>
                    <a:cubicBezTo>
                      <a:pt x="249" y="295"/>
                      <a:pt x="249" y="295"/>
                      <a:pt x="249" y="295"/>
                    </a:cubicBezTo>
                    <a:cubicBezTo>
                      <a:pt x="251" y="315"/>
                      <a:pt x="251" y="315"/>
                      <a:pt x="251" y="315"/>
                    </a:cubicBezTo>
                    <a:cubicBezTo>
                      <a:pt x="250" y="337"/>
                      <a:pt x="250" y="337"/>
                      <a:pt x="250" y="337"/>
                    </a:cubicBezTo>
                    <a:cubicBezTo>
                      <a:pt x="250" y="337"/>
                      <a:pt x="250" y="337"/>
                      <a:pt x="250" y="337"/>
                    </a:cubicBezTo>
                    <a:cubicBezTo>
                      <a:pt x="245" y="356"/>
                      <a:pt x="245" y="356"/>
                      <a:pt x="245" y="356"/>
                    </a:cubicBezTo>
                    <a:cubicBezTo>
                      <a:pt x="245" y="356"/>
                      <a:pt x="245" y="356"/>
                      <a:pt x="245" y="356"/>
                    </a:cubicBezTo>
                    <a:cubicBezTo>
                      <a:pt x="245" y="358"/>
                      <a:pt x="245" y="358"/>
                      <a:pt x="245" y="358"/>
                    </a:cubicBezTo>
                    <a:cubicBezTo>
                      <a:pt x="244" y="358"/>
                      <a:pt x="244" y="358"/>
                      <a:pt x="244" y="358"/>
                    </a:cubicBezTo>
                    <a:cubicBezTo>
                      <a:pt x="230" y="375"/>
                      <a:pt x="230" y="375"/>
                      <a:pt x="230" y="375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5" y="412"/>
                      <a:pt x="225" y="412"/>
                      <a:pt x="225" y="412"/>
                    </a:cubicBezTo>
                    <a:cubicBezTo>
                      <a:pt x="227" y="412"/>
                      <a:pt x="227" y="412"/>
                      <a:pt x="227" y="412"/>
                    </a:cubicBezTo>
                    <a:cubicBezTo>
                      <a:pt x="235" y="409"/>
                      <a:pt x="235" y="409"/>
                      <a:pt x="235" y="409"/>
                    </a:cubicBezTo>
                    <a:cubicBezTo>
                      <a:pt x="243" y="401"/>
                      <a:pt x="243" y="401"/>
                      <a:pt x="243" y="401"/>
                    </a:cubicBezTo>
                    <a:cubicBezTo>
                      <a:pt x="245" y="399"/>
                      <a:pt x="245" y="399"/>
                      <a:pt x="245" y="399"/>
                    </a:cubicBezTo>
                    <a:cubicBezTo>
                      <a:pt x="246" y="397"/>
                      <a:pt x="246" y="397"/>
                      <a:pt x="246" y="397"/>
                    </a:cubicBezTo>
                    <a:cubicBezTo>
                      <a:pt x="257" y="406"/>
                      <a:pt x="257" y="406"/>
                      <a:pt x="257" y="406"/>
                    </a:cubicBezTo>
                    <a:cubicBezTo>
                      <a:pt x="257" y="408"/>
                      <a:pt x="257" y="408"/>
                      <a:pt x="257" y="408"/>
                    </a:cubicBezTo>
                    <a:cubicBezTo>
                      <a:pt x="257" y="424"/>
                      <a:pt x="257" y="424"/>
                      <a:pt x="257" y="424"/>
                    </a:cubicBezTo>
                    <a:cubicBezTo>
                      <a:pt x="256" y="424"/>
                      <a:pt x="256" y="424"/>
                      <a:pt x="256" y="424"/>
                    </a:cubicBezTo>
                    <a:cubicBezTo>
                      <a:pt x="246" y="429"/>
                      <a:pt x="246" y="429"/>
                      <a:pt x="246" y="429"/>
                    </a:cubicBezTo>
                    <a:cubicBezTo>
                      <a:pt x="243" y="433"/>
                      <a:pt x="243" y="433"/>
                      <a:pt x="243" y="433"/>
                    </a:cubicBezTo>
                    <a:cubicBezTo>
                      <a:pt x="243" y="442"/>
                      <a:pt x="243" y="442"/>
                      <a:pt x="243" y="442"/>
                    </a:cubicBezTo>
                    <a:cubicBezTo>
                      <a:pt x="242" y="443"/>
                      <a:pt x="242" y="443"/>
                      <a:pt x="242" y="443"/>
                    </a:cubicBezTo>
                    <a:cubicBezTo>
                      <a:pt x="242" y="443"/>
                      <a:pt x="242" y="443"/>
                      <a:pt x="242" y="443"/>
                    </a:cubicBezTo>
                    <a:cubicBezTo>
                      <a:pt x="236" y="455"/>
                      <a:pt x="236" y="455"/>
                      <a:pt x="236" y="455"/>
                    </a:cubicBezTo>
                    <a:cubicBezTo>
                      <a:pt x="235" y="455"/>
                      <a:pt x="235" y="455"/>
                      <a:pt x="235" y="455"/>
                    </a:cubicBezTo>
                    <a:cubicBezTo>
                      <a:pt x="232" y="456"/>
                      <a:pt x="232" y="456"/>
                      <a:pt x="232" y="456"/>
                    </a:cubicBezTo>
                    <a:cubicBezTo>
                      <a:pt x="224" y="457"/>
                      <a:pt x="224" y="457"/>
                      <a:pt x="224" y="457"/>
                    </a:cubicBezTo>
                    <a:cubicBezTo>
                      <a:pt x="216" y="459"/>
                      <a:pt x="216" y="459"/>
                      <a:pt x="216" y="459"/>
                    </a:cubicBezTo>
                    <a:cubicBezTo>
                      <a:pt x="209" y="471"/>
                      <a:pt x="209" y="471"/>
                      <a:pt x="209" y="471"/>
                    </a:cubicBezTo>
                    <a:cubicBezTo>
                      <a:pt x="210" y="473"/>
                      <a:pt x="210" y="473"/>
                      <a:pt x="210" y="473"/>
                    </a:cubicBezTo>
                    <a:cubicBezTo>
                      <a:pt x="245" y="469"/>
                      <a:pt x="245" y="469"/>
                      <a:pt x="245" y="469"/>
                    </a:cubicBezTo>
                    <a:cubicBezTo>
                      <a:pt x="251" y="463"/>
                      <a:pt x="251" y="463"/>
                      <a:pt x="251" y="463"/>
                    </a:cubicBezTo>
                    <a:cubicBezTo>
                      <a:pt x="263" y="433"/>
                      <a:pt x="263" y="433"/>
                      <a:pt x="263" y="433"/>
                    </a:cubicBezTo>
                    <a:cubicBezTo>
                      <a:pt x="263" y="433"/>
                      <a:pt x="263" y="433"/>
                      <a:pt x="263" y="433"/>
                    </a:cubicBezTo>
                    <a:cubicBezTo>
                      <a:pt x="341" y="353"/>
                      <a:pt x="341" y="353"/>
                      <a:pt x="341" y="353"/>
                    </a:cubicBezTo>
                    <a:cubicBezTo>
                      <a:pt x="343" y="353"/>
                      <a:pt x="343" y="353"/>
                      <a:pt x="343" y="353"/>
                    </a:cubicBezTo>
                    <a:cubicBezTo>
                      <a:pt x="360" y="344"/>
                      <a:pt x="360" y="344"/>
                      <a:pt x="360" y="344"/>
                    </a:cubicBezTo>
                    <a:cubicBezTo>
                      <a:pt x="361" y="343"/>
                      <a:pt x="361" y="343"/>
                      <a:pt x="361" y="343"/>
                    </a:cubicBezTo>
                    <a:cubicBezTo>
                      <a:pt x="361" y="344"/>
                      <a:pt x="361" y="344"/>
                      <a:pt x="361" y="344"/>
                    </a:cubicBezTo>
                    <a:cubicBezTo>
                      <a:pt x="375" y="344"/>
                      <a:pt x="375" y="344"/>
                      <a:pt x="375" y="344"/>
                    </a:cubicBezTo>
                    <a:cubicBezTo>
                      <a:pt x="389" y="341"/>
                      <a:pt x="389" y="341"/>
                      <a:pt x="389" y="341"/>
                    </a:cubicBezTo>
                    <a:cubicBezTo>
                      <a:pt x="403" y="335"/>
                      <a:pt x="403" y="335"/>
                      <a:pt x="403" y="335"/>
                    </a:cubicBezTo>
                    <a:cubicBezTo>
                      <a:pt x="414" y="323"/>
                      <a:pt x="414" y="323"/>
                      <a:pt x="414" y="323"/>
                    </a:cubicBezTo>
                    <a:cubicBezTo>
                      <a:pt x="431" y="277"/>
                      <a:pt x="431" y="277"/>
                      <a:pt x="431" y="277"/>
                    </a:cubicBezTo>
                    <a:cubicBezTo>
                      <a:pt x="431" y="277"/>
                      <a:pt x="431" y="277"/>
                      <a:pt x="431" y="277"/>
                    </a:cubicBezTo>
                    <a:cubicBezTo>
                      <a:pt x="431" y="276"/>
                      <a:pt x="431" y="276"/>
                      <a:pt x="431" y="276"/>
                    </a:cubicBezTo>
                    <a:cubicBezTo>
                      <a:pt x="496" y="207"/>
                      <a:pt x="496" y="207"/>
                      <a:pt x="496" y="207"/>
                    </a:cubicBezTo>
                    <a:cubicBezTo>
                      <a:pt x="496" y="206"/>
                      <a:pt x="496" y="206"/>
                      <a:pt x="496" y="206"/>
                    </a:cubicBezTo>
                    <a:cubicBezTo>
                      <a:pt x="492" y="169"/>
                      <a:pt x="492" y="169"/>
                      <a:pt x="492" y="169"/>
                    </a:cubicBezTo>
                    <a:cubicBezTo>
                      <a:pt x="489" y="168"/>
                      <a:pt x="485" y="166"/>
                      <a:pt x="483" y="163"/>
                    </a:cubicBezTo>
                    <a:cubicBezTo>
                      <a:pt x="480" y="161"/>
                      <a:pt x="480" y="161"/>
                      <a:pt x="480" y="161"/>
                    </a:cubicBezTo>
                    <a:cubicBezTo>
                      <a:pt x="480" y="162"/>
                      <a:pt x="480" y="162"/>
                      <a:pt x="480" y="162"/>
                    </a:cubicBezTo>
                    <a:cubicBezTo>
                      <a:pt x="470" y="163"/>
                      <a:pt x="470" y="163"/>
                      <a:pt x="470" y="163"/>
                    </a:cubicBezTo>
                    <a:cubicBezTo>
                      <a:pt x="465" y="161"/>
                      <a:pt x="461" y="158"/>
                      <a:pt x="457" y="153"/>
                    </a:cubicBezTo>
                    <a:cubicBezTo>
                      <a:pt x="454" y="147"/>
                      <a:pt x="454" y="147"/>
                      <a:pt x="454" y="147"/>
                    </a:cubicBezTo>
                    <a:cubicBezTo>
                      <a:pt x="454" y="146"/>
                      <a:pt x="454" y="146"/>
                      <a:pt x="454" y="146"/>
                    </a:cubicBezTo>
                    <a:cubicBezTo>
                      <a:pt x="453" y="145"/>
                      <a:pt x="453" y="145"/>
                      <a:pt x="453" y="145"/>
                    </a:cubicBezTo>
                    <a:cubicBezTo>
                      <a:pt x="453" y="88"/>
                      <a:pt x="453" y="88"/>
                      <a:pt x="453" y="88"/>
                    </a:cubicBezTo>
                    <a:cubicBezTo>
                      <a:pt x="447" y="86"/>
                      <a:pt x="440" y="81"/>
                      <a:pt x="433" y="74"/>
                    </a:cubicBezTo>
                    <a:cubicBezTo>
                      <a:pt x="419" y="59"/>
                      <a:pt x="419" y="59"/>
                      <a:pt x="419" y="59"/>
                    </a:cubicBezTo>
                    <a:cubicBezTo>
                      <a:pt x="407" y="41"/>
                      <a:pt x="407" y="41"/>
                      <a:pt x="407" y="41"/>
                    </a:cubicBezTo>
                    <a:cubicBezTo>
                      <a:pt x="404" y="37"/>
                      <a:pt x="404" y="31"/>
                      <a:pt x="406" y="21"/>
                    </a:cubicBezTo>
                    <a:cubicBezTo>
                      <a:pt x="407" y="16"/>
                      <a:pt x="407" y="16"/>
                      <a:pt x="407" y="16"/>
                    </a:cubicBezTo>
                    <a:cubicBezTo>
                      <a:pt x="399" y="6"/>
                      <a:pt x="399" y="6"/>
                      <a:pt x="399" y="6"/>
                    </a:cubicBezTo>
                    <a:cubicBezTo>
                      <a:pt x="398" y="15"/>
                      <a:pt x="398" y="15"/>
                      <a:pt x="398" y="15"/>
                    </a:cubicBezTo>
                    <a:cubicBezTo>
                      <a:pt x="389" y="33"/>
                      <a:pt x="389" y="33"/>
                      <a:pt x="389" y="33"/>
                    </a:cubicBezTo>
                    <a:cubicBezTo>
                      <a:pt x="385" y="33"/>
                      <a:pt x="385" y="33"/>
                      <a:pt x="385" y="33"/>
                    </a:cubicBezTo>
                    <a:cubicBezTo>
                      <a:pt x="378" y="33"/>
                      <a:pt x="370" y="32"/>
                      <a:pt x="363" y="29"/>
                    </a:cubicBezTo>
                    <a:cubicBezTo>
                      <a:pt x="357" y="27"/>
                      <a:pt x="354" y="21"/>
                      <a:pt x="354" y="15"/>
                    </a:cubicBezTo>
                    <a:cubicBezTo>
                      <a:pt x="354" y="11"/>
                      <a:pt x="354" y="11"/>
                      <a:pt x="354" y="11"/>
                    </a:cubicBezTo>
                    <a:cubicBezTo>
                      <a:pt x="349" y="11"/>
                      <a:pt x="349" y="11"/>
                      <a:pt x="349" y="11"/>
                    </a:cubicBezTo>
                    <a:cubicBezTo>
                      <a:pt x="329" y="16"/>
                      <a:pt x="329" y="16"/>
                      <a:pt x="329" y="16"/>
                    </a:cubicBezTo>
                    <a:cubicBezTo>
                      <a:pt x="314" y="1"/>
                      <a:pt x="314" y="1"/>
                      <a:pt x="314" y="1"/>
                    </a:cubicBezTo>
                    <a:cubicBezTo>
                      <a:pt x="308" y="0"/>
                      <a:pt x="308" y="0"/>
                      <a:pt x="308" y="0"/>
                    </a:cubicBezTo>
                    <a:cubicBezTo>
                      <a:pt x="303" y="5"/>
                      <a:pt x="303" y="5"/>
                      <a:pt x="303" y="5"/>
                    </a:cubicBezTo>
                    <a:cubicBezTo>
                      <a:pt x="309" y="16"/>
                      <a:pt x="309" y="16"/>
                      <a:pt x="309" y="16"/>
                    </a:cubicBezTo>
                    <a:cubicBezTo>
                      <a:pt x="312" y="19"/>
                      <a:pt x="312" y="19"/>
                      <a:pt x="312" y="19"/>
                    </a:cubicBezTo>
                    <a:cubicBezTo>
                      <a:pt x="301" y="41"/>
                      <a:pt x="301" y="41"/>
                      <a:pt x="301" y="41"/>
                    </a:cubicBezTo>
                    <a:cubicBezTo>
                      <a:pt x="300" y="41"/>
                      <a:pt x="300" y="41"/>
                      <a:pt x="300" y="41"/>
                    </a:cubicBezTo>
                    <a:cubicBezTo>
                      <a:pt x="300" y="42"/>
                      <a:pt x="300" y="42"/>
                      <a:pt x="300" y="42"/>
                    </a:cubicBezTo>
                    <a:cubicBezTo>
                      <a:pt x="299" y="42"/>
                      <a:pt x="299" y="42"/>
                      <a:pt x="299" y="42"/>
                    </a:cubicBezTo>
                    <a:cubicBezTo>
                      <a:pt x="280" y="63"/>
                      <a:pt x="280" y="63"/>
                      <a:pt x="280" y="63"/>
                    </a:cubicBezTo>
                    <a:cubicBezTo>
                      <a:pt x="279" y="65"/>
                      <a:pt x="279" y="65"/>
                      <a:pt x="279" y="65"/>
                    </a:cubicBezTo>
                    <a:cubicBezTo>
                      <a:pt x="277" y="65"/>
                      <a:pt x="277" y="65"/>
                      <a:pt x="277" y="65"/>
                    </a:cubicBezTo>
                    <a:cubicBezTo>
                      <a:pt x="247" y="68"/>
                      <a:pt x="247" y="68"/>
                      <a:pt x="247" y="68"/>
                    </a:cubicBezTo>
                    <a:lnTo>
                      <a:pt x="227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28"/>
              <p:cNvSpPr/>
              <p:nvPr/>
            </p:nvSpPr>
            <p:spPr bwMode="auto">
              <a:xfrm>
                <a:off x="3745045" y="1846322"/>
                <a:ext cx="668166" cy="445605"/>
              </a:xfrm>
              <a:custGeom>
                <a:avLst/>
                <a:gdLst>
                  <a:gd name="T0" fmla="*/ 2147483647 w 707"/>
                  <a:gd name="T1" fmla="*/ 2147483647 h 481"/>
                  <a:gd name="T2" fmla="*/ 2147483647 w 707"/>
                  <a:gd name="T3" fmla="*/ 2147483647 h 481"/>
                  <a:gd name="T4" fmla="*/ 2147483647 w 707"/>
                  <a:gd name="T5" fmla="*/ 2147483647 h 481"/>
                  <a:gd name="T6" fmla="*/ 2147483647 w 707"/>
                  <a:gd name="T7" fmla="*/ 2147483647 h 481"/>
                  <a:gd name="T8" fmla="*/ 2147483647 w 707"/>
                  <a:gd name="T9" fmla="*/ 2147483647 h 481"/>
                  <a:gd name="T10" fmla="*/ 2147483647 w 707"/>
                  <a:gd name="T11" fmla="*/ 2147483647 h 481"/>
                  <a:gd name="T12" fmla="*/ 0 w 707"/>
                  <a:gd name="T13" fmla="*/ 2147483647 h 481"/>
                  <a:gd name="T14" fmla="*/ 2147483647 w 707"/>
                  <a:gd name="T15" fmla="*/ 2147483647 h 481"/>
                  <a:gd name="T16" fmla="*/ 2147483647 w 707"/>
                  <a:gd name="T17" fmla="*/ 2147483647 h 481"/>
                  <a:gd name="T18" fmla="*/ 2147483647 w 707"/>
                  <a:gd name="T19" fmla="*/ 2147483647 h 481"/>
                  <a:gd name="T20" fmla="*/ 2147483647 w 707"/>
                  <a:gd name="T21" fmla="*/ 2147483647 h 481"/>
                  <a:gd name="T22" fmla="*/ 2147483647 w 707"/>
                  <a:gd name="T23" fmla="*/ 2147483647 h 481"/>
                  <a:gd name="T24" fmla="*/ 2147483647 w 707"/>
                  <a:gd name="T25" fmla="*/ 2147483647 h 481"/>
                  <a:gd name="T26" fmla="*/ 2147483647 w 707"/>
                  <a:gd name="T27" fmla="*/ 2147483647 h 481"/>
                  <a:gd name="T28" fmla="*/ 2147483647 w 707"/>
                  <a:gd name="T29" fmla="*/ 2147483647 h 481"/>
                  <a:gd name="T30" fmla="*/ 2147483647 w 707"/>
                  <a:gd name="T31" fmla="*/ 2147483647 h 481"/>
                  <a:gd name="T32" fmla="*/ 2147483647 w 707"/>
                  <a:gd name="T33" fmla="*/ 2147483647 h 481"/>
                  <a:gd name="T34" fmla="*/ 2147483647 w 707"/>
                  <a:gd name="T35" fmla="*/ 2147483647 h 481"/>
                  <a:gd name="T36" fmla="*/ 2147483647 w 707"/>
                  <a:gd name="T37" fmla="*/ 2147483647 h 481"/>
                  <a:gd name="T38" fmla="*/ 2147483647 w 707"/>
                  <a:gd name="T39" fmla="*/ 2147483647 h 481"/>
                  <a:gd name="T40" fmla="*/ 2147483647 w 707"/>
                  <a:gd name="T41" fmla="*/ 2147483647 h 481"/>
                  <a:gd name="T42" fmla="*/ 2147483647 w 707"/>
                  <a:gd name="T43" fmla="*/ 2147483647 h 481"/>
                  <a:gd name="T44" fmla="*/ 2147483647 w 707"/>
                  <a:gd name="T45" fmla="*/ 2147483647 h 481"/>
                  <a:gd name="T46" fmla="*/ 2147483647 w 707"/>
                  <a:gd name="T47" fmla="*/ 2147483647 h 481"/>
                  <a:gd name="T48" fmla="*/ 2147483647 w 707"/>
                  <a:gd name="T49" fmla="*/ 2147483647 h 481"/>
                  <a:gd name="T50" fmla="*/ 2147483647 w 707"/>
                  <a:gd name="T51" fmla="*/ 2147483647 h 481"/>
                  <a:gd name="T52" fmla="*/ 2147483647 w 707"/>
                  <a:gd name="T53" fmla="*/ 2147483647 h 481"/>
                  <a:gd name="T54" fmla="*/ 2147483647 w 707"/>
                  <a:gd name="T55" fmla="*/ 2147483647 h 481"/>
                  <a:gd name="T56" fmla="*/ 2147483647 w 707"/>
                  <a:gd name="T57" fmla="*/ 2147483647 h 481"/>
                  <a:gd name="T58" fmla="*/ 2147483647 w 707"/>
                  <a:gd name="T59" fmla="*/ 2147483647 h 481"/>
                  <a:gd name="T60" fmla="*/ 2147483647 w 707"/>
                  <a:gd name="T61" fmla="*/ 2147483647 h 481"/>
                  <a:gd name="T62" fmla="*/ 2147483647 w 707"/>
                  <a:gd name="T63" fmla="*/ 2147483647 h 481"/>
                  <a:gd name="T64" fmla="*/ 2147483647 w 707"/>
                  <a:gd name="T65" fmla="*/ 2147483647 h 481"/>
                  <a:gd name="T66" fmla="*/ 2147483647 w 707"/>
                  <a:gd name="T67" fmla="*/ 2147483647 h 481"/>
                  <a:gd name="T68" fmla="*/ 2147483647 w 707"/>
                  <a:gd name="T69" fmla="*/ 2147483647 h 481"/>
                  <a:gd name="T70" fmla="*/ 2147483647 w 707"/>
                  <a:gd name="T71" fmla="*/ 2147483647 h 481"/>
                  <a:gd name="T72" fmla="*/ 2147483647 w 707"/>
                  <a:gd name="T73" fmla="*/ 2147483647 h 481"/>
                  <a:gd name="T74" fmla="*/ 2147483647 w 707"/>
                  <a:gd name="T75" fmla="*/ 2147483647 h 481"/>
                  <a:gd name="T76" fmla="*/ 2147483647 w 707"/>
                  <a:gd name="T77" fmla="*/ 2147483647 h 481"/>
                  <a:gd name="T78" fmla="*/ 2147483647 w 707"/>
                  <a:gd name="T79" fmla="*/ 2147483647 h 481"/>
                  <a:gd name="T80" fmla="*/ 2147483647 w 707"/>
                  <a:gd name="T81" fmla="*/ 2147483647 h 481"/>
                  <a:gd name="T82" fmla="*/ 2147483647 w 707"/>
                  <a:gd name="T83" fmla="*/ 2147483647 h 481"/>
                  <a:gd name="T84" fmla="*/ 2147483647 w 707"/>
                  <a:gd name="T85" fmla="*/ 2147483647 h 481"/>
                  <a:gd name="T86" fmla="*/ 2147483647 w 707"/>
                  <a:gd name="T87" fmla="*/ 2147483647 h 481"/>
                  <a:gd name="T88" fmla="*/ 2147483647 w 707"/>
                  <a:gd name="T89" fmla="*/ 2147483647 h 481"/>
                  <a:gd name="T90" fmla="*/ 2147483647 w 707"/>
                  <a:gd name="T91" fmla="*/ 2147483647 h 481"/>
                  <a:gd name="T92" fmla="*/ 2147483647 w 707"/>
                  <a:gd name="T93" fmla="*/ 2147483647 h 481"/>
                  <a:gd name="T94" fmla="*/ 2147483647 w 707"/>
                  <a:gd name="T95" fmla="*/ 2147483647 h 481"/>
                  <a:gd name="T96" fmla="*/ 2147483647 w 707"/>
                  <a:gd name="T97" fmla="*/ 2147483647 h 481"/>
                  <a:gd name="T98" fmla="*/ 2147483647 w 707"/>
                  <a:gd name="T99" fmla="*/ 2147483647 h 481"/>
                  <a:gd name="T100" fmla="*/ 2147483647 w 707"/>
                  <a:gd name="T101" fmla="*/ 2147483647 h 481"/>
                  <a:gd name="T102" fmla="*/ 2147483647 w 707"/>
                  <a:gd name="T103" fmla="*/ 2147483647 h 481"/>
                  <a:gd name="T104" fmla="*/ 2147483647 w 707"/>
                  <a:gd name="T105" fmla="*/ 2147483647 h 481"/>
                  <a:gd name="T106" fmla="*/ 2147483647 w 707"/>
                  <a:gd name="T107" fmla="*/ 2147483647 h 481"/>
                  <a:gd name="T108" fmla="*/ 2147483647 w 707"/>
                  <a:gd name="T109" fmla="*/ 2147483647 h 481"/>
                  <a:gd name="T110" fmla="*/ 2147483647 w 707"/>
                  <a:gd name="T111" fmla="*/ 2147483647 h 481"/>
                  <a:gd name="T112" fmla="*/ 2147483647 w 707"/>
                  <a:gd name="T113" fmla="*/ 2147483647 h 481"/>
                  <a:gd name="T114" fmla="*/ 2147483647 w 707"/>
                  <a:gd name="T115" fmla="*/ 2147483647 h 48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707"/>
                  <a:gd name="T175" fmla="*/ 0 h 481"/>
                  <a:gd name="T176" fmla="*/ 707 w 707"/>
                  <a:gd name="T177" fmla="*/ 481 h 48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707" h="481">
                    <a:moveTo>
                      <a:pt x="137" y="22"/>
                    </a:moveTo>
                    <a:cubicBezTo>
                      <a:pt x="133" y="0"/>
                      <a:pt x="133" y="0"/>
                      <a:pt x="133" y="0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77" y="45"/>
                      <a:pt x="77" y="45"/>
                      <a:pt x="77" y="45"/>
                    </a:cubicBezTo>
                    <a:cubicBezTo>
                      <a:pt x="76" y="45"/>
                      <a:pt x="76" y="45"/>
                      <a:pt x="76" y="45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38" y="56"/>
                      <a:pt x="30" y="50"/>
                      <a:pt x="28" y="45"/>
                    </a:cubicBezTo>
                    <a:cubicBezTo>
                      <a:pt x="26" y="43"/>
                      <a:pt x="24" y="43"/>
                      <a:pt x="22" y="41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43" y="82"/>
                      <a:pt x="43" y="82"/>
                      <a:pt x="43" y="8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7" y="104"/>
                      <a:pt x="47" y="104"/>
                      <a:pt x="47" y="104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48" y="136"/>
                      <a:pt x="48" y="136"/>
                      <a:pt x="48" y="136"/>
                    </a:cubicBezTo>
                    <a:cubicBezTo>
                      <a:pt x="52" y="155"/>
                      <a:pt x="52" y="155"/>
                      <a:pt x="52" y="155"/>
                    </a:cubicBezTo>
                    <a:cubicBezTo>
                      <a:pt x="65" y="185"/>
                      <a:pt x="65" y="185"/>
                      <a:pt x="65" y="185"/>
                    </a:cubicBezTo>
                    <a:cubicBezTo>
                      <a:pt x="79" y="199"/>
                      <a:pt x="79" y="199"/>
                      <a:pt x="79" y="199"/>
                    </a:cubicBezTo>
                    <a:cubicBezTo>
                      <a:pt x="91" y="190"/>
                      <a:pt x="91" y="190"/>
                      <a:pt x="91" y="190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9" y="179"/>
                      <a:pt x="99" y="179"/>
                      <a:pt x="99" y="179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15" y="161"/>
                      <a:pt x="115" y="161"/>
                      <a:pt x="115" y="161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3"/>
                      <a:pt x="128" y="173"/>
                      <a:pt x="128" y="173"/>
                    </a:cubicBezTo>
                    <a:cubicBezTo>
                      <a:pt x="128" y="174"/>
                      <a:pt x="128" y="174"/>
                      <a:pt x="128" y="174"/>
                    </a:cubicBezTo>
                    <a:cubicBezTo>
                      <a:pt x="141" y="199"/>
                      <a:pt x="141" y="199"/>
                      <a:pt x="141" y="199"/>
                    </a:cubicBezTo>
                    <a:cubicBezTo>
                      <a:pt x="156" y="205"/>
                      <a:pt x="156" y="205"/>
                      <a:pt x="156" y="205"/>
                    </a:cubicBezTo>
                    <a:cubicBezTo>
                      <a:pt x="165" y="230"/>
                      <a:pt x="165" y="230"/>
                      <a:pt x="165" y="230"/>
                    </a:cubicBezTo>
                    <a:cubicBezTo>
                      <a:pt x="165" y="231"/>
                      <a:pt x="165" y="231"/>
                      <a:pt x="165" y="231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64" y="256"/>
                      <a:pt x="164" y="256"/>
                      <a:pt x="164" y="256"/>
                    </a:cubicBezTo>
                    <a:cubicBezTo>
                      <a:pt x="164" y="257"/>
                      <a:pt x="164" y="257"/>
                      <a:pt x="164" y="257"/>
                    </a:cubicBezTo>
                    <a:cubicBezTo>
                      <a:pt x="163" y="257"/>
                      <a:pt x="163" y="257"/>
                      <a:pt x="163" y="257"/>
                    </a:cubicBezTo>
                    <a:cubicBezTo>
                      <a:pt x="156" y="278"/>
                      <a:pt x="156" y="278"/>
                      <a:pt x="156" y="278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81" y="282"/>
                      <a:pt x="181" y="282"/>
                      <a:pt x="181" y="282"/>
                    </a:cubicBezTo>
                    <a:cubicBezTo>
                      <a:pt x="193" y="269"/>
                      <a:pt x="193" y="269"/>
                      <a:pt x="193" y="269"/>
                    </a:cubicBezTo>
                    <a:cubicBezTo>
                      <a:pt x="196" y="272"/>
                      <a:pt x="196" y="272"/>
                      <a:pt x="196" y="272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07" y="275"/>
                      <a:pt x="207" y="275"/>
                      <a:pt x="207" y="275"/>
                    </a:cubicBezTo>
                    <a:cubicBezTo>
                      <a:pt x="220" y="286"/>
                      <a:pt x="220" y="286"/>
                      <a:pt x="220" y="286"/>
                    </a:cubicBezTo>
                    <a:cubicBezTo>
                      <a:pt x="233" y="283"/>
                      <a:pt x="233" y="283"/>
                      <a:pt x="233" y="283"/>
                    </a:cubicBezTo>
                    <a:cubicBezTo>
                      <a:pt x="244" y="280"/>
                      <a:pt x="249" y="283"/>
                      <a:pt x="252" y="291"/>
                    </a:cubicBezTo>
                    <a:cubicBezTo>
                      <a:pt x="252" y="300"/>
                      <a:pt x="252" y="300"/>
                      <a:pt x="252" y="300"/>
                    </a:cubicBezTo>
                    <a:cubicBezTo>
                      <a:pt x="255" y="301"/>
                      <a:pt x="255" y="301"/>
                      <a:pt x="255" y="301"/>
                    </a:cubicBezTo>
                    <a:cubicBezTo>
                      <a:pt x="269" y="305"/>
                      <a:pt x="269" y="305"/>
                      <a:pt x="269" y="305"/>
                    </a:cubicBezTo>
                    <a:cubicBezTo>
                      <a:pt x="276" y="292"/>
                      <a:pt x="276" y="292"/>
                      <a:pt x="276" y="292"/>
                    </a:cubicBezTo>
                    <a:cubicBezTo>
                      <a:pt x="276" y="286"/>
                      <a:pt x="276" y="286"/>
                      <a:pt x="276" y="286"/>
                    </a:cubicBezTo>
                    <a:cubicBezTo>
                      <a:pt x="276" y="282"/>
                      <a:pt x="277" y="278"/>
                      <a:pt x="280" y="277"/>
                    </a:cubicBezTo>
                    <a:cubicBezTo>
                      <a:pt x="288" y="278"/>
                      <a:pt x="288" y="278"/>
                      <a:pt x="288" y="278"/>
                    </a:cubicBezTo>
                    <a:cubicBezTo>
                      <a:pt x="300" y="283"/>
                      <a:pt x="305" y="291"/>
                      <a:pt x="305" y="299"/>
                    </a:cubicBezTo>
                    <a:cubicBezTo>
                      <a:pt x="304" y="306"/>
                      <a:pt x="304" y="306"/>
                      <a:pt x="304" y="306"/>
                    </a:cubicBezTo>
                    <a:cubicBezTo>
                      <a:pt x="304" y="319"/>
                      <a:pt x="304" y="319"/>
                      <a:pt x="304" y="319"/>
                    </a:cubicBezTo>
                    <a:cubicBezTo>
                      <a:pt x="316" y="336"/>
                      <a:pt x="316" y="336"/>
                      <a:pt x="316" y="336"/>
                    </a:cubicBezTo>
                    <a:cubicBezTo>
                      <a:pt x="329" y="351"/>
                      <a:pt x="329" y="351"/>
                      <a:pt x="329" y="351"/>
                    </a:cubicBezTo>
                    <a:cubicBezTo>
                      <a:pt x="334" y="356"/>
                      <a:pt x="339" y="358"/>
                      <a:pt x="344" y="360"/>
                    </a:cubicBezTo>
                    <a:cubicBezTo>
                      <a:pt x="346" y="360"/>
                      <a:pt x="346" y="360"/>
                      <a:pt x="346" y="360"/>
                    </a:cubicBezTo>
                    <a:cubicBezTo>
                      <a:pt x="350" y="362"/>
                      <a:pt x="352" y="368"/>
                      <a:pt x="352" y="379"/>
                    </a:cubicBezTo>
                    <a:cubicBezTo>
                      <a:pt x="352" y="427"/>
                      <a:pt x="352" y="427"/>
                      <a:pt x="352" y="427"/>
                    </a:cubicBezTo>
                    <a:cubicBezTo>
                      <a:pt x="354" y="431"/>
                      <a:pt x="357" y="434"/>
                      <a:pt x="360" y="435"/>
                    </a:cubicBezTo>
                    <a:cubicBezTo>
                      <a:pt x="362" y="435"/>
                      <a:pt x="362" y="435"/>
                      <a:pt x="362" y="435"/>
                    </a:cubicBezTo>
                    <a:cubicBezTo>
                      <a:pt x="369" y="432"/>
                      <a:pt x="373" y="433"/>
                      <a:pt x="378" y="438"/>
                    </a:cubicBezTo>
                    <a:cubicBezTo>
                      <a:pt x="381" y="440"/>
                      <a:pt x="381" y="440"/>
                      <a:pt x="381" y="440"/>
                    </a:cubicBezTo>
                    <a:cubicBezTo>
                      <a:pt x="386" y="441"/>
                      <a:pt x="391" y="446"/>
                      <a:pt x="392" y="454"/>
                    </a:cubicBezTo>
                    <a:cubicBezTo>
                      <a:pt x="394" y="481"/>
                      <a:pt x="394" y="481"/>
                      <a:pt x="394" y="481"/>
                    </a:cubicBezTo>
                    <a:cubicBezTo>
                      <a:pt x="418" y="431"/>
                      <a:pt x="418" y="431"/>
                      <a:pt x="418" y="431"/>
                    </a:cubicBezTo>
                    <a:cubicBezTo>
                      <a:pt x="426" y="405"/>
                      <a:pt x="434" y="389"/>
                      <a:pt x="446" y="387"/>
                    </a:cubicBezTo>
                    <a:cubicBezTo>
                      <a:pt x="455" y="383"/>
                      <a:pt x="470" y="389"/>
                      <a:pt x="489" y="399"/>
                    </a:cubicBezTo>
                    <a:cubicBezTo>
                      <a:pt x="557" y="405"/>
                      <a:pt x="557" y="405"/>
                      <a:pt x="557" y="405"/>
                    </a:cubicBezTo>
                    <a:cubicBezTo>
                      <a:pt x="560" y="390"/>
                      <a:pt x="560" y="390"/>
                      <a:pt x="560" y="390"/>
                    </a:cubicBezTo>
                    <a:cubicBezTo>
                      <a:pt x="528" y="359"/>
                      <a:pt x="528" y="359"/>
                      <a:pt x="528" y="359"/>
                    </a:cubicBezTo>
                    <a:cubicBezTo>
                      <a:pt x="513" y="351"/>
                      <a:pt x="507" y="344"/>
                      <a:pt x="509" y="340"/>
                    </a:cubicBezTo>
                    <a:cubicBezTo>
                      <a:pt x="533" y="341"/>
                      <a:pt x="533" y="341"/>
                      <a:pt x="533" y="341"/>
                    </a:cubicBezTo>
                    <a:cubicBezTo>
                      <a:pt x="555" y="349"/>
                      <a:pt x="576" y="336"/>
                      <a:pt x="596" y="300"/>
                    </a:cubicBezTo>
                    <a:cubicBezTo>
                      <a:pt x="596" y="300"/>
                      <a:pt x="596" y="300"/>
                      <a:pt x="596" y="300"/>
                    </a:cubicBezTo>
                    <a:cubicBezTo>
                      <a:pt x="598" y="300"/>
                      <a:pt x="598" y="300"/>
                      <a:pt x="598" y="300"/>
                    </a:cubicBezTo>
                    <a:cubicBezTo>
                      <a:pt x="621" y="278"/>
                      <a:pt x="621" y="278"/>
                      <a:pt x="621" y="278"/>
                    </a:cubicBezTo>
                    <a:cubicBezTo>
                      <a:pt x="624" y="229"/>
                      <a:pt x="624" y="229"/>
                      <a:pt x="624" y="229"/>
                    </a:cubicBezTo>
                    <a:cubicBezTo>
                      <a:pt x="624" y="224"/>
                      <a:pt x="624" y="224"/>
                      <a:pt x="624" y="224"/>
                    </a:cubicBezTo>
                    <a:cubicBezTo>
                      <a:pt x="627" y="224"/>
                      <a:pt x="627" y="224"/>
                      <a:pt x="627" y="224"/>
                    </a:cubicBezTo>
                    <a:cubicBezTo>
                      <a:pt x="629" y="224"/>
                      <a:pt x="629" y="224"/>
                      <a:pt x="629" y="224"/>
                    </a:cubicBezTo>
                    <a:cubicBezTo>
                      <a:pt x="647" y="220"/>
                      <a:pt x="647" y="220"/>
                      <a:pt x="647" y="220"/>
                    </a:cubicBezTo>
                    <a:cubicBezTo>
                      <a:pt x="650" y="220"/>
                      <a:pt x="650" y="220"/>
                      <a:pt x="650" y="220"/>
                    </a:cubicBezTo>
                    <a:cubicBezTo>
                      <a:pt x="652" y="221"/>
                      <a:pt x="652" y="221"/>
                      <a:pt x="652" y="221"/>
                    </a:cubicBezTo>
                    <a:cubicBezTo>
                      <a:pt x="652" y="222"/>
                      <a:pt x="652" y="222"/>
                      <a:pt x="652" y="222"/>
                    </a:cubicBezTo>
                    <a:cubicBezTo>
                      <a:pt x="689" y="261"/>
                      <a:pt x="689" y="261"/>
                      <a:pt x="689" y="261"/>
                    </a:cubicBezTo>
                    <a:cubicBezTo>
                      <a:pt x="700" y="257"/>
                      <a:pt x="700" y="257"/>
                      <a:pt x="700" y="257"/>
                    </a:cubicBezTo>
                    <a:cubicBezTo>
                      <a:pt x="702" y="250"/>
                      <a:pt x="702" y="250"/>
                      <a:pt x="702" y="250"/>
                    </a:cubicBezTo>
                    <a:cubicBezTo>
                      <a:pt x="682" y="231"/>
                      <a:pt x="682" y="231"/>
                      <a:pt x="682" y="231"/>
                    </a:cubicBezTo>
                    <a:cubicBezTo>
                      <a:pt x="679" y="229"/>
                      <a:pt x="679" y="229"/>
                      <a:pt x="679" y="229"/>
                    </a:cubicBezTo>
                    <a:cubicBezTo>
                      <a:pt x="677" y="226"/>
                      <a:pt x="677" y="226"/>
                      <a:pt x="677" y="226"/>
                    </a:cubicBezTo>
                    <a:cubicBezTo>
                      <a:pt x="707" y="208"/>
                      <a:pt x="707" y="208"/>
                      <a:pt x="707" y="208"/>
                    </a:cubicBezTo>
                    <a:cubicBezTo>
                      <a:pt x="705" y="164"/>
                      <a:pt x="705" y="164"/>
                      <a:pt x="705" y="164"/>
                    </a:cubicBezTo>
                    <a:cubicBezTo>
                      <a:pt x="693" y="166"/>
                      <a:pt x="693" y="166"/>
                      <a:pt x="693" y="166"/>
                    </a:cubicBezTo>
                    <a:cubicBezTo>
                      <a:pt x="693" y="166"/>
                      <a:pt x="693" y="166"/>
                      <a:pt x="693" y="166"/>
                    </a:cubicBezTo>
                    <a:cubicBezTo>
                      <a:pt x="691" y="166"/>
                      <a:pt x="691" y="166"/>
                      <a:pt x="691" y="166"/>
                    </a:cubicBezTo>
                    <a:cubicBezTo>
                      <a:pt x="675" y="158"/>
                      <a:pt x="675" y="158"/>
                      <a:pt x="675" y="158"/>
                    </a:cubicBezTo>
                    <a:cubicBezTo>
                      <a:pt x="668" y="157"/>
                      <a:pt x="660" y="152"/>
                      <a:pt x="647" y="145"/>
                    </a:cubicBezTo>
                    <a:cubicBezTo>
                      <a:pt x="641" y="142"/>
                      <a:pt x="637" y="139"/>
                      <a:pt x="637" y="134"/>
                    </a:cubicBezTo>
                    <a:cubicBezTo>
                      <a:pt x="637" y="135"/>
                      <a:pt x="637" y="135"/>
                      <a:pt x="637" y="135"/>
                    </a:cubicBezTo>
                    <a:cubicBezTo>
                      <a:pt x="637" y="140"/>
                      <a:pt x="636" y="142"/>
                      <a:pt x="633" y="143"/>
                    </a:cubicBezTo>
                    <a:cubicBezTo>
                      <a:pt x="630" y="145"/>
                      <a:pt x="626" y="146"/>
                      <a:pt x="619" y="146"/>
                    </a:cubicBezTo>
                    <a:cubicBezTo>
                      <a:pt x="618" y="146"/>
                      <a:pt x="618" y="146"/>
                      <a:pt x="618" y="146"/>
                    </a:cubicBezTo>
                    <a:cubicBezTo>
                      <a:pt x="617" y="145"/>
                      <a:pt x="617" y="145"/>
                      <a:pt x="617" y="145"/>
                    </a:cubicBezTo>
                    <a:cubicBezTo>
                      <a:pt x="615" y="145"/>
                      <a:pt x="615" y="145"/>
                      <a:pt x="615" y="145"/>
                    </a:cubicBezTo>
                    <a:cubicBezTo>
                      <a:pt x="601" y="134"/>
                      <a:pt x="601" y="134"/>
                      <a:pt x="601" y="134"/>
                    </a:cubicBezTo>
                    <a:cubicBezTo>
                      <a:pt x="588" y="145"/>
                      <a:pt x="588" y="145"/>
                      <a:pt x="588" y="145"/>
                    </a:cubicBezTo>
                    <a:cubicBezTo>
                      <a:pt x="582" y="150"/>
                      <a:pt x="577" y="154"/>
                      <a:pt x="577" y="159"/>
                    </a:cubicBezTo>
                    <a:cubicBezTo>
                      <a:pt x="584" y="172"/>
                      <a:pt x="584" y="172"/>
                      <a:pt x="584" y="172"/>
                    </a:cubicBezTo>
                    <a:cubicBezTo>
                      <a:pt x="587" y="177"/>
                      <a:pt x="587" y="179"/>
                      <a:pt x="586" y="182"/>
                    </a:cubicBezTo>
                    <a:cubicBezTo>
                      <a:pt x="584" y="185"/>
                      <a:pt x="579" y="188"/>
                      <a:pt x="571" y="189"/>
                    </a:cubicBezTo>
                    <a:cubicBezTo>
                      <a:pt x="565" y="192"/>
                      <a:pt x="565" y="192"/>
                      <a:pt x="565" y="192"/>
                    </a:cubicBezTo>
                    <a:cubicBezTo>
                      <a:pt x="557" y="194"/>
                      <a:pt x="551" y="193"/>
                      <a:pt x="547" y="188"/>
                    </a:cubicBezTo>
                    <a:cubicBezTo>
                      <a:pt x="545" y="185"/>
                      <a:pt x="545" y="185"/>
                      <a:pt x="545" y="185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05" y="152"/>
                      <a:pt x="497" y="147"/>
                      <a:pt x="494" y="141"/>
                    </a:cubicBezTo>
                    <a:cubicBezTo>
                      <a:pt x="492" y="138"/>
                      <a:pt x="491" y="134"/>
                      <a:pt x="492" y="132"/>
                    </a:cubicBezTo>
                    <a:cubicBezTo>
                      <a:pt x="491" y="123"/>
                      <a:pt x="489" y="116"/>
                      <a:pt x="487" y="113"/>
                    </a:cubicBezTo>
                    <a:cubicBezTo>
                      <a:pt x="481" y="116"/>
                      <a:pt x="481" y="116"/>
                      <a:pt x="481" y="116"/>
                    </a:cubicBezTo>
                    <a:cubicBezTo>
                      <a:pt x="480" y="118"/>
                      <a:pt x="480" y="118"/>
                      <a:pt x="480" y="118"/>
                    </a:cubicBezTo>
                    <a:cubicBezTo>
                      <a:pt x="480" y="122"/>
                      <a:pt x="481" y="125"/>
                      <a:pt x="485" y="129"/>
                    </a:cubicBezTo>
                    <a:cubicBezTo>
                      <a:pt x="486" y="131"/>
                      <a:pt x="486" y="131"/>
                      <a:pt x="486" y="131"/>
                    </a:cubicBezTo>
                    <a:cubicBezTo>
                      <a:pt x="487" y="132"/>
                      <a:pt x="487" y="132"/>
                      <a:pt x="487" y="132"/>
                    </a:cubicBezTo>
                    <a:cubicBezTo>
                      <a:pt x="486" y="134"/>
                      <a:pt x="486" y="134"/>
                      <a:pt x="486" y="134"/>
                    </a:cubicBezTo>
                    <a:cubicBezTo>
                      <a:pt x="471" y="159"/>
                      <a:pt x="471" y="159"/>
                      <a:pt x="471" y="159"/>
                    </a:cubicBezTo>
                    <a:cubicBezTo>
                      <a:pt x="447" y="153"/>
                      <a:pt x="447" y="153"/>
                      <a:pt x="447" y="153"/>
                    </a:cubicBezTo>
                    <a:cubicBezTo>
                      <a:pt x="441" y="150"/>
                      <a:pt x="441" y="150"/>
                      <a:pt x="441" y="150"/>
                    </a:cubicBezTo>
                    <a:cubicBezTo>
                      <a:pt x="441" y="150"/>
                      <a:pt x="441" y="150"/>
                      <a:pt x="441" y="150"/>
                    </a:cubicBezTo>
                    <a:cubicBezTo>
                      <a:pt x="441" y="147"/>
                      <a:pt x="441" y="147"/>
                      <a:pt x="441" y="147"/>
                    </a:cubicBezTo>
                    <a:cubicBezTo>
                      <a:pt x="443" y="143"/>
                      <a:pt x="443" y="138"/>
                      <a:pt x="441" y="132"/>
                    </a:cubicBezTo>
                    <a:cubicBezTo>
                      <a:pt x="438" y="124"/>
                      <a:pt x="438" y="124"/>
                      <a:pt x="438" y="124"/>
                    </a:cubicBezTo>
                    <a:cubicBezTo>
                      <a:pt x="418" y="109"/>
                      <a:pt x="418" y="109"/>
                      <a:pt x="418" y="109"/>
                    </a:cubicBezTo>
                    <a:cubicBezTo>
                      <a:pt x="417" y="108"/>
                      <a:pt x="417" y="108"/>
                      <a:pt x="417" y="108"/>
                    </a:cubicBezTo>
                    <a:cubicBezTo>
                      <a:pt x="415" y="111"/>
                      <a:pt x="413" y="111"/>
                      <a:pt x="411" y="112"/>
                    </a:cubicBezTo>
                    <a:cubicBezTo>
                      <a:pt x="392" y="110"/>
                      <a:pt x="392" y="110"/>
                      <a:pt x="392" y="110"/>
                    </a:cubicBezTo>
                    <a:cubicBezTo>
                      <a:pt x="385" y="109"/>
                      <a:pt x="381" y="108"/>
                      <a:pt x="379" y="104"/>
                    </a:cubicBezTo>
                    <a:cubicBezTo>
                      <a:pt x="378" y="102"/>
                      <a:pt x="378" y="97"/>
                      <a:pt x="380" y="92"/>
                    </a:cubicBezTo>
                    <a:cubicBezTo>
                      <a:pt x="381" y="89"/>
                      <a:pt x="381" y="89"/>
                      <a:pt x="381" y="89"/>
                    </a:cubicBezTo>
                    <a:cubicBezTo>
                      <a:pt x="373" y="74"/>
                      <a:pt x="373" y="74"/>
                      <a:pt x="373" y="74"/>
                    </a:cubicBezTo>
                    <a:cubicBezTo>
                      <a:pt x="336" y="76"/>
                      <a:pt x="336" y="76"/>
                      <a:pt x="336" y="76"/>
                    </a:cubicBezTo>
                    <a:cubicBezTo>
                      <a:pt x="337" y="82"/>
                      <a:pt x="336" y="85"/>
                      <a:pt x="334" y="89"/>
                    </a:cubicBezTo>
                    <a:cubicBezTo>
                      <a:pt x="333" y="92"/>
                      <a:pt x="328" y="93"/>
                      <a:pt x="325" y="93"/>
                    </a:cubicBezTo>
                    <a:cubicBezTo>
                      <a:pt x="320" y="95"/>
                      <a:pt x="314" y="93"/>
                      <a:pt x="308" y="88"/>
                    </a:cubicBezTo>
                    <a:cubicBezTo>
                      <a:pt x="308" y="87"/>
                      <a:pt x="308" y="87"/>
                      <a:pt x="308" y="87"/>
                    </a:cubicBezTo>
                    <a:cubicBezTo>
                      <a:pt x="307" y="87"/>
                      <a:pt x="307" y="87"/>
                      <a:pt x="307" y="87"/>
                    </a:cubicBezTo>
                    <a:cubicBezTo>
                      <a:pt x="299" y="77"/>
                      <a:pt x="296" y="70"/>
                      <a:pt x="296" y="64"/>
                    </a:cubicBezTo>
                    <a:cubicBezTo>
                      <a:pt x="288" y="53"/>
                      <a:pt x="288" y="53"/>
                      <a:pt x="288" y="53"/>
                    </a:cubicBezTo>
                    <a:cubicBezTo>
                      <a:pt x="278" y="60"/>
                      <a:pt x="278" y="60"/>
                      <a:pt x="278" y="60"/>
                    </a:cubicBezTo>
                    <a:cubicBezTo>
                      <a:pt x="268" y="66"/>
                      <a:pt x="262" y="66"/>
                      <a:pt x="259" y="62"/>
                    </a:cubicBezTo>
                    <a:cubicBezTo>
                      <a:pt x="255" y="60"/>
                      <a:pt x="255" y="60"/>
                      <a:pt x="255" y="60"/>
                    </a:cubicBezTo>
                    <a:cubicBezTo>
                      <a:pt x="244" y="62"/>
                      <a:pt x="244" y="62"/>
                      <a:pt x="244" y="6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09" y="75"/>
                      <a:pt x="204" y="76"/>
                      <a:pt x="200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86" y="76"/>
                      <a:pt x="180" y="73"/>
                      <a:pt x="175" y="69"/>
                    </a:cubicBezTo>
                    <a:cubicBezTo>
                      <a:pt x="159" y="55"/>
                      <a:pt x="159" y="55"/>
                      <a:pt x="159" y="55"/>
                    </a:cubicBezTo>
                    <a:lnTo>
                      <a:pt x="137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30"/>
              <p:cNvSpPr/>
              <p:nvPr/>
            </p:nvSpPr>
            <p:spPr bwMode="auto">
              <a:xfrm>
                <a:off x="3423222" y="2645132"/>
                <a:ext cx="542502" cy="332341"/>
              </a:xfrm>
              <a:custGeom>
                <a:avLst/>
                <a:gdLst>
                  <a:gd name="T0" fmla="*/ 2147483647 w 573"/>
                  <a:gd name="T1" fmla="*/ 2147483647 h 361"/>
                  <a:gd name="T2" fmla="*/ 2147483647 w 573"/>
                  <a:gd name="T3" fmla="*/ 2147483647 h 361"/>
                  <a:gd name="T4" fmla="*/ 2147483647 w 573"/>
                  <a:gd name="T5" fmla="*/ 2147483647 h 361"/>
                  <a:gd name="T6" fmla="*/ 2147483647 w 573"/>
                  <a:gd name="T7" fmla="*/ 2147483647 h 361"/>
                  <a:gd name="T8" fmla="*/ 2147483647 w 573"/>
                  <a:gd name="T9" fmla="*/ 2147483647 h 361"/>
                  <a:gd name="T10" fmla="*/ 2147483647 w 573"/>
                  <a:gd name="T11" fmla="*/ 2147483647 h 361"/>
                  <a:gd name="T12" fmla="*/ 2147483647 w 573"/>
                  <a:gd name="T13" fmla="*/ 2147483647 h 361"/>
                  <a:gd name="T14" fmla="*/ 2147483647 w 573"/>
                  <a:gd name="T15" fmla="*/ 2147483647 h 361"/>
                  <a:gd name="T16" fmla="*/ 2147483647 w 573"/>
                  <a:gd name="T17" fmla="*/ 2147483647 h 361"/>
                  <a:gd name="T18" fmla="*/ 2147483647 w 573"/>
                  <a:gd name="T19" fmla="*/ 2147483647 h 361"/>
                  <a:gd name="T20" fmla="*/ 2147483647 w 573"/>
                  <a:gd name="T21" fmla="*/ 2147483647 h 361"/>
                  <a:gd name="T22" fmla="*/ 2147483647 w 573"/>
                  <a:gd name="T23" fmla="*/ 2147483647 h 361"/>
                  <a:gd name="T24" fmla="*/ 2147483647 w 573"/>
                  <a:gd name="T25" fmla="*/ 2147483647 h 361"/>
                  <a:gd name="T26" fmla="*/ 2147483647 w 573"/>
                  <a:gd name="T27" fmla="*/ 2147483647 h 361"/>
                  <a:gd name="T28" fmla="*/ 0 w 573"/>
                  <a:gd name="T29" fmla="*/ 2147483647 h 361"/>
                  <a:gd name="T30" fmla="*/ 2147483647 w 573"/>
                  <a:gd name="T31" fmla="*/ 2147483647 h 361"/>
                  <a:gd name="T32" fmla="*/ 2147483647 w 573"/>
                  <a:gd name="T33" fmla="*/ 2147483647 h 361"/>
                  <a:gd name="T34" fmla="*/ 2147483647 w 573"/>
                  <a:gd name="T35" fmla="*/ 2147483647 h 361"/>
                  <a:gd name="T36" fmla="*/ 2147483647 w 573"/>
                  <a:gd name="T37" fmla="*/ 2147483647 h 361"/>
                  <a:gd name="T38" fmla="*/ 2147483647 w 573"/>
                  <a:gd name="T39" fmla="*/ 2147483647 h 361"/>
                  <a:gd name="T40" fmla="*/ 2147483647 w 573"/>
                  <a:gd name="T41" fmla="*/ 2147483647 h 361"/>
                  <a:gd name="T42" fmla="*/ 2147483647 w 573"/>
                  <a:gd name="T43" fmla="*/ 2147483647 h 361"/>
                  <a:gd name="T44" fmla="*/ 2147483647 w 573"/>
                  <a:gd name="T45" fmla="*/ 2147483647 h 361"/>
                  <a:gd name="T46" fmla="*/ 2147483647 w 573"/>
                  <a:gd name="T47" fmla="*/ 2147483647 h 361"/>
                  <a:gd name="T48" fmla="*/ 2147483647 w 573"/>
                  <a:gd name="T49" fmla="*/ 2147483647 h 361"/>
                  <a:gd name="T50" fmla="*/ 2147483647 w 573"/>
                  <a:gd name="T51" fmla="*/ 2147483647 h 361"/>
                  <a:gd name="T52" fmla="*/ 2147483647 w 573"/>
                  <a:gd name="T53" fmla="*/ 2147483647 h 361"/>
                  <a:gd name="T54" fmla="*/ 2147483647 w 573"/>
                  <a:gd name="T55" fmla="*/ 2147483647 h 361"/>
                  <a:gd name="T56" fmla="*/ 2147483647 w 573"/>
                  <a:gd name="T57" fmla="*/ 2147483647 h 361"/>
                  <a:gd name="T58" fmla="*/ 2147483647 w 573"/>
                  <a:gd name="T59" fmla="*/ 2147483647 h 361"/>
                  <a:gd name="T60" fmla="*/ 2147483647 w 573"/>
                  <a:gd name="T61" fmla="*/ 2147483647 h 361"/>
                  <a:gd name="T62" fmla="*/ 2147483647 w 573"/>
                  <a:gd name="T63" fmla="*/ 2147483647 h 361"/>
                  <a:gd name="T64" fmla="*/ 2147483647 w 573"/>
                  <a:gd name="T65" fmla="*/ 2147483647 h 361"/>
                  <a:gd name="T66" fmla="*/ 2147483647 w 573"/>
                  <a:gd name="T67" fmla="*/ 2147483647 h 361"/>
                  <a:gd name="T68" fmla="*/ 2147483647 w 573"/>
                  <a:gd name="T69" fmla="*/ 2147483647 h 361"/>
                  <a:gd name="T70" fmla="*/ 2147483647 w 573"/>
                  <a:gd name="T71" fmla="*/ 2147483647 h 361"/>
                  <a:gd name="T72" fmla="*/ 2147483647 w 573"/>
                  <a:gd name="T73" fmla="*/ 2147483647 h 361"/>
                  <a:gd name="T74" fmla="*/ 2147483647 w 573"/>
                  <a:gd name="T75" fmla="*/ 2147483647 h 361"/>
                  <a:gd name="T76" fmla="*/ 2147483647 w 573"/>
                  <a:gd name="T77" fmla="*/ 2147483647 h 361"/>
                  <a:gd name="T78" fmla="*/ 2147483647 w 573"/>
                  <a:gd name="T79" fmla="*/ 2147483647 h 361"/>
                  <a:gd name="T80" fmla="*/ 2147483647 w 573"/>
                  <a:gd name="T81" fmla="*/ 2147483647 h 361"/>
                  <a:gd name="T82" fmla="*/ 2147483647 w 573"/>
                  <a:gd name="T83" fmla="*/ 2147483647 h 361"/>
                  <a:gd name="T84" fmla="*/ 2147483647 w 573"/>
                  <a:gd name="T85" fmla="*/ 2147483647 h 361"/>
                  <a:gd name="T86" fmla="*/ 2147483647 w 573"/>
                  <a:gd name="T87" fmla="*/ 2147483647 h 361"/>
                  <a:gd name="T88" fmla="*/ 2147483647 w 573"/>
                  <a:gd name="T89" fmla="*/ 2147483647 h 361"/>
                  <a:gd name="T90" fmla="*/ 2147483647 w 573"/>
                  <a:gd name="T91" fmla="*/ 2147483647 h 361"/>
                  <a:gd name="T92" fmla="*/ 2147483647 w 573"/>
                  <a:gd name="T93" fmla="*/ 2147483647 h 361"/>
                  <a:gd name="T94" fmla="*/ 2147483647 w 573"/>
                  <a:gd name="T95" fmla="*/ 2147483647 h 361"/>
                  <a:gd name="T96" fmla="*/ 2147483647 w 573"/>
                  <a:gd name="T97" fmla="*/ 2147483647 h 361"/>
                  <a:gd name="T98" fmla="*/ 2147483647 w 573"/>
                  <a:gd name="T99" fmla="*/ 2147483647 h 361"/>
                  <a:gd name="T100" fmla="*/ 2147483647 w 573"/>
                  <a:gd name="T101" fmla="*/ 2147483647 h 36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73"/>
                  <a:gd name="T154" fmla="*/ 0 h 361"/>
                  <a:gd name="T155" fmla="*/ 573 w 573"/>
                  <a:gd name="T156" fmla="*/ 361 h 36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73" h="361">
                    <a:moveTo>
                      <a:pt x="525" y="11"/>
                    </a:moveTo>
                    <a:cubicBezTo>
                      <a:pt x="523" y="12"/>
                      <a:pt x="523" y="12"/>
                      <a:pt x="523" y="12"/>
                    </a:cubicBezTo>
                    <a:cubicBezTo>
                      <a:pt x="523" y="18"/>
                      <a:pt x="520" y="21"/>
                      <a:pt x="514" y="21"/>
                    </a:cubicBezTo>
                    <a:cubicBezTo>
                      <a:pt x="473" y="16"/>
                      <a:pt x="473" y="16"/>
                      <a:pt x="473" y="16"/>
                    </a:cubicBezTo>
                    <a:cubicBezTo>
                      <a:pt x="445" y="11"/>
                      <a:pt x="427" y="0"/>
                      <a:pt x="416" y="2"/>
                    </a:cubicBezTo>
                    <a:cubicBezTo>
                      <a:pt x="396" y="4"/>
                      <a:pt x="358" y="57"/>
                      <a:pt x="358" y="57"/>
                    </a:cubicBezTo>
                    <a:cubicBezTo>
                      <a:pt x="360" y="80"/>
                      <a:pt x="360" y="80"/>
                      <a:pt x="360" y="80"/>
                    </a:cubicBezTo>
                    <a:cubicBezTo>
                      <a:pt x="360" y="82"/>
                      <a:pt x="360" y="82"/>
                      <a:pt x="360" y="82"/>
                    </a:cubicBezTo>
                    <a:cubicBezTo>
                      <a:pt x="355" y="83"/>
                      <a:pt x="355" y="83"/>
                      <a:pt x="355" y="83"/>
                    </a:cubicBezTo>
                    <a:cubicBezTo>
                      <a:pt x="310" y="89"/>
                      <a:pt x="285" y="85"/>
                      <a:pt x="282" y="70"/>
                    </a:cubicBezTo>
                    <a:cubicBezTo>
                      <a:pt x="277" y="5"/>
                      <a:pt x="277" y="5"/>
                      <a:pt x="277" y="5"/>
                    </a:cubicBezTo>
                    <a:cubicBezTo>
                      <a:pt x="224" y="2"/>
                      <a:pt x="224" y="2"/>
                      <a:pt x="224" y="2"/>
                    </a:cubicBezTo>
                    <a:cubicBezTo>
                      <a:pt x="202" y="48"/>
                      <a:pt x="202" y="48"/>
                      <a:pt x="202" y="48"/>
                    </a:cubicBezTo>
                    <a:cubicBezTo>
                      <a:pt x="200" y="28"/>
                      <a:pt x="200" y="28"/>
                      <a:pt x="200" y="28"/>
                    </a:cubicBezTo>
                    <a:cubicBezTo>
                      <a:pt x="199" y="12"/>
                      <a:pt x="196" y="3"/>
                      <a:pt x="192" y="1"/>
                    </a:cubicBezTo>
                    <a:cubicBezTo>
                      <a:pt x="169" y="12"/>
                      <a:pt x="169" y="12"/>
                      <a:pt x="169" y="12"/>
                    </a:cubicBezTo>
                    <a:cubicBezTo>
                      <a:pt x="159" y="26"/>
                      <a:pt x="159" y="26"/>
                      <a:pt x="159" y="26"/>
                    </a:cubicBezTo>
                    <a:cubicBezTo>
                      <a:pt x="158" y="27"/>
                      <a:pt x="158" y="27"/>
                      <a:pt x="158" y="27"/>
                    </a:cubicBezTo>
                    <a:cubicBezTo>
                      <a:pt x="157" y="27"/>
                      <a:pt x="157" y="27"/>
                      <a:pt x="157" y="27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12" y="53"/>
                      <a:pt x="92" y="73"/>
                      <a:pt x="74" y="95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30" y="197"/>
                      <a:pt x="30" y="197"/>
                      <a:pt x="30" y="197"/>
                    </a:cubicBezTo>
                    <a:cubicBezTo>
                      <a:pt x="30" y="201"/>
                      <a:pt x="30" y="201"/>
                      <a:pt x="30" y="201"/>
                    </a:cubicBezTo>
                    <a:cubicBezTo>
                      <a:pt x="30" y="201"/>
                      <a:pt x="30" y="201"/>
                      <a:pt x="30" y="201"/>
                    </a:cubicBezTo>
                    <a:cubicBezTo>
                      <a:pt x="29" y="202"/>
                      <a:pt x="29" y="202"/>
                      <a:pt x="29" y="202"/>
                    </a:cubicBezTo>
                    <a:cubicBezTo>
                      <a:pt x="25" y="209"/>
                      <a:pt x="27" y="218"/>
                      <a:pt x="33" y="229"/>
                    </a:cubicBezTo>
                    <a:cubicBezTo>
                      <a:pt x="40" y="242"/>
                      <a:pt x="46" y="257"/>
                      <a:pt x="46" y="274"/>
                    </a:cubicBezTo>
                    <a:cubicBezTo>
                      <a:pt x="46" y="277"/>
                      <a:pt x="46" y="277"/>
                      <a:pt x="46" y="277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14"/>
                      <a:pt x="0" y="314"/>
                      <a:pt x="0" y="314"/>
                    </a:cubicBezTo>
                    <a:cubicBezTo>
                      <a:pt x="21" y="324"/>
                      <a:pt x="21" y="324"/>
                      <a:pt x="21" y="324"/>
                    </a:cubicBezTo>
                    <a:cubicBezTo>
                      <a:pt x="24" y="325"/>
                      <a:pt x="25" y="327"/>
                      <a:pt x="25" y="328"/>
                    </a:cubicBezTo>
                    <a:cubicBezTo>
                      <a:pt x="25" y="330"/>
                      <a:pt x="25" y="330"/>
                      <a:pt x="25" y="330"/>
                    </a:cubicBezTo>
                    <a:cubicBezTo>
                      <a:pt x="24" y="335"/>
                      <a:pt x="32" y="343"/>
                      <a:pt x="48" y="350"/>
                    </a:cubicBezTo>
                    <a:cubicBezTo>
                      <a:pt x="87" y="361"/>
                      <a:pt x="87" y="361"/>
                      <a:pt x="87" y="361"/>
                    </a:cubicBezTo>
                    <a:cubicBezTo>
                      <a:pt x="99" y="353"/>
                      <a:pt x="99" y="353"/>
                      <a:pt x="99" y="353"/>
                    </a:cubicBezTo>
                    <a:cubicBezTo>
                      <a:pt x="111" y="335"/>
                      <a:pt x="111" y="335"/>
                      <a:pt x="111" y="335"/>
                    </a:cubicBezTo>
                    <a:cubicBezTo>
                      <a:pt x="122" y="305"/>
                      <a:pt x="122" y="305"/>
                      <a:pt x="122" y="305"/>
                    </a:cubicBezTo>
                    <a:cubicBezTo>
                      <a:pt x="152" y="316"/>
                      <a:pt x="152" y="316"/>
                      <a:pt x="152" y="316"/>
                    </a:cubicBezTo>
                    <a:cubicBezTo>
                      <a:pt x="157" y="319"/>
                      <a:pt x="157" y="319"/>
                      <a:pt x="157" y="319"/>
                    </a:cubicBezTo>
                    <a:cubicBezTo>
                      <a:pt x="157" y="321"/>
                      <a:pt x="157" y="321"/>
                      <a:pt x="157" y="321"/>
                    </a:cubicBezTo>
                    <a:cubicBezTo>
                      <a:pt x="157" y="321"/>
                      <a:pt x="157" y="321"/>
                      <a:pt x="157" y="321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51" y="335"/>
                      <a:pt x="154" y="344"/>
                      <a:pt x="164" y="349"/>
                    </a:cubicBezTo>
                    <a:cubicBezTo>
                      <a:pt x="198" y="350"/>
                      <a:pt x="198" y="350"/>
                      <a:pt x="198" y="350"/>
                    </a:cubicBezTo>
                    <a:cubicBezTo>
                      <a:pt x="209" y="348"/>
                      <a:pt x="219" y="344"/>
                      <a:pt x="225" y="338"/>
                    </a:cubicBezTo>
                    <a:cubicBezTo>
                      <a:pt x="229" y="333"/>
                      <a:pt x="236" y="332"/>
                      <a:pt x="245" y="333"/>
                    </a:cubicBezTo>
                    <a:cubicBezTo>
                      <a:pt x="257" y="335"/>
                      <a:pt x="267" y="339"/>
                      <a:pt x="275" y="349"/>
                    </a:cubicBezTo>
                    <a:cubicBezTo>
                      <a:pt x="282" y="331"/>
                      <a:pt x="282" y="331"/>
                      <a:pt x="282" y="331"/>
                    </a:cubicBezTo>
                    <a:cubicBezTo>
                      <a:pt x="284" y="328"/>
                      <a:pt x="284" y="328"/>
                      <a:pt x="284" y="328"/>
                    </a:cubicBezTo>
                    <a:cubicBezTo>
                      <a:pt x="285" y="328"/>
                      <a:pt x="285" y="328"/>
                      <a:pt x="285" y="328"/>
                    </a:cubicBezTo>
                    <a:cubicBezTo>
                      <a:pt x="291" y="325"/>
                      <a:pt x="294" y="319"/>
                      <a:pt x="298" y="312"/>
                    </a:cubicBezTo>
                    <a:cubicBezTo>
                      <a:pt x="301" y="305"/>
                      <a:pt x="306" y="297"/>
                      <a:pt x="315" y="292"/>
                    </a:cubicBezTo>
                    <a:cubicBezTo>
                      <a:pt x="330" y="283"/>
                      <a:pt x="330" y="283"/>
                      <a:pt x="330" y="283"/>
                    </a:cubicBezTo>
                    <a:cubicBezTo>
                      <a:pt x="331" y="282"/>
                      <a:pt x="331" y="282"/>
                      <a:pt x="331" y="282"/>
                    </a:cubicBezTo>
                    <a:cubicBezTo>
                      <a:pt x="332" y="283"/>
                      <a:pt x="332" y="283"/>
                      <a:pt x="332" y="283"/>
                    </a:cubicBezTo>
                    <a:cubicBezTo>
                      <a:pt x="333" y="283"/>
                      <a:pt x="333" y="283"/>
                      <a:pt x="333" y="283"/>
                    </a:cubicBezTo>
                    <a:cubicBezTo>
                      <a:pt x="341" y="286"/>
                      <a:pt x="341" y="286"/>
                      <a:pt x="341" y="286"/>
                    </a:cubicBezTo>
                    <a:cubicBezTo>
                      <a:pt x="341" y="286"/>
                      <a:pt x="341" y="286"/>
                      <a:pt x="341" y="286"/>
                    </a:cubicBezTo>
                    <a:cubicBezTo>
                      <a:pt x="343" y="287"/>
                      <a:pt x="343" y="287"/>
                      <a:pt x="343" y="287"/>
                    </a:cubicBezTo>
                    <a:cubicBezTo>
                      <a:pt x="355" y="234"/>
                      <a:pt x="355" y="234"/>
                      <a:pt x="355" y="234"/>
                    </a:cubicBezTo>
                    <a:cubicBezTo>
                      <a:pt x="355" y="233"/>
                      <a:pt x="355" y="233"/>
                      <a:pt x="355" y="233"/>
                    </a:cubicBezTo>
                    <a:cubicBezTo>
                      <a:pt x="372" y="230"/>
                      <a:pt x="372" y="230"/>
                      <a:pt x="372" y="230"/>
                    </a:cubicBezTo>
                    <a:cubicBezTo>
                      <a:pt x="389" y="218"/>
                      <a:pt x="397" y="209"/>
                      <a:pt x="396" y="200"/>
                    </a:cubicBezTo>
                    <a:cubicBezTo>
                      <a:pt x="393" y="184"/>
                      <a:pt x="393" y="184"/>
                      <a:pt x="393" y="184"/>
                    </a:cubicBezTo>
                    <a:cubicBezTo>
                      <a:pt x="389" y="174"/>
                      <a:pt x="389" y="166"/>
                      <a:pt x="391" y="163"/>
                    </a:cubicBezTo>
                    <a:cubicBezTo>
                      <a:pt x="394" y="160"/>
                      <a:pt x="396" y="159"/>
                      <a:pt x="399" y="159"/>
                    </a:cubicBezTo>
                    <a:cubicBezTo>
                      <a:pt x="407" y="159"/>
                      <a:pt x="415" y="161"/>
                      <a:pt x="424" y="165"/>
                    </a:cubicBezTo>
                    <a:cubicBezTo>
                      <a:pt x="426" y="148"/>
                      <a:pt x="426" y="148"/>
                      <a:pt x="426" y="148"/>
                    </a:cubicBezTo>
                    <a:cubicBezTo>
                      <a:pt x="426" y="146"/>
                      <a:pt x="426" y="146"/>
                      <a:pt x="426" y="146"/>
                    </a:cubicBezTo>
                    <a:cubicBezTo>
                      <a:pt x="427" y="145"/>
                      <a:pt x="427" y="145"/>
                      <a:pt x="427" y="145"/>
                    </a:cubicBezTo>
                    <a:cubicBezTo>
                      <a:pt x="445" y="137"/>
                      <a:pt x="445" y="137"/>
                      <a:pt x="445" y="137"/>
                    </a:cubicBezTo>
                    <a:cubicBezTo>
                      <a:pt x="447" y="127"/>
                      <a:pt x="447" y="127"/>
                      <a:pt x="447" y="127"/>
                    </a:cubicBezTo>
                    <a:cubicBezTo>
                      <a:pt x="436" y="127"/>
                      <a:pt x="436" y="127"/>
                      <a:pt x="436" y="127"/>
                    </a:cubicBezTo>
                    <a:cubicBezTo>
                      <a:pt x="434" y="126"/>
                      <a:pt x="434" y="126"/>
                      <a:pt x="434" y="126"/>
                    </a:cubicBezTo>
                    <a:cubicBezTo>
                      <a:pt x="435" y="121"/>
                      <a:pt x="435" y="121"/>
                      <a:pt x="435" y="121"/>
                    </a:cubicBezTo>
                    <a:cubicBezTo>
                      <a:pt x="435" y="118"/>
                      <a:pt x="435" y="118"/>
                      <a:pt x="435" y="118"/>
                    </a:cubicBezTo>
                    <a:cubicBezTo>
                      <a:pt x="436" y="116"/>
                      <a:pt x="436" y="116"/>
                      <a:pt x="436" y="116"/>
                    </a:cubicBezTo>
                    <a:cubicBezTo>
                      <a:pt x="439" y="116"/>
                      <a:pt x="439" y="116"/>
                      <a:pt x="439" y="116"/>
                    </a:cubicBezTo>
                    <a:cubicBezTo>
                      <a:pt x="442" y="116"/>
                      <a:pt x="442" y="116"/>
                      <a:pt x="442" y="116"/>
                    </a:cubicBezTo>
                    <a:cubicBezTo>
                      <a:pt x="449" y="116"/>
                      <a:pt x="457" y="111"/>
                      <a:pt x="467" y="103"/>
                    </a:cubicBezTo>
                    <a:cubicBezTo>
                      <a:pt x="533" y="56"/>
                      <a:pt x="533" y="56"/>
                      <a:pt x="533" y="56"/>
                    </a:cubicBezTo>
                    <a:cubicBezTo>
                      <a:pt x="535" y="56"/>
                      <a:pt x="535" y="56"/>
                      <a:pt x="535" y="56"/>
                    </a:cubicBezTo>
                    <a:cubicBezTo>
                      <a:pt x="557" y="65"/>
                      <a:pt x="557" y="65"/>
                      <a:pt x="557" y="65"/>
                    </a:cubicBezTo>
                    <a:cubicBezTo>
                      <a:pt x="565" y="64"/>
                      <a:pt x="565" y="64"/>
                      <a:pt x="565" y="64"/>
                    </a:cubicBezTo>
                    <a:cubicBezTo>
                      <a:pt x="560" y="42"/>
                      <a:pt x="560" y="42"/>
                      <a:pt x="560" y="42"/>
                    </a:cubicBezTo>
                    <a:cubicBezTo>
                      <a:pt x="560" y="40"/>
                      <a:pt x="560" y="40"/>
                      <a:pt x="560" y="40"/>
                    </a:cubicBezTo>
                    <a:cubicBezTo>
                      <a:pt x="561" y="39"/>
                      <a:pt x="561" y="39"/>
                      <a:pt x="561" y="39"/>
                    </a:cubicBezTo>
                    <a:cubicBezTo>
                      <a:pt x="562" y="38"/>
                      <a:pt x="562" y="38"/>
                      <a:pt x="562" y="38"/>
                    </a:cubicBezTo>
                    <a:cubicBezTo>
                      <a:pt x="573" y="19"/>
                      <a:pt x="573" y="19"/>
                      <a:pt x="573" y="19"/>
                    </a:cubicBezTo>
                    <a:cubicBezTo>
                      <a:pt x="570" y="16"/>
                      <a:pt x="570" y="16"/>
                      <a:pt x="570" y="16"/>
                    </a:cubicBezTo>
                    <a:cubicBezTo>
                      <a:pt x="563" y="19"/>
                      <a:pt x="563" y="19"/>
                      <a:pt x="563" y="19"/>
                    </a:cubicBezTo>
                    <a:cubicBezTo>
                      <a:pt x="563" y="20"/>
                      <a:pt x="563" y="20"/>
                      <a:pt x="563" y="20"/>
                    </a:cubicBezTo>
                    <a:cubicBezTo>
                      <a:pt x="562" y="20"/>
                      <a:pt x="562" y="20"/>
                      <a:pt x="562" y="20"/>
                    </a:cubicBezTo>
                    <a:cubicBezTo>
                      <a:pt x="541" y="23"/>
                      <a:pt x="541" y="23"/>
                      <a:pt x="541" y="23"/>
                    </a:cubicBezTo>
                    <a:cubicBezTo>
                      <a:pt x="535" y="23"/>
                      <a:pt x="535" y="23"/>
                      <a:pt x="535" y="23"/>
                    </a:cubicBezTo>
                    <a:cubicBezTo>
                      <a:pt x="534" y="23"/>
                      <a:pt x="534" y="23"/>
                      <a:pt x="534" y="23"/>
                    </a:cubicBezTo>
                    <a:cubicBezTo>
                      <a:pt x="534" y="22"/>
                      <a:pt x="534" y="22"/>
                      <a:pt x="534" y="22"/>
                    </a:cubicBezTo>
                    <a:cubicBezTo>
                      <a:pt x="533" y="19"/>
                      <a:pt x="533" y="19"/>
                      <a:pt x="533" y="19"/>
                    </a:cubicBezTo>
                    <a:cubicBezTo>
                      <a:pt x="529" y="11"/>
                      <a:pt x="529" y="11"/>
                      <a:pt x="529" y="11"/>
                    </a:cubicBezTo>
                    <a:lnTo>
                      <a:pt x="52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31"/>
              <p:cNvSpPr/>
              <p:nvPr/>
            </p:nvSpPr>
            <p:spPr bwMode="auto">
              <a:xfrm>
                <a:off x="3932009" y="3195059"/>
                <a:ext cx="82754" cy="73025"/>
              </a:xfrm>
              <a:custGeom>
                <a:avLst/>
                <a:gdLst>
                  <a:gd name="T0" fmla="*/ 2147483647 w 88"/>
                  <a:gd name="T1" fmla="*/ 2147483647 h 80"/>
                  <a:gd name="T2" fmla="*/ 2147483647 w 88"/>
                  <a:gd name="T3" fmla="*/ 2147483647 h 80"/>
                  <a:gd name="T4" fmla="*/ 2147483647 w 88"/>
                  <a:gd name="T5" fmla="*/ 2147483647 h 80"/>
                  <a:gd name="T6" fmla="*/ 2147483647 w 88"/>
                  <a:gd name="T7" fmla="*/ 2147483647 h 80"/>
                  <a:gd name="T8" fmla="*/ 2147483647 w 88"/>
                  <a:gd name="T9" fmla="*/ 2147483647 h 80"/>
                  <a:gd name="T10" fmla="*/ 2147483647 w 88"/>
                  <a:gd name="T11" fmla="*/ 2147483647 h 80"/>
                  <a:gd name="T12" fmla="*/ 2147483647 w 88"/>
                  <a:gd name="T13" fmla="*/ 2147483647 h 80"/>
                  <a:gd name="T14" fmla="*/ 2147483647 w 88"/>
                  <a:gd name="T15" fmla="*/ 2147483647 h 80"/>
                  <a:gd name="T16" fmla="*/ 2147483647 w 88"/>
                  <a:gd name="T17" fmla="*/ 2147483647 h 80"/>
                  <a:gd name="T18" fmla="*/ 2147483647 w 88"/>
                  <a:gd name="T19" fmla="*/ 2147483647 h 80"/>
                  <a:gd name="T20" fmla="*/ 0 w 88"/>
                  <a:gd name="T21" fmla="*/ 2147483647 h 80"/>
                  <a:gd name="T22" fmla="*/ 2147483647 w 88"/>
                  <a:gd name="T23" fmla="*/ 2147483647 h 80"/>
                  <a:gd name="T24" fmla="*/ 2147483647 w 88"/>
                  <a:gd name="T25" fmla="*/ 2147483647 h 80"/>
                  <a:gd name="T26" fmla="*/ 2147483647 w 88"/>
                  <a:gd name="T27" fmla="*/ 2147483647 h 80"/>
                  <a:gd name="T28" fmla="*/ 2147483647 w 88"/>
                  <a:gd name="T29" fmla="*/ 2147483647 h 80"/>
                  <a:gd name="T30" fmla="*/ 2147483647 w 88"/>
                  <a:gd name="T31" fmla="*/ 2147483647 h 80"/>
                  <a:gd name="T32" fmla="*/ 2147483647 w 88"/>
                  <a:gd name="T33" fmla="*/ 2147483647 h 80"/>
                  <a:gd name="T34" fmla="*/ 2147483647 w 88"/>
                  <a:gd name="T35" fmla="*/ 2147483647 h 80"/>
                  <a:gd name="T36" fmla="*/ 2147483647 w 88"/>
                  <a:gd name="T37" fmla="*/ 2147483647 h 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8"/>
                  <a:gd name="T58" fmla="*/ 0 h 80"/>
                  <a:gd name="T59" fmla="*/ 88 w 88"/>
                  <a:gd name="T60" fmla="*/ 80 h 8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8" h="80">
                    <a:moveTo>
                      <a:pt x="81" y="43"/>
                    </a:move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48" y="3"/>
                      <a:pt x="36" y="0"/>
                      <a:pt x="28" y="1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4" y="35"/>
                      <a:pt x="11" y="43"/>
                      <a:pt x="4" y="49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34" y="75"/>
                      <a:pt x="40" y="73"/>
                      <a:pt x="45" y="74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9" y="56"/>
                      <a:pt x="74" y="47"/>
                      <a:pt x="8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32"/>
              <p:cNvSpPr/>
              <p:nvPr/>
            </p:nvSpPr>
            <p:spPr bwMode="auto">
              <a:xfrm>
                <a:off x="3533561" y="2916369"/>
                <a:ext cx="472007" cy="356186"/>
              </a:xfrm>
              <a:custGeom>
                <a:avLst/>
                <a:gdLst>
                  <a:gd name="T0" fmla="*/ 2147483647 w 498"/>
                  <a:gd name="T1" fmla="*/ 2147483647 h 385"/>
                  <a:gd name="T2" fmla="*/ 2147483647 w 498"/>
                  <a:gd name="T3" fmla="*/ 2147483647 h 385"/>
                  <a:gd name="T4" fmla="*/ 2147483647 w 498"/>
                  <a:gd name="T5" fmla="*/ 2147483647 h 385"/>
                  <a:gd name="T6" fmla="*/ 2147483647 w 498"/>
                  <a:gd name="T7" fmla="*/ 0 h 385"/>
                  <a:gd name="T8" fmla="*/ 2147483647 w 498"/>
                  <a:gd name="T9" fmla="*/ 2147483647 h 385"/>
                  <a:gd name="T10" fmla="*/ 2147483647 w 498"/>
                  <a:gd name="T11" fmla="*/ 2147483647 h 385"/>
                  <a:gd name="T12" fmla="*/ 2147483647 w 498"/>
                  <a:gd name="T13" fmla="*/ 2147483647 h 385"/>
                  <a:gd name="T14" fmla="*/ 2147483647 w 498"/>
                  <a:gd name="T15" fmla="*/ 2147483647 h 385"/>
                  <a:gd name="T16" fmla="*/ 2147483647 w 498"/>
                  <a:gd name="T17" fmla="*/ 2147483647 h 385"/>
                  <a:gd name="T18" fmla="*/ 2147483647 w 498"/>
                  <a:gd name="T19" fmla="*/ 2147483647 h 385"/>
                  <a:gd name="T20" fmla="*/ 2147483647 w 498"/>
                  <a:gd name="T21" fmla="*/ 2147483647 h 385"/>
                  <a:gd name="T22" fmla="*/ 0 w 498"/>
                  <a:gd name="T23" fmla="*/ 2147483647 h 385"/>
                  <a:gd name="T24" fmla="*/ 2147483647 w 498"/>
                  <a:gd name="T25" fmla="*/ 2147483647 h 385"/>
                  <a:gd name="T26" fmla="*/ 2147483647 w 498"/>
                  <a:gd name="T27" fmla="*/ 2147483647 h 385"/>
                  <a:gd name="T28" fmla="*/ 2147483647 w 498"/>
                  <a:gd name="T29" fmla="*/ 2147483647 h 385"/>
                  <a:gd name="T30" fmla="*/ 2147483647 w 498"/>
                  <a:gd name="T31" fmla="*/ 2147483647 h 385"/>
                  <a:gd name="T32" fmla="*/ 2147483647 w 498"/>
                  <a:gd name="T33" fmla="*/ 2147483647 h 385"/>
                  <a:gd name="T34" fmla="*/ 2147483647 w 498"/>
                  <a:gd name="T35" fmla="*/ 2147483647 h 385"/>
                  <a:gd name="T36" fmla="*/ 2147483647 w 498"/>
                  <a:gd name="T37" fmla="*/ 2147483647 h 385"/>
                  <a:gd name="T38" fmla="*/ 2147483647 w 498"/>
                  <a:gd name="T39" fmla="*/ 2147483647 h 385"/>
                  <a:gd name="T40" fmla="*/ 2147483647 w 498"/>
                  <a:gd name="T41" fmla="*/ 2147483647 h 385"/>
                  <a:gd name="T42" fmla="*/ 2147483647 w 498"/>
                  <a:gd name="T43" fmla="*/ 2147483647 h 385"/>
                  <a:gd name="T44" fmla="*/ 2147483647 w 498"/>
                  <a:gd name="T45" fmla="*/ 2147483647 h 385"/>
                  <a:gd name="T46" fmla="*/ 2147483647 w 498"/>
                  <a:gd name="T47" fmla="*/ 2147483647 h 385"/>
                  <a:gd name="T48" fmla="*/ 2147483647 w 498"/>
                  <a:gd name="T49" fmla="*/ 2147483647 h 385"/>
                  <a:gd name="T50" fmla="*/ 2147483647 w 498"/>
                  <a:gd name="T51" fmla="*/ 2147483647 h 385"/>
                  <a:gd name="T52" fmla="*/ 2147483647 w 498"/>
                  <a:gd name="T53" fmla="*/ 2147483647 h 385"/>
                  <a:gd name="T54" fmla="*/ 2147483647 w 498"/>
                  <a:gd name="T55" fmla="*/ 2147483647 h 385"/>
                  <a:gd name="T56" fmla="*/ 2147483647 w 498"/>
                  <a:gd name="T57" fmla="*/ 2147483647 h 385"/>
                  <a:gd name="T58" fmla="*/ 2147483647 w 498"/>
                  <a:gd name="T59" fmla="*/ 2147483647 h 385"/>
                  <a:gd name="T60" fmla="*/ 2147483647 w 498"/>
                  <a:gd name="T61" fmla="*/ 2147483647 h 385"/>
                  <a:gd name="T62" fmla="*/ 2147483647 w 498"/>
                  <a:gd name="T63" fmla="*/ 2147483647 h 385"/>
                  <a:gd name="T64" fmla="*/ 2147483647 w 498"/>
                  <a:gd name="T65" fmla="*/ 2147483647 h 385"/>
                  <a:gd name="T66" fmla="*/ 2147483647 w 498"/>
                  <a:gd name="T67" fmla="*/ 2147483647 h 385"/>
                  <a:gd name="T68" fmla="*/ 2147483647 w 498"/>
                  <a:gd name="T69" fmla="*/ 2147483647 h 385"/>
                  <a:gd name="T70" fmla="*/ 2147483647 w 498"/>
                  <a:gd name="T71" fmla="*/ 2147483647 h 385"/>
                  <a:gd name="T72" fmla="*/ 2147483647 w 498"/>
                  <a:gd name="T73" fmla="*/ 2147483647 h 385"/>
                  <a:gd name="T74" fmla="*/ 2147483647 w 498"/>
                  <a:gd name="T75" fmla="*/ 2147483647 h 385"/>
                  <a:gd name="T76" fmla="*/ 2147483647 w 498"/>
                  <a:gd name="T77" fmla="*/ 2147483647 h 385"/>
                  <a:gd name="T78" fmla="*/ 2147483647 w 498"/>
                  <a:gd name="T79" fmla="*/ 2147483647 h 385"/>
                  <a:gd name="T80" fmla="*/ 2147483647 w 498"/>
                  <a:gd name="T81" fmla="*/ 2147483647 h 38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8"/>
                  <a:gd name="T124" fmla="*/ 0 h 385"/>
                  <a:gd name="T125" fmla="*/ 498 w 498"/>
                  <a:gd name="T126" fmla="*/ 385 h 385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8" h="385">
                    <a:moveTo>
                      <a:pt x="348" y="112"/>
                    </a:moveTo>
                    <a:cubicBezTo>
                      <a:pt x="336" y="102"/>
                      <a:pt x="327" y="86"/>
                      <a:pt x="317" y="59"/>
                    </a:cubicBezTo>
                    <a:cubicBezTo>
                      <a:pt x="287" y="59"/>
                      <a:pt x="269" y="54"/>
                      <a:pt x="260" y="43"/>
                    </a:cubicBezTo>
                    <a:cubicBezTo>
                      <a:pt x="254" y="34"/>
                      <a:pt x="241" y="28"/>
                      <a:pt x="223" y="22"/>
                    </a:cubicBezTo>
                    <a:cubicBezTo>
                      <a:pt x="218" y="21"/>
                      <a:pt x="218" y="21"/>
                      <a:pt x="218" y="21"/>
                    </a:cubicBezTo>
                    <a:cubicBezTo>
                      <a:pt x="223" y="3"/>
                      <a:pt x="223" y="3"/>
                      <a:pt x="223" y="3"/>
                    </a:cubicBezTo>
                    <a:cubicBezTo>
                      <a:pt x="220" y="1"/>
                      <a:pt x="220" y="1"/>
                      <a:pt x="220" y="1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02" y="6"/>
                      <a:pt x="194" y="13"/>
                      <a:pt x="191" y="21"/>
                    </a:cubicBezTo>
                    <a:cubicBezTo>
                      <a:pt x="186" y="30"/>
                      <a:pt x="181" y="37"/>
                      <a:pt x="175" y="42"/>
                    </a:cubicBezTo>
                    <a:cubicBezTo>
                      <a:pt x="169" y="59"/>
                      <a:pt x="164" y="68"/>
                      <a:pt x="159" y="68"/>
                    </a:cubicBezTo>
                    <a:cubicBezTo>
                      <a:pt x="156" y="69"/>
                      <a:pt x="154" y="67"/>
                      <a:pt x="151" y="63"/>
                    </a:cubicBezTo>
                    <a:cubicBezTo>
                      <a:pt x="143" y="56"/>
                      <a:pt x="143" y="56"/>
                      <a:pt x="143" y="56"/>
                    </a:cubicBezTo>
                    <a:cubicBezTo>
                      <a:pt x="137" y="53"/>
                      <a:pt x="130" y="50"/>
                      <a:pt x="125" y="50"/>
                    </a:cubicBezTo>
                    <a:cubicBezTo>
                      <a:pt x="115" y="52"/>
                      <a:pt x="115" y="52"/>
                      <a:pt x="115" y="52"/>
                    </a:cubicBezTo>
                    <a:cubicBezTo>
                      <a:pt x="107" y="59"/>
                      <a:pt x="97" y="64"/>
                      <a:pt x="81" y="67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28" y="58"/>
                      <a:pt x="23" y="45"/>
                      <a:pt x="26" y="30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0" y="80"/>
                      <a:pt x="44" y="96"/>
                      <a:pt x="51" y="100"/>
                    </a:cubicBezTo>
                    <a:cubicBezTo>
                      <a:pt x="55" y="102"/>
                      <a:pt x="68" y="107"/>
                      <a:pt x="90" y="113"/>
                    </a:cubicBezTo>
                    <a:cubicBezTo>
                      <a:pt x="128" y="127"/>
                      <a:pt x="128" y="127"/>
                      <a:pt x="128" y="127"/>
                    </a:cubicBezTo>
                    <a:cubicBezTo>
                      <a:pt x="140" y="132"/>
                      <a:pt x="151" y="155"/>
                      <a:pt x="164" y="196"/>
                    </a:cubicBezTo>
                    <a:cubicBezTo>
                      <a:pt x="181" y="208"/>
                      <a:pt x="192" y="213"/>
                      <a:pt x="199" y="212"/>
                    </a:cubicBezTo>
                    <a:cubicBezTo>
                      <a:pt x="206" y="209"/>
                      <a:pt x="219" y="202"/>
                      <a:pt x="237" y="190"/>
                    </a:cubicBezTo>
                    <a:cubicBezTo>
                      <a:pt x="238" y="189"/>
                      <a:pt x="238" y="189"/>
                      <a:pt x="238" y="189"/>
                    </a:cubicBezTo>
                    <a:cubicBezTo>
                      <a:pt x="239" y="188"/>
                      <a:pt x="239" y="188"/>
                      <a:pt x="239" y="188"/>
                    </a:cubicBezTo>
                    <a:cubicBezTo>
                      <a:pt x="241" y="189"/>
                      <a:pt x="241" y="189"/>
                      <a:pt x="241" y="189"/>
                    </a:cubicBezTo>
                    <a:cubicBezTo>
                      <a:pt x="260" y="193"/>
                      <a:pt x="260" y="193"/>
                      <a:pt x="260" y="193"/>
                    </a:cubicBezTo>
                    <a:cubicBezTo>
                      <a:pt x="262" y="193"/>
                      <a:pt x="262" y="193"/>
                      <a:pt x="262" y="193"/>
                    </a:cubicBezTo>
                    <a:cubicBezTo>
                      <a:pt x="262" y="196"/>
                      <a:pt x="262" y="196"/>
                      <a:pt x="262" y="196"/>
                    </a:cubicBezTo>
                    <a:cubicBezTo>
                      <a:pt x="261" y="200"/>
                      <a:pt x="261" y="200"/>
                      <a:pt x="261" y="200"/>
                    </a:cubicBezTo>
                    <a:cubicBezTo>
                      <a:pt x="255" y="225"/>
                      <a:pt x="250" y="240"/>
                      <a:pt x="245" y="244"/>
                    </a:cubicBezTo>
                    <a:cubicBezTo>
                      <a:pt x="220" y="245"/>
                      <a:pt x="220" y="245"/>
                      <a:pt x="220" y="245"/>
                    </a:cubicBezTo>
                    <a:cubicBezTo>
                      <a:pt x="220" y="246"/>
                      <a:pt x="220" y="246"/>
                      <a:pt x="220" y="246"/>
                    </a:cubicBezTo>
                    <a:cubicBezTo>
                      <a:pt x="220" y="257"/>
                      <a:pt x="213" y="272"/>
                      <a:pt x="199" y="292"/>
                    </a:cubicBezTo>
                    <a:cubicBezTo>
                      <a:pt x="195" y="299"/>
                      <a:pt x="194" y="304"/>
                      <a:pt x="194" y="307"/>
                    </a:cubicBezTo>
                    <a:cubicBezTo>
                      <a:pt x="218" y="324"/>
                      <a:pt x="218" y="324"/>
                      <a:pt x="218" y="324"/>
                    </a:cubicBezTo>
                    <a:cubicBezTo>
                      <a:pt x="224" y="331"/>
                      <a:pt x="229" y="334"/>
                      <a:pt x="234" y="334"/>
                    </a:cubicBezTo>
                    <a:cubicBezTo>
                      <a:pt x="239" y="334"/>
                      <a:pt x="239" y="334"/>
                      <a:pt x="239" y="334"/>
                    </a:cubicBezTo>
                    <a:cubicBezTo>
                      <a:pt x="244" y="352"/>
                      <a:pt x="244" y="352"/>
                      <a:pt x="244" y="352"/>
                    </a:cubicBezTo>
                    <a:cubicBezTo>
                      <a:pt x="256" y="356"/>
                      <a:pt x="256" y="356"/>
                      <a:pt x="256" y="356"/>
                    </a:cubicBezTo>
                    <a:cubicBezTo>
                      <a:pt x="262" y="349"/>
                      <a:pt x="262" y="349"/>
                      <a:pt x="262" y="349"/>
                    </a:cubicBezTo>
                    <a:cubicBezTo>
                      <a:pt x="265" y="346"/>
                      <a:pt x="270" y="344"/>
                      <a:pt x="273" y="345"/>
                    </a:cubicBezTo>
                    <a:cubicBezTo>
                      <a:pt x="283" y="345"/>
                      <a:pt x="292" y="352"/>
                      <a:pt x="302" y="365"/>
                    </a:cubicBezTo>
                    <a:cubicBezTo>
                      <a:pt x="302" y="365"/>
                      <a:pt x="302" y="365"/>
                      <a:pt x="302" y="365"/>
                    </a:cubicBezTo>
                    <a:cubicBezTo>
                      <a:pt x="312" y="378"/>
                      <a:pt x="312" y="378"/>
                      <a:pt x="312" y="378"/>
                    </a:cubicBezTo>
                    <a:cubicBezTo>
                      <a:pt x="313" y="377"/>
                      <a:pt x="313" y="377"/>
                      <a:pt x="313" y="377"/>
                    </a:cubicBezTo>
                    <a:cubicBezTo>
                      <a:pt x="319" y="373"/>
                      <a:pt x="331" y="374"/>
                      <a:pt x="348" y="379"/>
                    </a:cubicBezTo>
                    <a:cubicBezTo>
                      <a:pt x="375" y="385"/>
                      <a:pt x="375" y="385"/>
                      <a:pt x="375" y="385"/>
                    </a:cubicBezTo>
                    <a:cubicBezTo>
                      <a:pt x="401" y="377"/>
                      <a:pt x="401" y="377"/>
                      <a:pt x="401" y="377"/>
                    </a:cubicBezTo>
                    <a:cubicBezTo>
                      <a:pt x="411" y="372"/>
                      <a:pt x="411" y="372"/>
                      <a:pt x="411" y="372"/>
                    </a:cubicBezTo>
                    <a:cubicBezTo>
                      <a:pt x="418" y="366"/>
                      <a:pt x="418" y="366"/>
                      <a:pt x="418" y="366"/>
                    </a:cubicBezTo>
                    <a:cubicBezTo>
                      <a:pt x="412" y="359"/>
                      <a:pt x="412" y="359"/>
                      <a:pt x="412" y="359"/>
                    </a:cubicBezTo>
                    <a:cubicBezTo>
                      <a:pt x="410" y="355"/>
                      <a:pt x="412" y="349"/>
                      <a:pt x="417" y="344"/>
                    </a:cubicBezTo>
                    <a:cubicBezTo>
                      <a:pt x="424" y="339"/>
                      <a:pt x="428" y="334"/>
                      <a:pt x="428" y="327"/>
                    </a:cubicBezTo>
                    <a:cubicBezTo>
                      <a:pt x="428" y="315"/>
                      <a:pt x="428" y="315"/>
                      <a:pt x="428" y="315"/>
                    </a:cubicBezTo>
                    <a:cubicBezTo>
                      <a:pt x="426" y="308"/>
                      <a:pt x="427" y="304"/>
                      <a:pt x="429" y="302"/>
                    </a:cubicBezTo>
                    <a:cubicBezTo>
                      <a:pt x="431" y="298"/>
                      <a:pt x="439" y="296"/>
                      <a:pt x="447" y="293"/>
                    </a:cubicBezTo>
                    <a:cubicBezTo>
                      <a:pt x="461" y="291"/>
                      <a:pt x="478" y="298"/>
                      <a:pt x="498" y="315"/>
                    </a:cubicBezTo>
                    <a:cubicBezTo>
                      <a:pt x="490" y="293"/>
                      <a:pt x="490" y="293"/>
                      <a:pt x="490" y="293"/>
                    </a:cubicBezTo>
                    <a:cubicBezTo>
                      <a:pt x="479" y="278"/>
                      <a:pt x="479" y="278"/>
                      <a:pt x="479" y="278"/>
                    </a:cubicBezTo>
                    <a:cubicBezTo>
                      <a:pt x="477" y="259"/>
                      <a:pt x="477" y="259"/>
                      <a:pt x="477" y="259"/>
                    </a:cubicBezTo>
                    <a:cubicBezTo>
                      <a:pt x="459" y="255"/>
                      <a:pt x="459" y="255"/>
                      <a:pt x="459" y="255"/>
                    </a:cubicBezTo>
                    <a:cubicBezTo>
                      <a:pt x="458" y="255"/>
                      <a:pt x="458" y="255"/>
                      <a:pt x="458" y="255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58" y="254"/>
                      <a:pt x="458" y="254"/>
                      <a:pt x="458" y="254"/>
                    </a:cubicBezTo>
                    <a:cubicBezTo>
                      <a:pt x="410" y="227"/>
                      <a:pt x="410" y="227"/>
                      <a:pt x="410" y="227"/>
                    </a:cubicBezTo>
                    <a:cubicBezTo>
                      <a:pt x="387" y="223"/>
                      <a:pt x="387" y="223"/>
                      <a:pt x="387" y="223"/>
                    </a:cubicBezTo>
                    <a:cubicBezTo>
                      <a:pt x="387" y="218"/>
                      <a:pt x="387" y="218"/>
                      <a:pt x="387" y="218"/>
                    </a:cubicBezTo>
                    <a:cubicBezTo>
                      <a:pt x="386" y="193"/>
                      <a:pt x="386" y="193"/>
                      <a:pt x="386" y="193"/>
                    </a:cubicBezTo>
                    <a:cubicBezTo>
                      <a:pt x="370" y="149"/>
                      <a:pt x="357" y="121"/>
                      <a:pt x="348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Freeform 33"/>
              <p:cNvSpPr/>
              <p:nvPr/>
            </p:nvSpPr>
            <p:spPr bwMode="auto">
              <a:xfrm>
                <a:off x="3286831" y="2235296"/>
                <a:ext cx="438292" cy="612520"/>
              </a:xfrm>
              <a:custGeom>
                <a:avLst/>
                <a:gdLst>
                  <a:gd name="T0" fmla="*/ 2147483647 w 463"/>
                  <a:gd name="T1" fmla="*/ 2147483647 h 662"/>
                  <a:gd name="T2" fmla="*/ 2147483647 w 463"/>
                  <a:gd name="T3" fmla="*/ 2147483647 h 662"/>
                  <a:gd name="T4" fmla="*/ 2147483647 w 463"/>
                  <a:gd name="T5" fmla="*/ 2147483647 h 662"/>
                  <a:gd name="T6" fmla="*/ 2147483647 w 463"/>
                  <a:gd name="T7" fmla="*/ 2147483647 h 662"/>
                  <a:gd name="T8" fmla="*/ 2147483647 w 463"/>
                  <a:gd name="T9" fmla="*/ 2147483647 h 662"/>
                  <a:gd name="T10" fmla="*/ 2147483647 w 463"/>
                  <a:gd name="T11" fmla="*/ 2147483647 h 662"/>
                  <a:gd name="T12" fmla="*/ 2147483647 w 463"/>
                  <a:gd name="T13" fmla="*/ 2147483647 h 662"/>
                  <a:gd name="T14" fmla="*/ 2147483647 w 463"/>
                  <a:gd name="T15" fmla="*/ 2147483647 h 662"/>
                  <a:gd name="T16" fmla="*/ 2147483647 w 463"/>
                  <a:gd name="T17" fmla="*/ 0 h 662"/>
                  <a:gd name="T18" fmla="*/ 2147483647 w 463"/>
                  <a:gd name="T19" fmla="*/ 2147483647 h 662"/>
                  <a:gd name="T20" fmla="*/ 2147483647 w 463"/>
                  <a:gd name="T21" fmla="*/ 2147483647 h 662"/>
                  <a:gd name="T22" fmla="*/ 2147483647 w 463"/>
                  <a:gd name="T23" fmla="*/ 2147483647 h 662"/>
                  <a:gd name="T24" fmla="*/ 2147483647 w 463"/>
                  <a:gd name="T25" fmla="*/ 2147483647 h 662"/>
                  <a:gd name="T26" fmla="*/ 2147483647 w 463"/>
                  <a:gd name="T27" fmla="*/ 2147483647 h 662"/>
                  <a:gd name="T28" fmla="*/ 2147483647 w 463"/>
                  <a:gd name="T29" fmla="*/ 2147483647 h 662"/>
                  <a:gd name="T30" fmla="*/ 2147483647 w 463"/>
                  <a:gd name="T31" fmla="*/ 2147483647 h 662"/>
                  <a:gd name="T32" fmla="*/ 2147483647 w 463"/>
                  <a:gd name="T33" fmla="*/ 2147483647 h 662"/>
                  <a:gd name="T34" fmla="*/ 2147483647 w 463"/>
                  <a:gd name="T35" fmla="*/ 2147483647 h 662"/>
                  <a:gd name="T36" fmla="*/ 2147483647 w 463"/>
                  <a:gd name="T37" fmla="*/ 2147483647 h 662"/>
                  <a:gd name="T38" fmla="*/ 2147483647 w 463"/>
                  <a:gd name="T39" fmla="*/ 2147483647 h 662"/>
                  <a:gd name="T40" fmla="*/ 2147483647 w 463"/>
                  <a:gd name="T41" fmla="*/ 2147483647 h 662"/>
                  <a:gd name="T42" fmla="*/ 2147483647 w 463"/>
                  <a:gd name="T43" fmla="*/ 2147483647 h 662"/>
                  <a:gd name="T44" fmla="*/ 2147483647 w 463"/>
                  <a:gd name="T45" fmla="*/ 2147483647 h 662"/>
                  <a:gd name="T46" fmla="*/ 2147483647 w 463"/>
                  <a:gd name="T47" fmla="*/ 2147483647 h 662"/>
                  <a:gd name="T48" fmla="*/ 2147483647 w 463"/>
                  <a:gd name="T49" fmla="*/ 2147483647 h 662"/>
                  <a:gd name="T50" fmla="*/ 2147483647 w 463"/>
                  <a:gd name="T51" fmla="*/ 2147483647 h 662"/>
                  <a:gd name="T52" fmla="*/ 2147483647 w 463"/>
                  <a:gd name="T53" fmla="*/ 2147483647 h 662"/>
                  <a:gd name="T54" fmla="*/ 2147483647 w 463"/>
                  <a:gd name="T55" fmla="*/ 2147483647 h 662"/>
                  <a:gd name="T56" fmla="*/ 2147483647 w 463"/>
                  <a:gd name="T57" fmla="*/ 2147483647 h 662"/>
                  <a:gd name="T58" fmla="*/ 2147483647 w 463"/>
                  <a:gd name="T59" fmla="*/ 2147483647 h 662"/>
                  <a:gd name="T60" fmla="*/ 2147483647 w 463"/>
                  <a:gd name="T61" fmla="*/ 2147483647 h 662"/>
                  <a:gd name="T62" fmla="*/ 2147483647 w 463"/>
                  <a:gd name="T63" fmla="*/ 2147483647 h 662"/>
                  <a:gd name="T64" fmla="*/ 2147483647 w 463"/>
                  <a:gd name="T65" fmla="*/ 2147483647 h 662"/>
                  <a:gd name="T66" fmla="*/ 2147483647 w 463"/>
                  <a:gd name="T67" fmla="*/ 2147483647 h 662"/>
                  <a:gd name="T68" fmla="*/ 2147483647 w 463"/>
                  <a:gd name="T69" fmla="*/ 2147483647 h 662"/>
                  <a:gd name="T70" fmla="*/ 2147483647 w 463"/>
                  <a:gd name="T71" fmla="*/ 2147483647 h 662"/>
                  <a:gd name="T72" fmla="*/ 2147483647 w 463"/>
                  <a:gd name="T73" fmla="*/ 2147483647 h 662"/>
                  <a:gd name="T74" fmla="*/ 2147483647 w 463"/>
                  <a:gd name="T75" fmla="*/ 2147483647 h 662"/>
                  <a:gd name="T76" fmla="*/ 2147483647 w 463"/>
                  <a:gd name="T77" fmla="*/ 2147483647 h 662"/>
                  <a:gd name="T78" fmla="*/ 2147483647 w 463"/>
                  <a:gd name="T79" fmla="*/ 2147483647 h 662"/>
                  <a:gd name="T80" fmla="*/ 2147483647 w 463"/>
                  <a:gd name="T81" fmla="*/ 2147483647 h 662"/>
                  <a:gd name="T82" fmla="*/ 2147483647 w 463"/>
                  <a:gd name="T83" fmla="*/ 2147483647 h 662"/>
                  <a:gd name="T84" fmla="*/ 2147483647 w 463"/>
                  <a:gd name="T85" fmla="*/ 2147483647 h 662"/>
                  <a:gd name="T86" fmla="*/ 2147483647 w 463"/>
                  <a:gd name="T87" fmla="*/ 2147483647 h 662"/>
                  <a:gd name="T88" fmla="*/ 2147483647 w 463"/>
                  <a:gd name="T89" fmla="*/ 2147483647 h 662"/>
                  <a:gd name="T90" fmla="*/ 2147483647 w 463"/>
                  <a:gd name="T91" fmla="*/ 2147483647 h 662"/>
                  <a:gd name="T92" fmla="*/ 2147483647 w 463"/>
                  <a:gd name="T93" fmla="*/ 2147483647 h 662"/>
                  <a:gd name="T94" fmla="*/ 2147483647 w 463"/>
                  <a:gd name="T95" fmla="*/ 2147483647 h 662"/>
                  <a:gd name="T96" fmla="*/ 2147483647 w 463"/>
                  <a:gd name="T97" fmla="*/ 2147483647 h 662"/>
                  <a:gd name="T98" fmla="*/ 2147483647 w 463"/>
                  <a:gd name="T99" fmla="*/ 2147483647 h 662"/>
                  <a:gd name="T100" fmla="*/ 2147483647 w 463"/>
                  <a:gd name="T101" fmla="*/ 2147483647 h 662"/>
                  <a:gd name="T102" fmla="*/ 2147483647 w 463"/>
                  <a:gd name="T103" fmla="*/ 2147483647 h 662"/>
                  <a:gd name="T104" fmla="*/ 2147483647 w 463"/>
                  <a:gd name="T105" fmla="*/ 2147483647 h 66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463"/>
                  <a:gd name="T160" fmla="*/ 0 h 662"/>
                  <a:gd name="T161" fmla="*/ 463 w 463"/>
                  <a:gd name="T162" fmla="*/ 662 h 66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463" h="662">
                    <a:moveTo>
                      <a:pt x="426" y="200"/>
                    </a:moveTo>
                    <a:cubicBezTo>
                      <a:pt x="418" y="196"/>
                      <a:pt x="418" y="196"/>
                      <a:pt x="418" y="196"/>
                    </a:cubicBezTo>
                    <a:cubicBezTo>
                      <a:pt x="418" y="196"/>
                      <a:pt x="418" y="196"/>
                      <a:pt x="418" y="196"/>
                    </a:cubicBezTo>
                    <a:cubicBezTo>
                      <a:pt x="417" y="196"/>
                      <a:pt x="417" y="196"/>
                      <a:pt x="417" y="196"/>
                    </a:cubicBezTo>
                    <a:cubicBezTo>
                      <a:pt x="410" y="189"/>
                      <a:pt x="410" y="189"/>
                      <a:pt x="410" y="189"/>
                    </a:cubicBezTo>
                    <a:cubicBezTo>
                      <a:pt x="381" y="181"/>
                      <a:pt x="381" y="181"/>
                      <a:pt x="381" y="181"/>
                    </a:cubicBezTo>
                    <a:cubicBezTo>
                      <a:pt x="373" y="181"/>
                      <a:pt x="373" y="181"/>
                      <a:pt x="373" y="181"/>
                    </a:cubicBezTo>
                    <a:cubicBezTo>
                      <a:pt x="368" y="183"/>
                      <a:pt x="368" y="183"/>
                      <a:pt x="368" y="183"/>
                    </a:cubicBezTo>
                    <a:cubicBezTo>
                      <a:pt x="357" y="161"/>
                      <a:pt x="357" y="161"/>
                      <a:pt x="357" y="161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6" y="149"/>
                      <a:pt x="366" y="149"/>
                      <a:pt x="366" y="149"/>
                    </a:cubicBezTo>
                    <a:cubicBezTo>
                      <a:pt x="366" y="137"/>
                      <a:pt x="366" y="137"/>
                      <a:pt x="366" y="137"/>
                    </a:cubicBezTo>
                    <a:cubicBezTo>
                      <a:pt x="367" y="134"/>
                      <a:pt x="367" y="134"/>
                      <a:pt x="367" y="134"/>
                    </a:cubicBezTo>
                    <a:cubicBezTo>
                      <a:pt x="372" y="126"/>
                      <a:pt x="372" y="126"/>
                      <a:pt x="372" y="126"/>
                    </a:cubicBezTo>
                    <a:cubicBezTo>
                      <a:pt x="368" y="124"/>
                      <a:pt x="368" y="124"/>
                      <a:pt x="368" y="124"/>
                    </a:cubicBezTo>
                    <a:cubicBezTo>
                      <a:pt x="352" y="121"/>
                      <a:pt x="352" y="121"/>
                      <a:pt x="352" y="121"/>
                    </a:cubicBezTo>
                    <a:cubicBezTo>
                      <a:pt x="352" y="121"/>
                      <a:pt x="352" y="121"/>
                      <a:pt x="352" y="121"/>
                    </a:cubicBezTo>
                    <a:cubicBezTo>
                      <a:pt x="325" y="116"/>
                      <a:pt x="325" y="116"/>
                      <a:pt x="325" y="116"/>
                    </a:cubicBezTo>
                    <a:cubicBezTo>
                      <a:pt x="323" y="116"/>
                      <a:pt x="323" y="116"/>
                      <a:pt x="323" y="116"/>
                    </a:cubicBezTo>
                    <a:cubicBezTo>
                      <a:pt x="307" y="101"/>
                      <a:pt x="307" y="101"/>
                      <a:pt x="307" y="101"/>
                    </a:cubicBezTo>
                    <a:cubicBezTo>
                      <a:pt x="307" y="100"/>
                      <a:pt x="307" y="100"/>
                      <a:pt x="307" y="100"/>
                    </a:cubicBezTo>
                    <a:cubicBezTo>
                      <a:pt x="302" y="89"/>
                      <a:pt x="302" y="89"/>
                      <a:pt x="302" y="89"/>
                    </a:cubicBezTo>
                    <a:cubicBezTo>
                      <a:pt x="301" y="86"/>
                      <a:pt x="301" y="86"/>
                      <a:pt x="301" y="86"/>
                    </a:cubicBezTo>
                    <a:cubicBezTo>
                      <a:pt x="309" y="64"/>
                      <a:pt x="309" y="64"/>
                      <a:pt x="309" y="64"/>
                    </a:cubicBezTo>
                    <a:cubicBezTo>
                      <a:pt x="309" y="48"/>
                      <a:pt x="309" y="48"/>
                      <a:pt x="309" y="48"/>
                    </a:cubicBezTo>
                    <a:cubicBezTo>
                      <a:pt x="308" y="44"/>
                      <a:pt x="308" y="44"/>
                      <a:pt x="308" y="44"/>
                    </a:cubicBezTo>
                    <a:cubicBezTo>
                      <a:pt x="300" y="52"/>
                      <a:pt x="300" y="52"/>
                      <a:pt x="300" y="52"/>
                    </a:cubicBezTo>
                    <a:cubicBezTo>
                      <a:pt x="298" y="53"/>
                      <a:pt x="298" y="53"/>
                      <a:pt x="298" y="53"/>
                    </a:cubicBezTo>
                    <a:cubicBezTo>
                      <a:pt x="296" y="56"/>
                      <a:pt x="296" y="56"/>
                      <a:pt x="296" y="56"/>
                    </a:cubicBezTo>
                    <a:cubicBezTo>
                      <a:pt x="294" y="53"/>
                      <a:pt x="294" y="53"/>
                      <a:pt x="294" y="53"/>
                    </a:cubicBezTo>
                    <a:cubicBezTo>
                      <a:pt x="291" y="52"/>
                      <a:pt x="291" y="52"/>
                      <a:pt x="291" y="52"/>
                    </a:cubicBezTo>
                    <a:cubicBezTo>
                      <a:pt x="275" y="39"/>
                      <a:pt x="275" y="39"/>
                      <a:pt x="275" y="39"/>
                    </a:cubicBezTo>
                    <a:cubicBezTo>
                      <a:pt x="273" y="37"/>
                      <a:pt x="273" y="37"/>
                      <a:pt x="273" y="37"/>
                    </a:cubicBezTo>
                    <a:cubicBezTo>
                      <a:pt x="273" y="35"/>
                      <a:pt x="273" y="35"/>
                      <a:pt x="273" y="35"/>
                    </a:cubicBezTo>
                    <a:cubicBezTo>
                      <a:pt x="270" y="12"/>
                      <a:pt x="270" y="12"/>
                      <a:pt x="270" y="12"/>
                    </a:cubicBezTo>
                    <a:cubicBezTo>
                      <a:pt x="263" y="0"/>
                      <a:pt x="263" y="0"/>
                      <a:pt x="263" y="0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37" y="18"/>
                      <a:pt x="237" y="18"/>
                      <a:pt x="237" y="18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35" y="22"/>
                      <a:pt x="235" y="22"/>
                      <a:pt x="235" y="22"/>
                    </a:cubicBezTo>
                    <a:cubicBezTo>
                      <a:pt x="210" y="16"/>
                      <a:pt x="210" y="16"/>
                      <a:pt x="210" y="16"/>
                    </a:cubicBezTo>
                    <a:cubicBezTo>
                      <a:pt x="206" y="39"/>
                      <a:pt x="206" y="39"/>
                      <a:pt x="206" y="39"/>
                    </a:cubicBezTo>
                    <a:cubicBezTo>
                      <a:pt x="206" y="63"/>
                      <a:pt x="206" y="63"/>
                      <a:pt x="206" y="63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191" y="85"/>
                      <a:pt x="191" y="85"/>
                      <a:pt x="191" y="85"/>
                    </a:cubicBezTo>
                    <a:cubicBezTo>
                      <a:pt x="191" y="87"/>
                      <a:pt x="191" y="87"/>
                      <a:pt x="191" y="87"/>
                    </a:cubicBezTo>
                    <a:cubicBezTo>
                      <a:pt x="189" y="88"/>
                      <a:pt x="189" y="88"/>
                      <a:pt x="189" y="88"/>
                    </a:cubicBezTo>
                    <a:cubicBezTo>
                      <a:pt x="188" y="88"/>
                      <a:pt x="188" y="88"/>
                      <a:pt x="188" y="88"/>
                    </a:cubicBezTo>
                    <a:cubicBezTo>
                      <a:pt x="172" y="89"/>
                      <a:pt x="172" y="89"/>
                      <a:pt x="172" y="89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4" y="104"/>
                      <a:pt x="154" y="104"/>
                      <a:pt x="154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17" y="104"/>
                      <a:pt x="117" y="104"/>
                      <a:pt x="117" y="104"/>
                    </a:cubicBezTo>
                    <a:cubicBezTo>
                      <a:pt x="117" y="105"/>
                      <a:pt x="117" y="105"/>
                      <a:pt x="117" y="105"/>
                    </a:cubicBezTo>
                    <a:cubicBezTo>
                      <a:pt x="104" y="126"/>
                      <a:pt x="104" y="126"/>
                      <a:pt x="104" y="126"/>
                    </a:cubicBezTo>
                    <a:cubicBezTo>
                      <a:pt x="102" y="130"/>
                      <a:pt x="99" y="132"/>
                      <a:pt x="96" y="133"/>
                    </a:cubicBezTo>
                    <a:cubicBezTo>
                      <a:pt x="83" y="131"/>
                      <a:pt x="83" y="131"/>
                      <a:pt x="83" y="131"/>
                    </a:cubicBezTo>
                    <a:cubicBezTo>
                      <a:pt x="66" y="124"/>
                      <a:pt x="66" y="124"/>
                      <a:pt x="66" y="124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2" y="121"/>
                      <a:pt x="62" y="121"/>
                      <a:pt x="62" y="121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59" y="94"/>
                      <a:pt x="59" y="94"/>
                      <a:pt x="59" y="94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30" y="102"/>
                      <a:pt x="30" y="102"/>
                      <a:pt x="30" y="102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9" y="146"/>
                      <a:pt x="6" y="152"/>
                      <a:pt x="0" y="162"/>
                    </a:cubicBezTo>
                    <a:cubicBezTo>
                      <a:pt x="6" y="186"/>
                      <a:pt x="6" y="186"/>
                      <a:pt x="6" y="186"/>
                    </a:cubicBezTo>
                    <a:cubicBezTo>
                      <a:pt x="38" y="221"/>
                      <a:pt x="38" y="221"/>
                      <a:pt x="38" y="221"/>
                    </a:cubicBezTo>
                    <a:cubicBezTo>
                      <a:pt x="38" y="221"/>
                      <a:pt x="38" y="221"/>
                      <a:pt x="38" y="221"/>
                    </a:cubicBezTo>
                    <a:cubicBezTo>
                      <a:pt x="48" y="243"/>
                      <a:pt x="48" y="243"/>
                      <a:pt x="48" y="243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47" y="247"/>
                      <a:pt x="47" y="247"/>
                      <a:pt x="47" y="247"/>
                    </a:cubicBezTo>
                    <a:cubicBezTo>
                      <a:pt x="46" y="247"/>
                      <a:pt x="46" y="247"/>
                      <a:pt x="46" y="247"/>
                    </a:cubicBezTo>
                    <a:cubicBezTo>
                      <a:pt x="38" y="258"/>
                      <a:pt x="38" y="258"/>
                      <a:pt x="38" y="258"/>
                    </a:cubicBezTo>
                    <a:cubicBezTo>
                      <a:pt x="36" y="260"/>
                      <a:pt x="36" y="260"/>
                      <a:pt x="36" y="260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7" y="281"/>
                      <a:pt x="17" y="281"/>
                      <a:pt x="17" y="281"/>
                    </a:cubicBezTo>
                    <a:cubicBezTo>
                      <a:pt x="33" y="290"/>
                      <a:pt x="33" y="290"/>
                      <a:pt x="33" y="290"/>
                    </a:cubicBezTo>
                    <a:cubicBezTo>
                      <a:pt x="56" y="295"/>
                      <a:pt x="56" y="295"/>
                      <a:pt x="56" y="295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6"/>
                      <a:pt x="62" y="316"/>
                      <a:pt x="62" y="316"/>
                    </a:cubicBezTo>
                    <a:cubicBezTo>
                      <a:pt x="62" y="317"/>
                      <a:pt x="62" y="317"/>
                      <a:pt x="62" y="317"/>
                    </a:cubicBezTo>
                    <a:cubicBezTo>
                      <a:pt x="62" y="318"/>
                      <a:pt x="62" y="318"/>
                      <a:pt x="62" y="318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57" y="354"/>
                      <a:pt x="57" y="354"/>
                      <a:pt x="57" y="354"/>
                    </a:cubicBezTo>
                    <a:cubicBezTo>
                      <a:pt x="57" y="355"/>
                      <a:pt x="57" y="355"/>
                      <a:pt x="57" y="355"/>
                    </a:cubicBezTo>
                    <a:cubicBezTo>
                      <a:pt x="48" y="371"/>
                      <a:pt x="48" y="371"/>
                      <a:pt x="48" y="371"/>
                    </a:cubicBezTo>
                    <a:cubicBezTo>
                      <a:pt x="48" y="374"/>
                      <a:pt x="48" y="374"/>
                      <a:pt x="48" y="374"/>
                    </a:cubicBezTo>
                    <a:cubicBezTo>
                      <a:pt x="46" y="374"/>
                      <a:pt x="46" y="374"/>
                      <a:pt x="46" y="374"/>
                    </a:cubicBezTo>
                    <a:cubicBezTo>
                      <a:pt x="20" y="378"/>
                      <a:pt x="20" y="378"/>
                      <a:pt x="20" y="378"/>
                    </a:cubicBezTo>
                    <a:cubicBezTo>
                      <a:pt x="20" y="389"/>
                      <a:pt x="20" y="389"/>
                      <a:pt x="20" y="389"/>
                    </a:cubicBezTo>
                    <a:cubicBezTo>
                      <a:pt x="12" y="412"/>
                      <a:pt x="12" y="412"/>
                      <a:pt x="12" y="412"/>
                    </a:cubicBezTo>
                    <a:cubicBezTo>
                      <a:pt x="9" y="438"/>
                      <a:pt x="9" y="438"/>
                      <a:pt x="9" y="438"/>
                    </a:cubicBezTo>
                    <a:cubicBezTo>
                      <a:pt x="15" y="453"/>
                      <a:pt x="15" y="453"/>
                      <a:pt x="15" y="453"/>
                    </a:cubicBezTo>
                    <a:cubicBezTo>
                      <a:pt x="47" y="473"/>
                      <a:pt x="47" y="473"/>
                      <a:pt x="47" y="473"/>
                    </a:cubicBezTo>
                    <a:cubicBezTo>
                      <a:pt x="48" y="474"/>
                      <a:pt x="48" y="474"/>
                      <a:pt x="48" y="474"/>
                    </a:cubicBezTo>
                    <a:cubicBezTo>
                      <a:pt x="62" y="498"/>
                      <a:pt x="62" y="498"/>
                      <a:pt x="62" y="498"/>
                    </a:cubicBezTo>
                    <a:cubicBezTo>
                      <a:pt x="62" y="499"/>
                      <a:pt x="62" y="499"/>
                      <a:pt x="62" y="499"/>
                    </a:cubicBezTo>
                    <a:cubicBezTo>
                      <a:pt x="63" y="500"/>
                      <a:pt x="63" y="500"/>
                      <a:pt x="63" y="500"/>
                    </a:cubicBezTo>
                    <a:cubicBezTo>
                      <a:pt x="62" y="501"/>
                      <a:pt x="62" y="501"/>
                      <a:pt x="62" y="501"/>
                    </a:cubicBezTo>
                    <a:cubicBezTo>
                      <a:pt x="45" y="538"/>
                      <a:pt x="45" y="538"/>
                      <a:pt x="45" y="538"/>
                    </a:cubicBezTo>
                    <a:cubicBezTo>
                      <a:pt x="41" y="548"/>
                      <a:pt x="41" y="548"/>
                      <a:pt x="41" y="548"/>
                    </a:cubicBezTo>
                    <a:cubicBezTo>
                      <a:pt x="41" y="548"/>
                      <a:pt x="41" y="548"/>
                      <a:pt x="41" y="548"/>
                    </a:cubicBezTo>
                    <a:cubicBezTo>
                      <a:pt x="30" y="572"/>
                      <a:pt x="30" y="572"/>
                      <a:pt x="30" y="572"/>
                    </a:cubicBezTo>
                    <a:cubicBezTo>
                      <a:pt x="26" y="591"/>
                      <a:pt x="26" y="591"/>
                      <a:pt x="26" y="591"/>
                    </a:cubicBezTo>
                    <a:cubicBezTo>
                      <a:pt x="25" y="594"/>
                      <a:pt x="25" y="594"/>
                      <a:pt x="25" y="594"/>
                    </a:cubicBezTo>
                    <a:cubicBezTo>
                      <a:pt x="25" y="595"/>
                      <a:pt x="25" y="595"/>
                      <a:pt x="25" y="595"/>
                    </a:cubicBezTo>
                    <a:cubicBezTo>
                      <a:pt x="20" y="599"/>
                      <a:pt x="17" y="603"/>
                      <a:pt x="15" y="609"/>
                    </a:cubicBezTo>
                    <a:cubicBezTo>
                      <a:pt x="14" y="611"/>
                      <a:pt x="14" y="614"/>
                      <a:pt x="16" y="616"/>
                    </a:cubicBezTo>
                    <a:cubicBezTo>
                      <a:pt x="17" y="617"/>
                      <a:pt x="17" y="617"/>
                      <a:pt x="17" y="617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27" y="628"/>
                      <a:pt x="27" y="628"/>
                      <a:pt x="27" y="628"/>
                    </a:cubicBezTo>
                    <a:cubicBezTo>
                      <a:pt x="33" y="637"/>
                      <a:pt x="33" y="637"/>
                      <a:pt x="33" y="637"/>
                    </a:cubicBezTo>
                    <a:cubicBezTo>
                      <a:pt x="35" y="636"/>
                      <a:pt x="35" y="636"/>
                      <a:pt x="35" y="636"/>
                    </a:cubicBezTo>
                    <a:cubicBezTo>
                      <a:pt x="35" y="636"/>
                      <a:pt x="35" y="636"/>
                      <a:pt x="35" y="636"/>
                    </a:cubicBezTo>
                    <a:cubicBezTo>
                      <a:pt x="36" y="639"/>
                      <a:pt x="36" y="639"/>
                      <a:pt x="36" y="639"/>
                    </a:cubicBezTo>
                    <a:cubicBezTo>
                      <a:pt x="36" y="640"/>
                      <a:pt x="36" y="640"/>
                      <a:pt x="36" y="640"/>
                    </a:cubicBezTo>
                    <a:cubicBezTo>
                      <a:pt x="36" y="643"/>
                      <a:pt x="36" y="643"/>
                      <a:pt x="36" y="643"/>
                    </a:cubicBezTo>
                    <a:cubicBezTo>
                      <a:pt x="36" y="643"/>
                      <a:pt x="36" y="643"/>
                      <a:pt x="36" y="643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6" y="644"/>
                      <a:pt x="36" y="644"/>
                      <a:pt x="36" y="644"/>
                    </a:cubicBezTo>
                    <a:cubicBezTo>
                      <a:pt x="38" y="651"/>
                      <a:pt x="38" y="651"/>
                      <a:pt x="38" y="651"/>
                    </a:cubicBezTo>
                    <a:cubicBezTo>
                      <a:pt x="47" y="654"/>
                      <a:pt x="47" y="654"/>
                      <a:pt x="47" y="654"/>
                    </a:cubicBezTo>
                    <a:cubicBezTo>
                      <a:pt x="85" y="662"/>
                      <a:pt x="85" y="662"/>
                      <a:pt x="85" y="662"/>
                    </a:cubicBezTo>
                    <a:cubicBezTo>
                      <a:pt x="98" y="662"/>
                      <a:pt x="110" y="659"/>
                      <a:pt x="122" y="654"/>
                    </a:cubicBezTo>
                    <a:cubicBezTo>
                      <a:pt x="135" y="648"/>
                      <a:pt x="147" y="647"/>
                      <a:pt x="159" y="649"/>
                    </a:cubicBezTo>
                    <a:cubicBezTo>
                      <a:pt x="161" y="642"/>
                      <a:pt x="161" y="642"/>
                      <a:pt x="161" y="642"/>
                    </a:cubicBezTo>
                    <a:cubicBezTo>
                      <a:pt x="149" y="614"/>
                      <a:pt x="149" y="614"/>
                      <a:pt x="149" y="614"/>
                    </a:cubicBezTo>
                    <a:cubicBezTo>
                      <a:pt x="148" y="611"/>
                      <a:pt x="148" y="611"/>
                      <a:pt x="148" y="611"/>
                    </a:cubicBezTo>
                    <a:cubicBezTo>
                      <a:pt x="149" y="611"/>
                      <a:pt x="149" y="611"/>
                      <a:pt x="149" y="611"/>
                    </a:cubicBezTo>
                    <a:cubicBezTo>
                      <a:pt x="209" y="528"/>
                      <a:pt x="209" y="528"/>
                      <a:pt x="209" y="528"/>
                    </a:cubicBezTo>
                    <a:cubicBezTo>
                      <a:pt x="273" y="466"/>
                      <a:pt x="273" y="466"/>
                      <a:pt x="273" y="466"/>
                    </a:cubicBezTo>
                    <a:cubicBezTo>
                      <a:pt x="274" y="466"/>
                      <a:pt x="274" y="466"/>
                      <a:pt x="274" y="466"/>
                    </a:cubicBezTo>
                    <a:cubicBezTo>
                      <a:pt x="294" y="458"/>
                      <a:pt x="294" y="458"/>
                      <a:pt x="294" y="458"/>
                    </a:cubicBezTo>
                    <a:cubicBezTo>
                      <a:pt x="305" y="447"/>
                      <a:pt x="305" y="447"/>
                      <a:pt x="305" y="447"/>
                    </a:cubicBezTo>
                    <a:cubicBezTo>
                      <a:pt x="305" y="446"/>
                      <a:pt x="305" y="446"/>
                      <a:pt x="305" y="446"/>
                    </a:cubicBezTo>
                    <a:cubicBezTo>
                      <a:pt x="313" y="439"/>
                      <a:pt x="321" y="435"/>
                      <a:pt x="329" y="432"/>
                    </a:cubicBezTo>
                    <a:cubicBezTo>
                      <a:pt x="323" y="427"/>
                      <a:pt x="323" y="427"/>
                      <a:pt x="323" y="427"/>
                    </a:cubicBezTo>
                    <a:cubicBezTo>
                      <a:pt x="309" y="413"/>
                      <a:pt x="309" y="413"/>
                      <a:pt x="309" y="413"/>
                    </a:cubicBezTo>
                    <a:cubicBezTo>
                      <a:pt x="309" y="412"/>
                      <a:pt x="309" y="412"/>
                      <a:pt x="309" y="412"/>
                    </a:cubicBezTo>
                    <a:cubicBezTo>
                      <a:pt x="308" y="412"/>
                      <a:pt x="308" y="412"/>
                      <a:pt x="308" y="412"/>
                    </a:cubicBezTo>
                    <a:cubicBezTo>
                      <a:pt x="297" y="399"/>
                      <a:pt x="297" y="399"/>
                      <a:pt x="297" y="399"/>
                    </a:cubicBezTo>
                    <a:cubicBezTo>
                      <a:pt x="296" y="397"/>
                      <a:pt x="296" y="397"/>
                      <a:pt x="296" y="397"/>
                    </a:cubicBezTo>
                    <a:cubicBezTo>
                      <a:pt x="296" y="395"/>
                      <a:pt x="296" y="395"/>
                      <a:pt x="296" y="395"/>
                    </a:cubicBezTo>
                    <a:cubicBezTo>
                      <a:pt x="302" y="389"/>
                      <a:pt x="302" y="389"/>
                      <a:pt x="302" y="389"/>
                    </a:cubicBezTo>
                    <a:cubicBezTo>
                      <a:pt x="288" y="392"/>
                      <a:pt x="288" y="392"/>
                      <a:pt x="288" y="392"/>
                    </a:cubicBezTo>
                    <a:cubicBezTo>
                      <a:pt x="258" y="385"/>
                      <a:pt x="258" y="385"/>
                      <a:pt x="258" y="385"/>
                    </a:cubicBezTo>
                    <a:cubicBezTo>
                      <a:pt x="247" y="379"/>
                      <a:pt x="239" y="373"/>
                      <a:pt x="237" y="366"/>
                    </a:cubicBezTo>
                    <a:cubicBezTo>
                      <a:pt x="231" y="347"/>
                      <a:pt x="229" y="330"/>
                      <a:pt x="230" y="315"/>
                    </a:cubicBezTo>
                    <a:cubicBezTo>
                      <a:pt x="226" y="320"/>
                      <a:pt x="220" y="321"/>
                      <a:pt x="215" y="321"/>
                    </a:cubicBezTo>
                    <a:cubicBezTo>
                      <a:pt x="193" y="316"/>
                      <a:pt x="193" y="316"/>
                      <a:pt x="193" y="316"/>
                    </a:cubicBezTo>
                    <a:cubicBezTo>
                      <a:pt x="178" y="305"/>
                      <a:pt x="178" y="305"/>
                      <a:pt x="178" y="305"/>
                    </a:cubicBezTo>
                    <a:cubicBezTo>
                      <a:pt x="160" y="301"/>
                      <a:pt x="160" y="301"/>
                      <a:pt x="160" y="301"/>
                    </a:cubicBezTo>
                    <a:cubicBezTo>
                      <a:pt x="152" y="301"/>
                      <a:pt x="152" y="301"/>
                      <a:pt x="152" y="301"/>
                    </a:cubicBezTo>
                    <a:cubicBezTo>
                      <a:pt x="147" y="301"/>
                      <a:pt x="140" y="299"/>
                      <a:pt x="136" y="295"/>
                    </a:cubicBezTo>
                    <a:cubicBezTo>
                      <a:pt x="130" y="291"/>
                      <a:pt x="126" y="286"/>
                      <a:pt x="125" y="282"/>
                    </a:cubicBezTo>
                    <a:cubicBezTo>
                      <a:pt x="123" y="274"/>
                      <a:pt x="125" y="268"/>
                      <a:pt x="133" y="263"/>
                    </a:cubicBezTo>
                    <a:cubicBezTo>
                      <a:pt x="140" y="258"/>
                      <a:pt x="149" y="249"/>
                      <a:pt x="156" y="239"/>
                    </a:cubicBezTo>
                    <a:cubicBezTo>
                      <a:pt x="149" y="229"/>
                      <a:pt x="145" y="220"/>
                      <a:pt x="149" y="210"/>
                    </a:cubicBezTo>
                    <a:cubicBezTo>
                      <a:pt x="150" y="209"/>
                      <a:pt x="150" y="209"/>
                      <a:pt x="150" y="209"/>
                    </a:cubicBezTo>
                    <a:cubicBezTo>
                      <a:pt x="151" y="204"/>
                      <a:pt x="159" y="200"/>
                      <a:pt x="175" y="195"/>
                    </a:cubicBezTo>
                    <a:cubicBezTo>
                      <a:pt x="176" y="189"/>
                      <a:pt x="178" y="186"/>
                      <a:pt x="180" y="185"/>
                    </a:cubicBezTo>
                    <a:cubicBezTo>
                      <a:pt x="196" y="186"/>
                      <a:pt x="196" y="186"/>
                      <a:pt x="196" y="186"/>
                    </a:cubicBezTo>
                    <a:cubicBezTo>
                      <a:pt x="194" y="184"/>
                      <a:pt x="194" y="184"/>
                      <a:pt x="194" y="184"/>
                    </a:cubicBezTo>
                    <a:cubicBezTo>
                      <a:pt x="183" y="178"/>
                      <a:pt x="180" y="170"/>
                      <a:pt x="186" y="162"/>
                    </a:cubicBezTo>
                    <a:cubicBezTo>
                      <a:pt x="194" y="156"/>
                      <a:pt x="194" y="156"/>
                      <a:pt x="194" y="156"/>
                    </a:cubicBezTo>
                    <a:cubicBezTo>
                      <a:pt x="204" y="152"/>
                      <a:pt x="215" y="153"/>
                      <a:pt x="227" y="160"/>
                    </a:cubicBezTo>
                    <a:cubicBezTo>
                      <a:pt x="251" y="177"/>
                      <a:pt x="251" y="177"/>
                      <a:pt x="251" y="177"/>
                    </a:cubicBezTo>
                    <a:cubicBezTo>
                      <a:pt x="273" y="177"/>
                      <a:pt x="273" y="177"/>
                      <a:pt x="273" y="177"/>
                    </a:cubicBezTo>
                    <a:cubicBezTo>
                      <a:pt x="281" y="183"/>
                      <a:pt x="281" y="183"/>
                      <a:pt x="281" y="183"/>
                    </a:cubicBezTo>
                    <a:cubicBezTo>
                      <a:pt x="283" y="191"/>
                      <a:pt x="283" y="191"/>
                      <a:pt x="283" y="191"/>
                    </a:cubicBezTo>
                    <a:cubicBezTo>
                      <a:pt x="283" y="197"/>
                      <a:pt x="279" y="200"/>
                      <a:pt x="275" y="200"/>
                    </a:cubicBezTo>
                    <a:cubicBezTo>
                      <a:pt x="270" y="200"/>
                      <a:pt x="268" y="205"/>
                      <a:pt x="267" y="211"/>
                    </a:cubicBezTo>
                    <a:cubicBezTo>
                      <a:pt x="277" y="237"/>
                      <a:pt x="277" y="237"/>
                      <a:pt x="277" y="237"/>
                    </a:cubicBezTo>
                    <a:cubicBezTo>
                      <a:pt x="284" y="227"/>
                      <a:pt x="290" y="222"/>
                      <a:pt x="296" y="221"/>
                    </a:cubicBezTo>
                    <a:cubicBezTo>
                      <a:pt x="300" y="221"/>
                      <a:pt x="304" y="223"/>
                      <a:pt x="307" y="227"/>
                    </a:cubicBezTo>
                    <a:cubicBezTo>
                      <a:pt x="310" y="233"/>
                      <a:pt x="313" y="242"/>
                      <a:pt x="315" y="252"/>
                    </a:cubicBezTo>
                    <a:cubicBezTo>
                      <a:pt x="316" y="263"/>
                      <a:pt x="320" y="273"/>
                      <a:pt x="323" y="278"/>
                    </a:cubicBezTo>
                    <a:cubicBezTo>
                      <a:pt x="331" y="290"/>
                      <a:pt x="331" y="290"/>
                      <a:pt x="331" y="290"/>
                    </a:cubicBezTo>
                    <a:cubicBezTo>
                      <a:pt x="344" y="305"/>
                      <a:pt x="351" y="317"/>
                      <a:pt x="353" y="327"/>
                    </a:cubicBezTo>
                    <a:cubicBezTo>
                      <a:pt x="395" y="321"/>
                      <a:pt x="395" y="321"/>
                      <a:pt x="395" y="321"/>
                    </a:cubicBezTo>
                    <a:cubicBezTo>
                      <a:pt x="412" y="312"/>
                      <a:pt x="412" y="312"/>
                      <a:pt x="412" y="312"/>
                    </a:cubicBezTo>
                    <a:cubicBezTo>
                      <a:pt x="429" y="291"/>
                      <a:pt x="429" y="291"/>
                      <a:pt x="429" y="291"/>
                    </a:cubicBezTo>
                    <a:cubicBezTo>
                      <a:pt x="437" y="271"/>
                      <a:pt x="437" y="271"/>
                      <a:pt x="437" y="271"/>
                    </a:cubicBezTo>
                    <a:cubicBezTo>
                      <a:pt x="437" y="270"/>
                      <a:pt x="437" y="270"/>
                      <a:pt x="437" y="270"/>
                    </a:cubicBezTo>
                    <a:cubicBezTo>
                      <a:pt x="437" y="268"/>
                      <a:pt x="437" y="268"/>
                      <a:pt x="437" y="268"/>
                    </a:cubicBezTo>
                    <a:cubicBezTo>
                      <a:pt x="442" y="247"/>
                      <a:pt x="442" y="247"/>
                      <a:pt x="442" y="247"/>
                    </a:cubicBezTo>
                    <a:cubicBezTo>
                      <a:pt x="442" y="246"/>
                      <a:pt x="442" y="246"/>
                      <a:pt x="442" y="246"/>
                    </a:cubicBezTo>
                    <a:cubicBezTo>
                      <a:pt x="443" y="244"/>
                      <a:pt x="443" y="244"/>
                      <a:pt x="443" y="244"/>
                    </a:cubicBezTo>
                    <a:cubicBezTo>
                      <a:pt x="444" y="244"/>
                      <a:pt x="444" y="244"/>
                      <a:pt x="444" y="244"/>
                    </a:cubicBezTo>
                    <a:cubicBezTo>
                      <a:pt x="460" y="234"/>
                      <a:pt x="460" y="234"/>
                      <a:pt x="460" y="234"/>
                    </a:cubicBezTo>
                    <a:cubicBezTo>
                      <a:pt x="463" y="232"/>
                      <a:pt x="463" y="232"/>
                      <a:pt x="463" y="232"/>
                    </a:cubicBezTo>
                    <a:cubicBezTo>
                      <a:pt x="462" y="230"/>
                      <a:pt x="462" y="230"/>
                      <a:pt x="462" y="230"/>
                    </a:cubicBezTo>
                    <a:cubicBezTo>
                      <a:pt x="436" y="222"/>
                      <a:pt x="436" y="222"/>
                      <a:pt x="436" y="222"/>
                    </a:cubicBezTo>
                    <a:cubicBezTo>
                      <a:pt x="434" y="222"/>
                      <a:pt x="434" y="222"/>
                      <a:pt x="434" y="222"/>
                    </a:cubicBezTo>
                    <a:cubicBezTo>
                      <a:pt x="434" y="221"/>
                      <a:pt x="434" y="221"/>
                      <a:pt x="434" y="221"/>
                    </a:cubicBezTo>
                    <a:cubicBezTo>
                      <a:pt x="428" y="205"/>
                      <a:pt x="428" y="205"/>
                      <a:pt x="428" y="205"/>
                    </a:cubicBezTo>
                    <a:lnTo>
                      <a:pt x="426" y="2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34"/>
              <p:cNvSpPr/>
              <p:nvPr/>
            </p:nvSpPr>
            <p:spPr bwMode="auto">
              <a:xfrm>
                <a:off x="3084542" y="2823969"/>
                <a:ext cx="465877" cy="445605"/>
              </a:xfrm>
              <a:custGeom>
                <a:avLst/>
                <a:gdLst>
                  <a:gd name="T0" fmla="*/ 2147483647 w 491"/>
                  <a:gd name="T1" fmla="*/ 2147483647 h 483"/>
                  <a:gd name="T2" fmla="*/ 2147483647 w 491"/>
                  <a:gd name="T3" fmla="*/ 2147483647 h 483"/>
                  <a:gd name="T4" fmla="*/ 2147483647 w 491"/>
                  <a:gd name="T5" fmla="*/ 2147483647 h 483"/>
                  <a:gd name="T6" fmla="*/ 2147483647 w 491"/>
                  <a:gd name="T7" fmla="*/ 2147483647 h 483"/>
                  <a:gd name="T8" fmla="*/ 2147483647 w 491"/>
                  <a:gd name="T9" fmla="*/ 2147483647 h 483"/>
                  <a:gd name="T10" fmla="*/ 2147483647 w 491"/>
                  <a:gd name="T11" fmla="*/ 2147483647 h 483"/>
                  <a:gd name="T12" fmla="*/ 2147483647 w 491"/>
                  <a:gd name="T13" fmla="*/ 2147483647 h 483"/>
                  <a:gd name="T14" fmla="*/ 2147483647 w 491"/>
                  <a:gd name="T15" fmla="*/ 2147483647 h 483"/>
                  <a:gd name="T16" fmla="*/ 2147483647 w 491"/>
                  <a:gd name="T17" fmla="*/ 2147483647 h 483"/>
                  <a:gd name="T18" fmla="*/ 2147483647 w 491"/>
                  <a:gd name="T19" fmla="*/ 2147483647 h 483"/>
                  <a:gd name="T20" fmla="*/ 2147483647 w 491"/>
                  <a:gd name="T21" fmla="*/ 2147483647 h 483"/>
                  <a:gd name="T22" fmla="*/ 2147483647 w 491"/>
                  <a:gd name="T23" fmla="*/ 2147483647 h 483"/>
                  <a:gd name="T24" fmla="*/ 2147483647 w 491"/>
                  <a:gd name="T25" fmla="*/ 2147483647 h 483"/>
                  <a:gd name="T26" fmla="*/ 2147483647 w 491"/>
                  <a:gd name="T27" fmla="*/ 2147483647 h 483"/>
                  <a:gd name="T28" fmla="*/ 2147483647 w 491"/>
                  <a:gd name="T29" fmla="*/ 2147483647 h 483"/>
                  <a:gd name="T30" fmla="*/ 2147483647 w 491"/>
                  <a:gd name="T31" fmla="*/ 2147483647 h 483"/>
                  <a:gd name="T32" fmla="*/ 2147483647 w 491"/>
                  <a:gd name="T33" fmla="*/ 2147483647 h 483"/>
                  <a:gd name="T34" fmla="*/ 2147483647 w 491"/>
                  <a:gd name="T35" fmla="*/ 2147483647 h 483"/>
                  <a:gd name="T36" fmla="*/ 2147483647 w 491"/>
                  <a:gd name="T37" fmla="*/ 2147483647 h 483"/>
                  <a:gd name="T38" fmla="*/ 2147483647 w 491"/>
                  <a:gd name="T39" fmla="*/ 2147483647 h 483"/>
                  <a:gd name="T40" fmla="*/ 2147483647 w 491"/>
                  <a:gd name="T41" fmla="*/ 2147483647 h 483"/>
                  <a:gd name="T42" fmla="*/ 2147483647 w 491"/>
                  <a:gd name="T43" fmla="*/ 2147483647 h 483"/>
                  <a:gd name="T44" fmla="*/ 2147483647 w 491"/>
                  <a:gd name="T45" fmla="*/ 2147483647 h 483"/>
                  <a:gd name="T46" fmla="*/ 2147483647 w 491"/>
                  <a:gd name="T47" fmla="*/ 2147483647 h 483"/>
                  <a:gd name="T48" fmla="*/ 2147483647 w 491"/>
                  <a:gd name="T49" fmla="*/ 2147483647 h 483"/>
                  <a:gd name="T50" fmla="*/ 2147483647 w 491"/>
                  <a:gd name="T51" fmla="*/ 2147483647 h 483"/>
                  <a:gd name="T52" fmla="*/ 2147483647 w 491"/>
                  <a:gd name="T53" fmla="*/ 2147483647 h 483"/>
                  <a:gd name="T54" fmla="*/ 2147483647 w 491"/>
                  <a:gd name="T55" fmla="*/ 2147483647 h 483"/>
                  <a:gd name="T56" fmla="*/ 2147483647 w 491"/>
                  <a:gd name="T57" fmla="*/ 2147483647 h 483"/>
                  <a:gd name="T58" fmla="*/ 2147483647 w 491"/>
                  <a:gd name="T59" fmla="*/ 2147483647 h 483"/>
                  <a:gd name="T60" fmla="*/ 2147483647 w 491"/>
                  <a:gd name="T61" fmla="*/ 2147483647 h 483"/>
                  <a:gd name="T62" fmla="*/ 2147483647 w 491"/>
                  <a:gd name="T63" fmla="*/ 2147483647 h 483"/>
                  <a:gd name="T64" fmla="*/ 2147483647 w 491"/>
                  <a:gd name="T65" fmla="*/ 2147483647 h 483"/>
                  <a:gd name="T66" fmla="*/ 2147483647 w 491"/>
                  <a:gd name="T67" fmla="*/ 2147483647 h 483"/>
                  <a:gd name="T68" fmla="*/ 2147483647 w 491"/>
                  <a:gd name="T69" fmla="*/ 2147483647 h 483"/>
                  <a:gd name="T70" fmla="*/ 2147483647 w 491"/>
                  <a:gd name="T71" fmla="*/ 2147483647 h 483"/>
                  <a:gd name="T72" fmla="*/ 2147483647 w 491"/>
                  <a:gd name="T73" fmla="*/ 2147483647 h 483"/>
                  <a:gd name="T74" fmla="*/ 2147483647 w 491"/>
                  <a:gd name="T75" fmla="*/ 2147483647 h 483"/>
                  <a:gd name="T76" fmla="*/ 2147483647 w 491"/>
                  <a:gd name="T77" fmla="*/ 0 h 483"/>
                  <a:gd name="T78" fmla="*/ 2147483647 w 491"/>
                  <a:gd name="T79" fmla="*/ 2147483647 h 483"/>
                  <a:gd name="T80" fmla="*/ 2147483647 w 491"/>
                  <a:gd name="T81" fmla="*/ 2147483647 h 483"/>
                  <a:gd name="T82" fmla="*/ 2147483647 w 491"/>
                  <a:gd name="T83" fmla="*/ 2147483647 h 483"/>
                  <a:gd name="T84" fmla="*/ 2147483647 w 491"/>
                  <a:gd name="T85" fmla="*/ 2147483647 h 483"/>
                  <a:gd name="T86" fmla="*/ 2147483647 w 491"/>
                  <a:gd name="T87" fmla="*/ 2147483647 h 483"/>
                  <a:gd name="T88" fmla="*/ 2147483647 w 491"/>
                  <a:gd name="T89" fmla="*/ 2147483647 h 483"/>
                  <a:gd name="T90" fmla="*/ 2147483647 w 491"/>
                  <a:gd name="T91" fmla="*/ 2147483647 h 48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91"/>
                  <a:gd name="T139" fmla="*/ 0 h 483"/>
                  <a:gd name="T140" fmla="*/ 491 w 491"/>
                  <a:gd name="T141" fmla="*/ 483 h 48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91" h="483">
                    <a:moveTo>
                      <a:pt x="109" y="159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28" y="192"/>
                      <a:pt x="28" y="192"/>
                      <a:pt x="28" y="192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51"/>
                      <a:pt x="4" y="272"/>
                      <a:pt x="16" y="278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41" y="293"/>
                      <a:pt x="41" y="293"/>
                      <a:pt x="41" y="293"/>
                    </a:cubicBezTo>
                    <a:cubicBezTo>
                      <a:pt x="41" y="294"/>
                      <a:pt x="41" y="294"/>
                      <a:pt x="41" y="294"/>
                    </a:cubicBezTo>
                    <a:cubicBezTo>
                      <a:pt x="47" y="333"/>
                      <a:pt x="47" y="333"/>
                      <a:pt x="47" y="333"/>
                    </a:cubicBezTo>
                    <a:cubicBezTo>
                      <a:pt x="67" y="360"/>
                      <a:pt x="81" y="373"/>
                      <a:pt x="88" y="377"/>
                    </a:cubicBezTo>
                    <a:cubicBezTo>
                      <a:pt x="111" y="382"/>
                      <a:pt x="111" y="382"/>
                      <a:pt x="111" y="382"/>
                    </a:cubicBezTo>
                    <a:cubicBezTo>
                      <a:pt x="115" y="383"/>
                      <a:pt x="115" y="383"/>
                      <a:pt x="115" y="383"/>
                    </a:cubicBezTo>
                    <a:cubicBezTo>
                      <a:pt x="115" y="384"/>
                      <a:pt x="115" y="384"/>
                      <a:pt x="115" y="384"/>
                    </a:cubicBezTo>
                    <a:cubicBezTo>
                      <a:pt x="118" y="388"/>
                      <a:pt x="125" y="392"/>
                      <a:pt x="139" y="397"/>
                    </a:cubicBezTo>
                    <a:cubicBezTo>
                      <a:pt x="202" y="400"/>
                      <a:pt x="202" y="400"/>
                      <a:pt x="202" y="400"/>
                    </a:cubicBezTo>
                    <a:cubicBezTo>
                      <a:pt x="249" y="400"/>
                      <a:pt x="275" y="403"/>
                      <a:pt x="280" y="408"/>
                    </a:cubicBezTo>
                    <a:cubicBezTo>
                      <a:pt x="286" y="412"/>
                      <a:pt x="287" y="423"/>
                      <a:pt x="286" y="439"/>
                    </a:cubicBezTo>
                    <a:cubicBezTo>
                      <a:pt x="285" y="449"/>
                      <a:pt x="286" y="456"/>
                      <a:pt x="287" y="457"/>
                    </a:cubicBezTo>
                    <a:cubicBezTo>
                      <a:pt x="310" y="451"/>
                      <a:pt x="310" y="451"/>
                      <a:pt x="310" y="451"/>
                    </a:cubicBezTo>
                    <a:cubicBezTo>
                      <a:pt x="328" y="445"/>
                      <a:pt x="338" y="445"/>
                      <a:pt x="344" y="450"/>
                    </a:cubicBezTo>
                    <a:cubicBezTo>
                      <a:pt x="352" y="461"/>
                      <a:pt x="352" y="461"/>
                      <a:pt x="352" y="461"/>
                    </a:cubicBezTo>
                    <a:cubicBezTo>
                      <a:pt x="365" y="477"/>
                      <a:pt x="373" y="483"/>
                      <a:pt x="375" y="482"/>
                    </a:cubicBezTo>
                    <a:cubicBezTo>
                      <a:pt x="382" y="480"/>
                      <a:pt x="389" y="474"/>
                      <a:pt x="396" y="463"/>
                    </a:cubicBezTo>
                    <a:cubicBezTo>
                      <a:pt x="399" y="460"/>
                      <a:pt x="399" y="460"/>
                      <a:pt x="399" y="460"/>
                    </a:cubicBezTo>
                    <a:cubicBezTo>
                      <a:pt x="418" y="472"/>
                      <a:pt x="418" y="472"/>
                      <a:pt x="418" y="472"/>
                    </a:cubicBezTo>
                    <a:cubicBezTo>
                      <a:pt x="429" y="462"/>
                      <a:pt x="429" y="462"/>
                      <a:pt x="429" y="462"/>
                    </a:cubicBezTo>
                    <a:cubicBezTo>
                      <a:pt x="432" y="447"/>
                      <a:pt x="440" y="440"/>
                      <a:pt x="452" y="439"/>
                    </a:cubicBezTo>
                    <a:cubicBezTo>
                      <a:pt x="458" y="437"/>
                      <a:pt x="458" y="437"/>
                      <a:pt x="458" y="437"/>
                    </a:cubicBezTo>
                    <a:cubicBezTo>
                      <a:pt x="456" y="432"/>
                      <a:pt x="456" y="432"/>
                      <a:pt x="456" y="432"/>
                    </a:cubicBezTo>
                    <a:cubicBezTo>
                      <a:pt x="453" y="430"/>
                      <a:pt x="453" y="430"/>
                      <a:pt x="453" y="430"/>
                    </a:cubicBezTo>
                    <a:cubicBezTo>
                      <a:pt x="454" y="429"/>
                      <a:pt x="454" y="429"/>
                      <a:pt x="454" y="429"/>
                    </a:cubicBezTo>
                    <a:cubicBezTo>
                      <a:pt x="456" y="403"/>
                      <a:pt x="456" y="403"/>
                      <a:pt x="456" y="403"/>
                    </a:cubicBezTo>
                    <a:cubicBezTo>
                      <a:pt x="447" y="390"/>
                      <a:pt x="437" y="386"/>
                      <a:pt x="425" y="388"/>
                    </a:cubicBezTo>
                    <a:cubicBezTo>
                      <a:pt x="413" y="391"/>
                      <a:pt x="405" y="391"/>
                      <a:pt x="402" y="387"/>
                    </a:cubicBezTo>
                    <a:cubicBezTo>
                      <a:pt x="400" y="384"/>
                      <a:pt x="400" y="382"/>
                      <a:pt x="400" y="378"/>
                    </a:cubicBezTo>
                    <a:cubicBezTo>
                      <a:pt x="392" y="365"/>
                      <a:pt x="385" y="354"/>
                      <a:pt x="375" y="345"/>
                    </a:cubicBezTo>
                    <a:cubicBezTo>
                      <a:pt x="363" y="334"/>
                      <a:pt x="359" y="325"/>
                      <a:pt x="363" y="315"/>
                    </a:cubicBezTo>
                    <a:cubicBezTo>
                      <a:pt x="365" y="312"/>
                      <a:pt x="365" y="312"/>
                      <a:pt x="365" y="312"/>
                    </a:cubicBezTo>
                    <a:cubicBezTo>
                      <a:pt x="394" y="317"/>
                      <a:pt x="394" y="317"/>
                      <a:pt x="394" y="317"/>
                    </a:cubicBezTo>
                    <a:cubicBezTo>
                      <a:pt x="392" y="299"/>
                      <a:pt x="392" y="299"/>
                      <a:pt x="392" y="299"/>
                    </a:cubicBezTo>
                    <a:cubicBezTo>
                      <a:pt x="391" y="289"/>
                      <a:pt x="392" y="282"/>
                      <a:pt x="397" y="276"/>
                    </a:cubicBezTo>
                    <a:cubicBezTo>
                      <a:pt x="400" y="272"/>
                      <a:pt x="405" y="270"/>
                      <a:pt x="410" y="269"/>
                    </a:cubicBezTo>
                    <a:cubicBezTo>
                      <a:pt x="423" y="265"/>
                      <a:pt x="423" y="265"/>
                      <a:pt x="423" y="265"/>
                    </a:cubicBezTo>
                    <a:cubicBezTo>
                      <a:pt x="423" y="259"/>
                      <a:pt x="423" y="259"/>
                      <a:pt x="423" y="259"/>
                    </a:cubicBezTo>
                    <a:cubicBezTo>
                      <a:pt x="413" y="239"/>
                      <a:pt x="410" y="225"/>
                      <a:pt x="414" y="218"/>
                    </a:cubicBezTo>
                    <a:cubicBezTo>
                      <a:pt x="421" y="213"/>
                      <a:pt x="421" y="213"/>
                      <a:pt x="421" y="213"/>
                    </a:cubicBezTo>
                    <a:cubicBezTo>
                      <a:pt x="424" y="212"/>
                      <a:pt x="434" y="214"/>
                      <a:pt x="449" y="219"/>
                    </a:cubicBezTo>
                    <a:cubicBezTo>
                      <a:pt x="449" y="219"/>
                      <a:pt x="449" y="219"/>
                      <a:pt x="449" y="219"/>
                    </a:cubicBezTo>
                    <a:cubicBezTo>
                      <a:pt x="450" y="220"/>
                      <a:pt x="450" y="220"/>
                      <a:pt x="450" y="220"/>
                    </a:cubicBezTo>
                    <a:cubicBezTo>
                      <a:pt x="450" y="222"/>
                      <a:pt x="450" y="222"/>
                      <a:pt x="450" y="222"/>
                    </a:cubicBezTo>
                    <a:cubicBezTo>
                      <a:pt x="462" y="236"/>
                      <a:pt x="468" y="245"/>
                      <a:pt x="471" y="247"/>
                    </a:cubicBezTo>
                    <a:cubicBezTo>
                      <a:pt x="491" y="214"/>
                      <a:pt x="491" y="214"/>
                      <a:pt x="491" y="214"/>
                    </a:cubicBezTo>
                    <a:cubicBezTo>
                      <a:pt x="473" y="192"/>
                      <a:pt x="464" y="176"/>
                      <a:pt x="461" y="170"/>
                    </a:cubicBezTo>
                    <a:cubicBezTo>
                      <a:pt x="445" y="180"/>
                      <a:pt x="445" y="180"/>
                      <a:pt x="445" y="180"/>
                    </a:cubicBezTo>
                    <a:cubicBezTo>
                      <a:pt x="443" y="178"/>
                      <a:pt x="443" y="178"/>
                      <a:pt x="443" y="178"/>
                    </a:cubicBezTo>
                    <a:cubicBezTo>
                      <a:pt x="401" y="168"/>
                      <a:pt x="401" y="168"/>
                      <a:pt x="401" y="168"/>
                    </a:cubicBezTo>
                    <a:cubicBezTo>
                      <a:pt x="400" y="168"/>
                      <a:pt x="400" y="168"/>
                      <a:pt x="400" y="168"/>
                    </a:cubicBezTo>
                    <a:cubicBezTo>
                      <a:pt x="400" y="167"/>
                      <a:pt x="400" y="167"/>
                      <a:pt x="400" y="167"/>
                    </a:cubicBezTo>
                    <a:cubicBezTo>
                      <a:pt x="382" y="158"/>
                      <a:pt x="371" y="149"/>
                      <a:pt x="370" y="139"/>
                    </a:cubicBezTo>
                    <a:cubicBezTo>
                      <a:pt x="345" y="127"/>
                      <a:pt x="345" y="127"/>
                      <a:pt x="345" y="127"/>
                    </a:cubicBezTo>
                    <a:cubicBezTo>
                      <a:pt x="345" y="103"/>
                      <a:pt x="345" y="103"/>
                      <a:pt x="345" y="103"/>
                    </a:cubicBezTo>
                    <a:cubicBezTo>
                      <a:pt x="391" y="76"/>
                      <a:pt x="391" y="76"/>
                      <a:pt x="391" y="76"/>
                    </a:cubicBezTo>
                    <a:cubicBezTo>
                      <a:pt x="389" y="63"/>
                      <a:pt x="386" y="50"/>
                      <a:pt x="381" y="40"/>
                    </a:cubicBezTo>
                    <a:cubicBezTo>
                      <a:pt x="373" y="25"/>
                      <a:pt x="373" y="25"/>
                      <a:pt x="373" y="25"/>
                    </a:cubicBezTo>
                    <a:cubicBezTo>
                      <a:pt x="342" y="28"/>
                      <a:pt x="342" y="28"/>
                      <a:pt x="342" y="28"/>
                    </a:cubicBezTo>
                    <a:cubicBezTo>
                      <a:pt x="327" y="35"/>
                      <a:pt x="313" y="38"/>
                      <a:pt x="299" y="38"/>
                    </a:cubicBezTo>
                    <a:cubicBezTo>
                      <a:pt x="267" y="30"/>
                      <a:pt x="267" y="30"/>
                      <a:pt x="267" y="30"/>
                    </a:cubicBezTo>
                    <a:cubicBezTo>
                      <a:pt x="267" y="19"/>
                      <a:pt x="267" y="19"/>
                      <a:pt x="267" y="19"/>
                    </a:cubicBezTo>
                    <a:cubicBezTo>
                      <a:pt x="261" y="18"/>
                      <a:pt x="261" y="18"/>
                      <a:pt x="261" y="18"/>
                    </a:cubicBezTo>
                    <a:cubicBezTo>
                      <a:pt x="252" y="15"/>
                      <a:pt x="252" y="15"/>
                      <a:pt x="252" y="15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50" y="7"/>
                      <a:pt x="250" y="7"/>
                      <a:pt x="250" y="7"/>
                    </a:cubicBezTo>
                    <a:cubicBezTo>
                      <a:pt x="249" y="4"/>
                      <a:pt x="249" y="4"/>
                      <a:pt x="249" y="4"/>
                    </a:cubicBezTo>
                    <a:cubicBezTo>
                      <a:pt x="249" y="3"/>
                      <a:pt x="249" y="3"/>
                      <a:pt x="249" y="3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247" y="1"/>
                      <a:pt x="247" y="1"/>
                      <a:pt x="247" y="1"/>
                    </a:cubicBezTo>
                    <a:cubicBezTo>
                      <a:pt x="244" y="28"/>
                      <a:pt x="244" y="28"/>
                      <a:pt x="244" y="28"/>
                    </a:cubicBezTo>
                    <a:cubicBezTo>
                      <a:pt x="243" y="38"/>
                      <a:pt x="243" y="38"/>
                      <a:pt x="243" y="38"/>
                    </a:cubicBezTo>
                    <a:cubicBezTo>
                      <a:pt x="241" y="43"/>
                      <a:pt x="239" y="46"/>
                      <a:pt x="241" y="48"/>
                    </a:cubicBezTo>
                    <a:cubicBezTo>
                      <a:pt x="247" y="56"/>
                      <a:pt x="245" y="64"/>
                      <a:pt x="240" y="72"/>
                    </a:cubicBezTo>
                    <a:cubicBezTo>
                      <a:pt x="244" y="89"/>
                      <a:pt x="244" y="89"/>
                      <a:pt x="244" y="89"/>
                    </a:cubicBezTo>
                    <a:cubicBezTo>
                      <a:pt x="243" y="91"/>
                      <a:pt x="243" y="91"/>
                      <a:pt x="243" y="91"/>
                    </a:cubicBezTo>
                    <a:cubicBezTo>
                      <a:pt x="241" y="92"/>
                      <a:pt x="241" y="92"/>
                      <a:pt x="241" y="92"/>
                    </a:cubicBezTo>
                    <a:cubicBezTo>
                      <a:pt x="229" y="103"/>
                      <a:pt x="229" y="103"/>
                      <a:pt x="229" y="103"/>
                    </a:cubicBezTo>
                    <a:cubicBezTo>
                      <a:pt x="229" y="127"/>
                      <a:pt x="229" y="127"/>
                      <a:pt x="229" y="127"/>
                    </a:cubicBezTo>
                    <a:cubicBezTo>
                      <a:pt x="225" y="129"/>
                      <a:pt x="225" y="129"/>
                      <a:pt x="225" y="129"/>
                    </a:cubicBezTo>
                    <a:cubicBezTo>
                      <a:pt x="202" y="139"/>
                      <a:pt x="186" y="144"/>
                      <a:pt x="177" y="144"/>
                    </a:cubicBezTo>
                    <a:cubicBezTo>
                      <a:pt x="130" y="141"/>
                      <a:pt x="130" y="141"/>
                      <a:pt x="130" y="141"/>
                    </a:cubicBezTo>
                    <a:cubicBezTo>
                      <a:pt x="110" y="159"/>
                      <a:pt x="110" y="159"/>
                      <a:pt x="110" y="159"/>
                    </a:cubicBezTo>
                    <a:lnTo>
                      <a:pt x="109" y="1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Freeform 35"/>
              <p:cNvSpPr/>
              <p:nvPr/>
            </p:nvSpPr>
            <p:spPr bwMode="auto">
              <a:xfrm>
                <a:off x="3954996" y="3777772"/>
                <a:ext cx="133326" cy="311477"/>
              </a:xfrm>
              <a:custGeom>
                <a:avLst/>
                <a:gdLst>
                  <a:gd name="T0" fmla="*/ 2147483647 w 139"/>
                  <a:gd name="T1" fmla="*/ 0 h 338"/>
                  <a:gd name="T2" fmla="*/ 2147483647 w 139"/>
                  <a:gd name="T3" fmla="*/ 2147483647 h 338"/>
                  <a:gd name="T4" fmla="*/ 0 w 139"/>
                  <a:gd name="T5" fmla="*/ 2147483647 h 338"/>
                  <a:gd name="T6" fmla="*/ 2147483647 w 139"/>
                  <a:gd name="T7" fmla="*/ 2147483647 h 338"/>
                  <a:gd name="T8" fmla="*/ 2147483647 w 139"/>
                  <a:gd name="T9" fmla="*/ 2147483647 h 338"/>
                  <a:gd name="T10" fmla="*/ 2147483647 w 139"/>
                  <a:gd name="T11" fmla="*/ 2147483647 h 338"/>
                  <a:gd name="T12" fmla="*/ 2147483647 w 139"/>
                  <a:gd name="T13" fmla="*/ 2147483647 h 338"/>
                  <a:gd name="T14" fmla="*/ 2147483647 w 139"/>
                  <a:gd name="T15" fmla="*/ 2147483647 h 338"/>
                  <a:gd name="T16" fmla="*/ 2147483647 w 139"/>
                  <a:gd name="T17" fmla="*/ 2147483647 h 338"/>
                  <a:gd name="T18" fmla="*/ 2147483647 w 139"/>
                  <a:gd name="T19" fmla="*/ 2147483647 h 338"/>
                  <a:gd name="T20" fmla="*/ 2147483647 w 139"/>
                  <a:gd name="T21" fmla="*/ 2147483647 h 338"/>
                  <a:gd name="T22" fmla="*/ 2147483647 w 139"/>
                  <a:gd name="T23" fmla="*/ 2147483647 h 338"/>
                  <a:gd name="T24" fmla="*/ 2147483647 w 139"/>
                  <a:gd name="T25" fmla="*/ 2147483647 h 338"/>
                  <a:gd name="T26" fmla="*/ 2147483647 w 139"/>
                  <a:gd name="T27" fmla="*/ 2147483647 h 338"/>
                  <a:gd name="T28" fmla="*/ 2147483647 w 139"/>
                  <a:gd name="T29" fmla="*/ 2147483647 h 338"/>
                  <a:gd name="T30" fmla="*/ 2147483647 w 139"/>
                  <a:gd name="T31" fmla="*/ 2147483647 h 338"/>
                  <a:gd name="T32" fmla="*/ 2147483647 w 139"/>
                  <a:gd name="T33" fmla="*/ 2147483647 h 338"/>
                  <a:gd name="T34" fmla="*/ 2147483647 w 139"/>
                  <a:gd name="T35" fmla="*/ 2147483647 h 338"/>
                  <a:gd name="T36" fmla="*/ 2147483647 w 139"/>
                  <a:gd name="T37" fmla="*/ 2147483647 h 338"/>
                  <a:gd name="T38" fmla="*/ 2147483647 w 139"/>
                  <a:gd name="T39" fmla="*/ 2147483647 h 338"/>
                  <a:gd name="T40" fmla="*/ 2147483647 w 139"/>
                  <a:gd name="T41" fmla="*/ 2147483647 h 338"/>
                  <a:gd name="T42" fmla="*/ 2147483647 w 139"/>
                  <a:gd name="T43" fmla="*/ 2147483647 h 338"/>
                  <a:gd name="T44" fmla="*/ 2147483647 w 139"/>
                  <a:gd name="T45" fmla="*/ 2147483647 h 338"/>
                  <a:gd name="T46" fmla="*/ 2147483647 w 139"/>
                  <a:gd name="T47" fmla="*/ 2147483647 h 338"/>
                  <a:gd name="T48" fmla="*/ 2147483647 w 139"/>
                  <a:gd name="T49" fmla="*/ 2147483647 h 338"/>
                  <a:gd name="T50" fmla="*/ 2147483647 w 139"/>
                  <a:gd name="T51" fmla="*/ 2147483647 h 338"/>
                  <a:gd name="T52" fmla="*/ 2147483647 w 139"/>
                  <a:gd name="T53" fmla="*/ 2147483647 h 338"/>
                  <a:gd name="T54" fmla="*/ 2147483647 w 139"/>
                  <a:gd name="T55" fmla="*/ 2147483647 h 338"/>
                  <a:gd name="T56" fmla="*/ 2147483647 w 139"/>
                  <a:gd name="T57" fmla="*/ 2147483647 h 338"/>
                  <a:gd name="T58" fmla="*/ 2147483647 w 139"/>
                  <a:gd name="T59" fmla="*/ 2147483647 h 338"/>
                  <a:gd name="T60" fmla="*/ 2147483647 w 139"/>
                  <a:gd name="T61" fmla="*/ 0 h 33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39"/>
                  <a:gd name="T94" fmla="*/ 0 h 338"/>
                  <a:gd name="T95" fmla="*/ 139 w 139"/>
                  <a:gd name="T96" fmla="*/ 338 h 338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39" h="338">
                    <a:moveTo>
                      <a:pt x="105" y="0"/>
                    </a:moveTo>
                    <a:cubicBezTo>
                      <a:pt x="72" y="24"/>
                      <a:pt x="47" y="55"/>
                      <a:pt x="32" y="92"/>
                    </a:cubicBezTo>
                    <a:cubicBezTo>
                      <a:pt x="18" y="123"/>
                      <a:pt x="7" y="139"/>
                      <a:pt x="0" y="143"/>
                    </a:cubicBezTo>
                    <a:cubicBezTo>
                      <a:pt x="7" y="202"/>
                      <a:pt x="7" y="202"/>
                      <a:pt x="7" y="202"/>
                    </a:cubicBezTo>
                    <a:cubicBezTo>
                      <a:pt x="7" y="203"/>
                      <a:pt x="7" y="203"/>
                      <a:pt x="7" y="203"/>
                    </a:cubicBezTo>
                    <a:cubicBezTo>
                      <a:pt x="7" y="203"/>
                      <a:pt x="7" y="203"/>
                      <a:pt x="7" y="203"/>
                    </a:cubicBezTo>
                    <a:cubicBezTo>
                      <a:pt x="2" y="243"/>
                      <a:pt x="2" y="243"/>
                      <a:pt x="2" y="243"/>
                    </a:cubicBezTo>
                    <a:cubicBezTo>
                      <a:pt x="0" y="255"/>
                      <a:pt x="2" y="264"/>
                      <a:pt x="5" y="266"/>
                    </a:cubicBezTo>
                    <a:cubicBezTo>
                      <a:pt x="48" y="294"/>
                      <a:pt x="48" y="294"/>
                      <a:pt x="48" y="294"/>
                    </a:cubicBezTo>
                    <a:cubicBezTo>
                      <a:pt x="48" y="294"/>
                      <a:pt x="48" y="294"/>
                      <a:pt x="48" y="294"/>
                    </a:cubicBezTo>
                    <a:cubicBezTo>
                      <a:pt x="49" y="294"/>
                      <a:pt x="49" y="294"/>
                      <a:pt x="49" y="294"/>
                    </a:cubicBezTo>
                    <a:cubicBezTo>
                      <a:pt x="51" y="298"/>
                      <a:pt x="51" y="298"/>
                      <a:pt x="51" y="298"/>
                    </a:cubicBezTo>
                    <a:cubicBezTo>
                      <a:pt x="51" y="298"/>
                      <a:pt x="51" y="298"/>
                      <a:pt x="51" y="298"/>
                    </a:cubicBezTo>
                    <a:cubicBezTo>
                      <a:pt x="53" y="307"/>
                      <a:pt x="59" y="316"/>
                      <a:pt x="67" y="326"/>
                    </a:cubicBezTo>
                    <a:cubicBezTo>
                      <a:pt x="72" y="332"/>
                      <a:pt x="77" y="336"/>
                      <a:pt x="81" y="338"/>
                    </a:cubicBezTo>
                    <a:cubicBezTo>
                      <a:pt x="87" y="268"/>
                      <a:pt x="87" y="268"/>
                      <a:pt x="87" y="268"/>
                    </a:cubicBezTo>
                    <a:cubicBezTo>
                      <a:pt x="87" y="266"/>
                      <a:pt x="87" y="266"/>
                      <a:pt x="87" y="266"/>
                    </a:cubicBezTo>
                    <a:cubicBezTo>
                      <a:pt x="118" y="192"/>
                      <a:pt x="118" y="192"/>
                      <a:pt x="118" y="192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30" y="102"/>
                      <a:pt x="130" y="102"/>
                      <a:pt x="130" y="102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32" y="58"/>
                      <a:pt x="132" y="58"/>
                      <a:pt x="132" y="58"/>
                    </a:cubicBezTo>
                    <a:cubicBezTo>
                      <a:pt x="131" y="58"/>
                      <a:pt x="131" y="58"/>
                      <a:pt x="131" y="58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30" y="30"/>
                      <a:pt x="130" y="30"/>
                      <a:pt x="130" y="30"/>
                    </a:cubicBezTo>
                    <a:cubicBezTo>
                      <a:pt x="131" y="28"/>
                      <a:pt x="131" y="28"/>
                      <a:pt x="131" y="28"/>
                    </a:cubicBezTo>
                    <a:cubicBezTo>
                      <a:pt x="136" y="22"/>
                      <a:pt x="136" y="22"/>
                      <a:pt x="136" y="22"/>
                    </a:cubicBezTo>
                    <a:cubicBezTo>
                      <a:pt x="139" y="15"/>
                      <a:pt x="139" y="15"/>
                      <a:pt x="139" y="15"/>
                    </a:cubicBez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Freeform 36"/>
              <p:cNvSpPr/>
              <p:nvPr/>
            </p:nvSpPr>
            <p:spPr bwMode="auto">
              <a:xfrm>
                <a:off x="2980333" y="4330680"/>
                <a:ext cx="203821" cy="169896"/>
              </a:xfrm>
              <a:custGeom>
                <a:avLst/>
                <a:gdLst>
                  <a:gd name="T0" fmla="*/ 2147483647 w 216"/>
                  <a:gd name="T1" fmla="*/ 2147483647 h 184"/>
                  <a:gd name="T2" fmla="*/ 2147483647 w 216"/>
                  <a:gd name="T3" fmla="*/ 2147483647 h 184"/>
                  <a:gd name="T4" fmla="*/ 2147483647 w 216"/>
                  <a:gd name="T5" fmla="*/ 2147483647 h 184"/>
                  <a:gd name="T6" fmla="*/ 2147483647 w 216"/>
                  <a:gd name="T7" fmla="*/ 2147483647 h 184"/>
                  <a:gd name="T8" fmla="*/ 2147483647 w 216"/>
                  <a:gd name="T9" fmla="*/ 2147483647 h 184"/>
                  <a:gd name="T10" fmla="*/ 2147483647 w 216"/>
                  <a:gd name="T11" fmla="*/ 2147483647 h 184"/>
                  <a:gd name="T12" fmla="*/ 2147483647 w 216"/>
                  <a:gd name="T13" fmla="*/ 2147483647 h 184"/>
                  <a:gd name="T14" fmla="*/ 2147483647 w 216"/>
                  <a:gd name="T15" fmla="*/ 2147483647 h 184"/>
                  <a:gd name="T16" fmla="*/ 2147483647 w 216"/>
                  <a:gd name="T17" fmla="*/ 2147483647 h 184"/>
                  <a:gd name="T18" fmla="*/ 2147483647 w 216"/>
                  <a:gd name="T19" fmla="*/ 2147483647 h 184"/>
                  <a:gd name="T20" fmla="*/ 2147483647 w 216"/>
                  <a:gd name="T21" fmla="*/ 2147483647 h 184"/>
                  <a:gd name="T22" fmla="*/ 2147483647 w 216"/>
                  <a:gd name="T23" fmla="*/ 2147483647 h 184"/>
                  <a:gd name="T24" fmla="*/ 2147483647 w 216"/>
                  <a:gd name="T25" fmla="*/ 2147483647 h 184"/>
                  <a:gd name="T26" fmla="*/ 2147483647 w 216"/>
                  <a:gd name="T27" fmla="*/ 2147483647 h 184"/>
                  <a:gd name="T28" fmla="*/ 2147483647 w 216"/>
                  <a:gd name="T29" fmla="*/ 2147483647 h 184"/>
                  <a:gd name="T30" fmla="*/ 2147483647 w 216"/>
                  <a:gd name="T31" fmla="*/ 2147483647 h 184"/>
                  <a:gd name="T32" fmla="*/ 2147483647 w 216"/>
                  <a:gd name="T33" fmla="*/ 2147483647 h 184"/>
                  <a:gd name="T34" fmla="*/ 2147483647 w 216"/>
                  <a:gd name="T35" fmla="*/ 2147483647 h 184"/>
                  <a:gd name="T36" fmla="*/ 2147483647 w 216"/>
                  <a:gd name="T37" fmla="*/ 2147483647 h 184"/>
                  <a:gd name="T38" fmla="*/ 2147483647 w 216"/>
                  <a:gd name="T39" fmla="*/ 2147483647 h 184"/>
                  <a:gd name="T40" fmla="*/ 2147483647 w 216"/>
                  <a:gd name="T41" fmla="*/ 2147483647 h 184"/>
                  <a:gd name="T42" fmla="*/ 2147483647 w 216"/>
                  <a:gd name="T43" fmla="*/ 2147483647 h 184"/>
                  <a:gd name="T44" fmla="*/ 2147483647 w 216"/>
                  <a:gd name="T45" fmla="*/ 2147483647 h 184"/>
                  <a:gd name="T46" fmla="*/ 2147483647 w 216"/>
                  <a:gd name="T47" fmla="*/ 2147483647 h 184"/>
                  <a:gd name="T48" fmla="*/ 2147483647 w 216"/>
                  <a:gd name="T49" fmla="*/ 2147483647 h 184"/>
                  <a:gd name="T50" fmla="*/ 2147483647 w 216"/>
                  <a:gd name="T51" fmla="*/ 2147483647 h 184"/>
                  <a:gd name="T52" fmla="*/ 2147483647 w 216"/>
                  <a:gd name="T53" fmla="*/ 2147483647 h 184"/>
                  <a:gd name="T54" fmla="*/ 2147483647 w 216"/>
                  <a:gd name="T55" fmla="*/ 0 h 184"/>
                  <a:gd name="T56" fmla="*/ 2147483647 w 216"/>
                  <a:gd name="T57" fmla="*/ 2147483647 h 184"/>
                  <a:gd name="T58" fmla="*/ 2147483647 w 216"/>
                  <a:gd name="T59" fmla="*/ 2147483647 h 184"/>
                  <a:gd name="T60" fmla="*/ 2147483647 w 216"/>
                  <a:gd name="T61" fmla="*/ 2147483647 h 184"/>
                  <a:gd name="T62" fmla="*/ 2147483647 w 216"/>
                  <a:gd name="T63" fmla="*/ 2147483647 h 184"/>
                  <a:gd name="T64" fmla="*/ 2147483647 w 216"/>
                  <a:gd name="T65" fmla="*/ 2147483647 h 184"/>
                  <a:gd name="T66" fmla="*/ 2147483647 w 216"/>
                  <a:gd name="T67" fmla="*/ 2147483647 h 18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6"/>
                  <a:gd name="T103" fmla="*/ 0 h 184"/>
                  <a:gd name="T104" fmla="*/ 216 w 216"/>
                  <a:gd name="T105" fmla="*/ 184 h 18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6" h="184">
                    <a:moveTo>
                      <a:pt x="98" y="18"/>
                    </a:moveTo>
                    <a:cubicBezTo>
                      <a:pt x="95" y="24"/>
                      <a:pt x="95" y="24"/>
                      <a:pt x="95" y="24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65" y="58"/>
                      <a:pt x="63" y="60"/>
                      <a:pt x="62" y="6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10" y="94"/>
                      <a:pt x="10" y="94"/>
                      <a:pt x="10" y="94"/>
                    </a:cubicBezTo>
                    <a:cubicBezTo>
                      <a:pt x="0" y="107"/>
                      <a:pt x="2" y="130"/>
                      <a:pt x="18" y="165"/>
                    </a:cubicBezTo>
                    <a:cubicBezTo>
                      <a:pt x="49" y="168"/>
                      <a:pt x="49" y="168"/>
                      <a:pt x="49" y="168"/>
                    </a:cubicBezTo>
                    <a:cubicBezTo>
                      <a:pt x="50" y="168"/>
                      <a:pt x="50" y="168"/>
                      <a:pt x="50" y="168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82" y="184"/>
                      <a:pt x="82" y="184"/>
                      <a:pt x="82" y="184"/>
                    </a:cubicBezTo>
                    <a:cubicBezTo>
                      <a:pt x="116" y="179"/>
                      <a:pt x="116" y="179"/>
                      <a:pt x="116" y="179"/>
                    </a:cubicBezTo>
                    <a:cubicBezTo>
                      <a:pt x="130" y="176"/>
                      <a:pt x="145" y="163"/>
                      <a:pt x="165" y="139"/>
                    </a:cubicBezTo>
                    <a:cubicBezTo>
                      <a:pt x="166" y="139"/>
                      <a:pt x="166" y="139"/>
                      <a:pt x="166" y="139"/>
                    </a:cubicBezTo>
                    <a:cubicBezTo>
                      <a:pt x="169" y="137"/>
                      <a:pt x="169" y="137"/>
                      <a:pt x="169" y="137"/>
                    </a:cubicBezTo>
                    <a:cubicBezTo>
                      <a:pt x="183" y="132"/>
                      <a:pt x="183" y="132"/>
                      <a:pt x="183" y="132"/>
                    </a:cubicBezTo>
                    <a:cubicBezTo>
                      <a:pt x="179" y="88"/>
                      <a:pt x="179" y="88"/>
                      <a:pt x="179" y="88"/>
                    </a:cubicBezTo>
                    <a:cubicBezTo>
                      <a:pt x="179" y="86"/>
                      <a:pt x="179" y="86"/>
                      <a:pt x="179" y="86"/>
                    </a:cubicBezTo>
                    <a:cubicBezTo>
                      <a:pt x="198" y="58"/>
                      <a:pt x="198" y="58"/>
                      <a:pt x="198" y="58"/>
                    </a:cubicBezTo>
                    <a:cubicBezTo>
                      <a:pt x="198" y="57"/>
                      <a:pt x="198" y="57"/>
                      <a:pt x="198" y="57"/>
                    </a:cubicBezTo>
                    <a:cubicBezTo>
                      <a:pt x="199" y="57"/>
                      <a:pt x="199" y="57"/>
                      <a:pt x="199" y="57"/>
                    </a:cubicBezTo>
                    <a:cubicBezTo>
                      <a:pt x="214" y="46"/>
                      <a:pt x="214" y="46"/>
                      <a:pt x="214" y="46"/>
                    </a:cubicBezTo>
                    <a:cubicBezTo>
                      <a:pt x="216" y="33"/>
                      <a:pt x="215" y="22"/>
                      <a:pt x="210" y="12"/>
                    </a:cubicBezTo>
                    <a:cubicBezTo>
                      <a:pt x="205" y="4"/>
                      <a:pt x="200" y="0"/>
                      <a:pt x="195" y="0"/>
                    </a:cubicBezTo>
                    <a:cubicBezTo>
                      <a:pt x="197" y="16"/>
                      <a:pt x="197" y="16"/>
                      <a:pt x="197" y="16"/>
                    </a:cubicBezTo>
                    <a:cubicBezTo>
                      <a:pt x="169" y="11"/>
                      <a:pt x="169" y="11"/>
                      <a:pt x="169" y="11"/>
                    </a:cubicBezTo>
                    <a:cubicBezTo>
                      <a:pt x="156" y="18"/>
                      <a:pt x="156" y="18"/>
                      <a:pt x="156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lnTo>
                      <a:pt x="9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29"/>
              <p:cNvSpPr/>
              <p:nvPr/>
            </p:nvSpPr>
            <p:spPr bwMode="auto">
              <a:xfrm>
                <a:off x="3600991" y="1214428"/>
                <a:ext cx="899572" cy="800301"/>
              </a:xfrm>
              <a:custGeom>
                <a:avLst/>
                <a:gdLst>
                  <a:gd name="T0" fmla="*/ 2147483647 w 950"/>
                  <a:gd name="T1" fmla="*/ 2147483647 h 866"/>
                  <a:gd name="T2" fmla="*/ 2147483647 w 950"/>
                  <a:gd name="T3" fmla="*/ 2147483647 h 866"/>
                  <a:gd name="T4" fmla="*/ 2147483647 w 950"/>
                  <a:gd name="T5" fmla="*/ 2147483647 h 866"/>
                  <a:gd name="T6" fmla="*/ 2147483647 w 950"/>
                  <a:gd name="T7" fmla="*/ 2147483647 h 866"/>
                  <a:gd name="T8" fmla="*/ 2147483647 w 950"/>
                  <a:gd name="T9" fmla="*/ 2147483647 h 866"/>
                  <a:gd name="T10" fmla="*/ 2147483647 w 950"/>
                  <a:gd name="T11" fmla="*/ 2147483647 h 866"/>
                  <a:gd name="T12" fmla="*/ 2147483647 w 950"/>
                  <a:gd name="T13" fmla="*/ 2147483647 h 866"/>
                  <a:gd name="T14" fmla="*/ 2147483647 w 950"/>
                  <a:gd name="T15" fmla="*/ 2147483647 h 866"/>
                  <a:gd name="T16" fmla="*/ 2147483647 w 950"/>
                  <a:gd name="T17" fmla="*/ 2147483647 h 866"/>
                  <a:gd name="T18" fmla="*/ 2147483647 w 950"/>
                  <a:gd name="T19" fmla="*/ 2147483647 h 866"/>
                  <a:gd name="T20" fmla="*/ 2147483647 w 950"/>
                  <a:gd name="T21" fmla="*/ 2147483647 h 866"/>
                  <a:gd name="T22" fmla="*/ 2147483647 w 950"/>
                  <a:gd name="T23" fmla="*/ 2147483647 h 866"/>
                  <a:gd name="T24" fmla="*/ 2147483647 w 950"/>
                  <a:gd name="T25" fmla="*/ 2147483647 h 866"/>
                  <a:gd name="T26" fmla="*/ 2147483647 w 950"/>
                  <a:gd name="T27" fmla="*/ 2147483647 h 866"/>
                  <a:gd name="T28" fmla="*/ 2147483647 w 950"/>
                  <a:gd name="T29" fmla="*/ 2147483647 h 866"/>
                  <a:gd name="T30" fmla="*/ 2147483647 w 950"/>
                  <a:gd name="T31" fmla="*/ 2147483647 h 866"/>
                  <a:gd name="T32" fmla="*/ 2147483647 w 950"/>
                  <a:gd name="T33" fmla="*/ 2147483647 h 866"/>
                  <a:gd name="T34" fmla="*/ 2147483647 w 950"/>
                  <a:gd name="T35" fmla="*/ 2147483647 h 866"/>
                  <a:gd name="T36" fmla="*/ 2147483647 w 950"/>
                  <a:gd name="T37" fmla="*/ 2147483647 h 866"/>
                  <a:gd name="T38" fmla="*/ 2147483647 w 950"/>
                  <a:gd name="T39" fmla="*/ 2147483647 h 866"/>
                  <a:gd name="T40" fmla="*/ 2147483647 w 950"/>
                  <a:gd name="T41" fmla="*/ 2147483647 h 866"/>
                  <a:gd name="T42" fmla="*/ 2147483647 w 950"/>
                  <a:gd name="T43" fmla="*/ 2147483647 h 866"/>
                  <a:gd name="T44" fmla="*/ 2147483647 w 950"/>
                  <a:gd name="T45" fmla="*/ 2147483647 h 866"/>
                  <a:gd name="T46" fmla="*/ 2147483647 w 950"/>
                  <a:gd name="T47" fmla="*/ 2147483647 h 866"/>
                  <a:gd name="T48" fmla="*/ 2147483647 w 950"/>
                  <a:gd name="T49" fmla="*/ 2147483647 h 866"/>
                  <a:gd name="T50" fmla="*/ 2147483647 w 950"/>
                  <a:gd name="T51" fmla="*/ 2147483647 h 866"/>
                  <a:gd name="T52" fmla="*/ 2147483647 w 950"/>
                  <a:gd name="T53" fmla="*/ 2147483647 h 866"/>
                  <a:gd name="T54" fmla="*/ 2147483647 w 950"/>
                  <a:gd name="T55" fmla="*/ 2147483647 h 866"/>
                  <a:gd name="T56" fmla="*/ 2147483647 w 950"/>
                  <a:gd name="T57" fmla="*/ 2147483647 h 866"/>
                  <a:gd name="T58" fmla="*/ 2147483647 w 950"/>
                  <a:gd name="T59" fmla="*/ 2147483647 h 866"/>
                  <a:gd name="T60" fmla="*/ 2147483647 w 950"/>
                  <a:gd name="T61" fmla="*/ 2147483647 h 866"/>
                  <a:gd name="T62" fmla="*/ 2147483647 w 950"/>
                  <a:gd name="T63" fmla="*/ 2147483647 h 866"/>
                  <a:gd name="T64" fmla="*/ 2147483647 w 950"/>
                  <a:gd name="T65" fmla="*/ 2147483647 h 866"/>
                  <a:gd name="T66" fmla="*/ 2147483647 w 950"/>
                  <a:gd name="T67" fmla="*/ 2147483647 h 866"/>
                  <a:gd name="T68" fmla="*/ 2147483647 w 950"/>
                  <a:gd name="T69" fmla="*/ 2147483647 h 866"/>
                  <a:gd name="T70" fmla="*/ 2147483647 w 950"/>
                  <a:gd name="T71" fmla="*/ 2147483647 h 866"/>
                  <a:gd name="T72" fmla="*/ 2147483647 w 950"/>
                  <a:gd name="T73" fmla="*/ 2147483647 h 866"/>
                  <a:gd name="T74" fmla="*/ 2147483647 w 950"/>
                  <a:gd name="T75" fmla="*/ 2147483647 h 866"/>
                  <a:gd name="T76" fmla="*/ 2147483647 w 950"/>
                  <a:gd name="T77" fmla="*/ 2147483647 h 866"/>
                  <a:gd name="T78" fmla="*/ 2147483647 w 950"/>
                  <a:gd name="T79" fmla="*/ 2147483647 h 866"/>
                  <a:gd name="T80" fmla="*/ 2147483647 w 950"/>
                  <a:gd name="T81" fmla="*/ 2147483647 h 866"/>
                  <a:gd name="T82" fmla="*/ 2147483647 w 950"/>
                  <a:gd name="T83" fmla="*/ 2147483647 h 866"/>
                  <a:gd name="T84" fmla="*/ 2147483647 w 950"/>
                  <a:gd name="T85" fmla="*/ 2147483647 h 866"/>
                  <a:gd name="T86" fmla="*/ 2147483647 w 950"/>
                  <a:gd name="T87" fmla="*/ 2147483647 h 866"/>
                  <a:gd name="T88" fmla="*/ 2147483647 w 950"/>
                  <a:gd name="T89" fmla="*/ 2147483647 h 866"/>
                  <a:gd name="T90" fmla="*/ 2147483647 w 950"/>
                  <a:gd name="T91" fmla="*/ 2147483647 h 866"/>
                  <a:gd name="T92" fmla="*/ 2147483647 w 950"/>
                  <a:gd name="T93" fmla="*/ 2147483647 h 866"/>
                  <a:gd name="T94" fmla="*/ 2147483647 w 950"/>
                  <a:gd name="T95" fmla="*/ 2147483647 h 866"/>
                  <a:gd name="T96" fmla="*/ 2147483647 w 950"/>
                  <a:gd name="T97" fmla="*/ 2147483647 h 866"/>
                  <a:gd name="T98" fmla="*/ 2147483647 w 950"/>
                  <a:gd name="T99" fmla="*/ 2147483647 h 866"/>
                  <a:gd name="T100" fmla="*/ 2147483647 w 950"/>
                  <a:gd name="T101" fmla="*/ 2147483647 h 866"/>
                  <a:gd name="T102" fmla="*/ 2147483647 w 950"/>
                  <a:gd name="T103" fmla="*/ 2147483647 h 866"/>
                  <a:gd name="T104" fmla="*/ 2147483647 w 950"/>
                  <a:gd name="T105" fmla="*/ 2147483647 h 866"/>
                  <a:gd name="T106" fmla="*/ 2147483647 w 950"/>
                  <a:gd name="T107" fmla="*/ 2147483647 h 86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950" h="866">
                    <a:moveTo>
                      <a:pt x="946" y="508"/>
                    </a:moveTo>
                    <a:cubicBezTo>
                      <a:pt x="930" y="405"/>
                      <a:pt x="930" y="405"/>
                      <a:pt x="930" y="405"/>
                    </a:cubicBezTo>
                    <a:cubicBezTo>
                      <a:pt x="931" y="403"/>
                      <a:pt x="931" y="403"/>
                      <a:pt x="931" y="403"/>
                    </a:cubicBezTo>
                    <a:cubicBezTo>
                      <a:pt x="932" y="403"/>
                      <a:pt x="932" y="403"/>
                      <a:pt x="932" y="403"/>
                    </a:cubicBezTo>
                    <a:cubicBezTo>
                      <a:pt x="940" y="391"/>
                      <a:pt x="944" y="381"/>
                      <a:pt x="942" y="374"/>
                    </a:cubicBezTo>
                    <a:cubicBezTo>
                      <a:pt x="937" y="368"/>
                      <a:pt x="937" y="368"/>
                      <a:pt x="937" y="368"/>
                    </a:cubicBezTo>
                    <a:cubicBezTo>
                      <a:pt x="926" y="360"/>
                      <a:pt x="921" y="343"/>
                      <a:pt x="924" y="315"/>
                    </a:cubicBezTo>
                    <a:cubicBezTo>
                      <a:pt x="914" y="315"/>
                      <a:pt x="914" y="315"/>
                      <a:pt x="914" y="315"/>
                    </a:cubicBezTo>
                    <a:cubicBezTo>
                      <a:pt x="907" y="314"/>
                      <a:pt x="898" y="317"/>
                      <a:pt x="890" y="322"/>
                    </a:cubicBezTo>
                    <a:cubicBezTo>
                      <a:pt x="881" y="329"/>
                      <a:pt x="876" y="336"/>
                      <a:pt x="875" y="341"/>
                    </a:cubicBezTo>
                    <a:cubicBezTo>
                      <a:pt x="871" y="354"/>
                      <a:pt x="857" y="362"/>
                      <a:pt x="834" y="370"/>
                    </a:cubicBezTo>
                    <a:cubicBezTo>
                      <a:pt x="829" y="403"/>
                      <a:pt x="829" y="403"/>
                      <a:pt x="829" y="403"/>
                    </a:cubicBezTo>
                    <a:cubicBezTo>
                      <a:pt x="829" y="404"/>
                      <a:pt x="829" y="404"/>
                      <a:pt x="829" y="404"/>
                    </a:cubicBezTo>
                    <a:cubicBezTo>
                      <a:pt x="828" y="405"/>
                      <a:pt x="828" y="405"/>
                      <a:pt x="828" y="405"/>
                    </a:cubicBezTo>
                    <a:cubicBezTo>
                      <a:pt x="816" y="426"/>
                      <a:pt x="816" y="426"/>
                      <a:pt x="816" y="426"/>
                    </a:cubicBezTo>
                    <a:cubicBezTo>
                      <a:pt x="815" y="428"/>
                      <a:pt x="815" y="428"/>
                      <a:pt x="815" y="428"/>
                    </a:cubicBezTo>
                    <a:cubicBezTo>
                      <a:pt x="814" y="428"/>
                      <a:pt x="814" y="428"/>
                      <a:pt x="814" y="428"/>
                    </a:cubicBezTo>
                    <a:cubicBezTo>
                      <a:pt x="813" y="428"/>
                      <a:pt x="813" y="428"/>
                      <a:pt x="813" y="428"/>
                    </a:cubicBezTo>
                    <a:cubicBezTo>
                      <a:pt x="708" y="447"/>
                      <a:pt x="708" y="447"/>
                      <a:pt x="708" y="447"/>
                    </a:cubicBezTo>
                    <a:cubicBezTo>
                      <a:pt x="707" y="447"/>
                      <a:pt x="707" y="447"/>
                      <a:pt x="707" y="447"/>
                    </a:cubicBezTo>
                    <a:cubicBezTo>
                      <a:pt x="704" y="447"/>
                      <a:pt x="704" y="447"/>
                      <a:pt x="704" y="447"/>
                    </a:cubicBezTo>
                    <a:cubicBezTo>
                      <a:pt x="704" y="445"/>
                      <a:pt x="704" y="445"/>
                      <a:pt x="704" y="445"/>
                    </a:cubicBezTo>
                    <a:cubicBezTo>
                      <a:pt x="674" y="412"/>
                      <a:pt x="674" y="412"/>
                      <a:pt x="674" y="412"/>
                    </a:cubicBezTo>
                    <a:cubicBezTo>
                      <a:pt x="683" y="403"/>
                      <a:pt x="683" y="403"/>
                      <a:pt x="683" y="403"/>
                    </a:cubicBezTo>
                    <a:cubicBezTo>
                      <a:pt x="671" y="387"/>
                      <a:pt x="671" y="387"/>
                      <a:pt x="671" y="387"/>
                    </a:cubicBezTo>
                    <a:cubicBezTo>
                      <a:pt x="657" y="376"/>
                      <a:pt x="657" y="376"/>
                      <a:pt x="657" y="376"/>
                    </a:cubicBezTo>
                    <a:cubicBezTo>
                      <a:pt x="656" y="375"/>
                      <a:pt x="656" y="375"/>
                      <a:pt x="656" y="375"/>
                    </a:cubicBezTo>
                    <a:cubicBezTo>
                      <a:pt x="655" y="375"/>
                      <a:pt x="655" y="375"/>
                      <a:pt x="655" y="375"/>
                    </a:cubicBezTo>
                    <a:cubicBezTo>
                      <a:pt x="655" y="374"/>
                      <a:pt x="655" y="374"/>
                      <a:pt x="655" y="374"/>
                    </a:cubicBezTo>
                    <a:cubicBezTo>
                      <a:pt x="655" y="373"/>
                      <a:pt x="655" y="373"/>
                      <a:pt x="655" y="373"/>
                    </a:cubicBezTo>
                    <a:cubicBezTo>
                      <a:pt x="649" y="344"/>
                      <a:pt x="649" y="344"/>
                      <a:pt x="649" y="344"/>
                    </a:cubicBezTo>
                    <a:cubicBezTo>
                      <a:pt x="622" y="347"/>
                      <a:pt x="622" y="347"/>
                      <a:pt x="622" y="347"/>
                    </a:cubicBezTo>
                    <a:cubicBezTo>
                      <a:pt x="620" y="344"/>
                      <a:pt x="620" y="344"/>
                      <a:pt x="620" y="344"/>
                    </a:cubicBezTo>
                    <a:cubicBezTo>
                      <a:pt x="597" y="331"/>
                      <a:pt x="597" y="331"/>
                      <a:pt x="597" y="331"/>
                    </a:cubicBezTo>
                    <a:cubicBezTo>
                      <a:pt x="513" y="316"/>
                      <a:pt x="513" y="316"/>
                      <a:pt x="513" y="316"/>
                    </a:cubicBezTo>
                    <a:cubicBezTo>
                      <a:pt x="443" y="313"/>
                      <a:pt x="443" y="313"/>
                      <a:pt x="443" y="313"/>
                    </a:cubicBezTo>
                    <a:cubicBezTo>
                      <a:pt x="441" y="315"/>
                      <a:pt x="441" y="315"/>
                      <a:pt x="441" y="315"/>
                    </a:cubicBezTo>
                    <a:cubicBezTo>
                      <a:pt x="438" y="315"/>
                      <a:pt x="436" y="314"/>
                      <a:pt x="435" y="312"/>
                    </a:cubicBezTo>
                    <a:cubicBezTo>
                      <a:pt x="395" y="221"/>
                      <a:pt x="395" y="221"/>
                      <a:pt x="395" y="221"/>
                    </a:cubicBezTo>
                    <a:cubicBezTo>
                      <a:pt x="391" y="214"/>
                      <a:pt x="374" y="190"/>
                      <a:pt x="340" y="150"/>
                    </a:cubicBezTo>
                    <a:cubicBezTo>
                      <a:pt x="308" y="111"/>
                      <a:pt x="290" y="90"/>
                      <a:pt x="285" y="86"/>
                    </a:cubicBezTo>
                    <a:cubicBezTo>
                      <a:pt x="226" y="28"/>
                      <a:pt x="226" y="28"/>
                      <a:pt x="226" y="28"/>
                    </a:cubicBezTo>
                    <a:cubicBezTo>
                      <a:pt x="217" y="23"/>
                      <a:pt x="217" y="23"/>
                      <a:pt x="217" y="23"/>
                    </a:cubicBezTo>
                    <a:cubicBezTo>
                      <a:pt x="143" y="21"/>
                      <a:pt x="143" y="21"/>
                      <a:pt x="143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0" y="19"/>
                      <a:pt x="140" y="19"/>
                      <a:pt x="140" y="19"/>
                    </a:cubicBezTo>
                    <a:cubicBezTo>
                      <a:pt x="132" y="14"/>
                      <a:pt x="122" y="9"/>
                      <a:pt x="106" y="6"/>
                    </a:cubicBezTo>
                    <a:cubicBezTo>
                      <a:pt x="92" y="0"/>
                      <a:pt x="60" y="11"/>
                      <a:pt x="11" y="3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95"/>
                      <a:pt x="2" y="106"/>
                      <a:pt x="5" y="114"/>
                    </a:cubicBezTo>
                    <a:cubicBezTo>
                      <a:pt x="13" y="120"/>
                      <a:pt x="13" y="120"/>
                      <a:pt x="13" y="120"/>
                    </a:cubicBezTo>
                    <a:cubicBezTo>
                      <a:pt x="29" y="119"/>
                      <a:pt x="29" y="119"/>
                      <a:pt x="29" y="119"/>
                    </a:cubicBezTo>
                    <a:cubicBezTo>
                      <a:pt x="42" y="122"/>
                      <a:pt x="42" y="122"/>
                      <a:pt x="42" y="122"/>
                    </a:cubicBezTo>
                    <a:cubicBezTo>
                      <a:pt x="48" y="118"/>
                      <a:pt x="48" y="118"/>
                      <a:pt x="48" y="118"/>
                    </a:cubicBezTo>
                    <a:cubicBezTo>
                      <a:pt x="48" y="108"/>
                      <a:pt x="51" y="101"/>
                      <a:pt x="55" y="99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103" y="109"/>
                      <a:pt x="103" y="109"/>
                      <a:pt x="103" y="109"/>
                    </a:cubicBezTo>
                    <a:cubicBezTo>
                      <a:pt x="111" y="110"/>
                      <a:pt x="111" y="110"/>
                      <a:pt x="111" y="110"/>
                    </a:cubicBezTo>
                    <a:cubicBezTo>
                      <a:pt x="99" y="130"/>
                      <a:pt x="99" y="130"/>
                      <a:pt x="99" y="130"/>
                    </a:cubicBezTo>
                    <a:cubicBezTo>
                      <a:pt x="99" y="154"/>
                      <a:pt x="99" y="154"/>
                      <a:pt x="99" y="154"/>
                    </a:cubicBezTo>
                    <a:cubicBezTo>
                      <a:pt x="99" y="160"/>
                      <a:pt x="109" y="172"/>
                      <a:pt x="128" y="190"/>
                    </a:cubicBezTo>
                    <a:cubicBezTo>
                      <a:pt x="140" y="199"/>
                      <a:pt x="147" y="203"/>
                      <a:pt x="153" y="204"/>
                    </a:cubicBezTo>
                    <a:cubicBezTo>
                      <a:pt x="159" y="203"/>
                      <a:pt x="159" y="203"/>
                      <a:pt x="159" y="203"/>
                    </a:cubicBezTo>
                    <a:cubicBezTo>
                      <a:pt x="164" y="201"/>
                      <a:pt x="164" y="201"/>
                      <a:pt x="164" y="201"/>
                    </a:cubicBezTo>
                    <a:cubicBezTo>
                      <a:pt x="182" y="183"/>
                      <a:pt x="182" y="183"/>
                      <a:pt x="182" y="183"/>
                    </a:cubicBezTo>
                    <a:cubicBezTo>
                      <a:pt x="195" y="175"/>
                      <a:pt x="195" y="175"/>
                      <a:pt x="195" y="175"/>
                    </a:cubicBezTo>
                    <a:cubicBezTo>
                      <a:pt x="195" y="173"/>
                      <a:pt x="195" y="173"/>
                      <a:pt x="195" y="173"/>
                    </a:cubicBezTo>
                    <a:cubicBezTo>
                      <a:pt x="195" y="173"/>
                      <a:pt x="195" y="173"/>
                      <a:pt x="195" y="173"/>
                    </a:cubicBezTo>
                    <a:cubicBezTo>
                      <a:pt x="224" y="169"/>
                      <a:pt x="224" y="169"/>
                      <a:pt x="224" y="169"/>
                    </a:cubicBezTo>
                    <a:cubicBezTo>
                      <a:pt x="232" y="151"/>
                      <a:pt x="232" y="151"/>
                      <a:pt x="232" y="151"/>
                    </a:cubicBezTo>
                    <a:cubicBezTo>
                      <a:pt x="258" y="137"/>
                      <a:pt x="258" y="137"/>
                      <a:pt x="258" y="137"/>
                    </a:cubicBezTo>
                    <a:cubicBezTo>
                      <a:pt x="280" y="149"/>
                      <a:pt x="280" y="149"/>
                      <a:pt x="280" y="149"/>
                    </a:cubicBezTo>
                    <a:cubicBezTo>
                      <a:pt x="280" y="150"/>
                      <a:pt x="280" y="150"/>
                      <a:pt x="280" y="150"/>
                    </a:cubicBezTo>
                    <a:cubicBezTo>
                      <a:pt x="282" y="151"/>
                      <a:pt x="282" y="151"/>
                      <a:pt x="282" y="151"/>
                    </a:cubicBezTo>
                    <a:cubicBezTo>
                      <a:pt x="303" y="187"/>
                      <a:pt x="303" y="187"/>
                      <a:pt x="303" y="187"/>
                    </a:cubicBezTo>
                    <a:cubicBezTo>
                      <a:pt x="312" y="211"/>
                      <a:pt x="312" y="211"/>
                      <a:pt x="312" y="211"/>
                    </a:cubicBezTo>
                    <a:cubicBezTo>
                      <a:pt x="312" y="215"/>
                      <a:pt x="312" y="215"/>
                      <a:pt x="312" y="215"/>
                    </a:cubicBezTo>
                    <a:cubicBezTo>
                      <a:pt x="307" y="244"/>
                      <a:pt x="307" y="244"/>
                      <a:pt x="307" y="244"/>
                    </a:cubicBezTo>
                    <a:cubicBezTo>
                      <a:pt x="316" y="264"/>
                      <a:pt x="316" y="264"/>
                      <a:pt x="316" y="264"/>
                    </a:cubicBezTo>
                    <a:cubicBezTo>
                      <a:pt x="316" y="267"/>
                      <a:pt x="316" y="267"/>
                      <a:pt x="316" y="267"/>
                    </a:cubicBezTo>
                    <a:cubicBezTo>
                      <a:pt x="309" y="291"/>
                      <a:pt x="309" y="291"/>
                      <a:pt x="309" y="291"/>
                    </a:cubicBezTo>
                    <a:cubicBezTo>
                      <a:pt x="309" y="312"/>
                      <a:pt x="309" y="312"/>
                      <a:pt x="309" y="312"/>
                    </a:cubicBezTo>
                    <a:cubicBezTo>
                      <a:pt x="316" y="331"/>
                      <a:pt x="319" y="343"/>
                      <a:pt x="319" y="347"/>
                    </a:cubicBezTo>
                    <a:cubicBezTo>
                      <a:pt x="317" y="365"/>
                      <a:pt x="317" y="365"/>
                      <a:pt x="317" y="365"/>
                    </a:cubicBezTo>
                    <a:cubicBezTo>
                      <a:pt x="317" y="365"/>
                      <a:pt x="317" y="365"/>
                      <a:pt x="317" y="365"/>
                    </a:cubicBezTo>
                    <a:cubicBezTo>
                      <a:pt x="317" y="366"/>
                      <a:pt x="317" y="366"/>
                      <a:pt x="317" y="366"/>
                    </a:cubicBezTo>
                    <a:cubicBezTo>
                      <a:pt x="306" y="380"/>
                      <a:pt x="306" y="380"/>
                      <a:pt x="306" y="380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306" y="381"/>
                      <a:pt x="306" y="381"/>
                      <a:pt x="306" y="381"/>
                    </a:cubicBezTo>
                    <a:cubicBezTo>
                      <a:pt x="296" y="394"/>
                      <a:pt x="296" y="394"/>
                      <a:pt x="296" y="394"/>
                    </a:cubicBezTo>
                    <a:cubicBezTo>
                      <a:pt x="295" y="417"/>
                      <a:pt x="295" y="417"/>
                      <a:pt x="295" y="417"/>
                    </a:cubicBezTo>
                    <a:cubicBezTo>
                      <a:pt x="301" y="442"/>
                      <a:pt x="301" y="442"/>
                      <a:pt x="301" y="442"/>
                    </a:cubicBezTo>
                    <a:cubicBezTo>
                      <a:pt x="301" y="442"/>
                      <a:pt x="301" y="442"/>
                      <a:pt x="301" y="442"/>
                    </a:cubicBezTo>
                    <a:cubicBezTo>
                      <a:pt x="302" y="443"/>
                      <a:pt x="302" y="443"/>
                      <a:pt x="302" y="443"/>
                    </a:cubicBezTo>
                    <a:cubicBezTo>
                      <a:pt x="301" y="444"/>
                      <a:pt x="301" y="444"/>
                      <a:pt x="301" y="444"/>
                    </a:cubicBezTo>
                    <a:cubicBezTo>
                      <a:pt x="301" y="444"/>
                      <a:pt x="301" y="444"/>
                      <a:pt x="301" y="444"/>
                    </a:cubicBezTo>
                    <a:cubicBezTo>
                      <a:pt x="295" y="481"/>
                      <a:pt x="295" y="481"/>
                      <a:pt x="295" y="481"/>
                    </a:cubicBezTo>
                    <a:cubicBezTo>
                      <a:pt x="289" y="486"/>
                      <a:pt x="289" y="486"/>
                      <a:pt x="289" y="486"/>
                    </a:cubicBezTo>
                    <a:cubicBezTo>
                      <a:pt x="285" y="489"/>
                      <a:pt x="280" y="489"/>
                      <a:pt x="274" y="486"/>
                    </a:cubicBezTo>
                    <a:cubicBezTo>
                      <a:pt x="271" y="486"/>
                      <a:pt x="271" y="486"/>
                      <a:pt x="271" y="486"/>
                    </a:cubicBezTo>
                    <a:cubicBezTo>
                      <a:pt x="262" y="475"/>
                      <a:pt x="262" y="475"/>
                      <a:pt x="262" y="475"/>
                    </a:cubicBezTo>
                    <a:cubicBezTo>
                      <a:pt x="251" y="479"/>
                      <a:pt x="251" y="479"/>
                      <a:pt x="251" y="479"/>
                    </a:cubicBezTo>
                    <a:cubicBezTo>
                      <a:pt x="238" y="493"/>
                      <a:pt x="238" y="493"/>
                      <a:pt x="238" y="493"/>
                    </a:cubicBezTo>
                    <a:cubicBezTo>
                      <a:pt x="223" y="537"/>
                      <a:pt x="223" y="537"/>
                      <a:pt x="223" y="537"/>
                    </a:cubicBezTo>
                    <a:cubicBezTo>
                      <a:pt x="223" y="538"/>
                      <a:pt x="223" y="538"/>
                      <a:pt x="223" y="538"/>
                    </a:cubicBezTo>
                    <a:cubicBezTo>
                      <a:pt x="222" y="539"/>
                      <a:pt x="222" y="539"/>
                      <a:pt x="222" y="539"/>
                    </a:cubicBezTo>
                    <a:cubicBezTo>
                      <a:pt x="207" y="551"/>
                      <a:pt x="207" y="551"/>
                      <a:pt x="207" y="551"/>
                    </a:cubicBezTo>
                    <a:cubicBezTo>
                      <a:pt x="205" y="551"/>
                      <a:pt x="205" y="551"/>
                      <a:pt x="205" y="551"/>
                    </a:cubicBezTo>
                    <a:cubicBezTo>
                      <a:pt x="197" y="552"/>
                      <a:pt x="197" y="552"/>
                      <a:pt x="197" y="552"/>
                    </a:cubicBezTo>
                    <a:cubicBezTo>
                      <a:pt x="180" y="577"/>
                      <a:pt x="180" y="577"/>
                      <a:pt x="180" y="577"/>
                    </a:cubicBezTo>
                    <a:cubicBezTo>
                      <a:pt x="188" y="592"/>
                      <a:pt x="188" y="592"/>
                      <a:pt x="188" y="592"/>
                    </a:cubicBezTo>
                    <a:cubicBezTo>
                      <a:pt x="190" y="595"/>
                      <a:pt x="190" y="595"/>
                      <a:pt x="190" y="595"/>
                    </a:cubicBezTo>
                    <a:cubicBezTo>
                      <a:pt x="211" y="621"/>
                      <a:pt x="211" y="621"/>
                      <a:pt x="211" y="621"/>
                    </a:cubicBezTo>
                    <a:cubicBezTo>
                      <a:pt x="211" y="622"/>
                      <a:pt x="211" y="622"/>
                      <a:pt x="211" y="622"/>
                    </a:cubicBezTo>
                    <a:cubicBezTo>
                      <a:pt x="211" y="630"/>
                      <a:pt x="211" y="630"/>
                      <a:pt x="211" y="630"/>
                    </a:cubicBezTo>
                    <a:cubicBezTo>
                      <a:pt x="235" y="634"/>
                      <a:pt x="235" y="634"/>
                      <a:pt x="235" y="634"/>
                    </a:cubicBezTo>
                    <a:cubicBezTo>
                      <a:pt x="239" y="655"/>
                      <a:pt x="239" y="655"/>
                      <a:pt x="239" y="655"/>
                    </a:cubicBezTo>
                    <a:cubicBezTo>
                      <a:pt x="239" y="656"/>
                      <a:pt x="239" y="656"/>
                      <a:pt x="239" y="656"/>
                    </a:cubicBezTo>
                    <a:cubicBezTo>
                      <a:pt x="242" y="681"/>
                      <a:pt x="242" y="681"/>
                      <a:pt x="242" y="681"/>
                    </a:cubicBezTo>
                    <a:cubicBezTo>
                      <a:pt x="248" y="686"/>
                      <a:pt x="248" y="686"/>
                      <a:pt x="248" y="686"/>
                    </a:cubicBezTo>
                    <a:cubicBezTo>
                      <a:pt x="269" y="680"/>
                      <a:pt x="269" y="680"/>
                      <a:pt x="269" y="680"/>
                    </a:cubicBezTo>
                    <a:cubicBezTo>
                      <a:pt x="289" y="668"/>
                      <a:pt x="289" y="668"/>
                      <a:pt x="289" y="668"/>
                    </a:cubicBezTo>
                    <a:cubicBezTo>
                      <a:pt x="293" y="666"/>
                      <a:pt x="293" y="666"/>
                      <a:pt x="293" y="666"/>
                    </a:cubicBezTo>
                    <a:cubicBezTo>
                      <a:pt x="300" y="702"/>
                      <a:pt x="300" y="702"/>
                      <a:pt x="300" y="702"/>
                    </a:cubicBezTo>
                    <a:cubicBezTo>
                      <a:pt x="309" y="716"/>
                      <a:pt x="309" y="716"/>
                      <a:pt x="309" y="716"/>
                    </a:cubicBezTo>
                    <a:cubicBezTo>
                      <a:pt x="312" y="717"/>
                      <a:pt x="312" y="717"/>
                      <a:pt x="312" y="717"/>
                    </a:cubicBezTo>
                    <a:cubicBezTo>
                      <a:pt x="319" y="732"/>
                      <a:pt x="319" y="732"/>
                      <a:pt x="319" y="732"/>
                    </a:cubicBezTo>
                    <a:cubicBezTo>
                      <a:pt x="335" y="744"/>
                      <a:pt x="335" y="744"/>
                      <a:pt x="335" y="744"/>
                    </a:cubicBezTo>
                    <a:cubicBezTo>
                      <a:pt x="337" y="748"/>
                      <a:pt x="342" y="748"/>
                      <a:pt x="347" y="748"/>
                    </a:cubicBezTo>
                    <a:cubicBezTo>
                      <a:pt x="353" y="749"/>
                      <a:pt x="353" y="749"/>
                      <a:pt x="353" y="749"/>
                    </a:cubicBezTo>
                    <a:cubicBezTo>
                      <a:pt x="362" y="744"/>
                      <a:pt x="362" y="744"/>
                      <a:pt x="362" y="744"/>
                    </a:cubicBezTo>
                    <a:cubicBezTo>
                      <a:pt x="370" y="741"/>
                      <a:pt x="377" y="738"/>
                      <a:pt x="385" y="737"/>
                    </a:cubicBezTo>
                    <a:cubicBezTo>
                      <a:pt x="392" y="734"/>
                      <a:pt x="392" y="734"/>
                      <a:pt x="392" y="734"/>
                    </a:cubicBezTo>
                    <a:cubicBezTo>
                      <a:pt x="407" y="733"/>
                      <a:pt x="407" y="733"/>
                      <a:pt x="407" y="733"/>
                    </a:cubicBezTo>
                    <a:cubicBezTo>
                      <a:pt x="412" y="733"/>
                      <a:pt x="414" y="734"/>
                      <a:pt x="417" y="737"/>
                    </a:cubicBezTo>
                    <a:cubicBezTo>
                      <a:pt x="438" y="723"/>
                      <a:pt x="438" y="723"/>
                      <a:pt x="438" y="723"/>
                    </a:cubicBezTo>
                    <a:cubicBezTo>
                      <a:pt x="440" y="723"/>
                      <a:pt x="440" y="723"/>
                      <a:pt x="440" y="723"/>
                    </a:cubicBezTo>
                    <a:cubicBezTo>
                      <a:pt x="442" y="724"/>
                      <a:pt x="442" y="724"/>
                      <a:pt x="442" y="724"/>
                    </a:cubicBezTo>
                    <a:cubicBezTo>
                      <a:pt x="443" y="723"/>
                      <a:pt x="443" y="723"/>
                      <a:pt x="443" y="723"/>
                    </a:cubicBezTo>
                    <a:cubicBezTo>
                      <a:pt x="446" y="725"/>
                      <a:pt x="446" y="725"/>
                      <a:pt x="446" y="725"/>
                    </a:cubicBezTo>
                    <a:cubicBezTo>
                      <a:pt x="454" y="735"/>
                      <a:pt x="458" y="743"/>
                      <a:pt x="458" y="748"/>
                    </a:cubicBezTo>
                    <a:cubicBezTo>
                      <a:pt x="468" y="763"/>
                      <a:pt x="468" y="763"/>
                      <a:pt x="468" y="763"/>
                    </a:cubicBezTo>
                    <a:cubicBezTo>
                      <a:pt x="475" y="766"/>
                      <a:pt x="475" y="766"/>
                      <a:pt x="475" y="766"/>
                    </a:cubicBezTo>
                    <a:cubicBezTo>
                      <a:pt x="476" y="766"/>
                      <a:pt x="476" y="766"/>
                      <a:pt x="476" y="766"/>
                    </a:cubicBezTo>
                    <a:cubicBezTo>
                      <a:pt x="477" y="766"/>
                      <a:pt x="477" y="766"/>
                      <a:pt x="477" y="766"/>
                    </a:cubicBezTo>
                    <a:cubicBezTo>
                      <a:pt x="475" y="763"/>
                      <a:pt x="475" y="763"/>
                      <a:pt x="475" y="763"/>
                    </a:cubicBezTo>
                    <a:cubicBezTo>
                      <a:pt x="474" y="758"/>
                      <a:pt x="474" y="755"/>
                      <a:pt x="475" y="753"/>
                    </a:cubicBezTo>
                    <a:cubicBezTo>
                      <a:pt x="477" y="750"/>
                      <a:pt x="481" y="748"/>
                      <a:pt x="488" y="748"/>
                    </a:cubicBezTo>
                    <a:cubicBezTo>
                      <a:pt x="527" y="747"/>
                      <a:pt x="527" y="747"/>
                      <a:pt x="527" y="747"/>
                    </a:cubicBezTo>
                    <a:cubicBezTo>
                      <a:pt x="528" y="746"/>
                      <a:pt x="528" y="746"/>
                      <a:pt x="528" y="746"/>
                    </a:cubicBezTo>
                    <a:cubicBezTo>
                      <a:pt x="530" y="746"/>
                      <a:pt x="530" y="746"/>
                      <a:pt x="530" y="746"/>
                    </a:cubicBezTo>
                    <a:cubicBezTo>
                      <a:pt x="530" y="748"/>
                      <a:pt x="530" y="748"/>
                      <a:pt x="530" y="748"/>
                    </a:cubicBezTo>
                    <a:cubicBezTo>
                      <a:pt x="532" y="748"/>
                      <a:pt x="532" y="748"/>
                      <a:pt x="532" y="748"/>
                    </a:cubicBezTo>
                    <a:cubicBezTo>
                      <a:pt x="544" y="770"/>
                      <a:pt x="544" y="770"/>
                      <a:pt x="544" y="770"/>
                    </a:cubicBezTo>
                    <a:cubicBezTo>
                      <a:pt x="543" y="781"/>
                      <a:pt x="543" y="781"/>
                      <a:pt x="543" y="781"/>
                    </a:cubicBezTo>
                    <a:cubicBezTo>
                      <a:pt x="542" y="781"/>
                      <a:pt x="542" y="781"/>
                      <a:pt x="542" y="781"/>
                    </a:cubicBezTo>
                    <a:cubicBezTo>
                      <a:pt x="556" y="785"/>
                      <a:pt x="556" y="785"/>
                      <a:pt x="556" y="785"/>
                    </a:cubicBezTo>
                    <a:cubicBezTo>
                      <a:pt x="557" y="785"/>
                      <a:pt x="557" y="785"/>
                      <a:pt x="557" y="785"/>
                    </a:cubicBezTo>
                    <a:cubicBezTo>
                      <a:pt x="556" y="781"/>
                      <a:pt x="556" y="779"/>
                      <a:pt x="559" y="777"/>
                    </a:cubicBezTo>
                    <a:cubicBezTo>
                      <a:pt x="564" y="776"/>
                      <a:pt x="564" y="776"/>
                      <a:pt x="564" y="776"/>
                    </a:cubicBezTo>
                    <a:cubicBezTo>
                      <a:pt x="599" y="800"/>
                      <a:pt x="599" y="800"/>
                      <a:pt x="599" y="800"/>
                    </a:cubicBezTo>
                    <a:cubicBezTo>
                      <a:pt x="602" y="804"/>
                      <a:pt x="604" y="808"/>
                      <a:pt x="605" y="813"/>
                    </a:cubicBezTo>
                    <a:cubicBezTo>
                      <a:pt x="606" y="828"/>
                      <a:pt x="606" y="828"/>
                      <a:pt x="606" y="828"/>
                    </a:cubicBezTo>
                    <a:cubicBezTo>
                      <a:pt x="618" y="830"/>
                      <a:pt x="618" y="830"/>
                      <a:pt x="618" y="830"/>
                    </a:cubicBezTo>
                    <a:cubicBezTo>
                      <a:pt x="625" y="817"/>
                      <a:pt x="625" y="817"/>
                      <a:pt x="625" y="817"/>
                    </a:cubicBezTo>
                    <a:cubicBezTo>
                      <a:pt x="622" y="811"/>
                      <a:pt x="620" y="805"/>
                      <a:pt x="621" y="800"/>
                    </a:cubicBezTo>
                    <a:cubicBezTo>
                      <a:pt x="622" y="796"/>
                      <a:pt x="623" y="793"/>
                      <a:pt x="627" y="791"/>
                    </a:cubicBezTo>
                    <a:cubicBezTo>
                      <a:pt x="630" y="788"/>
                      <a:pt x="630" y="788"/>
                      <a:pt x="630" y="788"/>
                    </a:cubicBezTo>
                    <a:cubicBezTo>
                      <a:pt x="630" y="786"/>
                      <a:pt x="631" y="785"/>
                      <a:pt x="633" y="784"/>
                    </a:cubicBezTo>
                    <a:cubicBezTo>
                      <a:pt x="643" y="785"/>
                      <a:pt x="643" y="785"/>
                      <a:pt x="643" y="785"/>
                    </a:cubicBezTo>
                    <a:cubicBezTo>
                      <a:pt x="648" y="788"/>
                      <a:pt x="652" y="798"/>
                      <a:pt x="655" y="816"/>
                    </a:cubicBezTo>
                    <a:cubicBezTo>
                      <a:pt x="655" y="818"/>
                      <a:pt x="655" y="818"/>
                      <a:pt x="655" y="818"/>
                    </a:cubicBezTo>
                    <a:cubicBezTo>
                      <a:pt x="657" y="819"/>
                      <a:pt x="657" y="819"/>
                      <a:pt x="657" y="819"/>
                    </a:cubicBezTo>
                    <a:cubicBezTo>
                      <a:pt x="658" y="824"/>
                      <a:pt x="664" y="827"/>
                      <a:pt x="674" y="830"/>
                    </a:cubicBezTo>
                    <a:cubicBezTo>
                      <a:pt x="675" y="830"/>
                      <a:pt x="675" y="830"/>
                      <a:pt x="675" y="830"/>
                    </a:cubicBezTo>
                    <a:cubicBezTo>
                      <a:pt x="676" y="831"/>
                      <a:pt x="676" y="831"/>
                      <a:pt x="676" y="831"/>
                    </a:cubicBezTo>
                    <a:cubicBezTo>
                      <a:pt x="709" y="866"/>
                      <a:pt x="709" y="866"/>
                      <a:pt x="709" y="866"/>
                    </a:cubicBezTo>
                    <a:cubicBezTo>
                      <a:pt x="709" y="866"/>
                      <a:pt x="709" y="866"/>
                      <a:pt x="709" y="866"/>
                    </a:cubicBezTo>
                    <a:cubicBezTo>
                      <a:pt x="725" y="861"/>
                      <a:pt x="725" y="861"/>
                      <a:pt x="725" y="861"/>
                    </a:cubicBezTo>
                    <a:cubicBezTo>
                      <a:pt x="723" y="855"/>
                      <a:pt x="723" y="855"/>
                      <a:pt x="723" y="855"/>
                    </a:cubicBezTo>
                    <a:cubicBezTo>
                      <a:pt x="719" y="850"/>
                      <a:pt x="718" y="845"/>
                      <a:pt x="718" y="842"/>
                    </a:cubicBezTo>
                    <a:cubicBezTo>
                      <a:pt x="718" y="834"/>
                      <a:pt x="723" y="827"/>
                      <a:pt x="734" y="819"/>
                    </a:cubicBezTo>
                    <a:cubicBezTo>
                      <a:pt x="752" y="804"/>
                      <a:pt x="752" y="804"/>
                      <a:pt x="752" y="804"/>
                    </a:cubicBezTo>
                    <a:cubicBezTo>
                      <a:pt x="773" y="818"/>
                      <a:pt x="773" y="818"/>
                      <a:pt x="773" y="818"/>
                    </a:cubicBezTo>
                    <a:cubicBezTo>
                      <a:pt x="777" y="818"/>
                      <a:pt x="777" y="818"/>
                      <a:pt x="777" y="818"/>
                    </a:cubicBezTo>
                    <a:cubicBezTo>
                      <a:pt x="781" y="795"/>
                      <a:pt x="781" y="795"/>
                      <a:pt x="781" y="795"/>
                    </a:cubicBezTo>
                    <a:cubicBezTo>
                      <a:pt x="781" y="791"/>
                      <a:pt x="781" y="791"/>
                      <a:pt x="781" y="791"/>
                    </a:cubicBezTo>
                    <a:cubicBezTo>
                      <a:pt x="785" y="790"/>
                      <a:pt x="785" y="790"/>
                      <a:pt x="785" y="790"/>
                    </a:cubicBezTo>
                    <a:cubicBezTo>
                      <a:pt x="802" y="792"/>
                      <a:pt x="802" y="792"/>
                      <a:pt x="802" y="792"/>
                    </a:cubicBezTo>
                    <a:cubicBezTo>
                      <a:pt x="806" y="795"/>
                      <a:pt x="808" y="798"/>
                      <a:pt x="808" y="804"/>
                    </a:cubicBezTo>
                    <a:cubicBezTo>
                      <a:pt x="808" y="808"/>
                      <a:pt x="804" y="813"/>
                      <a:pt x="801" y="817"/>
                    </a:cubicBezTo>
                    <a:cubicBezTo>
                      <a:pt x="804" y="819"/>
                      <a:pt x="804" y="819"/>
                      <a:pt x="804" y="819"/>
                    </a:cubicBezTo>
                    <a:cubicBezTo>
                      <a:pt x="815" y="825"/>
                      <a:pt x="823" y="829"/>
                      <a:pt x="830" y="830"/>
                    </a:cubicBezTo>
                    <a:cubicBezTo>
                      <a:pt x="831" y="830"/>
                      <a:pt x="831" y="830"/>
                      <a:pt x="831" y="830"/>
                    </a:cubicBezTo>
                    <a:cubicBezTo>
                      <a:pt x="831" y="830"/>
                      <a:pt x="831" y="830"/>
                      <a:pt x="831" y="830"/>
                    </a:cubicBezTo>
                    <a:cubicBezTo>
                      <a:pt x="845" y="837"/>
                      <a:pt x="845" y="837"/>
                      <a:pt x="845" y="837"/>
                    </a:cubicBezTo>
                    <a:cubicBezTo>
                      <a:pt x="855" y="836"/>
                      <a:pt x="855" y="836"/>
                      <a:pt x="855" y="836"/>
                    </a:cubicBezTo>
                    <a:cubicBezTo>
                      <a:pt x="839" y="759"/>
                      <a:pt x="839" y="759"/>
                      <a:pt x="839" y="759"/>
                    </a:cubicBezTo>
                    <a:cubicBezTo>
                      <a:pt x="829" y="753"/>
                      <a:pt x="819" y="740"/>
                      <a:pt x="810" y="725"/>
                    </a:cubicBezTo>
                    <a:cubicBezTo>
                      <a:pt x="802" y="713"/>
                      <a:pt x="807" y="695"/>
                      <a:pt x="823" y="674"/>
                    </a:cubicBezTo>
                    <a:cubicBezTo>
                      <a:pt x="833" y="663"/>
                      <a:pt x="845" y="653"/>
                      <a:pt x="857" y="642"/>
                    </a:cubicBezTo>
                    <a:cubicBezTo>
                      <a:pt x="857" y="642"/>
                      <a:pt x="857" y="642"/>
                      <a:pt x="857" y="642"/>
                    </a:cubicBezTo>
                    <a:cubicBezTo>
                      <a:pt x="858" y="640"/>
                      <a:pt x="858" y="640"/>
                      <a:pt x="858" y="640"/>
                    </a:cubicBezTo>
                    <a:cubicBezTo>
                      <a:pt x="873" y="640"/>
                      <a:pt x="873" y="640"/>
                      <a:pt x="873" y="640"/>
                    </a:cubicBezTo>
                    <a:cubicBezTo>
                      <a:pt x="874" y="642"/>
                      <a:pt x="874" y="642"/>
                      <a:pt x="874" y="642"/>
                    </a:cubicBezTo>
                    <a:cubicBezTo>
                      <a:pt x="887" y="647"/>
                      <a:pt x="887" y="647"/>
                      <a:pt x="887" y="647"/>
                    </a:cubicBezTo>
                    <a:cubicBezTo>
                      <a:pt x="913" y="647"/>
                      <a:pt x="913" y="647"/>
                      <a:pt x="913" y="647"/>
                    </a:cubicBezTo>
                    <a:cubicBezTo>
                      <a:pt x="924" y="642"/>
                      <a:pt x="933" y="626"/>
                      <a:pt x="944" y="601"/>
                    </a:cubicBezTo>
                    <a:cubicBezTo>
                      <a:pt x="950" y="586"/>
                      <a:pt x="950" y="556"/>
                      <a:pt x="946" y="5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8" name="组合 61"/>
            <p:cNvGrpSpPr/>
            <p:nvPr/>
          </p:nvGrpSpPr>
          <p:grpSpPr bwMode="auto">
            <a:xfrm>
              <a:off x="3872593" y="2929392"/>
              <a:ext cx="563563" cy="558800"/>
              <a:chOff x="1357290" y="500048"/>
              <a:chExt cx="785818" cy="785818"/>
            </a:xfrm>
            <a:solidFill>
              <a:srgbClr val="71914A"/>
            </a:solidFill>
          </p:grpSpPr>
          <p:grpSp>
            <p:nvGrpSpPr>
              <p:cNvPr id="59" name="组合 58"/>
              <p:cNvGrpSpPr/>
              <p:nvPr/>
            </p:nvGrpSpPr>
            <p:grpSpPr bwMode="auto">
              <a:xfrm>
                <a:off x="1357290" y="500048"/>
                <a:ext cx="785818" cy="785818"/>
                <a:chOff x="3643306" y="428610"/>
                <a:chExt cx="928694" cy="928694"/>
              </a:xfrm>
              <a:grpFill/>
            </p:grpSpPr>
            <p:sp>
              <p:nvSpPr>
                <p:cNvPr id="61" name="饼形 53"/>
                <p:cNvSpPr/>
                <p:nvPr/>
              </p:nvSpPr>
              <p:spPr>
                <a:xfrm>
                  <a:off x="3643306" y="428610"/>
                  <a:ext cx="784811" cy="78622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饼形 54"/>
                <p:cNvSpPr/>
                <p:nvPr/>
              </p:nvSpPr>
              <p:spPr>
                <a:xfrm rot="5400000">
                  <a:off x="3786482" y="429317"/>
                  <a:ext cx="786224" cy="784811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饼形 55"/>
                <p:cNvSpPr/>
                <p:nvPr/>
              </p:nvSpPr>
              <p:spPr>
                <a:xfrm rot="10800000">
                  <a:off x="3787189" y="571080"/>
                  <a:ext cx="784811" cy="78622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饼形 56"/>
                <p:cNvSpPr/>
                <p:nvPr/>
              </p:nvSpPr>
              <p:spPr>
                <a:xfrm rot="16200000">
                  <a:off x="3642599" y="571787"/>
                  <a:ext cx="786224" cy="784811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0" name="椭圆 59"/>
              <p:cNvSpPr/>
              <p:nvPr/>
            </p:nvSpPr>
            <p:spPr>
              <a:xfrm>
                <a:off x="1691540" y="828216"/>
                <a:ext cx="143881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</p:grpSp>
        <p:grpSp>
          <p:nvGrpSpPr>
            <p:cNvPr id="65" name="组合 95"/>
            <p:cNvGrpSpPr/>
            <p:nvPr/>
          </p:nvGrpSpPr>
          <p:grpSpPr bwMode="auto">
            <a:xfrm>
              <a:off x="2431143" y="3613604"/>
              <a:ext cx="576263" cy="555625"/>
              <a:chOff x="1357290" y="500048"/>
              <a:chExt cx="785818" cy="785818"/>
            </a:xfrm>
            <a:solidFill>
              <a:srgbClr val="71914A"/>
            </a:solidFill>
          </p:grpSpPr>
          <p:grpSp>
            <p:nvGrpSpPr>
              <p:cNvPr id="66" name="组合 58"/>
              <p:cNvGrpSpPr/>
              <p:nvPr/>
            </p:nvGrpSpPr>
            <p:grpSpPr bwMode="auto">
              <a:xfrm>
                <a:off x="1357290" y="500048"/>
                <a:ext cx="785818" cy="785818"/>
                <a:chOff x="3643306" y="428610"/>
                <a:chExt cx="928694" cy="928694"/>
              </a:xfrm>
              <a:grpFill/>
            </p:grpSpPr>
            <p:sp>
              <p:nvSpPr>
                <p:cNvPr id="68" name="饼形 98"/>
                <p:cNvSpPr/>
                <p:nvPr/>
              </p:nvSpPr>
              <p:spPr>
                <a:xfrm>
                  <a:off x="3643306" y="428610"/>
                  <a:ext cx="785425" cy="785410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饼形 99"/>
                <p:cNvSpPr/>
                <p:nvPr/>
              </p:nvSpPr>
              <p:spPr>
                <a:xfrm rot="5400000">
                  <a:off x="3786584" y="428602"/>
                  <a:ext cx="785410" cy="785425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饼形 100"/>
                <p:cNvSpPr/>
                <p:nvPr/>
              </p:nvSpPr>
              <p:spPr>
                <a:xfrm rot="10800000">
                  <a:off x="3786575" y="571894"/>
                  <a:ext cx="785425" cy="785410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饼形 101"/>
                <p:cNvSpPr/>
                <p:nvPr/>
              </p:nvSpPr>
              <p:spPr>
                <a:xfrm rot="16200000">
                  <a:off x="3643314" y="571886"/>
                  <a:ext cx="785410" cy="785425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7" name="椭圆 66"/>
              <p:cNvSpPr/>
              <p:nvPr/>
            </p:nvSpPr>
            <p:spPr>
              <a:xfrm>
                <a:off x="1692833" y="827846"/>
                <a:ext cx="142876" cy="1436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</p:grpSp>
        <p:grpSp>
          <p:nvGrpSpPr>
            <p:cNvPr id="72" name="组合 102"/>
            <p:cNvGrpSpPr/>
            <p:nvPr/>
          </p:nvGrpSpPr>
          <p:grpSpPr bwMode="auto">
            <a:xfrm>
              <a:off x="4128181" y="4540704"/>
              <a:ext cx="636587" cy="646113"/>
              <a:chOff x="1357290" y="500048"/>
              <a:chExt cx="785818" cy="785818"/>
            </a:xfrm>
            <a:solidFill>
              <a:srgbClr val="71914A"/>
            </a:solidFill>
          </p:grpSpPr>
          <p:grpSp>
            <p:nvGrpSpPr>
              <p:cNvPr id="73" name="组合 58"/>
              <p:cNvGrpSpPr/>
              <p:nvPr/>
            </p:nvGrpSpPr>
            <p:grpSpPr bwMode="auto">
              <a:xfrm>
                <a:off x="1357290" y="500048"/>
                <a:ext cx="785818" cy="785818"/>
                <a:chOff x="3643306" y="428610"/>
                <a:chExt cx="928694" cy="928694"/>
              </a:xfrm>
              <a:grpFill/>
            </p:grpSpPr>
            <p:sp>
              <p:nvSpPr>
                <p:cNvPr id="75" name="饼形 105"/>
                <p:cNvSpPr/>
                <p:nvPr/>
              </p:nvSpPr>
              <p:spPr>
                <a:xfrm>
                  <a:off x="3643306" y="428610"/>
                  <a:ext cx="785105" cy="784940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" name="饼形 106"/>
                <p:cNvSpPr/>
                <p:nvPr/>
              </p:nvSpPr>
              <p:spPr>
                <a:xfrm rot="5400000">
                  <a:off x="3786977" y="428527"/>
                  <a:ext cx="784940" cy="785105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饼形 107"/>
                <p:cNvSpPr/>
                <p:nvPr/>
              </p:nvSpPr>
              <p:spPr>
                <a:xfrm rot="10800000">
                  <a:off x="3786895" y="572364"/>
                  <a:ext cx="785105" cy="784940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饼形 108"/>
                <p:cNvSpPr/>
                <p:nvPr/>
              </p:nvSpPr>
              <p:spPr>
                <a:xfrm rot="16200000">
                  <a:off x="3643389" y="572281"/>
                  <a:ext cx="784940" cy="785105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4" name="椭圆 73"/>
              <p:cNvSpPr/>
              <p:nvPr/>
            </p:nvSpPr>
            <p:spPr>
              <a:xfrm>
                <a:off x="1692389" y="828276"/>
                <a:ext cx="143055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/>
              </a:p>
            </p:txBody>
          </p:sp>
        </p:grpSp>
        <p:sp>
          <p:nvSpPr>
            <p:cNvPr id="79" name="矩形 78"/>
            <p:cNvSpPr/>
            <p:nvPr/>
          </p:nvSpPr>
          <p:spPr>
            <a:xfrm>
              <a:off x="6778171" y="2081965"/>
              <a:ext cx="429622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点击此处添加描述文字，字体、字号、文字颜色可随意进行更改，点击此处添加描述文字，字体、字号、文字颜色可随意进行更改</a:t>
              </a:r>
              <a:endParaRPr lang="zh-CN" altLang="en-US" sz="2000"/>
            </a:p>
          </p:txBody>
        </p:sp>
        <p:sp>
          <p:nvSpPr>
            <p:cNvPr id="80" name="矩形 79"/>
            <p:cNvSpPr/>
            <p:nvPr/>
          </p:nvSpPr>
          <p:spPr>
            <a:xfrm>
              <a:off x="6778171" y="3838193"/>
              <a:ext cx="4296228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点击此处添加描述文字，字体、字号、文字颜色可随意进行更改，点击此处添加描述文字，字体、字号、文字颜色可随意进行更改</a:t>
              </a:r>
              <a:endParaRPr lang="zh-CN" alt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48285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9"/>
          <p:cNvSpPr txBox="1"/>
          <p:nvPr/>
        </p:nvSpPr>
        <p:spPr>
          <a:xfrm>
            <a:off x="551216" y="1828951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1" name="TextBox 20"/>
          <p:cNvSpPr txBox="1"/>
          <p:nvPr/>
        </p:nvSpPr>
        <p:spPr>
          <a:xfrm>
            <a:off x="551217" y="2299883"/>
            <a:ext cx="342569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模板内颜色可以替换为自己的颜色，图片也可以替换为自己的图片。图表以简单实用、易修改为设计原则，从配色到版式都精益求精，满足您不同场合的需要。字体已经嵌入，请放心使用，祝您成功</a:t>
            </a:r>
            <a:r>
              <a: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!</a:t>
            </a:r>
            <a:endParaRPr lang="en-US" altLang="zh-CN" kern="1100" spc="110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sp>
        <p:nvSpPr>
          <p:cNvPr id="52" name="TextBox 19"/>
          <p:cNvSpPr txBox="1"/>
          <p:nvPr/>
        </p:nvSpPr>
        <p:spPr>
          <a:xfrm>
            <a:off x="8040587" y="1828951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3" name="TextBox 20"/>
          <p:cNvSpPr txBox="1"/>
          <p:nvPr/>
        </p:nvSpPr>
        <p:spPr>
          <a:xfrm>
            <a:off x="8040588" y="2299883"/>
            <a:ext cx="342569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模板内颜色可以替换为自己的颜色，图片也可以替换为自己的图片。图表以简单实用、易修改为设计原则，从配色到版式都精益求精，满足您不同场合的需要。字体已经嵌入，请放心使用，祝您成功</a:t>
            </a:r>
            <a:r>
              <a: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!</a:t>
            </a:r>
            <a:endParaRPr lang="en-US" altLang="zh-CN" kern="1100" spc="110" dirty="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521" y="1996597"/>
            <a:ext cx="3962908" cy="264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/>
        </p:nvSpPr>
        <p:spPr>
          <a:xfrm>
            <a:off x="3439885" y="2307772"/>
            <a:ext cx="7141028" cy="2888343"/>
          </a:xfrm>
          <a:prstGeom prst="round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 flipH="1">
            <a:off x="4151086" y="4960924"/>
            <a:ext cx="740228" cy="574054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cxnSpLocks/>
          </p:cNvCxnSpPr>
          <p:nvPr/>
        </p:nvCxnSpPr>
        <p:spPr>
          <a:xfrm flipH="1">
            <a:off x="8723086" y="359895"/>
            <a:ext cx="2249715" cy="1744676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54791" b="3114"/>
          <a:stretch/>
        </p:blipFill>
        <p:spPr>
          <a:xfrm>
            <a:off x="-740229" y="134387"/>
            <a:ext cx="5021943" cy="7282413"/>
          </a:xfrm>
          <a:prstGeom prst="rect">
            <a:avLst/>
          </a:prstGeom>
        </p:spPr>
      </p:pic>
      <p:cxnSp>
        <p:nvCxnSpPr>
          <p:cNvPr id="17" name="直接连接符 16"/>
          <p:cNvCxnSpPr>
            <a:cxnSpLocks/>
          </p:cNvCxnSpPr>
          <p:nvPr/>
        </p:nvCxnSpPr>
        <p:spPr>
          <a:xfrm flipH="1">
            <a:off x="10551887" y="1785258"/>
            <a:ext cx="695538" cy="539398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cxnSpLocks/>
          </p:cNvCxnSpPr>
          <p:nvPr/>
        </p:nvCxnSpPr>
        <p:spPr>
          <a:xfrm flipH="1">
            <a:off x="6714769" y="4992914"/>
            <a:ext cx="1441113" cy="1117600"/>
          </a:xfrm>
          <a:prstGeom prst="line">
            <a:avLst/>
          </a:prstGeom>
          <a:ln w="28575">
            <a:solidFill>
              <a:srgbClr val="FCD8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1" name="文本框 2630"/>
          <p:cNvSpPr txBox="1"/>
          <p:nvPr/>
        </p:nvSpPr>
        <p:spPr>
          <a:xfrm>
            <a:off x="2902858" y="1277258"/>
            <a:ext cx="52106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>
                <a:gradFill flip="none" rotWithShape="1">
                  <a:gsLst>
                    <a:gs pos="0">
                      <a:srgbClr val="3E5129"/>
                    </a:gs>
                    <a:gs pos="74000">
                      <a:srgbClr val="EFD3CF"/>
                    </a:gs>
                    <a:gs pos="24000">
                      <a:srgbClr val="71914A"/>
                    </a:gs>
                    <a:gs pos="100000">
                      <a:srgbClr val="ECB29A"/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atin typeface="叶根友毛笔行书简体" panose="02010601030101010101" pitchFamily="2" charset="-122"/>
                <a:ea typeface="叶根友毛笔行书简体" panose="02010601030101010101" pitchFamily="2" charset="-122"/>
              </a:rPr>
              <a:t>师恩难忘</a:t>
            </a:r>
          </a:p>
        </p:txBody>
      </p:sp>
      <p:sp>
        <p:nvSpPr>
          <p:cNvPr id="2633" name="文本框 2632"/>
          <p:cNvSpPr txBox="1"/>
          <p:nvPr/>
        </p:nvSpPr>
        <p:spPr>
          <a:xfrm>
            <a:off x="3827014" y="3136083"/>
            <a:ext cx="6633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solidFill>
                  <a:srgbClr val="3E5129"/>
                </a:solidFill>
                <a:latin typeface="迷你简华隶" panose="03000509000000000000" pitchFamily="65" charset="-122"/>
                <a:ea typeface="迷你简华隶" panose="03000509000000000000" pitchFamily="65" charset="-122"/>
              </a:rPr>
              <a:t>谢谢您，亲爱的老师！</a:t>
            </a:r>
          </a:p>
        </p:txBody>
      </p:sp>
      <p:pic>
        <p:nvPicPr>
          <p:cNvPr id="2635" name="图片 26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355771" y="4252685"/>
            <a:ext cx="3272114" cy="152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3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 tmFilter="0,0; .5, 1; 1, 1"/>
                                        <p:tgtEl>
                                          <p:spTgt spid="2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750"/>
                                        <p:tgtEl>
                                          <p:spTgt spid="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6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62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4"/>
          <p:cNvSpPr>
            <a:spLocks noChangeArrowheads="1"/>
          </p:cNvSpPr>
          <p:nvPr/>
        </p:nvSpPr>
        <p:spPr bwMode="auto">
          <a:xfrm>
            <a:off x="4509407" y="517751"/>
            <a:ext cx="2959100" cy="1158876"/>
          </a:xfrm>
          <a:prstGeom prst="flowChartManualOperation">
            <a:avLst/>
          </a:prstGeom>
          <a:solidFill>
            <a:srgbClr val="E3ECD5"/>
          </a:solidFill>
          <a:ln>
            <a:noFill/>
          </a:ln>
          <a:effectLst/>
          <a:extLst/>
        </p:spPr>
        <p:txBody>
          <a:bodyPr anchor="ctr"/>
          <a:lstStyle/>
          <a:p>
            <a:endParaRPr lang="zh-CN" altLang="en-US">
              <a:solidFill>
                <a:srgbClr val="E1845F"/>
              </a:solidFill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5295674" y="611642"/>
            <a:ext cx="19954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E1845F"/>
                </a:solidFill>
                <a:ea typeface="方正毡笔黑简体" pitchFamily="1" charset="-122"/>
              </a:rPr>
              <a:t>目录</a:t>
            </a:r>
            <a:endParaRPr lang="zh-CN" sz="4400">
              <a:solidFill>
                <a:srgbClr val="E1845F"/>
              </a:solidFill>
              <a:ea typeface="方正毡笔黑简体" pitchFamily="1" charset="-122"/>
            </a:endParaRPr>
          </a:p>
        </p:txBody>
      </p:sp>
      <p:sp>
        <p:nvSpPr>
          <p:cNvPr id="8" name="Line 26"/>
          <p:cNvSpPr>
            <a:spLocks noChangeShapeType="1"/>
          </p:cNvSpPr>
          <p:nvPr/>
        </p:nvSpPr>
        <p:spPr bwMode="auto">
          <a:xfrm>
            <a:off x="5184321" y="1410606"/>
            <a:ext cx="1641475" cy="1588"/>
          </a:xfrm>
          <a:prstGeom prst="line">
            <a:avLst/>
          </a:prstGeom>
          <a:noFill/>
          <a:ln w="12700" cap="flat" cmpd="sng">
            <a:solidFill>
              <a:srgbClr val="ECB29A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E1845F"/>
              </a:solidFill>
            </a:endParaRPr>
          </a:p>
        </p:txBody>
      </p:sp>
      <p:sp>
        <p:nvSpPr>
          <p:cNvPr id="9" name="Line 27"/>
          <p:cNvSpPr>
            <a:spLocks noChangeShapeType="1"/>
          </p:cNvSpPr>
          <p:nvPr/>
        </p:nvSpPr>
        <p:spPr bwMode="auto">
          <a:xfrm>
            <a:off x="5184321" y="1458231"/>
            <a:ext cx="1641475" cy="1588"/>
          </a:xfrm>
          <a:prstGeom prst="line">
            <a:avLst/>
          </a:prstGeom>
          <a:noFill/>
          <a:ln w="12700" cap="flat" cmpd="sng">
            <a:solidFill>
              <a:srgbClr val="ECB29A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E1845F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397250" y="1781175"/>
            <a:ext cx="4000500" cy="1450748"/>
            <a:chOff x="3397250" y="1781175"/>
            <a:chExt cx="4000500" cy="1450748"/>
          </a:xfrm>
        </p:grpSpPr>
        <p:cxnSp>
          <p:nvCxnSpPr>
            <p:cNvPr id="10" name="MH_Other_1"/>
            <p:cNvCxnSpPr>
              <a:cxnSpLocks noChangeShapeType="1"/>
            </p:cNvCxnSpPr>
            <p:nvPr/>
          </p:nvCxnSpPr>
          <p:spPr bwMode="auto">
            <a:xfrm flipV="1">
              <a:off x="5511800" y="2419350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MH_Other_2"/>
            <p:cNvCxnSpPr>
              <a:cxnSpLocks noChangeShapeType="1"/>
            </p:cNvCxnSpPr>
            <p:nvPr/>
          </p:nvCxnSpPr>
          <p:spPr bwMode="auto">
            <a:xfrm>
              <a:off x="6121400" y="2411413"/>
              <a:ext cx="7429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MH_Other_3"/>
            <p:cNvCxnSpPr>
              <a:cxnSpLocks noChangeShapeType="1"/>
            </p:cNvCxnSpPr>
            <p:nvPr/>
          </p:nvCxnSpPr>
          <p:spPr bwMode="auto">
            <a:xfrm>
              <a:off x="3397250" y="2952750"/>
              <a:ext cx="21145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MH_Other_4"/>
            <p:cNvSpPr txBox="1">
              <a:spLocks noChangeArrowheads="1"/>
            </p:cNvSpPr>
            <p:nvPr/>
          </p:nvSpPr>
          <p:spPr bwMode="auto">
            <a:xfrm>
              <a:off x="5703888" y="1781175"/>
              <a:ext cx="169386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4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01</a:t>
              </a:r>
            </a:p>
          </p:txBody>
        </p:sp>
        <p:sp>
          <p:nvSpPr>
            <p:cNvPr id="30" name="MH_SubTitle_1"/>
            <p:cNvSpPr txBox="1">
              <a:spLocks noChangeArrowheads="1"/>
            </p:cNvSpPr>
            <p:nvPr/>
          </p:nvSpPr>
          <p:spPr bwMode="auto">
            <a:xfrm>
              <a:off x="3412218" y="2439760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24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25245" y="3763963"/>
            <a:ext cx="3515180" cy="1470931"/>
            <a:chOff x="2425245" y="3763963"/>
            <a:chExt cx="3515180" cy="1470931"/>
          </a:xfrm>
        </p:grpSpPr>
        <p:grpSp>
          <p:nvGrpSpPr>
            <p:cNvPr id="35" name="组合 34"/>
            <p:cNvGrpSpPr/>
            <p:nvPr/>
          </p:nvGrpSpPr>
          <p:grpSpPr>
            <a:xfrm>
              <a:off x="2425245" y="3763963"/>
              <a:ext cx="3515180" cy="1470931"/>
              <a:chOff x="2425245" y="3763963"/>
              <a:chExt cx="3515180" cy="1470931"/>
            </a:xfrm>
          </p:grpSpPr>
          <p:sp>
            <p:nvSpPr>
              <p:cNvPr id="14" name="MH_SubTitle_1"/>
              <p:cNvSpPr txBox="1">
                <a:spLocks noChangeArrowheads="1"/>
              </p:cNvSpPr>
              <p:nvPr/>
            </p:nvSpPr>
            <p:spPr bwMode="auto">
              <a:xfrm>
                <a:off x="2425245" y="4442731"/>
                <a:ext cx="2371725" cy="792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</a:pPr>
                <a:r>
                  <a:rPr lang="zh-CN" altLang="en-US" sz="2400" b="1">
                    <a:solidFill>
                      <a:srgbClr val="E1845F"/>
                    </a:solidFill>
                    <a:latin typeface="迷你简铁筋隶书" panose="03000509000000000000" pitchFamily="65" charset="-122"/>
                    <a:ea typeface="迷你简铁筋隶书" panose="03000509000000000000" pitchFamily="65" charset="-122"/>
                  </a:rPr>
                  <a:t>请添加标题内容</a:t>
                </a:r>
              </a:p>
            </p:txBody>
          </p:sp>
          <p:cxnSp>
            <p:nvCxnSpPr>
              <p:cNvPr id="20" name="MH_Other_9"/>
              <p:cNvCxnSpPr>
                <a:cxnSpLocks noChangeShapeType="1"/>
              </p:cNvCxnSpPr>
              <p:nvPr/>
            </p:nvCxnSpPr>
            <p:spPr bwMode="auto">
              <a:xfrm flipV="1">
                <a:off x="4587875" y="4410075"/>
                <a:ext cx="609600" cy="533400"/>
              </a:xfrm>
              <a:prstGeom prst="curvedConnector3">
                <a:avLst>
                  <a:gd name="adj1" fmla="val 50000"/>
                </a:avLst>
              </a:prstGeom>
              <a:noFill/>
              <a:ln w="12700" cap="flat" cmpd="sng">
                <a:solidFill>
                  <a:srgbClr val="ECB29A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" name="MH_Other_11"/>
              <p:cNvCxnSpPr>
                <a:cxnSpLocks noChangeShapeType="1"/>
              </p:cNvCxnSpPr>
              <p:nvPr/>
            </p:nvCxnSpPr>
            <p:spPr bwMode="auto">
              <a:xfrm>
                <a:off x="2473325" y="4943475"/>
                <a:ext cx="2114550" cy="0"/>
              </a:xfrm>
              <a:prstGeom prst="line">
                <a:avLst/>
              </a:prstGeom>
              <a:noFill/>
              <a:ln w="12700" cap="flat" cmpd="sng">
                <a:solidFill>
                  <a:srgbClr val="ECB29A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3" name="MH_Other_12"/>
              <p:cNvSpPr txBox="1">
                <a:spLocks noChangeArrowheads="1"/>
              </p:cNvSpPr>
              <p:nvPr/>
            </p:nvSpPr>
            <p:spPr bwMode="auto">
              <a:xfrm>
                <a:off x="5197475" y="3763963"/>
                <a:ext cx="742950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latinLnBrk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latinLnBrk="1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sz="4000">
                    <a:solidFill>
                      <a:srgbClr val="E1845F"/>
                    </a:solidFill>
                    <a:latin typeface="迷你简铁筋隶书" panose="03000509000000000000" pitchFamily="65" charset="-122"/>
                    <a:ea typeface="迷你简铁筋隶书" panose="03000509000000000000" pitchFamily="65" charset="-122"/>
                    <a:sym typeface="Arial" panose="020B0604020202020204" pitchFamily="34" charset="0"/>
                  </a:rPr>
                  <a:t>03</a:t>
                </a:r>
                <a:endParaRPr lang="zh-CN" altLang="en-US" sz="4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21" name="MH_Other_10"/>
            <p:cNvCxnSpPr>
              <a:cxnSpLocks noChangeShapeType="1"/>
            </p:cNvCxnSpPr>
            <p:nvPr/>
          </p:nvCxnSpPr>
          <p:spPr bwMode="auto">
            <a:xfrm>
              <a:off x="5197475" y="4410075"/>
              <a:ext cx="742950" cy="0"/>
            </a:xfrm>
            <a:prstGeom prst="line">
              <a:avLst/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7" name="组合 36"/>
          <p:cNvGrpSpPr/>
          <p:nvPr/>
        </p:nvGrpSpPr>
        <p:grpSpPr>
          <a:xfrm>
            <a:off x="6097360" y="2527300"/>
            <a:ext cx="3505428" cy="1430336"/>
            <a:chOff x="6097360" y="2527300"/>
            <a:chExt cx="3505428" cy="1430336"/>
          </a:xfrm>
        </p:grpSpPr>
        <p:cxnSp>
          <p:nvCxnSpPr>
            <p:cNvPr id="15" name="MH_Other_5"/>
            <p:cNvCxnSpPr>
              <a:cxnSpLocks noChangeShapeType="1"/>
            </p:cNvCxnSpPr>
            <p:nvPr/>
          </p:nvCxnSpPr>
          <p:spPr bwMode="auto">
            <a:xfrm flipV="1">
              <a:off x="8250238" y="3165475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MH_Other_6"/>
            <p:cNvCxnSpPr>
              <a:cxnSpLocks noChangeShapeType="1"/>
            </p:cNvCxnSpPr>
            <p:nvPr/>
          </p:nvCxnSpPr>
          <p:spPr bwMode="auto">
            <a:xfrm>
              <a:off x="8859838" y="3157538"/>
              <a:ext cx="742950" cy="0"/>
            </a:xfrm>
            <a:prstGeom prst="line">
              <a:avLst/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MH_Other_7"/>
            <p:cNvCxnSpPr>
              <a:cxnSpLocks noChangeShapeType="1"/>
            </p:cNvCxnSpPr>
            <p:nvPr/>
          </p:nvCxnSpPr>
          <p:spPr bwMode="auto">
            <a:xfrm>
              <a:off x="6135688" y="3690938"/>
              <a:ext cx="2114550" cy="0"/>
            </a:xfrm>
            <a:prstGeom prst="line">
              <a:avLst/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MH_Other_8"/>
            <p:cNvSpPr txBox="1">
              <a:spLocks noChangeArrowheads="1"/>
            </p:cNvSpPr>
            <p:nvPr/>
          </p:nvSpPr>
          <p:spPr bwMode="auto">
            <a:xfrm>
              <a:off x="8859838" y="2527300"/>
              <a:ext cx="74295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4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  <a:sym typeface="Arial" panose="020B0604020202020204" pitchFamily="34" charset="0"/>
                </a:rPr>
                <a:t>02</a:t>
              </a:r>
              <a:endParaRPr lang="zh-CN" altLang="en-US" sz="40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1" name="MH_SubTitle_1"/>
            <p:cNvSpPr txBox="1">
              <a:spLocks noChangeArrowheads="1"/>
            </p:cNvSpPr>
            <p:nvPr/>
          </p:nvSpPr>
          <p:spPr bwMode="auto">
            <a:xfrm>
              <a:off x="6097360" y="3165473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24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68446" y="4495800"/>
            <a:ext cx="3510417" cy="1435779"/>
            <a:chOff x="5168446" y="4495800"/>
            <a:chExt cx="3510417" cy="1435779"/>
          </a:xfrm>
        </p:grpSpPr>
        <p:cxnSp>
          <p:nvCxnSpPr>
            <p:cNvPr id="25" name="MH_Other_13"/>
            <p:cNvCxnSpPr>
              <a:cxnSpLocks noChangeShapeType="1"/>
            </p:cNvCxnSpPr>
            <p:nvPr/>
          </p:nvCxnSpPr>
          <p:spPr bwMode="auto">
            <a:xfrm flipV="1">
              <a:off x="7326313" y="5148263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MH_Other_14"/>
            <p:cNvCxnSpPr>
              <a:cxnSpLocks noChangeShapeType="1"/>
            </p:cNvCxnSpPr>
            <p:nvPr/>
          </p:nvCxnSpPr>
          <p:spPr bwMode="auto">
            <a:xfrm>
              <a:off x="7935913" y="5148263"/>
              <a:ext cx="742950" cy="0"/>
            </a:xfrm>
            <a:prstGeom prst="line">
              <a:avLst/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MH_Other_15"/>
            <p:cNvCxnSpPr>
              <a:cxnSpLocks noChangeShapeType="1"/>
            </p:cNvCxnSpPr>
            <p:nvPr/>
          </p:nvCxnSpPr>
          <p:spPr bwMode="auto">
            <a:xfrm>
              <a:off x="5211763" y="5681663"/>
              <a:ext cx="2114550" cy="0"/>
            </a:xfrm>
            <a:prstGeom prst="line">
              <a:avLst/>
            </a:prstGeom>
            <a:noFill/>
            <a:ln w="12700" cap="flat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MH_Other_16"/>
            <p:cNvSpPr txBox="1">
              <a:spLocks noChangeArrowheads="1"/>
            </p:cNvSpPr>
            <p:nvPr/>
          </p:nvSpPr>
          <p:spPr bwMode="auto">
            <a:xfrm>
              <a:off x="7935913" y="4495800"/>
              <a:ext cx="74295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40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  <a:sym typeface="Arial" panose="020B0604020202020204" pitchFamily="34" charset="0"/>
                </a:rPr>
                <a:t>04</a:t>
              </a:r>
              <a:endParaRPr lang="zh-CN" altLang="en-US" sz="40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  <a:sym typeface="Arial" panose="020B0604020202020204" pitchFamily="34" charset="0"/>
              </a:endParaRPr>
            </a:p>
          </p:txBody>
        </p:sp>
        <p:sp>
          <p:nvSpPr>
            <p:cNvPr id="32" name="MH_SubTitle_1"/>
            <p:cNvSpPr txBox="1">
              <a:spLocks noChangeArrowheads="1"/>
            </p:cNvSpPr>
            <p:nvPr/>
          </p:nvSpPr>
          <p:spPr bwMode="auto">
            <a:xfrm>
              <a:off x="5168446" y="5139416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24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839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815772" y="1955346"/>
            <a:ext cx="5264148" cy="1990664"/>
            <a:chOff x="4282621" y="2253192"/>
            <a:chExt cx="3893157" cy="1472216"/>
          </a:xfrm>
        </p:grpSpPr>
        <p:cxnSp>
          <p:nvCxnSpPr>
            <p:cNvPr id="2" name="MH_Other_1"/>
            <p:cNvCxnSpPr>
              <a:cxnSpLocks noChangeShapeType="1"/>
            </p:cNvCxnSpPr>
            <p:nvPr/>
          </p:nvCxnSpPr>
          <p:spPr bwMode="auto">
            <a:xfrm flipV="1">
              <a:off x="6397171" y="2912835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MH_Other_2"/>
            <p:cNvCxnSpPr>
              <a:cxnSpLocks noChangeShapeType="1"/>
            </p:cNvCxnSpPr>
            <p:nvPr/>
          </p:nvCxnSpPr>
          <p:spPr bwMode="auto">
            <a:xfrm>
              <a:off x="7006771" y="2904898"/>
              <a:ext cx="7429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" name="MH_Other_3"/>
            <p:cNvCxnSpPr>
              <a:cxnSpLocks noChangeShapeType="1"/>
            </p:cNvCxnSpPr>
            <p:nvPr/>
          </p:nvCxnSpPr>
          <p:spPr bwMode="auto">
            <a:xfrm>
              <a:off x="4282621" y="3446235"/>
              <a:ext cx="21145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MH_Other_4"/>
            <p:cNvSpPr txBox="1">
              <a:spLocks noChangeArrowheads="1"/>
            </p:cNvSpPr>
            <p:nvPr/>
          </p:nvSpPr>
          <p:spPr bwMode="auto">
            <a:xfrm>
              <a:off x="6481916" y="2253192"/>
              <a:ext cx="1693862" cy="68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01</a:t>
              </a:r>
            </a:p>
          </p:txBody>
        </p:sp>
        <p:sp>
          <p:nvSpPr>
            <p:cNvPr id="6" name="MH_SubTitle_1"/>
            <p:cNvSpPr txBox="1">
              <a:spLocks noChangeArrowheads="1"/>
            </p:cNvSpPr>
            <p:nvPr/>
          </p:nvSpPr>
          <p:spPr bwMode="auto">
            <a:xfrm>
              <a:off x="4297589" y="2933245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32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791199" y="2104571"/>
            <a:ext cx="414468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9"/>
          <p:cNvSpPr txBox="1"/>
          <p:nvPr/>
        </p:nvSpPr>
        <p:spPr>
          <a:xfrm>
            <a:off x="1245801" y="1758866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4" name="TextBox 20"/>
          <p:cNvSpPr txBox="1"/>
          <p:nvPr/>
        </p:nvSpPr>
        <p:spPr>
          <a:xfrm>
            <a:off x="1202257" y="2287854"/>
            <a:ext cx="5239983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模板内颜色可以替换为自己的颜色，图片也可以替换为自己的图片。图表以简单实用、易修改为设计原则，从配色到版式都精益求精，满足您不同场合的需要。字体已经嵌入，请放心使用，祝您成功</a:t>
            </a:r>
            <a:r>
              <a:rPr lang="en-US" altLang="zh-CN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!</a:t>
            </a:r>
          </a:p>
          <a:p>
            <a:pPr algn="just" defTabSz="685800">
              <a:lnSpc>
                <a:spcPct val="120000"/>
              </a:lnSpc>
              <a:defRPr/>
            </a:pPr>
            <a:r>
              <a:rPr lang="zh-CN" altLang="en-US" kern="1100" spc="11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模板内颜色可以替换为自己的颜色，图片也可以替换为自己的图片。图表以简单实用、易修改为设计原则</a:t>
            </a:r>
            <a:endParaRPr lang="en-US" altLang="zh-CN" kern="1100" spc="110">
              <a:solidFill>
                <a:srgbClr val="E1845F"/>
              </a:solidFill>
              <a:latin typeface="迷你简铁筋隶书" panose="03000509000000000000" pitchFamily="65" charset="-122"/>
              <a:ea typeface="迷你简铁筋隶书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492" y="2896482"/>
            <a:ext cx="4634003" cy="309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62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960395" y="1509964"/>
            <a:ext cx="2976562" cy="4402138"/>
            <a:chOff x="1960395" y="1509964"/>
            <a:chExt cx="2976562" cy="4402138"/>
          </a:xfrm>
        </p:grpSpPr>
        <p:sp>
          <p:nvSpPr>
            <p:cNvPr id="9" name="MH_Picture_1"/>
            <p:cNvSpPr>
              <a:spLocks noChangeArrowheads="1"/>
            </p:cNvSpPr>
            <p:nvPr/>
          </p:nvSpPr>
          <p:spPr bwMode="auto">
            <a:xfrm>
              <a:off x="2311232" y="1509964"/>
              <a:ext cx="2085975" cy="2085975"/>
            </a:xfrm>
            <a:prstGeom prst="ellipse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Blu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 w="50800" cap="flat" cmpd="sng">
              <a:solidFill>
                <a:srgbClr val="E79D7F"/>
              </a:solidFill>
              <a:miter lim="800000"/>
            </a:ln>
          </p:spPr>
          <p:txBody>
            <a:bodyPr lIns="90170" tIns="46990" rIns="90170" bIns="46990" anchor="ctr"/>
            <a:lstStyle/>
            <a:p>
              <a:pPr algn="ctr" eaLnBrk="1" latin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MH_SubTitle_1"/>
            <p:cNvSpPr>
              <a:spLocks noChangeArrowheads="1"/>
            </p:cNvSpPr>
            <p:nvPr/>
          </p:nvSpPr>
          <p:spPr bwMode="auto">
            <a:xfrm>
              <a:off x="2682707" y="3915027"/>
              <a:ext cx="1501775" cy="319087"/>
            </a:xfrm>
            <a:prstGeom prst="roundRect">
              <a:avLst>
                <a:gd name="adj" fmla="val 50000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zh-CN" altLang="en-US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  <p:sp>
          <p:nvSpPr>
            <p:cNvPr id="11" name="MH_Text_1"/>
            <p:cNvSpPr txBox="1">
              <a:spLocks noChangeArrowheads="1"/>
            </p:cNvSpPr>
            <p:nvPr/>
          </p:nvSpPr>
          <p:spPr bwMode="auto">
            <a:xfrm>
              <a:off x="1960395" y="4362702"/>
              <a:ext cx="2976562" cy="154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2000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</a:t>
              </a:r>
              <a:endParaRPr lang="en-US" sz="2000">
                <a:solidFill>
                  <a:srgbClr val="E1845F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85636" y="1509964"/>
            <a:ext cx="2976562" cy="4402138"/>
            <a:chOff x="6685636" y="1509964"/>
            <a:chExt cx="2976562" cy="4402138"/>
          </a:xfrm>
        </p:grpSpPr>
        <p:sp>
          <p:nvSpPr>
            <p:cNvPr id="12" name="MH_Picture_2"/>
            <p:cNvSpPr>
              <a:spLocks noChangeArrowheads="1"/>
            </p:cNvSpPr>
            <p:nvPr/>
          </p:nvSpPr>
          <p:spPr bwMode="auto">
            <a:xfrm>
              <a:off x="7036473" y="1509964"/>
              <a:ext cx="2085975" cy="2085975"/>
            </a:xfrm>
            <a:prstGeom prst="ellipse">
              <a:avLst/>
            </a:prstGeom>
            <a:blipFill dpi="0"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Blur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 w="50800" cap="flat" cmpd="sng">
              <a:solidFill>
                <a:srgbClr val="E79D7F"/>
              </a:solidFill>
              <a:miter lim="800000"/>
            </a:ln>
          </p:spPr>
          <p:txBody>
            <a:bodyPr lIns="90170" tIns="46990" rIns="90170" bIns="46990" anchor="ctr"/>
            <a:lstStyle/>
            <a:p>
              <a:pPr algn="ctr" eaLnBrk="1" latinLnBrk="1" hangingPunct="1"/>
              <a:endParaRPr lang="zh-CN" altLang="en-US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MH_SubTitle_2"/>
            <p:cNvSpPr>
              <a:spLocks noChangeArrowheads="1"/>
            </p:cNvSpPr>
            <p:nvPr/>
          </p:nvSpPr>
          <p:spPr bwMode="auto">
            <a:xfrm>
              <a:off x="7406361" y="3915027"/>
              <a:ext cx="1503362" cy="319087"/>
            </a:xfrm>
            <a:prstGeom prst="roundRect">
              <a:avLst>
                <a:gd name="adj" fmla="val 50000"/>
              </a:avLst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zh-CN" altLang="en-US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  <p:sp>
          <p:nvSpPr>
            <p:cNvPr id="14" name="MH_Text_2"/>
            <p:cNvSpPr txBox="1">
              <a:spLocks noChangeArrowheads="1"/>
            </p:cNvSpPr>
            <p:nvPr/>
          </p:nvSpPr>
          <p:spPr bwMode="auto">
            <a:xfrm>
              <a:off x="6685636" y="4362702"/>
              <a:ext cx="2976562" cy="154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2000" kern="1100" spc="11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模板内颜色可以替换为自己的颜色，图片也可以替换为自己的图片</a:t>
              </a:r>
              <a:endParaRPr lang="en-US" altLang="zh-CN" sz="2000">
                <a:solidFill>
                  <a:srgbClr val="E1845F"/>
                </a:solidFill>
                <a:ea typeface="微软雅黑" panose="020B0503020204020204" pitchFamily="34" charset="-122"/>
              </a:endParaRPr>
            </a:p>
          </p:txBody>
        </p:sp>
      </p:grpSp>
      <p:cxnSp>
        <p:nvCxnSpPr>
          <p:cNvPr id="15" name="AutoShape 10"/>
          <p:cNvCxnSpPr>
            <a:cxnSpLocks noChangeShapeType="1"/>
          </p:cNvCxnSpPr>
          <p:nvPr/>
        </p:nvCxnSpPr>
        <p:spPr bwMode="auto">
          <a:xfrm>
            <a:off x="5762208" y="884489"/>
            <a:ext cx="0" cy="5322888"/>
          </a:xfrm>
          <a:prstGeom prst="straightConnector1">
            <a:avLst/>
          </a:prstGeom>
          <a:noFill/>
          <a:ln w="9525" cmpd="sng">
            <a:solidFill>
              <a:srgbClr val="E79D7F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900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01581" y="1100556"/>
            <a:ext cx="5029200" cy="4016375"/>
            <a:chOff x="0" y="1353219"/>
            <a:chExt cx="5029200" cy="4016375"/>
          </a:xfrm>
        </p:grpSpPr>
        <p:sp>
          <p:nvSpPr>
            <p:cNvPr id="2" name="MH_Other_1"/>
            <p:cNvSpPr/>
            <p:nvPr/>
          </p:nvSpPr>
          <p:spPr bwMode="auto">
            <a:xfrm>
              <a:off x="463550" y="3375694"/>
              <a:ext cx="3759200" cy="179388"/>
            </a:xfrm>
            <a:custGeom>
              <a:avLst/>
              <a:gdLst>
                <a:gd name="T0" fmla="*/ 0 w 3759200"/>
                <a:gd name="T1" fmla="*/ 76200 h 179488"/>
                <a:gd name="T2" fmla="*/ 2070100 w 3759200"/>
                <a:gd name="T3" fmla="*/ 177800 h 179488"/>
                <a:gd name="T4" fmla="*/ 3759200 w 3759200"/>
                <a:gd name="T5" fmla="*/ 0 h 179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12700" cap="flat" cmpd="sng">
              <a:solidFill>
                <a:srgbClr val="C5C5C5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3" name="MH_Other_2"/>
            <p:cNvSpPr/>
            <p:nvPr/>
          </p:nvSpPr>
          <p:spPr bwMode="auto">
            <a:xfrm>
              <a:off x="463550" y="1711994"/>
              <a:ext cx="3263900" cy="1778000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12700" cap="flat" cmpd="sng">
              <a:solidFill>
                <a:srgbClr val="C5C5C5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4" name="MH_Other_3"/>
            <p:cNvSpPr/>
            <p:nvPr/>
          </p:nvSpPr>
          <p:spPr bwMode="auto">
            <a:xfrm>
              <a:off x="463550" y="2550194"/>
              <a:ext cx="4203700" cy="939800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12700" cap="flat" cmpd="sng">
              <a:solidFill>
                <a:srgbClr val="C5C5C5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5" name="MH_Other_4"/>
            <p:cNvSpPr/>
            <p:nvPr/>
          </p:nvSpPr>
          <p:spPr bwMode="auto">
            <a:xfrm>
              <a:off x="527050" y="3477294"/>
              <a:ext cx="4152900" cy="685800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12700" cap="flat" cmpd="sng">
              <a:solidFill>
                <a:srgbClr val="C5C5C5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6" name="MH_Other_5"/>
            <p:cNvSpPr/>
            <p:nvPr/>
          </p:nvSpPr>
          <p:spPr bwMode="auto">
            <a:xfrm>
              <a:off x="476250" y="3477294"/>
              <a:ext cx="3251200" cy="1536700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12700" cap="flat" cmpd="sng">
              <a:solidFill>
                <a:srgbClr val="C5C5C5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7" name="MH_Other_6"/>
            <p:cNvSpPr>
              <a:spLocks noChangeArrowheads="1"/>
            </p:cNvSpPr>
            <p:nvPr/>
          </p:nvSpPr>
          <p:spPr bwMode="auto">
            <a:xfrm>
              <a:off x="3432175" y="1353219"/>
              <a:ext cx="668338" cy="668338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en-US" sz="24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01</a:t>
              </a:r>
              <a:endParaRPr lang="zh-CN" altLang="en-US" sz="24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8" name="MH_Other_7"/>
            <p:cNvSpPr>
              <a:spLocks noChangeArrowheads="1"/>
            </p:cNvSpPr>
            <p:nvPr/>
          </p:nvSpPr>
          <p:spPr bwMode="auto">
            <a:xfrm>
              <a:off x="4360863" y="2158082"/>
              <a:ext cx="668337" cy="668337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en-US" sz="24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02</a:t>
              </a:r>
              <a:endParaRPr lang="zh-CN" altLang="en-US" sz="24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9" name="MH_Other_8"/>
            <p:cNvSpPr>
              <a:spLocks noChangeArrowheads="1"/>
            </p:cNvSpPr>
            <p:nvPr/>
          </p:nvSpPr>
          <p:spPr bwMode="auto">
            <a:xfrm>
              <a:off x="3886200" y="3026444"/>
              <a:ext cx="668338" cy="669925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en-US" sz="24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03</a:t>
              </a:r>
              <a:endParaRPr lang="zh-CN" altLang="en-US" sz="24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0" name="MH_Other_9"/>
            <p:cNvSpPr>
              <a:spLocks noChangeArrowheads="1"/>
            </p:cNvSpPr>
            <p:nvPr/>
          </p:nvSpPr>
          <p:spPr bwMode="auto">
            <a:xfrm>
              <a:off x="4357688" y="3767807"/>
              <a:ext cx="668337" cy="669925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en-US" sz="24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04</a:t>
              </a:r>
              <a:endParaRPr lang="zh-CN" altLang="en-US" sz="24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1" name="MH_Other_10"/>
            <p:cNvSpPr>
              <a:spLocks noChangeArrowheads="1"/>
            </p:cNvSpPr>
            <p:nvPr/>
          </p:nvSpPr>
          <p:spPr bwMode="auto">
            <a:xfrm>
              <a:off x="3400425" y="4701257"/>
              <a:ext cx="668338" cy="668337"/>
            </a:xfrm>
            <a:prstGeom prst="ellipse">
              <a:avLst/>
            </a:prstGeom>
            <a:solidFill>
              <a:srgbClr val="E79D7F"/>
            </a:solidFill>
            <a:ln>
              <a:noFill/>
            </a:ln>
            <a:extLst/>
          </p:spPr>
          <p:txBody>
            <a:bodyPr lIns="0" tIns="0" rIns="0" bIns="0" anchor="ctr"/>
            <a:lstStyle/>
            <a:p>
              <a:pPr algn="ctr" eaLnBrk="1" latinLnBrk="1" hangingPunct="1"/>
              <a:r>
                <a:rPr lang="en-US" sz="24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05</a:t>
              </a:r>
              <a:endParaRPr lang="zh-CN" altLang="en-US" sz="2400">
                <a:solidFill>
                  <a:srgbClr val="FFFFF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12" name="MH_Title_1"/>
            <p:cNvSpPr>
              <a:spLocks noChangeArrowheads="1"/>
            </p:cNvSpPr>
            <p:nvPr/>
          </p:nvSpPr>
          <p:spPr bwMode="auto">
            <a:xfrm>
              <a:off x="0" y="2637507"/>
              <a:ext cx="1158875" cy="1674812"/>
            </a:xfrm>
            <a:custGeom>
              <a:avLst/>
              <a:gdLst>
                <a:gd name="T0" fmla="*/ 273082 w 1159484"/>
                <a:gd name="T1" fmla="*/ 1430 h 1674380"/>
                <a:gd name="T2" fmla="*/ 987290 w 1159484"/>
                <a:gd name="T3" fmla="*/ 329381 h 1674380"/>
                <a:gd name="T4" fmla="*/ 984658 w 1159484"/>
                <a:gd name="T5" fmla="*/ 1348867 h 1674380"/>
                <a:gd name="T6" fmla="*/ 0 w 1159484"/>
                <a:gd name="T7" fmla="*/ 1610184 h 1674380"/>
                <a:gd name="T8" fmla="*/ 3995 w 1159484"/>
                <a:gd name="T9" fmla="*/ 62973 h 1674380"/>
                <a:gd name="T10" fmla="*/ 273082 w 1159484"/>
                <a:gd name="T11" fmla="*/ 1430 h 16743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9484"/>
                <a:gd name="T19" fmla="*/ 0 h 1674380"/>
                <a:gd name="T20" fmla="*/ 1159484 w 1159484"/>
                <a:gd name="T21" fmla="*/ 1674380 h 16743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9484" h="1674380">
                  <a:moveTo>
                    <a:pt x="273226" y="1430"/>
                  </a:moveTo>
                  <a:cubicBezTo>
                    <a:pt x="545324" y="-14516"/>
                    <a:pt x="815402" y="103404"/>
                    <a:pt x="987809" y="329296"/>
                  </a:cubicBezTo>
                  <a:cubicBezTo>
                    <a:pt x="1217686" y="630485"/>
                    <a:pt x="1216605" y="1048522"/>
                    <a:pt x="985175" y="1348519"/>
                  </a:cubicBezTo>
                  <a:cubicBezTo>
                    <a:pt x="753745" y="1648515"/>
                    <a:pt x="349672" y="1755668"/>
                    <a:pt x="0" y="1609769"/>
                  </a:cubicBezTo>
                  <a:lnTo>
                    <a:pt x="3997" y="62957"/>
                  </a:lnTo>
                  <a:cubicBezTo>
                    <a:pt x="91603" y="26935"/>
                    <a:pt x="182527" y="6745"/>
                    <a:pt x="273226" y="1430"/>
                  </a:cubicBez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/>
          </p:spPr>
          <p:txBody>
            <a:bodyPr lIns="0" tIns="0" rIns="107950" bIns="0" anchor="ctr"/>
            <a:lstStyle/>
            <a:p>
              <a:pPr algn="ctr" eaLnBrk="1" latinLnBrk="1" hangingPunct="1"/>
              <a:r>
                <a:rPr lang="zh-CN" altLang="en-US" sz="2000">
                  <a:solidFill>
                    <a:srgbClr val="FFFFF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86033" y="861693"/>
            <a:ext cx="3784477" cy="4910424"/>
            <a:chOff x="6386033" y="861693"/>
            <a:chExt cx="3784477" cy="4910424"/>
          </a:xfrm>
        </p:grpSpPr>
        <p:sp>
          <p:nvSpPr>
            <p:cNvPr id="14" name="Text Box 269"/>
            <p:cNvSpPr txBox="1">
              <a:spLocks noChangeArrowheads="1"/>
            </p:cNvSpPr>
            <p:nvPr/>
          </p:nvSpPr>
          <p:spPr bwMode="auto">
            <a:xfrm>
              <a:off x="6386033" y="3923754"/>
              <a:ext cx="378447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</p:txBody>
        </p:sp>
        <p:sp>
          <p:nvSpPr>
            <p:cNvPr id="15" name="Text Box 270"/>
            <p:cNvSpPr txBox="1">
              <a:spLocks noChangeArrowheads="1"/>
            </p:cNvSpPr>
            <p:nvPr/>
          </p:nvSpPr>
          <p:spPr bwMode="auto">
            <a:xfrm>
              <a:off x="6386033" y="2828379"/>
              <a:ext cx="3784476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</p:txBody>
        </p:sp>
        <p:sp>
          <p:nvSpPr>
            <p:cNvPr id="16" name="Text Box 271"/>
            <p:cNvSpPr txBox="1">
              <a:spLocks noChangeArrowheads="1"/>
            </p:cNvSpPr>
            <p:nvPr/>
          </p:nvSpPr>
          <p:spPr bwMode="auto">
            <a:xfrm>
              <a:off x="6386033" y="1863179"/>
              <a:ext cx="3784476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</p:txBody>
        </p:sp>
        <p:sp>
          <p:nvSpPr>
            <p:cNvPr id="17" name="Text Box 271"/>
            <p:cNvSpPr txBox="1">
              <a:spLocks noChangeArrowheads="1"/>
            </p:cNvSpPr>
            <p:nvPr/>
          </p:nvSpPr>
          <p:spPr bwMode="auto">
            <a:xfrm>
              <a:off x="6386033" y="861693"/>
              <a:ext cx="3784476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</p:txBody>
        </p:sp>
        <p:sp>
          <p:nvSpPr>
            <p:cNvPr id="18" name="Text Box 269"/>
            <p:cNvSpPr txBox="1">
              <a:spLocks noChangeArrowheads="1"/>
            </p:cNvSpPr>
            <p:nvPr/>
          </p:nvSpPr>
          <p:spPr bwMode="auto">
            <a:xfrm>
              <a:off x="6386033" y="4910343"/>
              <a:ext cx="378447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zh-CN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 </a:t>
              </a:r>
              <a:r>
                <a:rPr lang="zh-CN" altLang="en-US" sz="2000" dirty="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在此添加标题或目录索引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439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/>
          <p:nvPr/>
        </p:nvSpPr>
        <p:spPr>
          <a:xfrm>
            <a:off x="4963559" y="1480608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3" name="TextBox 20"/>
          <p:cNvSpPr txBox="1"/>
          <p:nvPr/>
        </p:nvSpPr>
        <p:spPr>
          <a:xfrm>
            <a:off x="4963560" y="1849940"/>
            <a:ext cx="590764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4" name="TextBox 21"/>
          <p:cNvSpPr txBox="1"/>
          <p:nvPr/>
        </p:nvSpPr>
        <p:spPr>
          <a:xfrm>
            <a:off x="4963559" y="3000868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5" name="TextBox 22"/>
          <p:cNvSpPr txBox="1"/>
          <p:nvPr/>
        </p:nvSpPr>
        <p:spPr>
          <a:xfrm>
            <a:off x="4963560" y="3370200"/>
            <a:ext cx="590764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>
                    <a:lumMod val="50000"/>
                  </a:schemeClr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defRPr>
            </a:lvl1pPr>
          </a:lstStyle>
          <a:p>
            <a:r>
              <a:rPr lang="zh-CN" altLang="en-US" dirty="0">
                <a:solidFill>
                  <a:srgbClr val="E1845F"/>
                </a:solidFill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sp>
        <p:nvSpPr>
          <p:cNvPr id="6" name="TextBox 23"/>
          <p:cNvSpPr txBox="1"/>
          <p:nvPr/>
        </p:nvSpPr>
        <p:spPr>
          <a:xfrm>
            <a:off x="4963560" y="4427638"/>
            <a:ext cx="252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rPr>
              <a:t>添加标题</a:t>
            </a:r>
          </a:p>
        </p:txBody>
      </p:sp>
      <p:sp>
        <p:nvSpPr>
          <p:cNvPr id="7" name="TextBox 24"/>
          <p:cNvSpPr txBox="1"/>
          <p:nvPr/>
        </p:nvSpPr>
        <p:spPr>
          <a:xfrm>
            <a:off x="4963561" y="4796970"/>
            <a:ext cx="5907640" cy="1140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bg1">
                    <a:lumMod val="50000"/>
                  </a:schemeClr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defRPr>
            </a:lvl1pPr>
          </a:lstStyle>
          <a:p>
            <a:r>
              <a:rPr lang="zh-CN" altLang="en-US" dirty="0">
                <a:solidFill>
                  <a:srgbClr val="E1845F"/>
                </a:solidFill>
              </a:rPr>
              <a:t>单击此处添加段落文本，单击此处添加段落文本，单击此处添加段落文本，单击此处添加段落文本，单击此处添加段落文本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96" y="1814010"/>
            <a:ext cx="3905250" cy="2676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871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44656" r="27141" b="40952"/>
          <a:stretch/>
        </p:blipFill>
        <p:spPr>
          <a:xfrm>
            <a:off x="5791199" y="2104571"/>
            <a:ext cx="4144680" cy="19304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815772" y="1955346"/>
            <a:ext cx="5264148" cy="1990664"/>
            <a:chOff x="4282621" y="2253192"/>
            <a:chExt cx="3893157" cy="1472216"/>
          </a:xfrm>
        </p:grpSpPr>
        <p:cxnSp>
          <p:nvCxnSpPr>
            <p:cNvPr id="2" name="MH_Other_1"/>
            <p:cNvCxnSpPr>
              <a:cxnSpLocks noChangeShapeType="1"/>
            </p:cNvCxnSpPr>
            <p:nvPr/>
          </p:nvCxnSpPr>
          <p:spPr bwMode="auto">
            <a:xfrm flipV="1">
              <a:off x="6397171" y="2912835"/>
              <a:ext cx="609600" cy="533400"/>
            </a:xfrm>
            <a:prstGeom prst="curvedConnector3">
              <a:avLst>
                <a:gd name="adj1" fmla="val 50000"/>
              </a:avLst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MH_Other_2"/>
            <p:cNvCxnSpPr>
              <a:cxnSpLocks noChangeShapeType="1"/>
            </p:cNvCxnSpPr>
            <p:nvPr/>
          </p:nvCxnSpPr>
          <p:spPr bwMode="auto">
            <a:xfrm>
              <a:off x="7006771" y="2904898"/>
              <a:ext cx="7429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" name="MH_Other_3"/>
            <p:cNvCxnSpPr>
              <a:cxnSpLocks noChangeShapeType="1"/>
            </p:cNvCxnSpPr>
            <p:nvPr/>
          </p:nvCxnSpPr>
          <p:spPr bwMode="auto">
            <a:xfrm>
              <a:off x="4282621" y="3446235"/>
              <a:ext cx="2114550" cy="0"/>
            </a:xfrm>
            <a:prstGeom prst="line">
              <a:avLst/>
            </a:prstGeom>
            <a:noFill/>
            <a:ln w="12700" cmpd="sng">
              <a:solidFill>
                <a:srgbClr val="ECB29A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MH_Other_4"/>
            <p:cNvSpPr txBox="1">
              <a:spLocks noChangeArrowheads="1"/>
            </p:cNvSpPr>
            <p:nvPr/>
          </p:nvSpPr>
          <p:spPr bwMode="auto">
            <a:xfrm>
              <a:off x="6481916" y="2253192"/>
              <a:ext cx="1693862" cy="68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0</a:t>
              </a:r>
              <a:r>
                <a:rPr lang="en-US" altLang="zh-CN" sz="5400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2</a:t>
              </a:r>
              <a:endParaRPr lang="en-US" sz="5400">
                <a:solidFill>
                  <a:srgbClr val="E1845F"/>
                </a:solidFill>
                <a:latin typeface="迷你简铁筋隶书" panose="03000509000000000000" pitchFamily="65" charset="-122"/>
                <a:ea typeface="迷你简铁筋隶书" panose="03000509000000000000" pitchFamily="65" charset="-122"/>
              </a:endParaRPr>
            </a:p>
          </p:txBody>
        </p:sp>
        <p:sp>
          <p:nvSpPr>
            <p:cNvPr id="6" name="MH_SubTitle_1"/>
            <p:cNvSpPr txBox="1">
              <a:spLocks noChangeArrowheads="1"/>
            </p:cNvSpPr>
            <p:nvPr/>
          </p:nvSpPr>
          <p:spPr bwMode="auto">
            <a:xfrm>
              <a:off x="4297589" y="2933245"/>
              <a:ext cx="2371725" cy="79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latinLnBrk="1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3200" b="1">
                  <a:solidFill>
                    <a:srgbClr val="E1845F"/>
                  </a:solidFill>
                  <a:latin typeface="迷你简铁筋隶书" panose="03000509000000000000" pitchFamily="65" charset="-122"/>
                  <a:ea typeface="迷你简铁筋隶书" panose="03000509000000000000" pitchFamily="65" charset="-122"/>
                </a:rPr>
                <a:t>请添加标题内容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231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2125731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322125731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1574</Words>
  <Application>Microsoft Office PowerPoint</Application>
  <PresentationFormat>宽屏</PresentationFormat>
  <Paragraphs>178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Meiryo</vt:lpstr>
      <vt:lpstr>等线</vt:lpstr>
      <vt:lpstr>等线 Light</vt:lpstr>
      <vt:lpstr>方正毡笔黑简体</vt:lpstr>
      <vt:lpstr>나눔고딕</vt:lpstr>
      <vt:lpstr>迷你简华隶</vt:lpstr>
      <vt:lpstr>迷你简铁筋隶书</vt:lpstr>
      <vt:lpstr>宋体</vt:lpstr>
      <vt:lpstr>微软雅黑</vt:lpstr>
      <vt:lpstr>叶根友毛笔行书简体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53</cp:revision>
  <dcterms:created xsi:type="dcterms:W3CDTF">2017-07-15T06:22:01Z</dcterms:created>
  <dcterms:modified xsi:type="dcterms:W3CDTF">2021-01-25T08:24:59Z</dcterms:modified>
</cp:coreProperties>
</file>