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6" r:id="rId2"/>
  </p:sldMasterIdLst>
  <p:notesMasterIdLst>
    <p:notesMasterId r:id="rId24"/>
  </p:notesMasterIdLst>
  <p:handoutMasterIdLst>
    <p:handoutMasterId r:id="rId25"/>
  </p:handoutMasterIdLst>
  <p:sldIdLst>
    <p:sldId id="1582" r:id="rId3"/>
    <p:sldId id="1583" r:id="rId4"/>
    <p:sldId id="1584" r:id="rId5"/>
    <p:sldId id="365" r:id="rId6"/>
    <p:sldId id="370" r:id="rId7"/>
    <p:sldId id="371" r:id="rId8"/>
    <p:sldId id="372" r:id="rId9"/>
    <p:sldId id="1585" r:id="rId10"/>
    <p:sldId id="373" r:id="rId11"/>
    <p:sldId id="374" r:id="rId12"/>
    <p:sldId id="375" r:id="rId13"/>
    <p:sldId id="1586" r:id="rId14"/>
    <p:sldId id="376" r:id="rId15"/>
    <p:sldId id="377" r:id="rId16"/>
    <p:sldId id="378" r:id="rId17"/>
    <p:sldId id="1587" r:id="rId18"/>
    <p:sldId id="379" r:id="rId19"/>
    <p:sldId id="380" r:id="rId20"/>
    <p:sldId id="381" r:id="rId21"/>
    <p:sldId id="1588" r:id="rId22"/>
    <p:sldId id="1589" r:id="rId23"/>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9386F"/>
    <a:srgbClr val="0A417F"/>
    <a:srgbClr val="FDA343"/>
    <a:srgbClr val="EAC577"/>
    <a:srgbClr val="DAB56B"/>
    <a:srgbClr val="FECA13"/>
    <a:srgbClr val="111930"/>
    <a:srgbClr val="84715B"/>
    <a:srgbClr val="B69E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96314" autoAdjust="0"/>
  </p:normalViewPr>
  <p:slideViewPr>
    <p:cSldViewPr snapToGrid="0" snapToObjects="1">
      <p:cViewPr varScale="1">
        <p:scale>
          <a:sx n="108" d="100"/>
          <a:sy n="108" d="100"/>
        </p:scale>
        <p:origin x="738" y="9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5" d="100"/>
          <a:sy n="95" d="100"/>
        </p:scale>
        <p:origin x="250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t>2021/6/7</a:t>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t>‹#›</a:t>
            </a:fld>
            <a:endParaRPr kumimoji="1" lang="zh-CN" altLang="en-US"/>
          </a:p>
        </p:txBody>
      </p:sp>
    </p:spTree>
    <p:extLst>
      <p:ext uri="{BB962C8B-B14F-4D97-AF65-F5344CB8AC3E}">
        <p14:creationId xmlns:p14="http://schemas.microsoft.com/office/powerpoint/2010/main" val="397030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t>2021/6/7</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t>‹#›</a:t>
            </a:fld>
            <a:endParaRPr kumimoji="1" lang="zh-CN" altLang="en-US"/>
          </a:p>
        </p:txBody>
      </p:sp>
    </p:spTree>
    <p:extLst>
      <p:ext uri="{BB962C8B-B14F-4D97-AF65-F5344CB8AC3E}">
        <p14:creationId xmlns:p14="http://schemas.microsoft.com/office/powerpoint/2010/main" val="47636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t>1</a:t>
            </a:fld>
            <a:endParaRPr lang="zh-CN" altLang="en-US"/>
          </a:p>
        </p:txBody>
      </p:sp>
    </p:spTree>
    <p:extLst>
      <p:ext uri="{BB962C8B-B14F-4D97-AF65-F5344CB8AC3E}">
        <p14:creationId xmlns:p14="http://schemas.microsoft.com/office/powerpoint/2010/main" val="1794850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E2E3AE05-7DD1-4AF0-924E-BEEA496F3737}" type="slidenum">
              <a:rPr lang="zh-CN" altLang="en-US" smtClean="0"/>
              <a:t>10</a:t>
            </a:fld>
            <a:endParaRPr lang="zh-CN" altLang="en-US"/>
          </a:p>
        </p:txBody>
      </p:sp>
    </p:spTree>
    <p:extLst>
      <p:ext uri="{BB962C8B-B14F-4D97-AF65-F5344CB8AC3E}">
        <p14:creationId xmlns:p14="http://schemas.microsoft.com/office/powerpoint/2010/main" val="1558686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11</a:t>
            </a:fld>
            <a:endParaRPr lang="zh-CN" altLang="en-US"/>
          </a:p>
        </p:txBody>
      </p:sp>
    </p:spTree>
    <p:extLst>
      <p:ext uri="{BB962C8B-B14F-4D97-AF65-F5344CB8AC3E}">
        <p14:creationId xmlns:p14="http://schemas.microsoft.com/office/powerpoint/2010/main" val="2573454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t>12</a:t>
            </a:fld>
            <a:endParaRPr lang="zh-CN" altLang="en-US"/>
          </a:p>
        </p:txBody>
      </p:sp>
    </p:spTree>
    <p:extLst>
      <p:ext uri="{BB962C8B-B14F-4D97-AF65-F5344CB8AC3E}">
        <p14:creationId xmlns:p14="http://schemas.microsoft.com/office/powerpoint/2010/main" val="2018524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13</a:t>
            </a:fld>
            <a:endParaRPr lang="zh-CN" altLang="en-US"/>
          </a:p>
        </p:txBody>
      </p:sp>
    </p:spTree>
    <p:extLst>
      <p:ext uri="{BB962C8B-B14F-4D97-AF65-F5344CB8AC3E}">
        <p14:creationId xmlns:p14="http://schemas.microsoft.com/office/powerpoint/2010/main" val="4126244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14</a:t>
            </a:fld>
            <a:endParaRPr lang="zh-CN" altLang="en-US"/>
          </a:p>
        </p:txBody>
      </p:sp>
    </p:spTree>
    <p:extLst>
      <p:ext uri="{BB962C8B-B14F-4D97-AF65-F5344CB8AC3E}">
        <p14:creationId xmlns:p14="http://schemas.microsoft.com/office/powerpoint/2010/main" val="13683336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15</a:t>
            </a:fld>
            <a:endParaRPr lang="zh-CN" altLang="en-US"/>
          </a:p>
        </p:txBody>
      </p:sp>
    </p:spTree>
    <p:extLst>
      <p:ext uri="{BB962C8B-B14F-4D97-AF65-F5344CB8AC3E}">
        <p14:creationId xmlns:p14="http://schemas.microsoft.com/office/powerpoint/2010/main" val="41060017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t>16</a:t>
            </a:fld>
            <a:endParaRPr lang="zh-CN" altLang="en-US"/>
          </a:p>
        </p:txBody>
      </p:sp>
    </p:spTree>
    <p:extLst>
      <p:ext uri="{BB962C8B-B14F-4D97-AF65-F5344CB8AC3E}">
        <p14:creationId xmlns:p14="http://schemas.microsoft.com/office/powerpoint/2010/main" val="1691944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17</a:t>
            </a:fld>
            <a:endParaRPr lang="zh-CN" altLang="en-US"/>
          </a:p>
        </p:txBody>
      </p:sp>
    </p:spTree>
    <p:extLst>
      <p:ext uri="{BB962C8B-B14F-4D97-AF65-F5344CB8AC3E}">
        <p14:creationId xmlns:p14="http://schemas.microsoft.com/office/powerpoint/2010/main" val="19984912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18</a:t>
            </a:fld>
            <a:endParaRPr lang="zh-CN" altLang="en-US"/>
          </a:p>
        </p:txBody>
      </p:sp>
    </p:spTree>
    <p:extLst>
      <p:ext uri="{BB962C8B-B14F-4D97-AF65-F5344CB8AC3E}">
        <p14:creationId xmlns:p14="http://schemas.microsoft.com/office/powerpoint/2010/main" val="41933607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19</a:t>
            </a:fld>
            <a:endParaRPr lang="zh-CN" altLang="en-US"/>
          </a:p>
        </p:txBody>
      </p:sp>
    </p:spTree>
    <p:extLst>
      <p:ext uri="{BB962C8B-B14F-4D97-AF65-F5344CB8AC3E}">
        <p14:creationId xmlns:p14="http://schemas.microsoft.com/office/powerpoint/2010/main" val="2803392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t>2</a:t>
            </a:fld>
            <a:endParaRPr lang="zh-CN" altLang="en-US"/>
          </a:p>
        </p:txBody>
      </p:sp>
    </p:spTree>
    <p:extLst>
      <p:ext uri="{BB962C8B-B14F-4D97-AF65-F5344CB8AC3E}">
        <p14:creationId xmlns:p14="http://schemas.microsoft.com/office/powerpoint/2010/main" val="42836190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t>20</a:t>
            </a:fld>
            <a:endParaRPr lang="zh-CN" altLang="en-US"/>
          </a:p>
        </p:txBody>
      </p:sp>
    </p:spTree>
    <p:extLst>
      <p:ext uri="{BB962C8B-B14F-4D97-AF65-F5344CB8AC3E}">
        <p14:creationId xmlns:p14="http://schemas.microsoft.com/office/powerpoint/2010/main" val="4328371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023325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t>3</a:t>
            </a:fld>
            <a:endParaRPr lang="zh-CN" altLang="en-US"/>
          </a:p>
        </p:txBody>
      </p:sp>
    </p:spTree>
    <p:extLst>
      <p:ext uri="{BB962C8B-B14F-4D97-AF65-F5344CB8AC3E}">
        <p14:creationId xmlns:p14="http://schemas.microsoft.com/office/powerpoint/2010/main" val="1434829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4</a:t>
            </a:fld>
            <a:endParaRPr lang="zh-CN" altLang="en-US"/>
          </a:p>
        </p:txBody>
      </p:sp>
    </p:spTree>
    <p:extLst>
      <p:ext uri="{BB962C8B-B14F-4D97-AF65-F5344CB8AC3E}">
        <p14:creationId xmlns:p14="http://schemas.microsoft.com/office/powerpoint/2010/main" val="2201121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5</a:t>
            </a:fld>
            <a:endParaRPr lang="zh-CN" altLang="en-US"/>
          </a:p>
        </p:txBody>
      </p:sp>
    </p:spTree>
    <p:extLst>
      <p:ext uri="{BB962C8B-B14F-4D97-AF65-F5344CB8AC3E}">
        <p14:creationId xmlns:p14="http://schemas.microsoft.com/office/powerpoint/2010/main" val="1186825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6</a:t>
            </a:fld>
            <a:endParaRPr lang="zh-CN" altLang="en-US"/>
          </a:p>
        </p:txBody>
      </p:sp>
    </p:spTree>
    <p:extLst>
      <p:ext uri="{BB962C8B-B14F-4D97-AF65-F5344CB8AC3E}">
        <p14:creationId xmlns:p14="http://schemas.microsoft.com/office/powerpoint/2010/main" val="2095305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7</a:t>
            </a:fld>
            <a:endParaRPr lang="zh-CN" altLang="en-US"/>
          </a:p>
        </p:txBody>
      </p:sp>
    </p:spTree>
    <p:extLst>
      <p:ext uri="{BB962C8B-B14F-4D97-AF65-F5344CB8AC3E}">
        <p14:creationId xmlns:p14="http://schemas.microsoft.com/office/powerpoint/2010/main" val="29364884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t>8</a:t>
            </a:fld>
            <a:endParaRPr lang="zh-CN" altLang="en-US"/>
          </a:p>
        </p:txBody>
      </p:sp>
    </p:spTree>
    <p:extLst>
      <p:ext uri="{BB962C8B-B14F-4D97-AF65-F5344CB8AC3E}">
        <p14:creationId xmlns:p14="http://schemas.microsoft.com/office/powerpoint/2010/main" val="1907391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9</a:t>
            </a:fld>
            <a:endParaRPr lang="zh-CN" altLang="en-US"/>
          </a:p>
        </p:txBody>
      </p:sp>
    </p:spTree>
    <p:extLst>
      <p:ext uri="{BB962C8B-B14F-4D97-AF65-F5344CB8AC3E}">
        <p14:creationId xmlns:p14="http://schemas.microsoft.com/office/powerpoint/2010/main" val="199581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8124363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9A00A2AD-B2CE-DC4F-8015-E18525983D45}" type="datetimeFigureOut">
              <a:rPr kumimoji="1" lang="zh-CN" altLang="en-US" smtClean="0"/>
              <a:t>2021/6/7</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340724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Infographic (2)">
    <p:spTree>
      <p:nvGrpSpPr>
        <p:cNvPr id="1" name=""/>
        <p:cNvGrpSpPr/>
        <p:nvPr/>
      </p:nvGrpSpPr>
      <p:grpSpPr>
        <a:xfrm>
          <a:off x="0" y="0"/>
          <a:ext cx="0" cy="0"/>
          <a:chOff x="0" y="0"/>
          <a:chExt cx="0" cy="0"/>
        </a:xfrm>
      </p:grpSpPr>
      <p:sp>
        <p:nvSpPr>
          <p:cNvPr id="8" name="Picture Placeholder 8"/>
          <p:cNvSpPr>
            <a:spLocks noGrp="1"/>
          </p:cNvSpPr>
          <p:nvPr>
            <p:ph type="pic" sz="quarter" idx="15"/>
          </p:nvPr>
        </p:nvSpPr>
        <p:spPr>
          <a:xfrm>
            <a:off x="4643717" y="4203174"/>
            <a:ext cx="2904567" cy="2904568"/>
          </a:xfrm>
          <a:custGeom>
            <a:avLst/>
            <a:gdLst>
              <a:gd name="connsiteX0" fmla="*/ 0 w 10107827"/>
              <a:gd name="connsiteY0" fmla="*/ 5084618 h 10169236"/>
              <a:gd name="connsiteX1" fmla="*/ 5053914 w 10107827"/>
              <a:gd name="connsiteY1" fmla="*/ 0 h 10169236"/>
              <a:gd name="connsiteX2" fmla="*/ 10107827 w 10107827"/>
              <a:gd name="connsiteY2" fmla="*/ 5084618 h 10169236"/>
              <a:gd name="connsiteX3" fmla="*/ 5053914 w 10107827"/>
              <a:gd name="connsiteY3" fmla="*/ 10169236 h 10169236"/>
              <a:gd name="connsiteX4" fmla="*/ 0 w 10107827"/>
              <a:gd name="connsiteY4" fmla="*/ 5084618 h 10169236"/>
              <a:gd name="connsiteX0" fmla="*/ 2138 w 10109965"/>
              <a:gd name="connsiteY0" fmla="*/ 5084618 h 10169236"/>
              <a:gd name="connsiteX1" fmla="*/ 5056052 w 10109965"/>
              <a:gd name="connsiteY1" fmla="*/ 0 h 10169236"/>
              <a:gd name="connsiteX2" fmla="*/ 10109965 w 10109965"/>
              <a:gd name="connsiteY2" fmla="*/ 5084618 h 10169236"/>
              <a:gd name="connsiteX3" fmla="*/ 5056052 w 10109965"/>
              <a:gd name="connsiteY3" fmla="*/ 10169236 h 10169236"/>
              <a:gd name="connsiteX4" fmla="*/ 2138 w 10109965"/>
              <a:gd name="connsiteY4" fmla="*/ 5084618 h 10169236"/>
              <a:gd name="connsiteX0" fmla="*/ 27 w 10107854"/>
              <a:gd name="connsiteY0" fmla="*/ 5084618 h 10169236"/>
              <a:gd name="connsiteX1" fmla="*/ 5053941 w 10107854"/>
              <a:gd name="connsiteY1" fmla="*/ 0 h 10169236"/>
              <a:gd name="connsiteX2" fmla="*/ 10107854 w 10107854"/>
              <a:gd name="connsiteY2" fmla="*/ 5084618 h 10169236"/>
              <a:gd name="connsiteX3" fmla="*/ 5053941 w 10107854"/>
              <a:gd name="connsiteY3" fmla="*/ 10169236 h 10169236"/>
              <a:gd name="connsiteX4" fmla="*/ 27 w 10107854"/>
              <a:gd name="connsiteY4" fmla="*/ 5084618 h 10169236"/>
              <a:gd name="connsiteX0" fmla="*/ 32 w 10107859"/>
              <a:gd name="connsiteY0" fmla="*/ 5261432 h 10346050"/>
              <a:gd name="connsiteX1" fmla="*/ 5053946 w 10107859"/>
              <a:gd name="connsiteY1" fmla="*/ 176814 h 10346050"/>
              <a:gd name="connsiteX2" fmla="*/ 10107859 w 10107859"/>
              <a:gd name="connsiteY2" fmla="*/ 5261432 h 10346050"/>
              <a:gd name="connsiteX3" fmla="*/ 5053946 w 10107859"/>
              <a:gd name="connsiteY3" fmla="*/ 10346050 h 10346050"/>
              <a:gd name="connsiteX4" fmla="*/ 32 w 10107859"/>
              <a:gd name="connsiteY4" fmla="*/ 5261432 h 10346050"/>
              <a:gd name="connsiteX0" fmla="*/ 32 w 10107952"/>
              <a:gd name="connsiteY0" fmla="*/ 5303276 h 10387894"/>
              <a:gd name="connsiteX1" fmla="*/ 5053946 w 10107952"/>
              <a:gd name="connsiteY1" fmla="*/ 218658 h 10387894"/>
              <a:gd name="connsiteX2" fmla="*/ 10107859 w 10107952"/>
              <a:gd name="connsiteY2" fmla="*/ 5303276 h 10387894"/>
              <a:gd name="connsiteX3" fmla="*/ 5053946 w 10107952"/>
              <a:gd name="connsiteY3" fmla="*/ 10387894 h 10387894"/>
              <a:gd name="connsiteX4" fmla="*/ 32 w 10107952"/>
              <a:gd name="connsiteY4" fmla="*/ 5303276 h 10387894"/>
              <a:gd name="connsiteX0" fmla="*/ 32 w 10107952"/>
              <a:gd name="connsiteY0" fmla="*/ 5303276 h 10564520"/>
              <a:gd name="connsiteX1" fmla="*/ 5053946 w 10107952"/>
              <a:gd name="connsiteY1" fmla="*/ 218658 h 10564520"/>
              <a:gd name="connsiteX2" fmla="*/ 10107859 w 10107952"/>
              <a:gd name="connsiteY2" fmla="*/ 5303276 h 10564520"/>
              <a:gd name="connsiteX3" fmla="*/ 5053946 w 10107952"/>
              <a:gd name="connsiteY3" fmla="*/ 10387894 h 10564520"/>
              <a:gd name="connsiteX4" fmla="*/ 32 w 10107952"/>
              <a:gd name="connsiteY4" fmla="*/ 5303276 h 10564520"/>
              <a:gd name="connsiteX0" fmla="*/ 32 w 10107952"/>
              <a:gd name="connsiteY0" fmla="*/ 5303276 h 10387910"/>
              <a:gd name="connsiteX1" fmla="*/ 5053946 w 10107952"/>
              <a:gd name="connsiteY1" fmla="*/ 218658 h 10387910"/>
              <a:gd name="connsiteX2" fmla="*/ 10107859 w 10107952"/>
              <a:gd name="connsiteY2" fmla="*/ 5303276 h 10387910"/>
              <a:gd name="connsiteX3" fmla="*/ 5053946 w 10107952"/>
              <a:gd name="connsiteY3" fmla="*/ 10387894 h 10387910"/>
              <a:gd name="connsiteX4" fmla="*/ 32 w 10107952"/>
              <a:gd name="connsiteY4" fmla="*/ 5303276 h 10387910"/>
              <a:gd name="connsiteX0" fmla="*/ 10369 w 10118289"/>
              <a:gd name="connsiteY0" fmla="*/ 5303276 h 10387910"/>
              <a:gd name="connsiteX1" fmla="*/ 5064283 w 10118289"/>
              <a:gd name="connsiteY1" fmla="*/ 218658 h 10387910"/>
              <a:gd name="connsiteX2" fmla="*/ 10118196 w 10118289"/>
              <a:gd name="connsiteY2" fmla="*/ 5303276 h 10387910"/>
              <a:gd name="connsiteX3" fmla="*/ 5064283 w 10118289"/>
              <a:gd name="connsiteY3" fmla="*/ 10387894 h 10387910"/>
              <a:gd name="connsiteX4" fmla="*/ 10369 w 10118289"/>
              <a:gd name="connsiteY4" fmla="*/ 5303276 h 10387910"/>
              <a:gd name="connsiteX0" fmla="*/ 9999 w 10130965"/>
              <a:gd name="connsiteY0" fmla="*/ 5019332 h 10169302"/>
              <a:gd name="connsiteX1" fmla="*/ 5076976 w 10130965"/>
              <a:gd name="connsiteY1" fmla="*/ 28 h 10169302"/>
              <a:gd name="connsiteX2" fmla="*/ 10130889 w 10130965"/>
              <a:gd name="connsiteY2" fmla="*/ 5084646 h 10169302"/>
              <a:gd name="connsiteX3" fmla="*/ 5076976 w 10130965"/>
              <a:gd name="connsiteY3" fmla="*/ 10169264 h 10169302"/>
              <a:gd name="connsiteX4" fmla="*/ 9999 w 10130965"/>
              <a:gd name="connsiteY4" fmla="*/ 5019332 h 10169302"/>
              <a:gd name="connsiteX0" fmla="*/ 1240 w 10122206"/>
              <a:gd name="connsiteY0" fmla="*/ 5019332 h 10169302"/>
              <a:gd name="connsiteX1" fmla="*/ 5068217 w 10122206"/>
              <a:gd name="connsiteY1" fmla="*/ 28 h 10169302"/>
              <a:gd name="connsiteX2" fmla="*/ 10122130 w 10122206"/>
              <a:gd name="connsiteY2" fmla="*/ 5084646 h 10169302"/>
              <a:gd name="connsiteX3" fmla="*/ 5068217 w 10122206"/>
              <a:gd name="connsiteY3" fmla="*/ 10169264 h 10169302"/>
              <a:gd name="connsiteX4" fmla="*/ 1240 w 10122206"/>
              <a:gd name="connsiteY4" fmla="*/ 5019332 h 10169302"/>
              <a:gd name="connsiteX0" fmla="*/ 1240 w 10122206"/>
              <a:gd name="connsiteY0" fmla="*/ 5019332 h 10176323"/>
              <a:gd name="connsiteX1" fmla="*/ 5068217 w 10122206"/>
              <a:gd name="connsiteY1" fmla="*/ 28 h 10176323"/>
              <a:gd name="connsiteX2" fmla="*/ 10122130 w 10122206"/>
              <a:gd name="connsiteY2" fmla="*/ 5084646 h 10176323"/>
              <a:gd name="connsiteX3" fmla="*/ 5068217 w 10122206"/>
              <a:gd name="connsiteY3" fmla="*/ 10169264 h 10176323"/>
              <a:gd name="connsiteX4" fmla="*/ 1240 w 10122206"/>
              <a:gd name="connsiteY4" fmla="*/ 5019332 h 10176323"/>
              <a:gd name="connsiteX0" fmla="*/ 1241 w 10161396"/>
              <a:gd name="connsiteY0" fmla="*/ 5019332 h 10169302"/>
              <a:gd name="connsiteX1" fmla="*/ 5068218 w 10161396"/>
              <a:gd name="connsiteY1" fmla="*/ 28 h 10169302"/>
              <a:gd name="connsiteX2" fmla="*/ 10161320 w 10161396"/>
              <a:gd name="connsiteY2" fmla="*/ 5084646 h 10169302"/>
              <a:gd name="connsiteX3" fmla="*/ 5068218 w 10161396"/>
              <a:gd name="connsiteY3" fmla="*/ 10169264 h 10169302"/>
              <a:gd name="connsiteX4" fmla="*/ 1241 w 10161396"/>
              <a:gd name="connsiteY4" fmla="*/ 5019332 h 10169302"/>
              <a:gd name="connsiteX0" fmla="*/ 1169 w 10161319"/>
              <a:gd name="connsiteY0" fmla="*/ 5022934 h 10172904"/>
              <a:gd name="connsiteX1" fmla="*/ 5068146 w 10161319"/>
              <a:gd name="connsiteY1" fmla="*/ 3630 h 10172904"/>
              <a:gd name="connsiteX2" fmla="*/ 10161248 w 10161319"/>
              <a:gd name="connsiteY2" fmla="*/ 5088248 h 10172904"/>
              <a:gd name="connsiteX3" fmla="*/ 5068146 w 10161319"/>
              <a:gd name="connsiteY3" fmla="*/ 10172866 h 10172904"/>
              <a:gd name="connsiteX4" fmla="*/ 1169 w 10161319"/>
              <a:gd name="connsiteY4" fmla="*/ 5022934 h 10172904"/>
              <a:gd name="connsiteX0" fmla="*/ 103187 w 10263335"/>
              <a:gd name="connsiteY0" fmla="*/ 5113819 h 10263789"/>
              <a:gd name="connsiteX1" fmla="*/ 2024840 w 10263335"/>
              <a:gd name="connsiteY1" fmla="*/ 2110945 h 10263789"/>
              <a:gd name="connsiteX2" fmla="*/ 5170164 w 10263335"/>
              <a:gd name="connsiteY2" fmla="*/ 94515 h 10263789"/>
              <a:gd name="connsiteX3" fmla="*/ 10263266 w 10263335"/>
              <a:gd name="connsiteY3" fmla="*/ 5179133 h 10263789"/>
              <a:gd name="connsiteX4" fmla="*/ 5170164 w 10263335"/>
              <a:gd name="connsiteY4" fmla="*/ 10263751 h 10263789"/>
              <a:gd name="connsiteX5" fmla="*/ 103187 w 10263335"/>
              <a:gd name="connsiteY5" fmla="*/ 5113819 h 10263789"/>
              <a:gd name="connsiteX0" fmla="*/ 1861 w 10162009"/>
              <a:gd name="connsiteY0" fmla="*/ 5113819 h 10263789"/>
              <a:gd name="connsiteX1" fmla="*/ 1923514 w 10162009"/>
              <a:gd name="connsiteY1" fmla="*/ 2110945 h 10263789"/>
              <a:gd name="connsiteX2" fmla="*/ 5068838 w 10162009"/>
              <a:gd name="connsiteY2" fmla="*/ 94515 h 10263789"/>
              <a:gd name="connsiteX3" fmla="*/ 10161940 w 10162009"/>
              <a:gd name="connsiteY3" fmla="*/ 5179133 h 10263789"/>
              <a:gd name="connsiteX4" fmla="*/ 5068838 w 10162009"/>
              <a:gd name="connsiteY4" fmla="*/ 10263751 h 10263789"/>
              <a:gd name="connsiteX5" fmla="*/ 1861 w 10162009"/>
              <a:gd name="connsiteY5" fmla="*/ 5113819 h 10263789"/>
              <a:gd name="connsiteX0" fmla="*/ 14 w 10160162"/>
              <a:gd name="connsiteY0" fmla="*/ 5113819 h 10363262"/>
              <a:gd name="connsiteX1" fmla="*/ 1921667 w 10160162"/>
              <a:gd name="connsiteY1" fmla="*/ 2110945 h 10363262"/>
              <a:gd name="connsiteX2" fmla="*/ 5066991 w 10160162"/>
              <a:gd name="connsiteY2" fmla="*/ 94515 h 10363262"/>
              <a:gd name="connsiteX3" fmla="*/ 10160093 w 10160162"/>
              <a:gd name="connsiteY3" fmla="*/ 5179133 h 10363262"/>
              <a:gd name="connsiteX4" fmla="*/ 5066991 w 10160162"/>
              <a:gd name="connsiteY4" fmla="*/ 10263751 h 10363262"/>
              <a:gd name="connsiteX5" fmla="*/ 1895541 w 10160162"/>
              <a:gd name="connsiteY5" fmla="*/ 8289677 h 10363262"/>
              <a:gd name="connsiteX6" fmla="*/ 14 w 10160162"/>
              <a:gd name="connsiteY6" fmla="*/ 5113819 h 10363262"/>
              <a:gd name="connsiteX0" fmla="*/ 52 w 10160200"/>
              <a:gd name="connsiteY0" fmla="*/ 5113819 h 10363262"/>
              <a:gd name="connsiteX1" fmla="*/ 1921705 w 10160200"/>
              <a:gd name="connsiteY1" fmla="*/ 2110945 h 10363262"/>
              <a:gd name="connsiteX2" fmla="*/ 5067029 w 10160200"/>
              <a:gd name="connsiteY2" fmla="*/ 94515 h 10363262"/>
              <a:gd name="connsiteX3" fmla="*/ 10160131 w 10160200"/>
              <a:gd name="connsiteY3" fmla="*/ 5179133 h 10363262"/>
              <a:gd name="connsiteX4" fmla="*/ 5067029 w 10160200"/>
              <a:gd name="connsiteY4" fmla="*/ 10263751 h 10363262"/>
              <a:gd name="connsiteX5" fmla="*/ 1895579 w 10160200"/>
              <a:gd name="connsiteY5" fmla="*/ 8289677 h 10363262"/>
              <a:gd name="connsiteX6" fmla="*/ 52 w 10160200"/>
              <a:gd name="connsiteY6" fmla="*/ 5113819 h 10363262"/>
              <a:gd name="connsiteX0" fmla="*/ 53 w 10147138"/>
              <a:gd name="connsiteY0" fmla="*/ 5153008 h 10363262"/>
              <a:gd name="connsiteX1" fmla="*/ 1908643 w 10147138"/>
              <a:gd name="connsiteY1" fmla="*/ 2110945 h 10363262"/>
              <a:gd name="connsiteX2" fmla="*/ 5053967 w 10147138"/>
              <a:gd name="connsiteY2" fmla="*/ 94515 h 10363262"/>
              <a:gd name="connsiteX3" fmla="*/ 10147069 w 10147138"/>
              <a:gd name="connsiteY3" fmla="*/ 5179133 h 10363262"/>
              <a:gd name="connsiteX4" fmla="*/ 5053967 w 10147138"/>
              <a:gd name="connsiteY4" fmla="*/ 10263751 h 10363262"/>
              <a:gd name="connsiteX5" fmla="*/ 1882517 w 10147138"/>
              <a:gd name="connsiteY5" fmla="*/ 8289677 h 10363262"/>
              <a:gd name="connsiteX6" fmla="*/ 53 w 10147138"/>
              <a:gd name="connsiteY6" fmla="*/ 5153008 h 10363262"/>
              <a:gd name="connsiteX0" fmla="*/ 53 w 10147138"/>
              <a:gd name="connsiteY0" fmla="*/ 5153008 h 10363262"/>
              <a:gd name="connsiteX1" fmla="*/ 1908643 w 10147138"/>
              <a:gd name="connsiteY1" fmla="*/ 2110945 h 10363262"/>
              <a:gd name="connsiteX2" fmla="*/ 5053967 w 10147138"/>
              <a:gd name="connsiteY2" fmla="*/ 94515 h 10363262"/>
              <a:gd name="connsiteX3" fmla="*/ 10147069 w 10147138"/>
              <a:gd name="connsiteY3" fmla="*/ 5179133 h 10363262"/>
              <a:gd name="connsiteX4" fmla="*/ 5053967 w 10147138"/>
              <a:gd name="connsiteY4" fmla="*/ 10263751 h 10363262"/>
              <a:gd name="connsiteX5" fmla="*/ 1882517 w 10147138"/>
              <a:gd name="connsiteY5" fmla="*/ 8289677 h 10363262"/>
              <a:gd name="connsiteX6" fmla="*/ 53 w 10147138"/>
              <a:gd name="connsiteY6" fmla="*/ 5153008 h 10363262"/>
              <a:gd name="connsiteX0" fmla="*/ 53 w 10148595"/>
              <a:gd name="connsiteY0" fmla="*/ 5153008 h 10288781"/>
              <a:gd name="connsiteX1" fmla="*/ 1908643 w 10148595"/>
              <a:gd name="connsiteY1" fmla="*/ 2110945 h 10288781"/>
              <a:gd name="connsiteX2" fmla="*/ 5053967 w 10148595"/>
              <a:gd name="connsiteY2" fmla="*/ 94515 h 10288781"/>
              <a:gd name="connsiteX3" fmla="*/ 10147069 w 10148595"/>
              <a:gd name="connsiteY3" fmla="*/ 5179133 h 10288781"/>
              <a:gd name="connsiteX4" fmla="*/ 5550356 w 10148595"/>
              <a:gd name="connsiteY4" fmla="*/ 10185374 h 10288781"/>
              <a:gd name="connsiteX5" fmla="*/ 1882517 w 10148595"/>
              <a:gd name="connsiteY5" fmla="*/ 8289677 h 10288781"/>
              <a:gd name="connsiteX6" fmla="*/ 53 w 10148595"/>
              <a:gd name="connsiteY6" fmla="*/ 5153008 h 10288781"/>
              <a:gd name="connsiteX0" fmla="*/ 53 w 10148695"/>
              <a:gd name="connsiteY0" fmla="*/ 5153008 h 10280839"/>
              <a:gd name="connsiteX1" fmla="*/ 1908643 w 10148695"/>
              <a:gd name="connsiteY1" fmla="*/ 2110945 h 10280839"/>
              <a:gd name="connsiteX2" fmla="*/ 5053967 w 10148695"/>
              <a:gd name="connsiteY2" fmla="*/ 94515 h 10280839"/>
              <a:gd name="connsiteX3" fmla="*/ 10147069 w 10148695"/>
              <a:gd name="connsiteY3" fmla="*/ 5179133 h 10280839"/>
              <a:gd name="connsiteX4" fmla="*/ 5550356 w 10148695"/>
              <a:gd name="connsiteY4" fmla="*/ 10185374 h 10280839"/>
              <a:gd name="connsiteX5" fmla="*/ 1882517 w 10148695"/>
              <a:gd name="connsiteY5" fmla="*/ 8289677 h 10280839"/>
              <a:gd name="connsiteX6" fmla="*/ 53 w 10148695"/>
              <a:gd name="connsiteY6" fmla="*/ 5153008 h 10280839"/>
              <a:gd name="connsiteX0" fmla="*/ 53 w 10260549"/>
              <a:gd name="connsiteY0" fmla="*/ 5153008 h 10185642"/>
              <a:gd name="connsiteX1" fmla="*/ 1908643 w 10260549"/>
              <a:gd name="connsiteY1" fmla="*/ 2110945 h 10185642"/>
              <a:gd name="connsiteX2" fmla="*/ 5053967 w 10260549"/>
              <a:gd name="connsiteY2" fmla="*/ 94515 h 10185642"/>
              <a:gd name="connsiteX3" fmla="*/ 10147069 w 10260549"/>
              <a:gd name="connsiteY3" fmla="*/ 5179133 h 10185642"/>
              <a:gd name="connsiteX4" fmla="*/ 8348630 w 10260549"/>
              <a:gd name="connsiteY4" fmla="*/ 8172112 h 10185642"/>
              <a:gd name="connsiteX5" fmla="*/ 5550356 w 10260549"/>
              <a:gd name="connsiteY5" fmla="*/ 10185374 h 10185642"/>
              <a:gd name="connsiteX6" fmla="*/ 1882517 w 10260549"/>
              <a:gd name="connsiteY6" fmla="*/ 8289677 h 10185642"/>
              <a:gd name="connsiteX7" fmla="*/ 53 w 10260549"/>
              <a:gd name="connsiteY7" fmla="*/ 5153008 h 10185642"/>
              <a:gd name="connsiteX0" fmla="*/ 53 w 10149893"/>
              <a:gd name="connsiteY0" fmla="*/ 5130410 h 10163044"/>
              <a:gd name="connsiteX1" fmla="*/ 1908643 w 10149893"/>
              <a:gd name="connsiteY1" fmla="*/ 2088347 h 10163044"/>
              <a:gd name="connsiteX2" fmla="*/ 5053967 w 10149893"/>
              <a:gd name="connsiteY2" fmla="*/ 71917 h 10163044"/>
              <a:gd name="connsiteX3" fmla="*/ 10029503 w 10149893"/>
              <a:gd name="connsiteY3" fmla="*/ 4673210 h 10163044"/>
              <a:gd name="connsiteX4" fmla="*/ 8348630 w 10149893"/>
              <a:gd name="connsiteY4" fmla="*/ 8149514 h 10163044"/>
              <a:gd name="connsiteX5" fmla="*/ 5550356 w 10149893"/>
              <a:gd name="connsiteY5" fmla="*/ 10162776 h 10163044"/>
              <a:gd name="connsiteX6" fmla="*/ 1882517 w 10149893"/>
              <a:gd name="connsiteY6" fmla="*/ 8267079 h 10163044"/>
              <a:gd name="connsiteX7" fmla="*/ 53 w 10149893"/>
              <a:gd name="connsiteY7" fmla="*/ 5130410 h 10163044"/>
              <a:gd name="connsiteX0" fmla="*/ 53 w 10141398"/>
              <a:gd name="connsiteY0" fmla="*/ 5130410 h 10163044"/>
              <a:gd name="connsiteX1" fmla="*/ 1908643 w 10141398"/>
              <a:gd name="connsiteY1" fmla="*/ 2088347 h 10163044"/>
              <a:gd name="connsiteX2" fmla="*/ 5053967 w 10141398"/>
              <a:gd name="connsiteY2" fmla="*/ 71917 h 10163044"/>
              <a:gd name="connsiteX3" fmla="*/ 10029503 w 10141398"/>
              <a:gd name="connsiteY3" fmla="*/ 4673210 h 10163044"/>
              <a:gd name="connsiteX4" fmla="*/ 8348630 w 10141398"/>
              <a:gd name="connsiteY4" fmla="*/ 8149514 h 10163044"/>
              <a:gd name="connsiteX5" fmla="*/ 5550356 w 10141398"/>
              <a:gd name="connsiteY5" fmla="*/ 10162776 h 10163044"/>
              <a:gd name="connsiteX6" fmla="*/ 1882517 w 10141398"/>
              <a:gd name="connsiteY6" fmla="*/ 8267079 h 10163044"/>
              <a:gd name="connsiteX7" fmla="*/ 53 w 10141398"/>
              <a:gd name="connsiteY7" fmla="*/ 5130410 h 10163044"/>
              <a:gd name="connsiteX0" fmla="*/ 53 w 10120825"/>
              <a:gd name="connsiteY0" fmla="*/ 5130410 h 10163044"/>
              <a:gd name="connsiteX1" fmla="*/ 1908643 w 10120825"/>
              <a:gd name="connsiteY1" fmla="*/ 2088347 h 10163044"/>
              <a:gd name="connsiteX2" fmla="*/ 5053967 w 10120825"/>
              <a:gd name="connsiteY2" fmla="*/ 71917 h 10163044"/>
              <a:gd name="connsiteX3" fmla="*/ 10029503 w 10120825"/>
              <a:gd name="connsiteY3" fmla="*/ 4673210 h 10163044"/>
              <a:gd name="connsiteX4" fmla="*/ 8348630 w 10120825"/>
              <a:gd name="connsiteY4" fmla="*/ 8149514 h 10163044"/>
              <a:gd name="connsiteX5" fmla="*/ 5550356 w 10120825"/>
              <a:gd name="connsiteY5" fmla="*/ 10162776 h 10163044"/>
              <a:gd name="connsiteX6" fmla="*/ 1882517 w 10120825"/>
              <a:gd name="connsiteY6" fmla="*/ 8267079 h 10163044"/>
              <a:gd name="connsiteX7" fmla="*/ 53 w 10120825"/>
              <a:gd name="connsiteY7" fmla="*/ 5130410 h 10163044"/>
              <a:gd name="connsiteX0" fmla="*/ 54 w 10120826"/>
              <a:gd name="connsiteY0" fmla="*/ 5130410 h 10163044"/>
              <a:gd name="connsiteX1" fmla="*/ 1908644 w 10120826"/>
              <a:gd name="connsiteY1" fmla="*/ 2088347 h 10163044"/>
              <a:gd name="connsiteX2" fmla="*/ 5053968 w 10120826"/>
              <a:gd name="connsiteY2" fmla="*/ 71917 h 10163044"/>
              <a:gd name="connsiteX3" fmla="*/ 10029504 w 10120826"/>
              <a:gd name="connsiteY3" fmla="*/ 4673210 h 10163044"/>
              <a:gd name="connsiteX4" fmla="*/ 8348631 w 10120826"/>
              <a:gd name="connsiteY4" fmla="*/ 8149514 h 10163044"/>
              <a:gd name="connsiteX5" fmla="*/ 5550357 w 10120826"/>
              <a:gd name="connsiteY5" fmla="*/ 10162776 h 10163044"/>
              <a:gd name="connsiteX6" fmla="*/ 1882518 w 10120826"/>
              <a:gd name="connsiteY6" fmla="*/ 8267079 h 10163044"/>
              <a:gd name="connsiteX7" fmla="*/ 54 w 10120826"/>
              <a:gd name="connsiteY7" fmla="*/ 5130410 h 10163044"/>
              <a:gd name="connsiteX0" fmla="*/ 54 w 10120826"/>
              <a:gd name="connsiteY0" fmla="*/ 5130410 h 10163044"/>
              <a:gd name="connsiteX1" fmla="*/ 1908644 w 10120826"/>
              <a:gd name="connsiteY1" fmla="*/ 2088347 h 10163044"/>
              <a:gd name="connsiteX2" fmla="*/ 5053968 w 10120826"/>
              <a:gd name="connsiteY2" fmla="*/ 71917 h 10163044"/>
              <a:gd name="connsiteX3" fmla="*/ 10029504 w 10120826"/>
              <a:gd name="connsiteY3" fmla="*/ 4673210 h 10163044"/>
              <a:gd name="connsiteX4" fmla="*/ 8348631 w 10120826"/>
              <a:gd name="connsiteY4" fmla="*/ 8149514 h 10163044"/>
              <a:gd name="connsiteX5" fmla="*/ 5550357 w 10120826"/>
              <a:gd name="connsiteY5" fmla="*/ 10162776 h 10163044"/>
              <a:gd name="connsiteX6" fmla="*/ 1882518 w 10120826"/>
              <a:gd name="connsiteY6" fmla="*/ 8267079 h 10163044"/>
              <a:gd name="connsiteX7" fmla="*/ 54 w 10120826"/>
              <a:gd name="connsiteY7" fmla="*/ 5130410 h 10163044"/>
              <a:gd name="connsiteX0" fmla="*/ 54 w 10107041"/>
              <a:gd name="connsiteY0" fmla="*/ 5130410 h 10163044"/>
              <a:gd name="connsiteX1" fmla="*/ 1894859 w 10107041"/>
              <a:gd name="connsiteY1" fmla="*/ 2088347 h 10163044"/>
              <a:gd name="connsiteX2" fmla="*/ 5040183 w 10107041"/>
              <a:gd name="connsiteY2" fmla="*/ 71917 h 10163044"/>
              <a:gd name="connsiteX3" fmla="*/ 10015719 w 10107041"/>
              <a:gd name="connsiteY3" fmla="*/ 4673210 h 10163044"/>
              <a:gd name="connsiteX4" fmla="*/ 8334846 w 10107041"/>
              <a:gd name="connsiteY4" fmla="*/ 8149514 h 10163044"/>
              <a:gd name="connsiteX5" fmla="*/ 5536572 w 10107041"/>
              <a:gd name="connsiteY5" fmla="*/ 10162776 h 10163044"/>
              <a:gd name="connsiteX6" fmla="*/ 1868733 w 10107041"/>
              <a:gd name="connsiteY6" fmla="*/ 8267079 h 10163044"/>
              <a:gd name="connsiteX7" fmla="*/ 54 w 10107041"/>
              <a:gd name="connsiteY7" fmla="*/ 5130410 h 10163044"/>
              <a:gd name="connsiteX0" fmla="*/ 54 w 10130736"/>
              <a:gd name="connsiteY0" fmla="*/ 4928866 h 9961500"/>
              <a:gd name="connsiteX1" fmla="*/ 1894859 w 10130736"/>
              <a:gd name="connsiteY1" fmla="*/ 1886803 h 9961500"/>
              <a:gd name="connsiteX2" fmla="*/ 5139037 w 10130736"/>
              <a:gd name="connsiteY2" fmla="*/ 80438 h 9961500"/>
              <a:gd name="connsiteX3" fmla="*/ 10015719 w 10130736"/>
              <a:gd name="connsiteY3" fmla="*/ 4471666 h 9961500"/>
              <a:gd name="connsiteX4" fmla="*/ 8334846 w 10130736"/>
              <a:gd name="connsiteY4" fmla="*/ 7947970 h 9961500"/>
              <a:gd name="connsiteX5" fmla="*/ 5536572 w 10130736"/>
              <a:gd name="connsiteY5" fmla="*/ 9961232 h 9961500"/>
              <a:gd name="connsiteX6" fmla="*/ 1868733 w 10130736"/>
              <a:gd name="connsiteY6" fmla="*/ 8065535 h 9961500"/>
              <a:gd name="connsiteX7" fmla="*/ 54 w 10130736"/>
              <a:gd name="connsiteY7" fmla="*/ 4928866 h 9961500"/>
              <a:gd name="connsiteX0" fmla="*/ 54 w 10130736"/>
              <a:gd name="connsiteY0" fmla="*/ 4848429 h 9881063"/>
              <a:gd name="connsiteX1" fmla="*/ 1894859 w 10130736"/>
              <a:gd name="connsiteY1" fmla="*/ 1806366 h 9881063"/>
              <a:gd name="connsiteX2" fmla="*/ 5139037 w 10130736"/>
              <a:gd name="connsiteY2" fmla="*/ 1 h 9881063"/>
              <a:gd name="connsiteX3" fmla="*/ 10015719 w 10130736"/>
              <a:gd name="connsiteY3" fmla="*/ 4391229 h 9881063"/>
              <a:gd name="connsiteX4" fmla="*/ 8334846 w 10130736"/>
              <a:gd name="connsiteY4" fmla="*/ 7867533 h 9881063"/>
              <a:gd name="connsiteX5" fmla="*/ 5536572 w 10130736"/>
              <a:gd name="connsiteY5" fmla="*/ 9880795 h 9881063"/>
              <a:gd name="connsiteX6" fmla="*/ 1868733 w 10130736"/>
              <a:gd name="connsiteY6" fmla="*/ 7985098 h 9881063"/>
              <a:gd name="connsiteX7" fmla="*/ 54 w 10130736"/>
              <a:gd name="connsiteY7" fmla="*/ 4848429 h 9881063"/>
              <a:gd name="connsiteX0" fmla="*/ 54 w 10130736"/>
              <a:gd name="connsiteY0" fmla="*/ 5021423 h 10054057"/>
              <a:gd name="connsiteX1" fmla="*/ 1894859 w 10130736"/>
              <a:gd name="connsiteY1" fmla="*/ 1979360 h 10054057"/>
              <a:gd name="connsiteX2" fmla="*/ 5139037 w 10130736"/>
              <a:gd name="connsiteY2" fmla="*/ 0 h 10054057"/>
              <a:gd name="connsiteX3" fmla="*/ 10015719 w 10130736"/>
              <a:gd name="connsiteY3" fmla="*/ 4564223 h 10054057"/>
              <a:gd name="connsiteX4" fmla="*/ 8334846 w 10130736"/>
              <a:gd name="connsiteY4" fmla="*/ 8040527 h 10054057"/>
              <a:gd name="connsiteX5" fmla="*/ 5536572 w 10130736"/>
              <a:gd name="connsiteY5" fmla="*/ 10053789 h 10054057"/>
              <a:gd name="connsiteX6" fmla="*/ 1868733 w 10130736"/>
              <a:gd name="connsiteY6" fmla="*/ 8158092 h 10054057"/>
              <a:gd name="connsiteX7" fmla="*/ 54 w 10130736"/>
              <a:gd name="connsiteY7" fmla="*/ 5021423 h 10054057"/>
              <a:gd name="connsiteX0" fmla="*/ 54 w 10130736"/>
              <a:gd name="connsiteY0" fmla="*/ 5022202 h 10054836"/>
              <a:gd name="connsiteX1" fmla="*/ 1894859 w 10130736"/>
              <a:gd name="connsiteY1" fmla="*/ 1980139 h 10054836"/>
              <a:gd name="connsiteX2" fmla="*/ 5139037 w 10130736"/>
              <a:gd name="connsiteY2" fmla="*/ 779 h 10054836"/>
              <a:gd name="connsiteX3" fmla="*/ 10015719 w 10130736"/>
              <a:gd name="connsiteY3" fmla="*/ 4565002 h 10054836"/>
              <a:gd name="connsiteX4" fmla="*/ 8334846 w 10130736"/>
              <a:gd name="connsiteY4" fmla="*/ 8041306 h 10054836"/>
              <a:gd name="connsiteX5" fmla="*/ 5536572 w 10130736"/>
              <a:gd name="connsiteY5" fmla="*/ 10054568 h 10054836"/>
              <a:gd name="connsiteX6" fmla="*/ 1868733 w 10130736"/>
              <a:gd name="connsiteY6" fmla="*/ 8158871 h 10054836"/>
              <a:gd name="connsiteX7" fmla="*/ 54 w 10130736"/>
              <a:gd name="connsiteY7" fmla="*/ 5022202 h 10054836"/>
              <a:gd name="connsiteX0" fmla="*/ 54 w 10017214"/>
              <a:gd name="connsiteY0" fmla="*/ 5021946 h 10054580"/>
              <a:gd name="connsiteX1" fmla="*/ 1894859 w 10017214"/>
              <a:gd name="connsiteY1" fmla="*/ 1979883 h 10054580"/>
              <a:gd name="connsiteX2" fmla="*/ 5139037 w 10017214"/>
              <a:gd name="connsiteY2" fmla="*/ 523 h 10054580"/>
              <a:gd name="connsiteX3" fmla="*/ 8067587 w 10017214"/>
              <a:gd name="connsiteY3" fmla="*/ 1813597 h 10054580"/>
              <a:gd name="connsiteX4" fmla="*/ 10015719 w 10017214"/>
              <a:gd name="connsiteY4" fmla="*/ 4564746 h 10054580"/>
              <a:gd name="connsiteX5" fmla="*/ 8334846 w 10017214"/>
              <a:gd name="connsiteY5" fmla="*/ 8041050 h 10054580"/>
              <a:gd name="connsiteX6" fmla="*/ 5536572 w 10017214"/>
              <a:gd name="connsiteY6" fmla="*/ 10054312 h 10054580"/>
              <a:gd name="connsiteX7" fmla="*/ 1868733 w 10017214"/>
              <a:gd name="connsiteY7" fmla="*/ 8158615 h 10054580"/>
              <a:gd name="connsiteX8" fmla="*/ 54 w 10017214"/>
              <a:gd name="connsiteY8" fmla="*/ 5021946 h 10054580"/>
              <a:gd name="connsiteX0" fmla="*/ 54 w 10017214"/>
              <a:gd name="connsiteY0" fmla="*/ 5021723 h 10054357"/>
              <a:gd name="connsiteX1" fmla="*/ 1894859 w 10017214"/>
              <a:gd name="connsiteY1" fmla="*/ 1979660 h 10054357"/>
              <a:gd name="connsiteX2" fmla="*/ 5139037 w 10017214"/>
              <a:gd name="connsiteY2" fmla="*/ 300 h 10054357"/>
              <a:gd name="connsiteX3" fmla="*/ 8067587 w 10017214"/>
              <a:gd name="connsiteY3" fmla="*/ 1813374 h 10054357"/>
              <a:gd name="connsiteX4" fmla="*/ 10015719 w 10017214"/>
              <a:gd name="connsiteY4" fmla="*/ 4564523 h 10054357"/>
              <a:gd name="connsiteX5" fmla="*/ 8334846 w 10017214"/>
              <a:gd name="connsiteY5" fmla="*/ 8040827 h 10054357"/>
              <a:gd name="connsiteX6" fmla="*/ 5536572 w 10017214"/>
              <a:gd name="connsiteY6" fmla="*/ 10054089 h 10054357"/>
              <a:gd name="connsiteX7" fmla="*/ 1868733 w 10017214"/>
              <a:gd name="connsiteY7" fmla="*/ 8158392 h 10054357"/>
              <a:gd name="connsiteX8" fmla="*/ 54 w 10017214"/>
              <a:gd name="connsiteY8" fmla="*/ 5021723 h 10054357"/>
              <a:gd name="connsiteX0" fmla="*/ 54 w 10017214"/>
              <a:gd name="connsiteY0" fmla="*/ 5023500 h 10056134"/>
              <a:gd name="connsiteX1" fmla="*/ 1894859 w 10017214"/>
              <a:gd name="connsiteY1" fmla="*/ 1981437 h 10056134"/>
              <a:gd name="connsiteX2" fmla="*/ 5139037 w 10017214"/>
              <a:gd name="connsiteY2" fmla="*/ 2077 h 10056134"/>
              <a:gd name="connsiteX3" fmla="*/ 8067587 w 10017214"/>
              <a:gd name="connsiteY3" fmla="*/ 1815151 h 10056134"/>
              <a:gd name="connsiteX4" fmla="*/ 10015719 w 10017214"/>
              <a:gd name="connsiteY4" fmla="*/ 4566300 h 10056134"/>
              <a:gd name="connsiteX5" fmla="*/ 8334846 w 10017214"/>
              <a:gd name="connsiteY5" fmla="*/ 8042604 h 10056134"/>
              <a:gd name="connsiteX6" fmla="*/ 5536572 w 10017214"/>
              <a:gd name="connsiteY6" fmla="*/ 10055866 h 10056134"/>
              <a:gd name="connsiteX7" fmla="*/ 1868733 w 10017214"/>
              <a:gd name="connsiteY7" fmla="*/ 8160169 h 10056134"/>
              <a:gd name="connsiteX8" fmla="*/ 54 w 10017214"/>
              <a:gd name="connsiteY8" fmla="*/ 5023500 h 10056134"/>
              <a:gd name="connsiteX0" fmla="*/ 54 w 10140617"/>
              <a:gd name="connsiteY0" fmla="*/ 5023500 h 10056134"/>
              <a:gd name="connsiteX1" fmla="*/ 1894859 w 10140617"/>
              <a:gd name="connsiteY1" fmla="*/ 1981437 h 10056134"/>
              <a:gd name="connsiteX2" fmla="*/ 5139037 w 10140617"/>
              <a:gd name="connsiteY2" fmla="*/ 2077 h 10056134"/>
              <a:gd name="connsiteX3" fmla="*/ 8067587 w 10140617"/>
              <a:gd name="connsiteY3" fmla="*/ 1815151 h 10056134"/>
              <a:gd name="connsiteX4" fmla="*/ 10139286 w 10140617"/>
              <a:gd name="connsiteY4" fmla="*/ 5085284 h 10056134"/>
              <a:gd name="connsiteX5" fmla="*/ 8334846 w 10140617"/>
              <a:gd name="connsiteY5" fmla="*/ 8042604 h 10056134"/>
              <a:gd name="connsiteX6" fmla="*/ 5536572 w 10140617"/>
              <a:gd name="connsiteY6" fmla="*/ 10055866 h 10056134"/>
              <a:gd name="connsiteX7" fmla="*/ 1868733 w 10140617"/>
              <a:gd name="connsiteY7" fmla="*/ 8160169 h 10056134"/>
              <a:gd name="connsiteX8" fmla="*/ 54 w 10140617"/>
              <a:gd name="connsiteY8" fmla="*/ 5023500 h 10056134"/>
              <a:gd name="connsiteX0" fmla="*/ 54 w 10141707"/>
              <a:gd name="connsiteY0" fmla="*/ 5023500 h 10056134"/>
              <a:gd name="connsiteX1" fmla="*/ 1894859 w 10141707"/>
              <a:gd name="connsiteY1" fmla="*/ 1981437 h 10056134"/>
              <a:gd name="connsiteX2" fmla="*/ 5139037 w 10141707"/>
              <a:gd name="connsiteY2" fmla="*/ 2077 h 10056134"/>
              <a:gd name="connsiteX3" fmla="*/ 8067587 w 10141707"/>
              <a:gd name="connsiteY3" fmla="*/ 1815151 h 10056134"/>
              <a:gd name="connsiteX4" fmla="*/ 10139286 w 10141707"/>
              <a:gd name="connsiteY4" fmla="*/ 5085284 h 10056134"/>
              <a:gd name="connsiteX5" fmla="*/ 8334846 w 10141707"/>
              <a:gd name="connsiteY5" fmla="*/ 8042604 h 10056134"/>
              <a:gd name="connsiteX6" fmla="*/ 5536572 w 10141707"/>
              <a:gd name="connsiteY6" fmla="*/ 10055866 h 10056134"/>
              <a:gd name="connsiteX7" fmla="*/ 1868733 w 10141707"/>
              <a:gd name="connsiteY7" fmla="*/ 8160169 h 10056134"/>
              <a:gd name="connsiteX8" fmla="*/ 54 w 10141707"/>
              <a:gd name="connsiteY8" fmla="*/ 5023500 h 10056134"/>
              <a:gd name="connsiteX0" fmla="*/ 54 w 10141509"/>
              <a:gd name="connsiteY0" fmla="*/ 5023500 h 10056134"/>
              <a:gd name="connsiteX1" fmla="*/ 1894859 w 10141509"/>
              <a:gd name="connsiteY1" fmla="*/ 1981437 h 10056134"/>
              <a:gd name="connsiteX2" fmla="*/ 5139037 w 10141509"/>
              <a:gd name="connsiteY2" fmla="*/ 2077 h 10056134"/>
              <a:gd name="connsiteX3" fmla="*/ 8067587 w 10141509"/>
              <a:gd name="connsiteY3" fmla="*/ 1815151 h 10056134"/>
              <a:gd name="connsiteX4" fmla="*/ 10139286 w 10141509"/>
              <a:gd name="connsiteY4" fmla="*/ 5085284 h 10056134"/>
              <a:gd name="connsiteX5" fmla="*/ 8334846 w 10141509"/>
              <a:gd name="connsiteY5" fmla="*/ 8042604 h 10056134"/>
              <a:gd name="connsiteX6" fmla="*/ 5536572 w 10141509"/>
              <a:gd name="connsiteY6" fmla="*/ 10055866 h 10056134"/>
              <a:gd name="connsiteX7" fmla="*/ 1868733 w 10141509"/>
              <a:gd name="connsiteY7" fmla="*/ 8160169 h 10056134"/>
              <a:gd name="connsiteX8" fmla="*/ 54 w 10141509"/>
              <a:gd name="connsiteY8" fmla="*/ 5023500 h 10056134"/>
              <a:gd name="connsiteX0" fmla="*/ 54 w 10139298"/>
              <a:gd name="connsiteY0" fmla="*/ 5023500 h 10056134"/>
              <a:gd name="connsiteX1" fmla="*/ 1894859 w 10139298"/>
              <a:gd name="connsiteY1" fmla="*/ 1981437 h 10056134"/>
              <a:gd name="connsiteX2" fmla="*/ 5139037 w 10139298"/>
              <a:gd name="connsiteY2" fmla="*/ 2077 h 10056134"/>
              <a:gd name="connsiteX3" fmla="*/ 8067587 w 10139298"/>
              <a:gd name="connsiteY3" fmla="*/ 1815151 h 10056134"/>
              <a:gd name="connsiteX4" fmla="*/ 10139286 w 10139298"/>
              <a:gd name="connsiteY4" fmla="*/ 5085284 h 10056134"/>
              <a:gd name="connsiteX5" fmla="*/ 8334846 w 10139298"/>
              <a:gd name="connsiteY5" fmla="*/ 8042604 h 10056134"/>
              <a:gd name="connsiteX6" fmla="*/ 5536572 w 10139298"/>
              <a:gd name="connsiteY6" fmla="*/ 10055866 h 10056134"/>
              <a:gd name="connsiteX7" fmla="*/ 1868733 w 10139298"/>
              <a:gd name="connsiteY7" fmla="*/ 8160169 h 10056134"/>
              <a:gd name="connsiteX8" fmla="*/ 54 w 10139298"/>
              <a:gd name="connsiteY8" fmla="*/ 5023500 h 10056134"/>
              <a:gd name="connsiteX0" fmla="*/ 54 w 10140192"/>
              <a:gd name="connsiteY0" fmla="*/ 5023500 h 10056134"/>
              <a:gd name="connsiteX1" fmla="*/ 1894859 w 10140192"/>
              <a:gd name="connsiteY1" fmla="*/ 1981437 h 10056134"/>
              <a:gd name="connsiteX2" fmla="*/ 5139037 w 10140192"/>
              <a:gd name="connsiteY2" fmla="*/ 2077 h 10056134"/>
              <a:gd name="connsiteX3" fmla="*/ 8067587 w 10140192"/>
              <a:gd name="connsiteY3" fmla="*/ 1815151 h 10056134"/>
              <a:gd name="connsiteX4" fmla="*/ 10139286 w 10140192"/>
              <a:gd name="connsiteY4" fmla="*/ 5085284 h 10056134"/>
              <a:gd name="connsiteX5" fmla="*/ 8334846 w 10140192"/>
              <a:gd name="connsiteY5" fmla="*/ 8042604 h 10056134"/>
              <a:gd name="connsiteX6" fmla="*/ 5536572 w 10140192"/>
              <a:gd name="connsiteY6" fmla="*/ 10055866 h 10056134"/>
              <a:gd name="connsiteX7" fmla="*/ 1868733 w 10140192"/>
              <a:gd name="connsiteY7" fmla="*/ 8160169 h 10056134"/>
              <a:gd name="connsiteX8" fmla="*/ 54 w 10140192"/>
              <a:gd name="connsiteY8" fmla="*/ 5023500 h 10056134"/>
              <a:gd name="connsiteX0" fmla="*/ 54 w 10140192"/>
              <a:gd name="connsiteY0" fmla="*/ 5023500 h 10154965"/>
              <a:gd name="connsiteX1" fmla="*/ 1894859 w 10140192"/>
              <a:gd name="connsiteY1" fmla="*/ 1981437 h 10154965"/>
              <a:gd name="connsiteX2" fmla="*/ 5139037 w 10140192"/>
              <a:gd name="connsiteY2" fmla="*/ 2077 h 10154965"/>
              <a:gd name="connsiteX3" fmla="*/ 8067587 w 10140192"/>
              <a:gd name="connsiteY3" fmla="*/ 1815151 h 10154965"/>
              <a:gd name="connsiteX4" fmla="*/ 10139286 w 10140192"/>
              <a:gd name="connsiteY4" fmla="*/ 5085284 h 10154965"/>
              <a:gd name="connsiteX5" fmla="*/ 8334846 w 10140192"/>
              <a:gd name="connsiteY5" fmla="*/ 8042604 h 10154965"/>
              <a:gd name="connsiteX6" fmla="*/ 5178226 w 10140192"/>
              <a:gd name="connsiteY6" fmla="*/ 10154720 h 10154965"/>
              <a:gd name="connsiteX7" fmla="*/ 1868733 w 10140192"/>
              <a:gd name="connsiteY7" fmla="*/ 8160169 h 10154965"/>
              <a:gd name="connsiteX8" fmla="*/ 54 w 10140192"/>
              <a:gd name="connsiteY8" fmla="*/ 5023500 h 10154965"/>
              <a:gd name="connsiteX0" fmla="*/ 54 w 10140192"/>
              <a:gd name="connsiteY0" fmla="*/ 5023500 h 10156343"/>
              <a:gd name="connsiteX1" fmla="*/ 1894859 w 10140192"/>
              <a:gd name="connsiteY1" fmla="*/ 1981437 h 10156343"/>
              <a:gd name="connsiteX2" fmla="*/ 5139037 w 10140192"/>
              <a:gd name="connsiteY2" fmla="*/ 2077 h 10156343"/>
              <a:gd name="connsiteX3" fmla="*/ 8067587 w 10140192"/>
              <a:gd name="connsiteY3" fmla="*/ 1815151 h 10156343"/>
              <a:gd name="connsiteX4" fmla="*/ 10139286 w 10140192"/>
              <a:gd name="connsiteY4" fmla="*/ 5085284 h 10156343"/>
              <a:gd name="connsiteX5" fmla="*/ 8334846 w 10140192"/>
              <a:gd name="connsiteY5" fmla="*/ 8042604 h 10156343"/>
              <a:gd name="connsiteX6" fmla="*/ 5178226 w 10140192"/>
              <a:gd name="connsiteY6" fmla="*/ 10154720 h 10156343"/>
              <a:gd name="connsiteX7" fmla="*/ 1868733 w 10140192"/>
              <a:gd name="connsiteY7" fmla="*/ 8160169 h 10156343"/>
              <a:gd name="connsiteX8" fmla="*/ 54 w 10140192"/>
              <a:gd name="connsiteY8" fmla="*/ 5023500 h 10156343"/>
              <a:gd name="connsiteX0" fmla="*/ 54 w 10140192"/>
              <a:gd name="connsiteY0" fmla="*/ 5023500 h 10156343"/>
              <a:gd name="connsiteX1" fmla="*/ 1894859 w 10140192"/>
              <a:gd name="connsiteY1" fmla="*/ 1981437 h 10156343"/>
              <a:gd name="connsiteX2" fmla="*/ 5139037 w 10140192"/>
              <a:gd name="connsiteY2" fmla="*/ 2077 h 10156343"/>
              <a:gd name="connsiteX3" fmla="*/ 8067587 w 10140192"/>
              <a:gd name="connsiteY3" fmla="*/ 1815151 h 10156343"/>
              <a:gd name="connsiteX4" fmla="*/ 10139286 w 10140192"/>
              <a:gd name="connsiteY4" fmla="*/ 5085284 h 10156343"/>
              <a:gd name="connsiteX5" fmla="*/ 8334846 w 10140192"/>
              <a:gd name="connsiteY5" fmla="*/ 8042604 h 10156343"/>
              <a:gd name="connsiteX6" fmla="*/ 5178226 w 10140192"/>
              <a:gd name="connsiteY6" fmla="*/ 10154720 h 10156343"/>
              <a:gd name="connsiteX7" fmla="*/ 1868733 w 10140192"/>
              <a:gd name="connsiteY7" fmla="*/ 8160169 h 10156343"/>
              <a:gd name="connsiteX8" fmla="*/ 54 w 10140192"/>
              <a:gd name="connsiteY8" fmla="*/ 5023500 h 10156343"/>
              <a:gd name="connsiteX0" fmla="*/ 54 w 10140192"/>
              <a:gd name="connsiteY0" fmla="*/ 5023500 h 10155931"/>
              <a:gd name="connsiteX1" fmla="*/ 1894859 w 10140192"/>
              <a:gd name="connsiteY1" fmla="*/ 1981437 h 10155931"/>
              <a:gd name="connsiteX2" fmla="*/ 5139037 w 10140192"/>
              <a:gd name="connsiteY2" fmla="*/ 2077 h 10155931"/>
              <a:gd name="connsiteX3" fmla="*/ 8067587 w 10140192"/>
              <a:gd name="connsiteY3" fmla="*/ 1815151 h 10155931"/>
              <a:gd name="connsiteX4" fmla="*/ 10139286 w 10140192"/>
              <a:gd name="connsiteY4" fmla="*/ 5085284 h 10155931"/>
              <a:gd name="connsiteX5" fmla="*/ 8334846 w 10140192"/>
              <a:gd name="connsiteY5" fmla="*/ 8042604 h 10155931"/>
              <a:gd name="connsiteX6" fmla="*/ 5178226 w 10140192"/>
              <a:gd name="connsiteY6" fmla="*/ 10154720 h 10155931"/>
              <a:gd name="connsiteX7" fmla="*/ 1868733 w 10140192"/>
              <a:gd name="connsiteY7" fmla="*/ 8160169 h 10155931"/>
              <a:gd name="connsiteX8" fmla="*/ 54 w 10140192"/>
              <a:gd name="connsiteY8" fmla="*/ 5023500 h 10155931"/>
              <a:gd name="connsiteX0" fmla="*/ 54 w 10140192"/>
              <a:gd name="connsiteY0" fmla="*/ 5023500 h 10155931"/>
              <a:gd name="connsiteX1" fmla="*/ 1894859 w 10140192"/>
              <a:gd name="connsiteY1" fmla="*/ 1981437 h 10155931"/>
              <a:gd name="connsiteX2" fmla="*/ 5139037 w 10140192"/>
              <a:gd name="connsiteY2" fmla="*/ 2077 h 10155931"/>
              <a:gd name="connsiteX3" fmla="*/ 8067587 w 10140192"/>
              <a:gd name="connsiteY3" fmla="*/ 1815151 h 10155931"/>
              <a:gd name="connsiteX4" fmla="*/ 10139286 w 10140192"/>
              <a:gd name="connsiteY4" fmla="*/ 5085284 h 10155931"/>
              <a:gd name="connsiteX5" fmla="*/ 8334846 w 10140192"/>
              <a:gd name="connsiteY5" fmla="*/ 8042604 h 10155931"/>
              <a:gd name="connsiteX6" fmla="*/ 5178226 w 10140192"/>
              <a:gd name="connsiteY6" fmla="*/ 10154720 h 10155931"/>
              <a:gd name="connsiteX7" fmla="*/ 1868733 w 10140192"/>
              <a:gd name="connsiteY7" fmla="*/ 8160169 h 10155931"/>
              <a:gd name="connsiteX8" fmla="*/ 54 w 10140192"/>
              <a:gd name="connsiteY8" fmla="*/ 5023500 h 10155931"/>
              <a:gd name="connsiteX0" fmla="*/ 3857 w 10143995"/>
              <a:gd name="connsiteY0" fmla="*/ 5023500 h 10155931"/>
              <a:gd name="connsiteX1" fmla="*/ 1898662 w 10143995"/>
              <a:gd name="connsiteY1" fmla="*/ 1981437 h 10155931"/>
              <a:gd name="connsiteX2" fmla="*/ 5142840 w 10143995"/>
              <a:gd name="connsiteY2" fmla="*/ 2077 h 10155931"/>
              <a:gd name="connsiteX3" fmla="*/ 8071390 w 10143995"/>
              <a:gd name="connsiteY3" fmla="*/ 1815151 h 10155931"/>
              <a:gd name="connsiteX4" fmla="*/ 10143089 w 10143995"/>
              <a:gd name="connsiteY4" fmla="*/ 5085284 h 10155931"/>
              <a:gd name="connsiteX5" fmla="*/ 8338649 w 10143995"/>
              <a:gd name="connsiteY5" fmla="*/ 8042604 h 10155931"/>
              <a:gd name="connsiteX6" fmla="*/ 5182029 w 10143995"/>
              <a:gd name="connsiteY6" fmla="*/ 10154720 h 10155931"/>
              <a:gd name="connsiteX7" fmla="*/ 1872536 w 10143995"/>
              <a:gd name="connsiteY7" fmla="*/ 8160169 h 10155931"/>
              <a:gd name="connsiteX8" fmla="*/ 3857 w 10143995"/>
              <a:gd name="connsiteY8" fmla="*/ 5023500 h 10155931"/>
              <a:gd name="connsiteX0" fmla="*/ 3857 w 10143995"/>
              <a:gd name="connsiteY0" fmla="*/ 5023500 h 10155907"/>
              <a:gd name="connsiteX1" fmla="*/ 1898662 w 10143995"/>
              <a:gd name="connsiteY1" fmla="*/ 1981437 h 10155907"/>
              <a:gd name="connsiteX2" fmla="*/ 5142840 w 10143995"/>
              <a:gd name="connsiteY2" fmla="*/ 2077 h 10155907"/>
              <a:gd name="connsiteX3" fmla="*/ 8071390 w 10143995"/>
              <a:gd name="connsiteY3" fmla="*/ 1815151 h 10155907"/>
              <a:gd name="connsiteX4" fmla="*/ 10143089 w 10143995"/>
              <a:gd name="connsiteY4" fmla="*/ 5085284 h 10155907"/>
              <a:gd name="connsiteX5" fmla="*/ 8338649 w 10143995"/>
              <a:gd name="connsiteY5" fmla="*/ 8042604 h 10155907"/>
              <a:gd name="connsiteX6" fmla="*/ 5182029 w 10143995"/>
              <a:gd name="connsiteY6" fmla="*/ 10154720 h 10155907"/>
              <a:gd name="connsiteX7" fmla="*/ 1872536 w 10143995"/>
              <a:gd name="connsiteY7" fmla="*/ 8160169 h 10155907"/>
              <a:gd name="connsiteX8" fmla="*/ 3857 w 10143995"/>
              <a:gd name="connsiteY8" fmla="*/ 5023500 h 10155907"/>
              <a:gd name="connsiteX0" fmla="*/ 57 w 10140195"/>
              <a:gd name="connsiteY0" fmla="*/ 5023500 h 10155907"/>
              <a:gd name="connsiteX1" fmla="*/ 1894862 w 10140195"/>
              <a:gd name="connsiteY1" fmla="*/ 1981437 h 10155907"/>
              <a:gd name="connsiteX2" fmla="*/ 5139040 w 10140195"/>
              <a:gd name="connsiteY2" fmla="*/ 2077 h 10155907"/>
              <a:gd name="connsiteX3" fmla="*/ 8067590 w 10140195"/>
              <a:gd name="connsiteY3" fmla="*/ 1815151 h 10155907"/>
              <a:gd name="connsiteX4" fmla="*/ 10139289 w 10140195"/>
              <a:gd name="connsiteY4" fmla="*/ 5085284 h 10155907"/>
              <a:gd name="connsiteX5" fmla="*/ 8334849 w 10140195"/>
              <a:gd name="connsiteY5" fmla="*/ 8042604 h 10155907"/>
              <a:gd name="connsiteX6" fmla="*/ 5178229 w 10140195"/>
              <a:gd name="connsiteY6" fmla="*/ 10154720 h 10155907"/>
              <a:gd name="connsiteX7" fmla="*/ 1868736 w 10140195"/>
              <a:gd name="connsiteY7" fmla="*/ 8160169 h 10155907"/>
              <a:gd name="connsiteX8" fmla="*/ 57 w 10140195"/>
              <a:gd name="connsiteY8" fmla="*/ 5023500 h 10155907"/>
              <a:gd name="connsiteX0" fmla="*/ 787 w 10140925"/>
              <a:gd name="connsiteY0" fmla="*/ 5023500 h 10155907"/>
              <a:gd name="connsiteX1" fmla="*/ 1895592 w 10140925"/>
              <a:gd name="connsiteY1" fmla="*/ 1981437 h 10155907"/>
              <a:gd name="connsiteX2" fmla="*/ 5139770 w 10140925"/>
              <a:gd name="connsiteY2" fmla="*/ 2077 h 10155907"/>
              <a:gd name="connsiteX3" fmla="*/ 8068320 w 10140925"/>
              <a:gd name="connsiteY3" fmla="*/ 1815151 h 10155907"/>
              <a:gd name="connsiteX4" fmla="*/ 10140019 w 10140925"/>
              <a:gd name="connsiteY4" fmla="*/ 5085284 h 10155907"/>
              <a:gd name="connsiteX5" fmla="*/ 8335579 w 10140925"/>
              <a:gd name="connsiteY5" fmla="*/ 8042604 h 10155907"/>
              <a:gd name="connsiteX6" fmla="*/ 5178959 w 10140925"/>
              <a:gd name="connsiteY6" fmla="*/ 10154720 h 10155907"/>
              <a:gd name="connsiteX7" fmla="*/ 1869466 w 10140925"/>
              <a:gd name="connsiteY7" fmla="*/ 8160169 h 10155907"/>
              <a:gd name="connsiteX8" fmla="*/ 787 w 10140925"/>
              <a:gd name="connsiteY8" fmla="*/ 5023500 h 10155907"/>
              <a:gd name="connsiteX0" fmla="*/ 787 w 10140925"/>
              <a:gd name="connsiteY0" fmla="*/ 5023500 h 10155907"/>
              <a:gd name="connsiteX1" fmla="*/ 1895592 w 10140925"/>
              <a:gd name="connsiteY1" fmla="*/ 1981437 h 10155907"/>
              <a:gd name="connsiteX2" fmla="*/ 5139770 w 10140925"/>
              <a:gd name="connsiteY2" fmla="*/ 2077 h 10155907"/>
              <a:gd name="connsiteX3" fmla="*/ 8068320 w 10140925"/>
              <a:gd name="connsiteY3" fmla="*/ 1815151 h 10155907"/>
              <a:gd name="connsiteX4" fmla="*/ 10140019 w 10140925"/>
              <a:gd name="connsiteY4" fmla="*/ 5085284 h 10155907"/>
              <a:gd name="connsiteX5" fmla="*/ 8335579 w 10140925"/>
              <a:gd name="connsiteY5" fmla="*/ 8042604 h 10155907"/>
              <a:gd name="connsiteX6" fmla="*/ 5178959 w 10140925"/>
              <a:gd name="connsiteY6" fmla="*/ 10154720 h 10155907"/>
              <a:gd name="connsiteX7" fmla="*/ 1869466 w 10140925"/>
              <a:gd name="connsiteY7" fmla="*/ 8160169 h 10155907"/>
              <a:gd name="connsiteX8" fmla="*/ 787 w 10140925"/>
              <a:gd name="connsiteY8" fmla="*/ 5023500 h 10155907"/>
              <a:gd name="connsiteX0" fmla="*/ 787 w 10140925"/>
              <a:gd name="connsiteY0" fmla="*/ 5023480 h 10155887"/>
              <a:gd name="connsiteX1" fmla="*/ 1895592 w 10140925"/>
              <a:gd name="connsiteY1" fmla="*/ 1981417 h 10155887"/>
              <a:gd name="connsiteX2" fmla="*/ 5139770 w 10140925"/>
              <a:gd name="connsiteY2" fmla="*/ 2057 h 10155887"/>
              <a:gd name="connsiteX3" fmla="*/ 8068320 w 10140925"/>
              <a:gd name="connsiteY3" fmla="*/ 1815131 h 10155887"/>
              <a:gd name="connsiteX4" fmla="*/ 10140019 w 10140925"/>
              <a:gd name="connsiteY4" fmla="*/ 5085264 h 10155887"/>
              <a:gd name="connsiteX5" fmla="*/ 8335579 w 10140925"/>
              <a:gd name="connsiteY5" fmla="*/ 8042584 h 10155887"/>
              <a:gd name="connsiteX6" fmla="*/ 5178959 w 10140925"/>
              <a:gd name="connsiteY6" fmla="*/ 10154700 h 10155887"/>
              <a:gd name="connsiteX7" fmla="*/ 1869466 w 10140925"/>
              <a:gd name="connsiteY7" fmla="*/ 8160149 h 10155887"/>
              <a:gd name="connsiteX8" fmla="*/ 787 w 10140925"/>
              <a:gd name="connsiteY8" fmla="*/ 5023480 h 10155887"/>
              <a:gd name="connsiteX0" fmla="*/ 787 w 10140925"/>
              <a:gd name="connsiteY0" fmla="*/ 5022720 h 10155127"/>
              <a:gd name="connsiteX1" fmla="*/ 1895592 w 10140925"/>
              <a:gd name="connsiteY1" fmla="*/ 1980657 h 10155127"/>
              <a:gd name="connsiteX2" fmla="*/ 5139770 w 10140925"/>
              <a:gd name="connsiteY2" fmla="*/ 1297 h 10155127"/>
              <a:gd name="connsiteX3" fmla="*/ 8068320 w 10140925"/>
              <a:gd name="connsiteY3" fmla="*/ 1814371 h 10155127"/>
              <a:gd name="connsiteX4" fmla="*/ 10140019 w 10140925"/>
              <a:gd name="connsiteY4" fmla="*/ 5084504 h 10155127"/>
              <a:gd name="connsiteX5" fmla="*/ 8335579 w 10140925"/>
              <a:gd name="connsiteY5" fmla="*/ 8041824 h 10155127"/>
              <a:gd name="connsiteX6" fmla="*/ 5178959 w 10140925"/>
              <a:gd name="connsiteY6" fmla="*/ 10153940 h 10155127"/>
              <a:gd name="connsiteX7" fmla="*/ 1869466 w 10140925"/>
              <a:gd name="connsiteY7" fmla="*/ 8159389 h 10155127"/>
              <a:gd name="connsiteX8" fmla="*/ 787 w 10140925"/>
              <a:gd name="connsiteY8" fmla="*/ 5022720 h 10155127"/>
              <a:gd name="connsiteX0" fmla="*/ 787 w 10140925"/>
              <a:gd name="connsiteY0" fmla="*/ 5022739 h 10155146"/>
              <a:gd name="connsiteX1" fmla="*/ 1895592 w 10140925"/>
              <a:gd name="connsiteY1" fmla="*/ 1980676 h 10155146"/>
              <a:gd name="connsiteX2" fmla="*/ 5139770 w 10140925"/>
              <a:gd name="connsiteY2" fmla="*/ 1316 h 10155146"/>
              <a:gd name="connsiteX3" fmla="*/ 8068320 w 10140925"/>
              <a:gd name="connsiteY3" fmla="*/ 1814390 h 10155146"/>
              <a:gd name="connsiteX4" fmla="*/ 10140019 w 10140925"/>
              <a:gd name="connsiteY4" fmla="*/ 5084523 h 10155146"/>
              <a:gd name="connsiteX5" fmla="*/ 8335579 w 10140925"/>
              <a:gd name="connsiteY5" fmla="*/ 8041843 h 10155146"/>
              <a:gd name="connsiteX6" fmla="*/ 5178959 w 10140925"/>
              <a:gd name="connsiteY6" fmla="*/ 10153959 h 10155146"/>
              <a:gd name="connsiteX7" fmla="*/ 1869466 w 10140925"/>
              <a:gd name="connsiteY7" fmla="*/ 8159408 h 10155146"/>
              <a:gd name="connsiteX8" fmla="*/ 787 w 10140925"/>
              <a:gd name="connsiteY8" fmla="*/ 5022739 h 10155146"/>
              <a:gd name="connsiteX0" fmla="*/ 787 w 10140925"/>
              <a:gd name="connsiteY0" fmla="*/ 5021567 h 10153974"/>
              <a:gd name="connsiteX1" fmla="*/ 1895592 w 10140925"/>
              <a:gd name="connsiteY1" fmla="*/ 1979504 h 10153974"/>
              <a:gd name="connsiteX2" fmla="*/ 5139770 w 10140925"/>
              <a:gd name="connsiteY2" fmla="*/ 144 h 10153974"/>
              <a:gd name="connsiteX3" fmla="*/ 8068320 w 10140925"/>
              <a:gd name="connsiteY3" fmla="*/ 1813218 h 10153974"/>
              <a:gd name="connsiteX4" fmla="*/ 10140019 w 10140925"/>
              <a:gd name="connsiteY4" fmla="*/ 5083351 h 10153974"/>
              <a:gd name="connsiteX5" fmla="*/ 8335579 w 10140925"/>
              <a:gd name="connsiteY5" fmla="*/ 8040671 h 10153974"/>
              <a:gd name="connsiteX6" fmla="*/ 5178959 w 10140925"/>
              <a:gd name="connsiteY6" fmla="*/ 10152787 h 10153974"/>
              <a:gd name="connsiteX7" fmla="*/ 1869466 w 10140925"/>
              <a:gd name="connsiteY7" fmla="*/ 8158236 h 10153974"/>
              <a:gd name="connsiteX8" fmla="*/ 787 w 10140925"/>
              <a:gd name="connsiteY8" fmla="*/ 5021567 h 10153974"/>
              <a:gd name="connsiteX0" fmla="*/ 787 w 10140925"/>
              <a:gd name="connsiteY0" fmla="*/ 5015305 h 10147712"/>
              <a:gd name="connsiteX1" fmla="*/ 1895592 w 10140925"/>
              <a:gd name="connsiteY1" fmla="*/ 1973242 h 10147712"/>
              <a:gd name="connsiteX2" fmla="*/ 5039562 w 10140925"/>
              <a:gd name="connsiteY2" fmla="*/ 145 h 10147712"/>
              <a:gd name="connsiteX3" fmla="*/ 8068320 w 10140925"/>
              <a:gd name="connsiteY3" fmla="*/ 1806956 h 10147712"/>
              <a:gd name="connsiteX4" fmla="*/ 10140019 w 10140925"/>
              <a:gd name="connsiteY4" fmla="*/ 5077089 h 10147712"/>
              <a:gd name="connsiteX5" fmla="*/ 8335579 w 10140925"/>
              <a:gd name="connsiteY5" fmla="*/ 8034409 h 10147712"/>
              <a:gd name="connsiteX6" fmla="*/ 5178959 w 10140925"/>
              <a:gd name="connsiteY6" fmla="*/ 10146525 h 10147712"/>
              <a:gd name="connsiteX7" fmla="*/ 1869466 w 10140925"/>
              <a:gd name="connsiteY7" fmla="*/ 8151974 h 10147712"/>
              <a:gd name="connsiteX8" fmla="*/ 787 w 10140925"/>
              <a:gd name="connsiteY8" fmla="*/ 5015305 h 10147712"/>
              <a:gd name="connsiteX0" fmla="*/ 787 w 10140925"/>
              <a:gd name="connsiteY0" fmla="*/ 5015164 h 10147571"/>
              <a:gd name="connsiteX1" fmla="*/ 1895592 w 10140925"/>
              <a:gd name="connsiteY1" fmla="*/ 1973101 h 10147571"/>
              <a:gd name="connsiteX2" fmla="*/ 5039562 w 10140925"/>
              <a:gd name="connsiteY2" fmla="*/ 4 h 10147571"/>
              <a:gd name="connsiteX3" fmla="*/ 8068320 w 10140925"/>
              <a:gd name="connsiteY3" fmla="*/ 1806815 h 10147571"/>
              <a:gd name="connsiteX4" fmla="*/ 10140019 w 10140925"/>
              <a:gd name="connsiteY4" fmla="*/ 5076948 h 10147571"/>
              <a:gd name="connsiteX5" fmla="*/ 8335579 w 10140925"/>
              <a:gd name="connsiteY5" fmla="*/ 8034268 h 10147571"/>
              <a:gd name="connsiteX6" fmla="*/ 5178959 w 10140925"/>
              <a:gd name="connsiteY6" fmla="*/ 10146384 h 10147571"/>
              <a:gd name="connsiteX7" fmla="*/ 1869466 w 10140925"/>
              <a:gd name="connsiteY7" fmla="*/ 8151833 h 10147571"/>
              <a:gd name="connsiteX8" fmla="*/ 787 w 10140925"/>
              <a:gd name="connsiteY8" fmla="*/ 5015164 h 10147571"/>
              <a:gd name="connsiteX0" fmla="*/ 787 w 10140079"/>
              <a:gd name="connsiteY0" fmla="*/ 5015164 h 10147571"/>
              <a:gd name="connsiteX1" fmla="*/ 1895592 w 10140079"/>
              <a:gd name="connsiteY1" fmla="*/ 1973101 h 10147571"/>
              <a:gd name="connsiteX2" fmla="*/ 5039562 w 10140079"/>
              <a:gd name="connsiteY2" fmla="*/ 4 h 10147571"/>
              <a:gd name="connsiteX3" fmla="*/ 8068320 w 10140079"/>
              <a:gd name="connsiteY3" fmla="*/ 1806815 h 10147571"/>
              <a:gd name="connsiteX4" fmla="*/ 10140019 w 10140079"/>
              <a:gd name="connsiteY4" fmla="*/ 5076948 h 10147571"/>
              <a:gd name="connsiteX5" fmla="*/ 8335579 w 10140079"/>
              <a:gd name="connsiteY5" fmla="*/ 8034268 h 10147571"/>
              <a:gd name="connsiteX6" fmla="*/ 5178959 w 10140079"/>
              <a:gd name="connsiteY6" fmla="*/ 10146384 h 10147571"/>
              <a:gd name="connsiteX7" fmla="*/ 1869466 w 10140079"/>
              <a:gd name="connsiteY7" fmla="*/ 8151833 h 10147571"/>
              <a:gd name="connsiteX8" fmla="*/ 787 w 10140079"/>
              <a:gd name="connsiteY8" fmla="*/ 5015164 h 10147571"/>
              <a:gd name="connsiteX0" fmla="*/ 787 w 10142684"/>
              <a:gd name="connsiteY0" fmla="*/ 5015164 h 10147571"/>
              <a:gd name="connsiteX1" fmla="*/ 1895592 w 10142684"/>
              <a:gd name="connsiteY1" fmla="*/ 1973101 h 10147571"/>
              <a:gd name="connsiteX2" fmla="*/ 5039562 w 10142684"/>
              <a:gd name="connsiteY2" fmla="*/ 4 h 10147571"/>
              <a:gd name="connsiteX3" fmla="*/ 8068320 w 10142684"/>
              <a:gd name="connsiteY3" fmla="*/ 1806815 h 10147571"/>
              <a:gd name="connsiteX4" fmla="*/ 10140019 w 10142684"/>
              <a:gd name="connsiteY4" fmla="*/ 5076948 h 10147571"/>
              <a:gd name="connsiteX5" fmla="*/ 8335579 w 10142684"/>
              <a:gd name="connsiteY5" fmla="*/ 8034268 h 10147571"/>
              <a:gd name="connsiteX6" fmla="*/ 5178959 w 10142684"/>
              <a:gd name="connsiteY6" fmla="*/ 10146384 h 10147571"/>
              <a:gd name="connsiteX7" fmla="*/ 1869466 w 10142684"/>
              <a:gd name="connsiteY7" fmla="*/ 8151833 h 10147571"/>
              <a:gd name="connsiteX8" fmla="*/ 787 w 10142684"/>
              <a:gd name="connsiteY8" fmla="*/ 5015164 h 10147571"/>
              <a:gd name="connsiteX0" fmla="*/ 787 w 10130180"/>
              <a:gd name="connsiteY0" fmla="*/ 5015164 h 10147571"/>
              <a:gd name="connsiteX1" fmla="*/ 1895592 w 10130180"/>
              <a:gd name="connsiteY1" fmla="*/ 1973101 h 10147571"/>
              <a:gd name="connsiteX2" fmla="*/ 5039562 w 10130180"/>
              <a:gd name="connsiteY2" fmla="*/ 4 h 10147571"/>
              <a:gd name="connsiteX3" fmla="*/ 8068320 w 10130180"/>
              <a:gd name="connsiteY3" fmla="*/ 1806815 h 10147571"/>
              <a:gd name="connsiteX4" fmla="*/ 10127493 w 10130180"/>
              <a:gd name="connsiteY4" fmla="*/ 5095737 h 10147571"/>
              <a:gd name="connsiteX5" fmla="*/ 8335579 w 10130180"/>
              <a:gd name="connsiteY5" fmla="*/ 8034268 h 10147571"/>
              <a:gd name="connsiteX6" fmla="*/ 5178959 w 10130180"/>
              <a:gd name="connsiteY6" fmla="*/ 10146384 h 10147571"/>
              <a:gd name="connsiteX7" fmla="*/ 1869466 w 10130180"/>
              <a:gd name="connsiteY7" fmla="*/ 8151833 h 10147571"/>
              <a:gd name="connsiteX8" fmla="*/ 787 w 10130180"/>
              <a:gd name="connsiteY8" fmla="*/ 5015164 h 10147571"/>
              <a:gd name="connsiteX0" fmla="*/ 787 w 10129060"/>
              <a:gd name="connsiteY0" fmla="*/ 5015164 h 10146587"/>
              <a:gd name="connsiteX1" fmla="*/ 1895592 w 10129060"/>
              <a:gd name="connsiteY1" fmla="*/ 1973101 h 10146587"/>
              <a:gd name="connsiteX2" fmla="*/ 5039562 w 10129060"/>
              <a:gd name="connsiteY2" fmla="*/ 4 h 10146587"/>
              <a:gd name="connsiteX3" fmla="*/ 8068320 w 10129060"/>
              <a:gd name="connsiteY3" fmla="*/ 1806815 h 10146587"/>
              <a:gd name="connsiteX4" fmla="*/ 10127493 w 10129060"/>
              <a:gd name="connsiteY4" fmla="*/ 5095737 h 10146587"/>
              <a:gd name="connsiteX5" fmla="*/ 8354931 w 10129060"/>
              <a:gd name="connsiteY5" fmla="*/ 8043945 h 10146587"/>
              <a:gd name="connsiteX6" fmla="*/ 5178959 w 10129060"/>
              <a:gd name="connsiteY6" fmla="*/ 10146384 h 10146587"/>
              <a:gd name="connsiteX7" fmla="*/ 1869466 w 10129060"/>
              <a:gd name="connsiteY7" fmla="*/ 8151833 h 10146587"/>
              <a:gd name="connsiteX8" fmla="*/ 787 w 10129060"/>
              <a:gd name="connsiteY8" fmla="*/ 5015164 h 10146587"/>
              <a:gd name="connsiteX0" fmla="*/ 787 w 10129060"/>
              <a:gd name="connsiteY0" fmla="*/ 5015164 h 10146587"/>
              <a:gd name="connsiteX1" fmla="*/ 1895592 w 10129060"/>
              <a:gd name="connsiteY1" fmla="*/ 1973101 h 10146587"/>
              <a:gd name="connsiteX2" fmla="*/ 5039562 w 10129060"/>
              <a:gd name="connsiteY2" fmla="*/ 4 h 10146587"/>
              <a:gd name="connsiteX3" fmla="*/ 8068320 w 10129060"/>
              <a:gd name="connsiteY3" fmla="*/ 1806815 h 10146587"/>
              <a:gd name="connsiteX4" fmla="*/ 10127493 w 10129060"/>
              <a:gd name="connsiteY4" fmla="*/ 5095737 h 10146587"/>
              <a:gd name="connsiteX5" fmla="*/ 8354931 w 10129060"/>
              <a:gd name="connsiteY5" fmla="*/ 8043945 h 10146587"/>
              <a:gd name="connsiteX6" fmla="*/ 5178959 w 10129060"/>
              <a:gd name="connsiteY6" fmla="*/ 10146384 h 10146587"/>
              <a:gd name="connsiteX7" fmla="*/ 1869466 w 10129060"/>
              <a:gd name="connsiteY7" fmla="*/ 8151833 h 10146587"/>
              <a:gd name="connsiteX8" fmla="*/ 787 w 10129060"/>
              <a:gd name="connsiteY8" fmla="*/ 5015164 h 10146587"/>
              <a:gd name="connsiteX0" fmla="*/ 787 w 10129243"/>
              <a:gd name="connsiteY0" fmla="*/ 5015164 h 10146587"/>
              <a:gd name="connsiteX1" fmla="*/ 1895592 w 10129243"/>
              <a:gd name="connsiteY1" fmla="*/ 1973101 h 10146587"/>
              <a:gd name="connsiteX2" fmla="*/ 5039562 w 10129243"/>
              <a:gd name="connsiteY2" fmla="*/ 4 h 10146587"/>
              <a:gd name="connsiteX3" fmla="*/ 8068320 w 10129243"/>
              <a:gd name="connsiteY3" fmla="*/ 1806815 h 10146587"/>
              <a:gd name="connsiteX4" fmla="*/ 10127493 w 10129243"/>
              <a:gd name="connsiteY4" fmla="*/ 5095737 h 10146587"/>
              <a:gd name="connsiteX5" fmla="*/ 8354931 w 10129243"/>
              <a:gd name="connsiteY5" fmla="*/ 8043945 h 10146587"/>
              <a:gd name="connsiteX6" fmla="*/ 5178959 w 10129243"/>
              <a:gd name="connsiteY6" fmla="*/ 10146384 h 10146587"/>
              <a:gd name="connsiteX7" fmla="*/ 1869466 w 10129243"/>
              <a:gd name="connsiteY7" fmla="*/ 8151833 h 10146587"/>
              <a:gd name="connsiteX8" fmla="*/ 787 w 10129243"/>
              <a:gd name="connsiteY8" fmla="*/ 5015164 h 10146587"/>
              <a:gd name="connsiteX0" fmla="*/ 787 w 10128135"/>
              <a:gd name="connsiteY0" fmla="*/ 5015164 h 10146587"/>
              <a:gd name="connsiteX1" fmla="*/ 1895592 w 10128135"/>
              <a:gd name="connsiteY1" fmla="*/ 1973101 h 10146587"/>
              <a:gd name="connsiteX2" fmla="*/ 5039562 w 10128135"/>
              <a:gd name="connsiteY2" fmla="*/ 4 h 10146587"/>
              <a:gd name="connsiteX3" fmla="*/ 8068320 w 10128135"/>
              <a:gd name="connsiteY3" fmla="*/ 1806815 h 10146587"/>
              <a:gd name="connsiteX4" fmla="*/ 10127493 w 10128135"/>
              <a:gd name="connsiteY4" fmla="*/ 5095737 h 10146587"/>
              <a:gd name="connsiteX5" fmla="*/ 8354931 w 10128135"/>
              <a:gd name="connsiteY5" fmla="*/ 8043945 h 10146587"/>
              <a:gd name="connsiteX6" fmla="*/ 5178959 w 10128135"/>
              <a:gd name="connsiteY6" fmla="*/ 10146384 h 10146587"/>
              <a:gd name="connsiteX7" fmla="*/ 1869466 w 10128135"/>
              <a:gd name="connsiteY7" fmla="*/ 8151833 h 10146587"/>
              <a:gd name="connsiteX8" fmla="*/ 787 w 10128135"/>
              <a:gd name="connsiteY8" fmla="*/ 5015164 h 10146587"/>
              <a:gd name="connsiteX0" fmla="*/ 787 w 10128212"/>
              <a:gd name="connsiteY0" fmla="*/ 5015164 h 10146587"/>
              <a:gd name="connsiteX1" fmla="*/ 1895592 w 10128212"/>
              <a:gd name="connsiteY1" fmla="*/ 1973101 h 10146587"/>
              <a:gd name="connsiteX2" fmla="*/ 5039562 w 10128212"/>
              <a:gd name="connsiteY2" fmla="*/ 4 h 10146587"/>
              <a:gd name="connsiteX3" fmla="*/ 8068320 w 10128212"/>
              <a:gd name="connsiteY3" fmla="*/ 1806815 h 10146587"/>
              <a:gd name="connsiteX4" fmla="*/ 10127493 w 10128212"/>
              <a:gd name="connsiteY4" fmla="*/ 5095737 h 10146587"/>
              <a:gd name="connsiteX5" fmla="*/ 8354931 w 10128212"/>
              <a:gd name="connsiteY5" fmla="*/ 8043945 h 10146587"/>
              <a:gd name="connsiteX6" fmla="*/ 5178959 w 10128212"/>
              <a:gd name="connsiteY6" fmla="*/ 10146384 h 10146587"/>
              <a:gd name="connsiteX7" fmla="*/ 1869466 w 10128212"/>
              <a:gd name="connsiteY7" fmla="*/ 8151833 h 10146587"/>
              <a:gd name="connsiteX8" fmla="*/ 787 w 10128212"/>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8171"/>
              <a:gd name="connsiteY0" fmla="*/ 5015164 h 10146394"/>
              <a:gd name="connsiteX1" fmla="*/ 1895592 w 10128171"/>
              <a:gd name="connsiteY1" fmla="*/ 1973101 h 10146394"/>
              <a:gd name="connsiteX2" fmla="*/ 5039562 w 10128171"/>
              <a:gd name="connsiteY2" fmla="*/ 4 h 10146394"/>
              <a:gd name="connsiteX3" fmla="*/ 8068320 w 10128171"/>
              <a:gd name="connsiteY3" fmla="*/ 1806815 h 10146394"/>
              <a:gd name="connsiteX4" fmla="*/ 10127493 w 10128171"/>
              <a:gd name="connsiteY4" fmla="*/ 5095737 h 10146394"/>
              <a:gd name="connsiteX5" fmla="*/ 8262099 w 10128171"/>
              <a:gd name="connsiteY5" fmla="*/ 8127495 h 10146394"/>
              <a:gd name="connsiteX6" fmla="*/ 5178959 w 10128171"/>
              <a:gd name="connsiteY6" fmla="*/ 10146384 h 10146394"/>
              <a:gd name="connsiteX7" fmla="*/ 1869466 w 10128171"/>
              <a:gd name="connsiteY7" fmla="*/ 8151833 h 10146394"/>
              <a:gd name="connsiteX8" fmla="*/ 787 w 10128171"/>
              <a:gd name="connsiteY8" fmla="*/ 5015164 h 10146394"/>
              <a:gd name="connsiteX0" fmla="*/ 787 w 10128274"/>
              <a:gd name="connsiteY0" fmla="*/ 5015164 h 10146394"/>
              <a:gd name="connsiteX1" fmla="*/ 1895592 w 10128274"/>
              <a:gd name="connsiteY1" fmla="*/ 1973101 h 10146394"/>
              <a:gd name="connsiteX2" fmla="*/ 5039562 w 10128274"/>
              <a:gd name="connsiteY2" fmla="*/ 4 h 10146394"/>
              <a:gd name="connsiteX3" fmla="*/ 8068320 w 10128274"/>
              <a:gd name="connsiteY3" fmla="*/ 1806815 h 10146394"/>
              <a:gd name="connsiteX4" fmla="*/ 10127493 w 10128274"/>
              <a:gd name="connsiteY4" fmla="*/ 5095737 h 10146394"/>
              <a:gd name="connsiteX5" fmla="*/ 8262099 w 10128274"/>
              <a:gd name="connsiteY5" fmla="*/ 8127495 h 10146394"/>
              <a:gd name="connsiteX6" fmla="*/ 5178959 w 10128274"/>
              <a:gd name="connsiteY6" fmla="*/ 10146384 h 10146394"/>
              <a:gd name="connsiteX7" fmla="*/ 1869466 w 10128274"/>
              <a:gd name="connsiteY7" fmla="*/ 8151833 h 10146394"/>
              <a:gd name="connsiteX8" fmla="*/ 787 w 10128274"/>
              <a:gd name="connsiteY8" fmla="*/ 5015164 h 10146394"/>
              <a:gd name="connsiteX0" fmla="*/ 787 w 10129368"/>
              <a:gd name="connsiteY0" fmla="*/ 5015164 h 10146394"/>
              <a:gd name="connsiteX1" fmla="*/ 1895592 w 10129368"/>
              <a:gd name="connsiteY1" fmla="*/ 1973101 h 10146394"/>
              <a:gd name="connsiteX2" fmla="*/ 5039562 w 10129368"/>
              <a:gd name="connsiteY2" fmla="*/ 4 h 10146394"/>
              <a:gd name="connsiteX3" fmla="*/ 8068320 w 10129368"/>
              <a:gd name="connsiteY3" fmla="*/ 1806815 h 10146394"/>
              <a:gd name="connsiteX4" fmla="*/ 10127493 w 10129368"/>
              <a:gd name="connsiteY4" fmla="*/ 5095737 h 10146394"/>
              <a:gd name="connsiteX5" fmla="*/ 8262099 w 10129368"/>
              <a:gd name="connsiteY5" fmla="*/ 8127495 h 10146394"/>
              <a:gd name="connsiteX6" fmla="*/ 5178959 w 10129368"/>
              <a:gd name="connsiteY6" fmla="*/ 10146384 h 10146394"/>
              <a:gd name="connsiteX7" fmla="*/ 1869466 w 10129368"/>
              <a:gd name="connsiteY7" fmla="*/ 8151833 h 10146394"/>
              <a:gd name="connsiteX8" fmla="*/ 787 w 10129368"/>
              <a:gd name="connsiteY8" fmla="*/ 5015164 h 10146394"/>
              <a:gd name="connsiteX0" fmla="*/ 787 w 10211939"/>
              <a:gd name="connsiteY0" fmla="*/ 5015164 h 10146394"/>
              <a:gd name="connsiteX1" fmla="*/ 1895592 w 10211939"/>
              <a:gd name="connsiteY1" fmla="*/ 1973101 h 10146394"/>
              <a:gd name="connsiteX2" fmla="*/ 5039562 w 10211939"/>
              <a:gd name="connsiteY2" fmla="*/ 4 h 10146394"/>
              <a:gd name="connsiteX3" fmla="*/ 8068320 w 10211939"/>
              <a:gd name="connsiteY3" fmla="*/ 1806815 h 10146394"/>
              <a:gd name="connsiteX4" fmla="*/ 10127493 w 10211939"/>
              <a:gd name="connsiteY4" fmla="*/ 5095737 h 10146394"/>
              <a:gd name="connsiteX5" fmla="*/ 9663282 w 10211939"/>
              <a:gd name="connsiteY5" fmla="*/ 6635547 h 10146394"/>
              <a:gd name="connsiteX6" fmla="*/ 8262099 w 10211939"/>
              <a:gd name="connsiteY6" fmla="*/ 8127495 h 10146394"/>
              <a:gd name="connsiteX7" fmla="*/ 5178959 w 10211939"/>
              <a:gd name="connsiteY7" fmla="*/ 10146384 h 10146394"/>
              <a:gd name="connsiteX8" fmla="*/ 1869466 w 10211939"/>
              <a:gd name="connsiteY8" fmla="*/ 8151833 h 10146394"/>
              <a:gd name="connsiteX9" fmla="*/ 787 w 10211939"/>
              <a:gd name="connsiteY9" fmla="*/ 5015164 h 10146394"/>
              <a:gd name="connsiteX0" fmla="*/ 787 w 10129010"/>
              <a:gd name="connsiteY0" fmla="*/ 5015164 h 10146394"/>
              <a:gd name="connsiteX1" fmla="*/ 1895592 w 10129010"/>
              <a:gd name="connsiteY1" fmla="*/ 1973101 h 10146394"/>
              <a:gd name="connsiteX2" fmla="*/ 5039562 w 10129010"/>
              <a:gd name="connsiteY2" fmla="*/ 4 h 10146394"/>
              <a:gd name="connsiteX3" fmla="*/ 8068320 w 10129010"/>
              <a:gd name="connsiteY3" fmla="*/ 1806815 h 10146394"/>
              <a:gd name="connsiteX4" fmla="*/ 10127493 w 10129010"/>
              <a:gd name="connsiteY4" fmla="*/ 5095737 h 10146394"/>
              <a:gd name="connsiteX5" fmla="*/ 9663282 w 10129010"/>
              <a:gd name="connsiteY5" fmla="*/ 6635547 h 10146394"/>
              <a:gd name="connsiteX6" fmla="*/ 8262099 w 10129010"/>
              <a:gd name="connsiteY6" fmla="*/ 8127495 h 10146394"/>
              <a:gd name="connsiteX7" fmla="*/ 5178959 w 10129010"/>
              <a:gd name="connsiteY7" fmla="*/ 10146384 h 10146394"/>
              <a:gd name="connsiteX8" fmla="*/ 1869466 w 10129010"/>
              <a:gd name="connsiteY8" fmla="*/ 8151833 h 10146394"/>
              <a:gd name="connsiteX9" fmla="*/ 787 w 10129010"/>
              <a:gd name="connsiteY9" fmla="*/ 5015164 h 10146394"/>
              <a:gd name="connsiteX0" fmla="*/ 787 w 10129010"/>
              <a:gd name="connsiteY0" fmla="*/ 5015164 h 10146394"/>
              <a:gd name="connsiteX1" fmla="*/ 1895592 w 10129010"/>
              <a:gd name="connsiteY1" fmla="*/ 1973101 h 10146394"/>
              <a:gd name="connsiteX2" fmla="*/ 5039562 w 10129010"/>
              <a:gd name="connsiteY2" fmla="*/ 4 h 10146394"/>
              <a:gd name="connsiteX3" fmla="*/ 8068320 w 10129010"/>
              <a:gd name="connsiteY3" fmla="*/ 1806815 h 10146394"/>
              <a:gd name="connsiteX4" fmla="*/ 10127493 w 10129010"/>
              <a:gd name="connsiteY4" fmla="*/ 5095737 h 10146394"/>
              <a:gd name="connsiteX5" fmla="*/ 9663282 w 10129010"/>
              <a:gd name="connsiteY5" fmla="*/ 6635547 h 10146394"/>
              <a:gd name="connsiteX6" fmla="*/ 8262099 w 10129010"/>
              <a:gd name="connsiteY6" fmla="*/ 8127495 h 10146394"/>
              <a:gd name="connsiteX7" fmla="*/ 5178959 w 10129010"/>
              <a:gd name="connsiteY7" fmla="*/ 10146384 h 10146394"/>
              <a:gd name="connsiteX8" fmla="*/ 1869466 w 10129010"/>
              <a:gd name="connsiteY8" fmla="*/ 8151833 h 10146394"/>
              <a:gd name="connsiteX9" fmla="*/ 787 w 10129010"/>
              <a:gd name="connsiteY9" fmla="*/ 5015164 h 10146394"/>
              <a:gd name="connsiteX0" fmla="*/ 787 w 10129010"/>
              <a:gd name="connsiteY0" fmla="*/ 5015164 h 10146394"/>
              <a:gd name="connsiteX1" fmla="*/ 1895592 w 10129010"/>
              <a:gd name="connsiteY1" fmla="*/ 1973101 h 10146394"/>
              <a:gd name="connsiteX2" fmla="*/ 5039562 w 10129010"/>
              <a:gd name="connsiteY2" fmla="*/ 4 h 10146394"/>
              <a:gd name="connsiteX3" fmla="*/ 8068320 w 10129010"/>
              <a:gd name="connsiteY3" fmla="*/ 1806815 h 10146394"/>
              <a:gd name="connsiteX4" fmla="*/ 10127493 w 10129010"/>
              <a:gd name="connsiteY4" fmla="*/ 5095737 h 10146394"/>
              <a:gd name="connsiteX5" fmla="*/ 9663282 w 10129010"/>
              <a:gd name="connsiteY5" fmla="*/ 6635547 h 10146394"/>
              <a:gd name="connsiteX6" fmla="*/ 8262099 w 10129010"/>
              <a:gd name="connsiteY6" fmla="*/ 8127495 h 10146394"/>
              <a:gd name="connsiteX7" fmla="*/ 5178959 w 10129010"/>
              <a:gd name="connsiteY7" fmla="*/ 10146384 h 10146394"/>
              <a:gd name="connsiteX8" fmla="*/ 1869466 w 10129010"/>
              <a:gd name="connsiteY8" fmla="*/ 8151833 h 10146394"/>
              <a:gd name="connsiteX9" fmla="*/ 787 w 10129010"/>
              <a:gd name="connsiteY9" fmla="*/ 5015164 h 10146394"/>
              <a:gd name="connsiteX0" fmla="*/ 787 w 10129010"/>
              <a:gd name="connsiteY0" fmla="*/ 5015164 h 10158584"/>
              <a:gd name="connsiteX1" fmla="*/ 1895592 w 10129010"/>
              <a:gd name="connsiteY1" fmla="*/ 1973101 h 10158584"/>
              <a:gd name="connsiteX2" fmla="*/ 5039562 w 10129010"/>
              <a:gd name="connsiteY2" fmla="*/ 4 h 10158584"/>
              <a:gd name="connsiteX3" fmla="*/ 8068320 w 10129010"/>
              <a:gd name="connsiteY3" fmla="*/ 1806815 h 10158584"/>
              <a:gd name="connsiteX4" fmla="*/ 10127493 w 10129010"/>
              <a:gd name="connsiteY4" fmla="*/ 5095737 h 10158584"/>
              <a:gd name="connsiteX5" fmla="*/ 9663282 w 10129010"/>
              <a:gd name="connsiteY5" fmla="*/ 6635547 h 10158584"/>
              <a:gd name="connsiteX6" fmla="*/ 8262099 w 10129010"/>
              <a:gd name="connsiteY6" fmla="*/ 8127495 h 10158584"/>
              <a:gd name="connsiteX7" fmla="*/ 5178959 w 10129010"/>
              <a:gd name="connsiteY7" fmla="*/ 10146384 h 10158584"/>
              <a:gd name="connsiteX8" fmla="*/ 1869466 w 10129010"/>
              <a:gd name="connsiteY8" fmla="*/ 8151833 h 10158584"/>
              <a:gd name="connsiteX9" fmla="*/ 787 w 10129010"/>
              <a:gd name="connsiteY9" fmla="*/ 5015164 h 10158584"/>
              <a:gd name="connsiteX0" fmla="*/ 787 w 10129010"/>
              <a:gd name="connsiteY0" fmla="*/ 5015164 h 10158584"/>
              <a:gd name="connsiteX1" fmla="*/ 1895592 w 10129010"/>
              <a:gd name="connsiteY1" fmla="*/ 1973101 h 10158584"/>
              <a:gd name="connsiteX2" fmla="*/ 5039562 w 10129010"/>
              <a:gd name="connsiteY2" fmla="*/ 4 h 10158584"/>
              <a:gd name="connsiteX3" fmla="*/ 8068320 w 10129010"/>
              <a:gd name="connsiteY3" fmla="*/ 1806815 h 10158584"/>
              <a:gd name="connsiteX4" fmla="*/ 10127493 w 10129010"/>
              <a:gd name="connsiteY4" fmla="*/ 5095737 h 10158584"/>
              <a:gd name="connsiteX5" fmla="*/ 9663282 w 10129010"/>
              <a:gd name="connsiteY5" fmla="*/ 6635547 h 10158584"/>
              <a:gd name="connsiteX6" fmla="*/ 8262099 w 10129010"/>
              <a:gd name="connsiteY6" fmla="*/ 8127495 h 10158584"/>
              <a:gd name="connsiteX7" fmla="*/ 5178959 w 10129010"/>
              <a:gd name="connsiteY7" fmla="*/ 10146384 h 10158584"/>
              <a:gd name="connsiteX8" fmla="*/ 1869466 w 10129010"/>
              <a:gd name="connsiteY8" fmla="*/ 8151833 h 10158584"/>
              <a:gd name="connsiteX9" fmla="*/ 787 w 10129010"/>
              <a:gd name="connsiteY9" fmla="*/ 5015164 h 10158584"/>
              <a:gd name="connsiteX0" fmla="*/ 787 w 10129010"/>
              <a:gd name="connsiteY0" fmla="*/ 5015164 h 10161391"/>
              <a:gd name="connsiteX1" fmla="*/ 1895592 w 10129010"/>
              <a:gd name="connsiteY1" fmla="*/ 1973101 h 10161391"/>
              <a:gd name="connsiteX2" fmla="*/ 5039562 w 10129010"/>
              <a:gd name="connsiteY2" fmla="*/ 4 h 10161391"/>
              <a:gd name="connsiteX3" fmla="*/ 8068320 w 10129010"/>
              <a:gd name="connsiteY3" fmla="*/ 1806815 h 10161391"/>
              <a:gd name="connsiteX4" fmla="*/ 10127493 w 10129010"/>
              <a:gd name="connsiteY4" fmla="*/ 5095737 h 10161391"/>
              <a:gd name="connsiteX5" fmla="*/ 9663282 w 10129010"/>
              <a:gd name="connsiteY5" fmla="*/ 6635547 h 10161391"/>
              <a:gd name="connsiteX6" fmla="*/ 8262099 w 10129010"/>
              <a:gd name="connsiteY6" fmla="*/ 8127495 h 10161391"/>
              <a:gd name="connsiteX7" fmla="*/ 5178959 w 10129010"/>
              <a:gd name="connsiteY7" fmla="*/ 10146384 h 10161391"/>
              <a:gd name="connsiteX8" fmla="*/ 1869466 w 10129010"/>
              <a:gd name="connsiteY8" fmla="*/ 8151833 h 10161391"/>
              <a:gd name="connsiteX9" fmla="*/ 787 w 10129010"/>
              <a:gd name="connsiteY9" fmla="*/ 5015164 h 10161391"/>
              <a:gd name="connsiteX0" fmla="*/ 787 w 10129010"/>
              <a:gd name="connsiteY0" fmla="*/ 5015164 h 10165212"/>
              <a:gd name="connsiteX1" fmla="*/ 1895592 w 10129010"/>
              <a:gd name="connsiteY1" fmla="*/ 1973101 h 10165212"/>
              <a:gd name="connsiteX2" fmla="*/ 5039562 w 10129010"/>
              <a:gd name="connsiteY2" fmla="*/ 4 h 10165212"/>
              <a:gd name="connsiteX3" fmla="*/ 8068320 w 10129010"/>
              <a:gd name="connsiteY3" fmla="*/ 1806815 h 10165212"/>
              <a:gd name="connsiteX4" fmla="*/ 10127493 w 10129010"/>
              <a:gd name="connsiteY4" fmla="*/ 5095737 h 10165212"/>
              <a:gd name="connsiteX5" fmla="*/ 9663282 w 10129010"/>
              <a:gd name="connsiteY5" fmla="*/ 6635547 h 10165212"/>
              <a:gd name="connsiteX6" fmla="*/ 8262099 w 10129010"/>
              <a:gd name="connsiteY6" fmla="*/ 8127495 h 10165212"/>
              <a:gd name="connsiteX7" fmla="*/ 5178959 w 10129010"/>
              <a:gd name="connsiteY7" fmla="*/ 10146384 h 10165212"/>
              <a:gd name="connsiteX8" fmla="*/ 1869466 w 10129010"/>
              <a:gd name="connsiteY8" fmla="*/ 8151833 h 10165212"/>
              <a:gd name="connsiteX9" fmla="*/ 787 w 10129010"/>
              <a:gd name="connsiteY9" fmla="*/ 5015164 h 10165212"/>
              <a:gd name="connsiteX0" fmla="*/ 787 w 10129528"/>
              <a:gd name="connsiteY0" fmla="*/ 5015164 h 10165212"/>
              <a:gd name="connsiteX1" fmla="*/ 1895592 w 10129528"/>
              <a:gd name="connsiteY1" fmla="*/ 1973101 h 10165212"/>
              <a:gd name="connsiteX2" fmla="*/ 5039562 w 10129528"/>
              <a:gd name="connsiteY2" fmla="*/ 4 h 10165212"/>
              <a:gd name="connsiteX3" fmla="*/ 8068320 w 10129528"/>
              <a:gd name="connsiteY3" fmla="*/ 1806815 h 10165212"/>
              <a:gd name="connsiteX4" fmla="*/ 9524033 w 10129528"/>
              <a:gd name="connsiteY4" fmla="*/ 3279652 h 10165212"/>
              <a:gd name="connsiteX5" fmla="*/ 10127493 w 10129528"/>
              <a:gd name="connsiteY5" fmla="*/ 5095737 h 10165212"/>
              <a:gd name="connsiteX6" fmla="*/ 9663282 w 10129528"/>
              <a:gd name="connsiteY6" fmla="*/ 6635547 h 10165212"/>
              <a:gd name="connsiteX7" fmla="*/ 8262099 w 10129528"/>
              <a:gd name="connsiteY7" fmla="*/ 8127495 h 10165212"/>
              <a:gd name="connsiteX8" fmla="*/ 5178959 w 10129528"/>
              <a:gd name="connsiteY8" fmla="*/ 10146384 h 10165212"/>
              <a:gd name="connsiteX9" fmla="*/ 1869466 w 10129528"/>
              <a:gd name="connsiteY9" fmla="*/ 8151833 h 10165212"/>
              <a:gd name="connsiteX10" fmla="*/ 787 w 10129528"/>
              <a:gd name="connsiteY10" fmla="*/ 5015164 h 10165212"/>
              <a:gd name="connsiteX0" fmla="*/ 787 w 10129528"/>
              <a:gd name="connsiteY0" fmla="*/ 5015164 h 10165212"/>
              <a:gd name="connsiteX1" fmla="*/ 1895592 w 10129528"/>
              <a:gd name="connsiteY1" fmla="*/ 1973101 h 10165212"/>
              <a:gd name="connsiteX2" fmla="*/ 5039562 w 10129528"/>
              <a:gd name="connsiteY2" fmla="*/ 4 h 10165212"/>
              <a:gd name="connsiteX3" fmla="*/ 8068320 w 10129528"/>
              <a:gd name="connsiteY3" fmla="*/ 1806815 h 10165212"/>
              <a:gd name="connsiteX4" fmla="*/ 9524033 w 10129528"/>
              <a:gd name="connsiteY4" fmla="*/ 3279652 h 10165212"/>
              <a:gd name="connsiteX5" fmla="*/ 10127493 w 10129528"/>
              <a:gd name="connsiteY5" fmla="*/ 5095737 h 10165212"/>
              <a:gd name="connsiteX6" fmla="*/ 9663282 w 10129528"/>
              <a:gd name="connsiteY6" fmla="*/ 6635547 h 10165212"/>
              <a:gd name="connsiteX7" fmla="*/ 8262099 w 10129528"/>
              <a:gd name="connsiteY7" fmla="*/ 8127495 h 10165212"/>
              <a:gd name="connsiteX8" fmla="*/ 5178959 w 10129528"/>
              <a:gd name="connsiteY8" fmla="*/ 10146384 h 10165212"/>
              <a:gd name="connsiteX9" fmla="*/ 1869466 w 10129528"/>
              <a:gd name="connsiteY9" fmla="*/ 8151833 h 10165212"/>
              <a:gd name="connsiteX10" fmla="*/ 787 w 10129528"/>
              <a:gd name="connsiteY10" fmla="*/ 5015164 h 10165212"/>
              <a:gd name="connsiteX0" fmla="*/ 787 w 10129528"/>
              <a:gd name="connsiteY0" fmla="*/ 5015164 h 10165212"/>
              <a:gd name="connsiteX1" fmla="*/ 1895592 w 10129528"/>
              <a:gd name="connsiteY1" fmla="*/ 1973101 h 10165212"/>
              <a:gd name="connsiteX2" fmla="*/ 5039562 w 10129528"/>
              <a:gd name="connsiteY2" fmla="*/ 4 h 10165212"/>
              <a:gd name="connsiteX3" fmla="*/ 8068320 w 10129528"/>
              <a:gd name="connsiteY3" fmla="*/ 1806815 h 10165212"/>
              <a:gd name="connsiteX4" fmla="*/ 9524033 w 10129528"/>
              <a:gd name="connsiteY4" fmla="*/ 3279652 h 10165212"/>
              <a:gd name="connsiteX5" fmla="*/ 10127493 w 10129528"/>
              <a:gd name="connsiteY5" fmla="*/ 5095737 h 10165212"/>
              <a:gd name="connsiteX6" fmla="*/ 9663282 w 10129528"/>
              <a:gd name="connsiteY6" fmla="*/ 6635547 h 10165212"/>
              <a:gd name="connsiteX7" fmla="*/ 8262099 w 10129528"/>
              <a:gd name="connsiteY7" fmla="*/ 8127495 h 10165212"/>
              <a:gd name="connsiteX8" fmla="*/ 5178959 w 10129528"/>
              <a:gd name="connsiteY8" fmla="*/ 10146384 h 10165212"/>
              <a:gd name="connsiteX9" fmla="*/ 1869466 w 10129528"/>
              <a:gd name="connsiteY9" fmla="*/ 8151833 h 10165212"/>
              <a:gd name="connsiteX10" fmla="*/ 787 w 10129528"/>
              <a:gd name="connsiteY10" fmla="*/ 5015164 h 10165212"/>
              <a:gd name="connsiteX0" fmla="*/ 787 w 10132097"/>
              <a:gd name="connsiteY0" fmla="*/ 5015164 h 10165212"/>
              <a:gd name="connsiteX1" fmla="*/ 1895592 w 10132097"/>
              <a:gd name="connsiteY1" fmla="*/ 1973101 h 10165212"/>
              <a:gd name="connsiteX2" fmla="*/ 5039562 w 10132097"/>
              <a:gd name="connsiteY2" fmla="*/ 4 h 10165212"/>
              <a:gd name="connsiteX3" fmla="*/ 8068320 w 10132097"/>
              <a:gd name="connsiteY3" fmla="*/ 1806815 h 10165212"/>
              <a:gd name="connsiteX4" fmla="*/ 9524033 w 10132097"/>
              <a:gd name="connsiteY4" fmla="*/ 3279652 h 10165212"/>
              <a:gd name="connsiteX5" fmla="*/ 10127493 w 10132097"/>
              <a:gd name="connsiteY5" fmla="*/ 5095737 h 10165212"/>
              <a:gd name="connsiteX6" fmla="*/ 9663282 w 10132097"/>
              <a:gd name="connsiteY6" fmla="*/ 6635547 h 10165212"/>
              <a:gd name="connsiteX7" fmla="*/ 8262099 w 10132097"/>
              <a:gd name="connsiteY7" fmla="*/ 8127495 h 10165212"/>
              <a:gd name="connsiteX8" fmla="*/ 5178959 w 10132097"/>
              <a:gd name="connsiteY8" fmla="*/ 10146384 h 10165212"/>
              <a:gd name="connsiteX9" fmla="*/ 1869466 w 10132097"/>
              <a:gd name="connsiteY9" fmla="*/ 8151833 h 10165212"/>
              <a:gd name="connsiteX10" fmla="*/ 787 w 10132097"/>
              <a:gd name="connsiteY10" fmla="*/ 5015164 h 10165212"/>
              <a:gd name="connsiteX0" fmla="*/ 787 w 10128369"/>
              <a:gd name="connsiteY0" fmla="*/ 5015164 h 10165212"/>
              <a:gd name="connsiteX1" fmla="*/ 1895592 w 10128369"/>
              <a:gd name="connsiteY1" fmla="*/ 1973101 h 10165212"/>
              <a:gd name="connsiteX2" fmla="*/ 5039562 w 10128369"/>
              <a:gd name="connsiteY2" fmla="*/ 4 h 10165212"/>
              <a:gd name="connsiteX3" fmla="*/ 8068320 w 10128369"/>
              <a:gd name="connsiteY3" fmla="*/ 1806815 h 10165212"/>
              <a:gd name="connsiteX4" fmla="*/ 9524033 w 10128369"/>
              <a:gd name="connsiteY4" fmla="*/ 3279652 h 10165212"/>
              <a:gd name="connsiteX5" fmla="*/ 10127493 w 10128369"/>
              <a:gd name="connsiteY5" fmla="*/ 5095737 h 10165212"/>
              <a:gd name="connsiteX6" fmla="*/ 9663282 w 10128369"/>
              <a:gd name="connsiteY6" fmla="*/ 6635547 h 10165212"/>
              <a:gd name="connsiteX7" fmla="*/ 8262099 w 10128369"/>
              <a:gd name="connsiteY7" fmla="*/ 8127495 h 10165212"/>
              <a:gd name="connsiteX8" fmla="*/ 5178959 w 10128369"/>
              <a:gd name="connsiteY8" fmla="*/ 10146384 h 10165212"/>
              <a:gd name="connsiteX9" fmla="*/ 1869466 w 10128369"/>
              <a:gd name="connsiteY9" fmla="*/ 8151833 h 10165212"/>
              <a:gd name="connsiteX10" fmla="*/ 787 w 10128369"/>
              <a:gd name="connsiteY10" fmla="*/ 5015164 h 10165212"/>
              <a:gd name="connsiteX0" fmla="*/ 787 w 10128675"/>
              <a:gd name="connsiteY0" fmla="*/ 5015164 h 10165212"/>
              <a:gd name="connsiteX1" fmla="*/ 1895592 w 10128675"/>
              <a:gd name="connsiteY1" fmla="*/ 1973101 h 10165212"/>
              <a:gd name="connsiteX2" fmla="*/ 5039562 w 10128675"/>
              <a:gd name="connsiteY2" fmla="*/ 4 h 10165212"/>
              <a:gd name="connsiteX3" fmla="*/ 8068320 w 10128675"/>
              <a:gd name="connsiteY3" fmla="*/ 1806815 h 10165212"/>
              <a:gd name="connsiteX4" fmla="*/ 9524033 w 10128675"/>
              <a:gd name="connsiteY4" fmla="*/ 3279652 h 10165212"/>
              <a:gd name="connsiteX5" fmla="*/ 10127493 w 10128675"/>
              <a:gd name="connsiteY5" fmla="*/ 5095737 h 10165212"/>
              <a:gd name="connsiteX6" fmla="*/ 9663282 w 10128675"/>
              <a:gd name="connsiteY6" fmla="*/ 6635547 h 10165212"/>
              <a:gd name="connsiteX7" fmla="*/ 8262099 w 10128675"/>
              <a:gd name="connsiteY7" fmla="*/ 8127495 h 10165212"/>
              <a:gd name="connsiteX8" fmla="*/ 5178959 w 10128675"/>
              <a:gd name="connsiteY8" fmla="*/ 10146384 h 10165212"/>
              <a:gd name="connsiteX9" fmla="*/ 1869466 w 10128675"/>
              <a:gd name="connsiteY9" fmla="*/ 8151833 h 10165212"/>
              <a:gd name="connsiteX10" fmla="*/ 787 w 10128675"/>
              <a:gd name="connsiteY10" fmla="*/ 5015164 h 10165212"/>
              <a:gd name="connsiteX0" fmla="*/ 787 w 10128675"/>
              <a:gd name="connsiteY0" fmla="*/ 5015164 h 10165212"/>
              <a:gd name="connsiteX1" fmla="*/ 1895592 w 10128675"/>
              <a:gd name="connsiteY1" fmla="*/ 1973101 h 10165212"/>
              <a:gd name="connsiteX2" fmla="*/ 5039562 w 10128675"/>
              <a:gd name="connsiteY2" fmla="*/ 4 h 10165212"/>
              <a:gd name="connsiteX3" fmla="*/ 8068320 w 10128675"/>
              <a:gd name="connsiteY3" fmla="*/ 1806815 h 10165212"/>
              <a:gd name="connsiteX4" fmla="*/ 9524033 w 10128675"/>
              <a:gd name="connsiteY4" fmla="*/ 3279652 h 10165212"/>
              <a:gd name="connsiteX5" fmla="*/ 10127493 w 10128675"/>
              <a:gd name="connsiteY5" fmla="*/ 5095737 h 10165212"/>
              <a:gd name="connsiteX6" fmla="*/ 9663282 w 10128675"/>
              <a:gd name="connsiteY6" fmla="*/ 6635547 h 10165212"/>
              <a:gd name="connsiteX7" fmla="*/ 8262099 w 10128675"/>
              <a:gd name="connsiteY7" fmla="*/ 8127495 h 10165212"/>
              <a:gd name="connsiteX8" fmla="*/ 5178959 w 10128675"/>
              <a:gd name="connsiteY8" fmla="*/ 10146384 h 10165212"/>
              <a:gd name="connsiteX9" fmla="*/ 1869466 w 10128675"/>
              <a:gd name="connsiteY9" fmla="*/ 8151833 h 10165212"/>
              <a:gd name="connsiteX10" fmla="*/ 787 w 10128675"/>
              <a:gd name="connsiteY10" fmla="*/ 5015164 h 10165212"/>
              <a:gd name="connsiteX0" fmla="*/ 787 w 10128675"/>
              <a:gd name="connsiteY0" fmla="*/ 5015424 h 10165472"/>
              <a:gd name="connsiteX1" fmla="*/ 1895592 w 10128675"/>
              <a:gd name="connsiteY1" fmla="*/ 1973361 h 10165472"/>
              <a:gd name="connsiteX2" fmla="*/ 5039562 w 10128675"/>
              <a:gd name="connsiteY2" fmla="*/ 264 h 10165472"/>
              <a:gd name="connsiteX3" fmla="*/ 8068320 w 10128675"/>
              <a:gd name="connsiteY3" fmla="*/ 1807075 h 10165472"/>
              <a:gd name="connsiteX4" fmla="*/ 9524033 w 10128675"/>
              <a:gd name="connsiteY4" fmla="*/ 3279912 h 10165472"/>
              <a:gd name="connsiteX5" fmla="*/ 10127493 w 10128675"/>
              <a:gd name="connsiteY5" fmla="*/ 5095997 h 10165472"/>
              <a:gd name="connsiteX6" fmla="*/ 9663282 w 10128675"/>
              <a:gd name="connsiteY6" fmla="*/ 6635807 h 10165472"/>
              <a:gd name="connsiteX7" fmla="*/ 8262099 w 10128675"/>
              <a:gd name="connsiteY7" fmla="*/ 8127755 h 10165472"/>
              <a:gd name="connsiteX8" fmla="*/ 5178959 w 10128675"/>
              <a:gd name="connsiteY8" fmla="*/ 10146644 h 10165472"/>
              <a:gd name="connsiteX9" fmla="*/ 1869466 w 10128675"/>
              <a:gd name="connsiteY9" fmla="*/ 8152093 h 10165472"/>
              <a:gd name="connsiteX10" fmla="*/ 787 w 10128675"/>
              <a:gd name="connsiteY10" fmla="*/ 5015424 h 10165472"/>
              <a:gd name="connsiteX0" fmla="*/ 787 w 10128675"/>
              <a:gd name="connsiteY0" fmla="*/ 5015424 h 10165472"/>
              <a:gd name="connsiteX1" fmla="*/ 1895592 w 10128675"/>
              <a:gd name="connsiteY1" fmla="*/ 1973361 h 10165472"/>
              <a:gd name="connsiteX2" fmla="*/ 5039562 w 10128675"/>
              <a:gd name="connsiteY2" fmla="*/ 264 h 10165472"/>
              <a:gd name="connsiteX3" fmla="*/ 8068320 w 10128675"/>
              <a:gd name="connsiteY3" fmla="*/ 1807075 h 10165472"/>
              <a:gd name="connsiteX4" fmla="*/ 9524033 w 10128675"/>
              <a:gd name="connsiteY4" fmla="*/ 3279912 h 10165472"/>
              <a:gd name="connsiteX5" fmla="*/ 10127493 w 10128675"/>
              <a:gd name="connsiteY5" fmla="*/ 5095997 h 10165472"/>
              <a:gd name="connsiteX6" fmla="*/ 9663282 w 10128675"/>
              <a:gd name="connsiteY6" fmla="*/ 6635807 h 10165472"/>
              <a:gd name="connsiteX7" fmla="*/ 8262099 w 10128675"/>
              <a:gd name="connsiteY7" fmla="*/ 8127755 h 10165472"/>
              <a:gd name="connsiteX8" fmla="*/ 5178959 w 10128675"/>
              <a:gd name="connsiteY8" fmla="*/ 10146644 h 10165472"/>
              <a:gd name="connsiteX9" fmla="*/ 1869466 w 10128675"/>
              <a:gd name="connsiteY9" fmla="*/ 8152093 h 10165472"/>
              <a:gd name="connsiteX10" fmla="*/ 787 w 10128675"/>
              <a:gd name="connsiteY10" fmla="*/ 5015424 h 10165472"/>
              <a:gd name="connsiteX0" fmla="*/ 777 w 10128665"/>
              <a:gd name="connsiteY0" fmla="*/ 5015424 h 10165472"/>
              <a:gd name="connsiteX1" fmla="*/ 1895582 w 10128665"/>
              <a:gd name="connsiteY1" fmla="*/ 1973361 h 10165472"/>
              <a:gd name="connsiteX2" fmla="*/ 5039552 w 10128665"/>
              <a:gd name="connsiteY2" fmla="*/ 264 h 10165472"/>
              <a:gd name="connsiteX3" fmla="*/ 8068310 w 10128665"/>
              <a:gd name="connsiteY3" fmla="*/ 1807075 h 10165472"/>
              <a:gd name="connsiteX4" fmla="*/ 9524023 w 10128665"/>
              <a:gd name="connsiteY4" fmla="*/ 3279912 h 10165472"/>
              <a:gd name="connsiteX5" fmla="*/ 10127483 w 10128665"/>
              <a:gd name="connsiteY5" fmla="*/ 5095997 h 10165472"/>
              <a:gd name="connsiteX6" fmla="*/ 9663272 w 10128665"/>
              <a:gd name="connsiteY6" fmla="*/ 6635807 h 10165472"/>
              <a:gd name="connsiteX7" fmla="*/ 8262089 w 10128665"/>
              <a:gd name="connsiteY7" fmla="*/ 8127755 h 10165472"/>
              <a:gd name="connsiteX8" fmla="*/ 5178949 w 10128665"/>
              <a:gd name="connsiteY8" fmla="*/ 10146644 h 10165472"/>
              <a:gd name="connsiteX9" fmla="*/ 1869456 w 10128665"/>
              <a:gd name="connsiteY9" fmla="*/ 8152093 h 10165472"/>
              <a:gd name="connsiteX10" fmla="*/ 777 w 10128665"/>
              <a:gd name="connsiteY10" fmla="*/ 5015424 h 10165472"/>
              <a:gd name="connsiteX0" fmla="*/ 777 w 10128665"/>
              <a:gd name="connsiteY0" fmla="*/ 5015424 h 10165653"/>
              <a:gd name="connsiteX1" fmla="*/ 1895582 w 10128665"/>
              <a:gd name="connsiteY1" fmla="*/ 1973361 h 10165653"/>
              <a:gd name="connsiteX2" fmla="*/ 5039552 w 10128665"/>
              <a:gd name="connsiteY2" fmla="*/ 264 h 10165653"/>
              <a:gd name="connsiteX3" fmla="*/ 8068310 w 10128665"/>
              <a:gd name="connsiteY3" fmla="*/ 1807075 h 10165653"/>
              <a:gd name="connsiteX4" fmla="*/ 9524023 w 10128665"/>
              <a:gd name="connsiteY4" fmla="*/ 3279912 h 10165653"/>
              <a:gd name="connsiteX5" fmla="*/ 10127483 w 10128665"/>
              <a:gd name="connsiteY5" fmla="*/ 5095997 h 10165653"/>
              <a:gd name="connsiteX6" fmla="*/ 9663272 w 10128665"/>
              <a:gd name="connsiteY6" fmla="*/ 6635807 h 10165653"/>
              <a:gd name="connsiteX7" fmla="*/ 8262089 w 10128665"/>
              <a:gd name="connsiteY7" fmla="*/ 8127755 h 10165653"/>
              <a:gd name="connsiteX8" fmla="*/ 5178949 w 10128665"/>
              <a:gd name="connsiteY8" fmla="*/ 10146644 h 10165653"/>
              <a:gd name="connsiteX9" fmla="*/ 1869456 w 10128665"/>
              <a:gd name="connsiteY9" fmla="*/ 8152093 h 10165653"/>
              <a:gd name="connsiteX10" fmla="*/ 777 w 10128665"/>
              <a:gd name="connsiteY10" fmla="*/ 5015424 h 10165653"/>
              <a:gd name="connsiteX0" fmla="*/ 781 w 10128669"/>
              <a:gd name="connsiteY0" fmla="*/ 5015424 h 10165653"/>
              <a:gd name="connsiteX1" fmla="*/ 1895586 w 10128669"/>
              <a:gd name="connsiteY1" fmla="*/ 1973361 h 10165653"/>
              <a:gd name="connsiteX2" fmla="*/ 5039556 w 10128669"/>
              <a:gd name="connsiteY2" fmla="*/ 264 h 10165653"/>
              <a:gd name="connsiteX3" fmla="*/ 8068314 w 10128669"/>
              <a:gd name="connsiteY3" fmla="*/ 1807075 h 10165653"/>
              <a:gd name="connsiteX4" fmla="*/ 9524027 w 10128669"/>
              <a:gd name="connsiteY4" fmla="*/ 3279912 h 10165653"/>
              <a:gd name="connsiteX5" fmla="*/ 10127487 w 10128669"/>
              <a:gd name="connsiteY5" fmla="*/ 5095997 h 10165653"/>
              <a:gd name="connsiteX6" fmla="*/ 9663276 w 10128669"/>
              <a:gd name="connsiteY6" fmla="*/ 6635807 h 10165653"/>
              <a:gd name="connsiteX7" fmla="*/ 8262093 w 10128669"/>
              <a:gd name="connsiteY7" fmla="*/ 8127755 h 10165653"/>
              <a:gd name="connsiteX8" fmla="*/ 5178953 w 10128669"/>
              <a:gd name="connsiteY8" fmla="*/ 10146644 h 10165653"/>
              <a:gd name="connsiteX9" fmla="*/ 1869460 w 10128669"/>
              <a:gd name="connsiteY9" fmla="*/ 8152093 h 10165653"/>
              <a:gd name="connsiteX10" fmla="*/ 781 w 10128669"/>
              <a:gd name="connsiteY10" fmla="*/ 5015424 h 10165653"/>
              <a:gd name="connsiteX0" fmla="*/ 777 w 10128665"/>
              <a:gd name="connsiteY0" fmla="*/ 5015424 h 10165653"/>
              <a:gd name="connsiteX1" fmla="*/ 1895582 w 10128665"/>
              <a:gd name="connsiteY1" fmla="*/ 1973361 h 10165653"/>
              <a:gd name="connsiteX2" fmla="*/ 5039552 w 10128665"/>
              <a:gd name="connsiteY2" fmla="*/ 264 h 10165653"/>
              <a:gd name="connsiteX3" fmla="*/ 8068310 w 10128665"/>
              <a:gd name="connsiteY3" fmla="*/ 1807075 h 10165653"/>
              <a:gd name="connsiteX4" fmla="*/ 9524023 w 10128665"/>
              <a:gd name="connsiteY4" fmla="*/ 3279912 h 10165653"/>
              <a:gd name="connsiteX5" fmla="*/ 10127483 w 10128665"/>
              <a:gd name="connsiteY5" fmla="*/ 5095997 h 10165653"/>
              <a:gd name="connsiteX6" fmla="*/ 9663272 w 10128665"/>
              <a:gd name="connsiteY6" fmla="*/ 6635807 h 10165653"/>
              <a:gd name="connsiteX7" fmla="*/ 8262089 w 10128665"/>
              <a:gd name="connsiteY7" fmla="*/ 8127755 h 10165653"/>
              <a:gd name="connsiteX8" fmla="*/ 5178949 w 10128665"/>
              <a:gd name="connsiteY8" fmla="*/ 10146644 h 10165653"/>
              <a:gd name="connsiteX9" fmla="*/ 1869456 w 10128665"/>
              <a:gd name="connsiteY9" fmla="*/ 8152093 h 10165653"/>
              <a:gd name="connsiteX10" fmla="*/ 777 w 10128665"/>
              <a:gd name="connsiteY10" fmla="*/ 5015424 h 10165653"/>
              <a:gd name="connsiteX0" fmla="*/ 777 w 10128665"/>
              <a:gd name="connsiteY0" fmla="*/ 5015424 h 10154591"/>
              <a:gd name="connsiteX1" fmla="*/ 1895582 w 10128665"/>
              <a:gd name="connsiteY1" fmla="*/ 1973361 h 10154591"/>
              <a:gd name="connsiteX2" fmla="*/ 5039552 w 10128665"/>
              <a:gd name="connsiteY2" fmla="*/ 264 h 10154591"/>
              <a:gd name="connsiteX3" fmla="*/ 8068310 w 10128665"/>
              <a:gd name="connsiteY3" fmla="*/ 1807075 h 10154591"/>
              <a:gd name="connsiteX4" fmla="*/ 9524023 w 10128665"/>
              <a:gd name="connsiteY4" fmla="*/ 3279912 h 10154591"/>
              <a:gd name="connsiteX5" fmla="*/ 10127483 w 10128665"/>
              <a:gd name="connsiteY5" fmla="*/ 5095997 h 10154591"/>
              <a:gd name="connsiteX6" fmla="*/ 9663272 w 10128665"/>
              <a:gd name="connsiteY6" fmla="*/ 6635807 h 10154591"/>
              <a:gd name="connsiteX7" fmla="*/ 8262089 w 10128665"/>
              <a:gd name="connsiteY7" fmla="*/ 8127755 h 10154591"/>
              <a:gd name="connsiteX8" fmla="*/ 5178949 w 10128665"/>
              <a:gd name="connsiteY8" fmla="*/ 10146644 h 10154591"/>
              <a:gd name="connsiteX9" fmla="*/ 1869456 w 10128665"/>
              <a:gd name="connsiteY9" fmla="*/ 8152093 h 10154591"/>
              <a:gd name="connsiteX10" fmla="*/ 777 w 10128665"/>
              <a:gd name="connsiteY10" fmla="*/ 5015424 h 10154591"/>
              <a:gd name="connsiteX0" fmla="*/ 777 w 10128665"/>
              <a:gd name="connsiteY0" fmla="*/ 5015424 h 10139810"/>
              <a:gd name="connsiteX1" fmla="*/ 1895582 w 10128665"/>
              <a:gd name="connsiteY1" fmla="*/ 1973361 h 10139810"/>
              <a:gd name="connsiteX2" fmla="*/ 5039552 w 10128665"/>
              <a:gd name="connsiteY2" fmla="*/ 264 h 10139810"/>
              <a:gd name="connsiteX3" fmla="*/ 8068310 w 10128665"/>
              <a:gd name="connsiteY3" fmla="*/ 1807075 h 10139810"/>
              <a:gd name="connsiteX4" fmla="*/ 9524023 w 10128665"/>
              <a:gd name="connsiteY4" fmla="*/ 3279912 h 10139810"/>
              <a:gd name="connsiteX5" fmla="*/ 10127483 w 10128665"/>
              <a:gd name="connsiteY5" fmla="*/ 5095997 h 10139810"/>
              <a:gd name="connsiteX6" fmla="*/ 9663272 w 10128665"/>
              <a:gd name="connsiteY6" fmla="*/ 6635807 h 10139810"/>
              <a:gd name="connsiteX7" fmla="*/ 8262089 w 10128665"/>
              <a:gd name="connsiteY7" fmla="*/ 8127755 h 10139810"/>
              <a:gd name="connsiteX8" fmla="*/ 5178949 w 10128665"/>
              <a:gd name="connsiteY8" fmla="*/ 10131776 h 10139810"/>
              <a:gd name="connsiteX9" fmla="*/ 1869456 w 10128665"/>
              <a:gd name="connsiteY9" fmla="*/ 8152093 h 10139810"/>
              <a:gd name="connsiteX10" fmla="*/ 777 w 10128665"/>
              <a:gd name="connsiteY10" fmla="*/ 5015424 h 10139810"/>
              <a:gd name="connsiteX0" fmla="*/ 777 w 10128665"/>
              <a:gd name="connsiteY0" fmla="*/ 5015424 h 10139724"/>
              <a:gd name="connsiteX1" fmla="*/ 1895582 w 10128665"/>
              <a:gd name="connsiteY1" fmla="*/ 1973361 h 10139724"/>
              <a:gd name="connsiteX2" fmla="*/ 5039552 w 10128665"/>
              <a:gd name="connsiteY2" fmla="*/ 264 h 10139724"/>
              <a:gd name="connsiteX3" fmla="*/ 8068310 w 10128665"/>
              <a:gd name="connsiteY3" fmla="*/ 1807075 h 10139724"/>
              <a:gd name="connsiteX4" fmla="*/ 9524023 w 10128665"/>
              <a:gd name="connsiteY4" fmla="*/ 3279912 h 10139724"/>
              <a:gd name="connsiteX5" fmla="*/ 10127483 w 10128665"/>
              <a:gd name="connsiteY5" fmla="*/ 5095997 h 10139724"/>
              <a:gd name="connsiteX6" fmla="*/ 9663272 w 10128665"/>
              <a:gd name="connsiteY6" fmla="*/ 6635807 h 10139724"/>
              <a:gd name="connsiteX7" fmla="*/ 8262089 w 10128665"/>
              <a:gd name="connsiteY7" fmla="*/ 8127755 h 10139724"/>
              <a:gd name="connsiteX8" fmla="*/ 5178949 w 10128665"/>
              <a:gd name="connsiteY8" fmla="*/ 10131776 h 10139724"/>
              <a:gd name="connsiteX9" fmla="*/ 1869456 w 10128665"/>
              <a:gd name="connsiteY9" fmla="*/ 8152093 h 10139724"/>
              <a:gd name="connsiteX10" fmla="*/ 777 w 10128665"/>
              <a:gd name="connsiteY10" fmla="*/ 5015424 h 10139724"/>
              <a:gd name="connsiteX0" fmla="*/ 777 w 10128665"/>
              <a:gd name="connsiteY0" fmla="*/ 5015424 h 10139682"/>
              <a:gd name="connsiteX1" fmla="*/ 1895582 w 10128665"/>
              <a:gd name="connsiteY1" fmla="*/ 1973361 h 10139682"/>
              <a:gd name="connsiteX2" fmla="*/ 5039552 w 10128665"/>
              <a:gd name="connsiteY2" fmla="*/ 264 h 10139682"/>
              <a:gd name="connsiteX3" fmla="*/ 8068310 w 10128665"/>
              <a:gd name="connsiteY3" fmla="*/ 1807075 h 10139682"/>
              <a:gd name="connsiteX4" fmla="*/ 9524023 w 10128665"/>
              <a:gd name="connsiteY4" fmla="*/ 3279912 h 10139682"/>
              <a:gd name="connsiteX5" fmla="*/ 10127483 w 10128665"/>
              <a:gd name="connsiteY5" fmla="*/ 5095997 h 10139682"/>
              <a:gd name="connsiteX6" fmla="*/ 9663272 w 10128665"/>
              <a:gd name="connsiteY6" fmla="*/ 6635807 h 10139682"/>
              <a:gd name="connsiteX7" fmla="*/ 8262089 w 10128665"/>
              <a:gd name="connsiteY7" fmla="*/ 8127755 h 10139682"/>
              <a:gd name="connsiteX8" fmla="*/ 5178949 w 10128665"/>
              <a:gd name="connsiteY8" fmla="*/ 10131776 h 10139682"/>
              <a:gd name="connsiteX9" fmla="*/ 1869456 w 10128665"/>
              <a:gd name="connsiteY9" fmla="*/ 8152093 h 10139682"/>
              <a:gd name="connsiteX10" fmla="*/ 777 w 10128665"/>
              <a:gd name="connsiteY10" fmla="*/ 5015424 h 10139682"/>
              <a:gd name="connsiteX0" fmla="*/ 777 w 10128665"/>
              <a:gd name="connsiteY0" fmla="*/ 5015424 h 10132673"/>
              <a:gd name="connsiteX1" fmla="*/ 1895582 w 10128665"/>
              <a:gd name="connsiteY1" fmla="*/ 1973361 h 10132673"/>
              <a:gd name="connsiteX2" fmla="*/ 5039552 w 10128665"/>
              <a:gd name="connsiteY2" fmla="*/ 264 h 10132673"/>
              <a:gd name="connsiteX3" fmla="*/ 8068310 w 10128665"/>
              <a:gd name="connsiteY3" fmla="*/ 1807075 h 10132673"/>
              <a:gd name="connsiteX4" fmla="*/ 9524023 w 10128665"/>
              <a:gd name="connsiteY4" fmla="*/ 3279912 h 10132673"/>
              <a:gd name="connsiteX5" fmla="*/ 10127483 w 10128665"/>
              <a:gd name="connsiteY5" fmla="*/ 5095997 h 10132673"/>
              <a:gd name="connsiteX6" fmla="*/ 9663272 w 10128665"/>
              <a:gd name="connsiteY6" fmla="*/ 6635807 h 10132673"/>
              <a:gd name="connsiteX7" fmla="*/ 8262089 w 10128665"/>
              <a:gd name="connsiteY7" fmla="*/ 8127755 h 10132673"/>
              <a:gd name="connsiteX8" fmla="*/ 5178949 w 10128665"/>
              <a:gd name="connsiteY8" fmla="*/ 10131776 h 10132673"/>
              <a:gd name="connsiteX9" fmla="*/ 1869456 w 10128665"/>
              <a:gd name="connsiteY9" fmla="*/ 8152093 h 10132673"/>
              <a:gd name="connsiteX10" fmla="*/ 777 w 10128665"/>
              <a:gd name="connsiteY10" fmla="*/ 5015424 h 10132673"/>
              <a:gd name="connsiteX0" fmla="*/ 777 w 10128665"/>
              <a:gd name="connsiteY0" fmla="*/ 5015424 h 10132673"/>
              <a:gd name="connsiteX1" fmla="*/ 1895582 w 10128665"/>
              <a:gd name="connsiteY1" fmla="*/ 1973361 h 10132673"/>
              <a:gd name="connsiteX2" fmla="*/ 5039552 w 10128665"/>
              <a:gd name="connsiteY2" fmla="*/ 264 h 10132673"/>
              <a:gd name="connsiteX3" fmla="*/ 8068310 w 10128665"/>
              <a:gd name="connsiteY3" fmla="*/ 1807075 h 10132673"/>
              <a:gd name="connsiteX4" fmla="*/ 9524023 w 10128665"/>
              <a:gd name="connsiteY4" fmla="*/ 3279912 h 10132673"/>
              <a:gd name="connsiteX5" fmla="*/ 10127483 w 10128665"/>
              <a:gd name="connsiteY5" fmla="*/ 5095997 h 10132673"/>
              <a:gd name="connsiteX6" fmla="*/ 9663272 w 10128665"/>
              <a:gd name="connsiteY6" fmla="*/ 6635807 h 10132673"/>
              <a:gd name="connsiteX7" fmla="*/ 8262089 w 10128665"/>
              <a:gd name="connsiteY7" fmla="*/ 8127755 h 10132673"/>
              <a:gd name="connsiteX8" fmla="*/ 5178949 w 10128665"/>
              <a:gd name="connsiteY8" fmla="*/ 10131776 h 10132673"/>
              <a:gd name="connsiteX9" fmla="*/ 1869456 w 10128665"/>
              <a:gd name="connsiteY9" fmla="*/ 8152093 h 10132673"/>
              <a:gd name="connsiteX10" fmla="*/ 777 w 10128665"/>
              <a:gd name="connsiteY10" fmla="*/ 5015424 h 10132673"/>
              <a:gd name="connsiteX0" fmla="*/ 777 w 10128665"/>
              <a:gd name="connsiteY0" fmla="*/ 5015424 h 10132673"/>
              <a:gd name="connsiteX1" fmla="*/ 1895582 w 10128665"/>
              <a:gd name="connsiteY1" fmla="*/ 1973361 h 10132673"/>
              <a:gd name="connsiteX2" fmla="*/ 5039552 w 10128665"/>
              <a:gd name="connsiteY2" fmla="*/ 264 h 10132673"/>
              <a:gd name="connsiteX3" fmla="*/ 8068310 w 10128665"/>
              <a:gd name="connsiteY3" fmla="*/ 1807075 h 10132673"/>
              <a:gd name="connsiteX4" fmla="*/ 9524023 w 10128665"/>
              <a:gd name="connsiteY4" fmla="*/ 3279912 h 10132673"/>
              <a:gd name="connsiteX5" fmla="*/ 10127483 w 10128665"/>
              <a:gd name="connsiteY5" fmla="*/ 5095997 h 10132673"/>
              <a:gd name="connsiteX6" fmla="*/ 9663272 w 10128665"/>
              <a:gd name="connsiteY6" fmla="*/ 6635807 h 10132673"/>
              <a:gd name="connsiteX7" fmla="*/ 8262089 w 10128665"/>
              <a:gd name="connsiteY7" fmla="*/ 8127755 h 10132673"/>
              <a:gd name="connsiteX8" fmla="*/ 5178949 w 10128665"/>
              <a:gd name="connsiteY8" fmla="*/ 10131776 h 10132673"/>
              <a:gd name="connsiteX9" fmla="*/ 1869456 w 10128665"/>
              <a:gd name="connsiteY9" fmla="*/ 8152093 h 10132673"/>
              <a:gd name="connsiteX10" fmla="*/ 777 w 10128665"/>
              <a:gd name="connsiteY10" fmla="*/ 5015424 h 10132673"/>
              <a:gd name="connsiteX0" fmla="*/ 777 w 10128665"/>
              <a:gd name="connsiteY0" fmla="*/ 5015424 h 10136221"/>
              <a:gd name="connsiteX1" fmla="*/ 1895582 w 10128665"/>
              <a:gd name="connsiteY1" fmla="*/ 1973361 h 10136221"/>
              <a:gd name="connsiteX2" fmla="*/ 5039552 w 10128665"/>
              <a:gd name="connsiteY2" fmla="*/ 264 h 10136221"/>
              <a:gd name="connsiteX3" fmla="*/ 8068310 w 10128665"/>
              <a:gd name="connsiteY3" fmla="*/ 1807075 h 10136221"/>
              <a:gd name="connsiteX4" fmla="*/ 9524023 w 10128665"/>
              <a:gd name="connsiteY4" fmla="*/ 3279912 h 10136221"/>
              <a:gd name="connsiteX5" fmla="*/ 10127483 w 10128665"/>
              <a:gd name="connsiteY5" fmla="*/ 5095997 h 10136221"/>
              <a:gd name="connsiteX6" fmla="*/ 9663272 w 10128665"/>
              <a:gd name="connsiteY6" fmla="*/ 6635807 h 10136221"/>
              <a:gd name="connsiteX7" fmla="*/ 8262089 w 10128665"/>
              <a:gd name="connsiteY7" fmla="*/ 8127755 h 10136221"/>
              <a:gd name="connsiteX8" fmla="*/ 5178949 w 10128665"/>
              <a:gd name="connsiteY8" fmla="*/ 10131776 h 10136221"/>
              <a:gd name="connsiteX9" fmla="*/ 1869456 w 10128665"/>
              <a:gd name="connsiteY9" fmla="*/ 8152093 h 10136221"/>
              <a:gd name="connsiteX10" fmla="*/ 777 w 10128665"/>
              <a:gd name="connsiteY10" fmla="*/ 5015424 h 10136221"/>
              <a:gd name="connsiteX0" fmla="*/ 777 w 10128665"/>
              <a:gd name="connsiteY0" fmla="*/ 5015424 h 10140893"/>
              <a:gd name="connsiteX1" fmla="*/ 1895582 w 10128665"/>
              <a:gd name="connsiteY1" fmla="*/ 1973361 h 10140893"/>
              <a:gd name="connsiteX2" fmla="*/ 5039552 w 10128665"/>
              <a:gd name="connsiteY2" fmla="*/ 264 h 10140893"/>
              <a:gd name="connsiteX3" fmla="*/ 8068310 w 10128665"/>
              <a:gd name="connsiteY3" fmla="*/ 1807075 h 10140893"/>
              <a:gd name="connsiteX4" fmla="*/ 9524023 w 10128665"/>
              <a:gd name="connsiteY4" fmla="*/ 3279912 h 10140893"/>
              <a:gd name="connsiteX5" fmla="*/ 10127483 w 10128665"/>
              <a:gd name="connsiteY5" fmla="*/ 5095997 h 10140893"/>
              <a:gd name="connsiteX6" fmla="*/ 9663272 w 10128665"/>
              <a:gd name="connsiteY6" fmla="*/ 6635807 h 10140893"/>
              <a:gd name="connsiteX7" fmla="*/ 8262089 w 10128665"/>
              <a:gd name="connsiteY7" fmla="*/ 8127755 h 10140893"/>
              <a:gd name="connsiteX8" fmla="*/ 5178949 w 10128665"/>
              <a:gd name="connsiteY8" fmla="*/ 10131776 h 10140893"/>
              <a:gd name="connsiteX9" fmla="*/ 1869456 w 10128665"/>
              <a:gd name="connsiteY9" fmla="*/ 8152093 h 10140893"/>
              <a:gd name="connsiteX10" fmla="*/ 777 w 10128665"/>
              <a:gd name="connsiteY10" fmla="*/ 5015424 h 10140893"/>
              <a:gd name="connsiteX0" fmla="*/ 777 w 10128665"/>
              <a:gd name="connsiteY0" fmla="*/ 5015424 h 10137040"/>
              <a:gd name="connsiteX1" fmla="*/ 1895582 w 10128665"/>
              <a:gd name="connsiteY1" fmla="*/ 1973361 h 10137040"/>
              <a:gd name="connsiteX2" fmla="*/ 5039552 w 10128665"/>
              <a:gd name="connsiteY2" fmla="*/ 264 h 10137040"/>
              <a:gd name="connsiteX3" fmla="*/ 8068310 w 10128665"/>
              <a:gd name="connsiteY3" fmla="*/ 1807075 h 10137040"/>
              <a:gd name="connsiteX4" fmla="*/ 9524023 w 10128665"/>
              <a:gd name="connsiteY4" fmla="*/ 3279912 h 10137040"/>
              <a:gd name="connsiteX5" fmla="*/ 10127483 w 10128665"/>
              <a:gd name="connsiteY5" fmla="*/ 5095997 h 10137040"/>
              <a:gd name="connsiteX6" fmla="*/ 9663272 w 10128665"/>
              <a:gd name="connsiteY6" fmla="*/ 6635807 h 10137040"/>
              <a:gd name="connsiteX7" fmla="*/ 8262089 w 10128665"/>
              <a:gd name="connsiteY7" fmla="*/ 8127755 h 10137040"/>
              <a:gd name="connsiteX8" fmla="*/ 5178949 w 10128665"/>
              <a:gd name="connsiteY8" fmla="*/ 10131776 h 10137040"/>
              <a:gd name="connsiteX9" fmla="*/ 1869456 w 10128665"/>
              <a:gd name="connsiteY9" fmla="*/ 8152093 h 10137040"/>
              <a:gd name="connsiteX10" fmla="*/ 777 w 10128665"/>
              <a:gd name="connsiteY10" fmla="*/ 5015424 h 10137040"/>
              <a:gd name="connsiteX0" fmla="*/ 777 w 10128665"/>
              <a:gd name="connsiteY0" fmla="*/ 5015424 h 10139847"/>
              <a:gd name="connsiteX1" fmla="*/ 1895582 w 10128665"/>
              <a:gd name="connsiteY1" fmla="*/ 1973361 h 10139847"/>
              <a:gd name="connsiteX2" fmla="*/ 5039552 w 10128665"/>
              <a:gd name="connsiteY2" fmla="*/ 264 h 10139847"/>
              <a:gd name="connsiteX3" fmla="*/ 8068310 w 10128665"/>
              <a:gd name="connsiteY3" fmla="*/ 1807075 h 10139847"/>
              <a:gd name="connsiteX4" fmla="*/ 9524023 w 10128665"/>
              <a:gd name="connsiteY4" fmla="*/ 3279912 h 10139847"/>
              <a:gd name="connsiteX5" fmla="*/ 10127483 w 10128665"/>
              <a:gd name="connsiteY5" fmla="*/ 5095997 h 10139847"/>
              <a:gd name="connsiteX6" fmla="*/ 9663272 w 10128665"/>
              <a:gd name="connsiteY6" fmla="*/ 6635807 h 10139847"/>
              <a:gd name="connsiteX7" fmla="*/ 8262089 w 10128665"/>
              <a:gd name="connsiteY7" fmla="*/ 8127755 h 10139847"/>
              <a:gd name="connsiteX8" fmla="*/ 5178949 w 10128665"/>
              <a:gd name="connsiteY8" fmla="*/ 10131776 h 10139847"/>
              <a:gd name="connsiteX9" fmla="*/ 1869456 w 10128665"/>
              <a:gd name="connsiteY9" fmla="*/ 8152093 h 10139847"/>
              <a:gd name="connsiteX10" fmla="*/ 777 w 10128665"/>
              <a:gd name="connsiteY10" fmla="*/ 5015424 h 10139847"/>
              <a:gd name="connsiteX0" fmla="*/ 777 w 10128665"/>
              <a:gd name="connsiteY0" fmla="*/ 5015424 h 10139847"/>
              <a:gd name="connsiteX1" fmla="*/ 1895582 w 10128665"/>
              <a:gd name="connsiteY1" fmla="*/ 1973361 h 10139847"/>
              <a:gd name="connsiteX2" fmla="*/ 5039552 w 10128665"/>
              <a:gd name="connsiteY2" fmla="*/ 264 h 10139847"/>
              <a:gd name="connsiteX3" fmla="*/ 8068310 w 10128665"/>
              <a:gd name="connsiteY3" fmla="*/ 1807075 h 10139847"/>
              <a:gd name="connsiteX4" fmla="*/ 9524023 w 10128665"/>
              <a:gd name="connsiteY4" fmla="*/ 3279912 h 10139847"/>
              <a:gd name="connsiteX5" fmla="*/ 10127483 w 10128665"/>
              <a:gd name="connsiteY5" fmla="*/ 5095997 h 10139847"/>
              <a:gd name="connsiteX6" fmla="*/ 9663272 w 10128665"/>
              <a:gd name="connsiteY6" fmla="*/ 6635807 h 10139847"/>
              <a:gd name="connsiteX7" fmla="*/ 8262089 w 10128665"/>
              <a:gd name="connsiteY7" fmla="*/ 8127755 h 10139847"/>
              <a:gd name="connsiteX8" fmla="*/ 5178949 w 10128665"/>
              <a:gd name="connsiteY8" fmla="*/ 10131776 h 10139847"/>
              <a:gd name="connsiteX9" fmla="*/ 1869456 w 10128665"/>
              <a:gd name="connsiteY9" fmla="*/ 8152093 h 10139847"/>
              <a:gd name="connsiteX10" fmla="*/ 777 w 10128665"/>
              <a:gd name="connsiteY10" fmla="*/ 5015424 h 10139847"/>
              <a:gd name="connsiteX0" fmla="*/ 777 w 10211929"/>
              <a:gd name="connsiteY0" fmla="*/ 5015424 h 10139847"/>
              <a:gd name="connsiteX1" fmla="*/ 1895582 w 10211929"/>
              <a:gd name="connsiteY1" fmla="*/ 1973361 h 10139847"/>
              <a:gd name="connsiteX2" fmla="*/ 5039552 w 10211929"/>
              <a:gd name="connsiteY2" fmla="*/ 264 h 10139847"/>
              <a:gd name="connsiteX3" fmla="*/ 8068310 w 10211929"/>
              <a:gd name="connsiteY3" fmla="*/ 1807075 h 10139847"/>
              <a:gd name="connsiteX4" fmla="*/ 10127483 w 10211929"/>
              <a:gd name="connsiteY4" fmla="*/ 5095997 h 10139847"/>
              <a:gd name="connsiteX5" fmla="*/ 9663272 w 10211929"/>
              <a:gd name="connsiteY5" fmla="*/ 6635807 h 10139847"/>
              <a:gd name="connsiteX6" fmla="*/ 8262089 w 10211929"/>
              <a:gd name="connsiteY6" fmla="*/ 8127755 h 10139847"/>
              <a:gd name="connsiteX7" fmla="*/ 5178949 w 10211929"/>
              <a:gd name="connsiteY7" fmla="*/ 10131776 h 10139847"/>
              <a:gd name="connsiteX8" fmla="*/ 1869456 w 10211929"/>
              <a:gd name="connsiteY8" fmla="*/ 8152093 h 10139847"/>
              <a:gd name="connsiteX9" fmla="*/ 777 w 10211929"/>
              <a:gd name="connsiteY9" fmla="*/ 5015424 h 10139847"/>
              <a:gd name="connsiteX0" fmla="*/ 777 w 10095194"/>
              <a:gd name="connsiteY0" fmla="*/ 5015424 h 10139847"/>
              <a:gd name="connsiteX1" fmla="*/ 1895582 w 10095194"/>
              <a:gd name="connsiteY1" fmla="*/ 1973361 h 10139847"/>
              <a:gd name="connsiteX2" fmla="*/ 5039552 w 10095194"/>
              <a:gd name="connsiteY2" fmla="*/ 264 h 10139847"/>
              <a:gd name="connsiteX3" fmla="*/ 8068310 w 10095194"/>
              <a:gd name="connsiteY3" fmla="*/ 1807075 h 10139847"/>
              <a:gd name="connsiteX4" fmla="*/ 9989124 w 10095194"/>
              <a:gd name="connsiteY4" fmla="*/ 4086473 h 10139847"/>
              <a:gd name="connsiteX5" fmla="*/ 9663272 w 10095194"/>
              <a:gd name="connsiteY5" fmla="*/ 6635807 h 10139847"/>
              <a:gd name="connsiteX6" fmla="*/ 8262089 w 10095194"/>
              <a:gd name="connsiteY6" fmla="*/ 8127755 h 10139847"/>
              <a:gd name="connsiteX7" fmla="*/ 5178949 w 10095194"/>
              <a:gd name="connsiteY7" fmla="*/ 10131776 h 10139847"/>
              <a:gd name="connsiteX8" fmla="*/ 1869456 w 10095194"/>
              <a:gd name="connsiteY8" fmla="*/ 8152093 h 10139847"/>
              <a:gd name="connsiteX9" fmla="*/ 777 w 10095194"/>
              <a:gd name="connsiteY9" fmla="*/ 5015424 h 10139847"/>
              <a:gd name="connsiteX0" fmla="*/ 777 w 10143243"/>
              <a:gd name="connsiteY0" fmla="*/ 5015424 h 10139847"/>
              <a:gd name="connsiteX1" fmla="*/ 1895582 w 10143243"/>
              <a:gd name="connsiteY1" fmla="*/ 1973361 h 10139847"/>
              <a:gd name="connsiteX2" fmla="*/ 5039552 w 10143243"/>
              <a:gd name="connsiteY2" fmla="*/ 264 h 10139847"/>
              <a:gd name="connsiteX3" fmla="*/ 8068310 w 10143243"/>
              <a:gd name="connsiteY3" fmla="*/ 1807075 h 10139847"/>
              <a:gd name="connsiteX4" fmla="*/ 10047380 w 10143243"/>
              <a:gd name="connsiteY4" fmla="*/ 4369721 h 10139847"/>
              <a:gd name="connsiteX5" fmla="*/ 9663272 w 10143243"/>
              <a:gd name="connsiteY5" fmla="*/ 6635807 h 10139847"/>
              <a:gd name="connsiteX6" fmla="*/ 8262089 w 10143243"/>
              <a:gd name="connsiteY6" fmla="*/ 8127755 h 10139847"/>
              <a:gd name="connsiteX7" fmla="*/ 5178949 w 10143243"/>
              <a:gd name="connsiteY7" fmla="*/ 10131776 h 10139847"/>
              <a:gd name="connsiteX8" fmla="*/ 1869456 w 10143243"/>
              <a:gd name="connsiteY8" fmla="*/ 8152093 h 10139847"/>
              <a:gd name="connsiteX9" fmla="*/ 777 w 10143243"/>
              <a:gd name="connsiteY9" fmla="*/ 5015424 h 10139847"/>
              <a:gd name="connsiteX0" fmla="*/ 777 w 10188867"/>
              <a:gd name="connsiteY0" fmla="*/ 5015424 h 10139847"/>
              <a:gd name="connsiteX1" fmla="*/ 1895582 w 10188867"/>
              <a:gd name="connsiteY1" fmla="*/ 1973361 h 10139847"/>
              <a:gd name="connsiteX2" fmla="*/ 5039552 w 10188867"/>
              <a:gd name="connsiteY2" fmla="*/ 264 h 10139847"/>
              <a:gd name="connsiteX3" fmla="*/ 8068310 w 10188867"/>
              <a:gd name="connsiteY3" fmla="*/ 1807075 h 10139847"/>
              <a:gd name="connsiteX4" fmla="*/ 10100925 w 10188867"/>
              <a:gd name="connsiteY4" fmla="*/ 4654536 h 10139847"/>
              <a:gd name="connsiteX5" fmla="*/ 9663272 w 10188867"/>
              <a:gd name="connsiteY5" fmla="*/ 6635807 h 10139847"/>
              <a:gd name="connsiteX6" fmla="*/ 8262089 w 10188867"/>
              <a:gd name="connsiteY6" fmla="*/ 8127755 h 10139847"/>
              <a:gd name="connsiteX7" fmla="*/ 5178949 w 10188867"/>
              <a:gd name="connsiteY7" fmla="*/ 10131776 h 10139847"/>
              <a:gd name="connsiteX8" fmla="*/ 1869456 w 10188867"/>
              <a:gd name="connsiteY8" fmla="*/ 8152093 h 10139847"/>
              <a:gd name="connsiteX9" fmla="*/ 777 w 10188867"/>
              <a:gd name="connsiteY9" fmla="*/ 5015424 h 10139847"/>
              <a:gd name="connsiteX0" fmla="*/ 777 w 10142580"/>
              <a:gd name="connsiteY0" fmla="*/ 5015424 h 10139847"/>
              <a:gd name="connsiteX1" fmla="*/ 1895582 w 10142580"/>
              <a:gd name="connsiteY1" fmla="*/ 1973361 h 10139847"/>
              <a:gd name="connsiteX2" fmla="*/ 5039552 w 10142580"/>
              <a:gd name="connsiteY2" fmla="*/ 264 h 10139847"/>
              <a:gd name="connsiteX3" fmla="*/ 8068310 w 10142580"/>
              <a:gd name="connsiteY3" fmla="*/ 1807075 h 10139847"/>
              <a:gd name="connsiteX4" fmla="*/ 10100925 w 10142580"/>
              <a:gd name="connsiteY4" fmla="*/ 4654536 h 10139847"/>
              <a:gd name="connsiteX5" fmla="*/ 9663272 w 10142580"/>
              <a:gd name="connsiteY5" fmla="*/ 6635807 h 10139847"/>
              <a:gd name="connsiteX6" fmla="*/ 8262089 w 10142580"/>
              <a:gd name="connsiteY6" fmla="*/ 8127755 h 10139847"/>
              <a:gd name="connsiteX7" fmla="*/ 5178949 w 10142580"/>
              <a:gd name="connsiteY7" fmla="*/ 10131776 h 10139847"/>
              <a:gd name="connsiteX8" fmla="*/ 1869456 w 10142580"/>
              <a:gd name="connsiteY8" fmla="*/ 8152093 h 10139847"/>
              <a:gd name="connsiteX9" fmla="*/ 777 w 10142580"/>
              <a:gd name="connsiteY9" fmla="*/ 5015424 h 10139847"/>
              <a:gd name="connsiteX0" fmla="*/ 777 w 10131835"/>
              <a:gd name="connsiteY0" fmla="*/ 5015424 h 10139847"/>
              <a:gd name="connsiteX1" fmla="*/ 1895582 w 10131835"/>
              <a:gd name="connsiteY1" fmla="*/ 1973361 h 10139847"/>
              <a:gd name="connsiteX2" fmla="*/ 5039552 w 10131835"/>
              <a:gd name="connsiteY2" fmla="*/ 264 h 10139847"/>
              <a:gd name="connsiteX3" fmla="*/ 8068310 w 10131835"/>
              <a:gd name="connsiteY3" fmla="*/ 1807075 h 10139847"/>
              <a:gd name="connsiteX4" fmla="*/ 10100925 w 10131835"/>
              <a:gd name="connsiteY4" fmla="*/ 4654536 h 10139847"/>
              <a:gd name="connsiteX5" fmla="*/ 9663272 w 10131835"/>
              <a:gd name="connsiteY5" fmla="*/ 6635807 h 10139847"/>
              <a:gd name="connsiteX6" fmla="*/ 8262089 w 10131835"/>
              <a:gd name="connsiteY6" fmla="*/ 8127755 h 10139847"/>
              <a:gd name="connsiteX7" fmla="*/ 5178949 w 10131835"/>
              <a:gd name="connsiteY7" fmla="*/ 10131776 h 10139847"/>
              <a:gd name="connsiteX8" fmla="*/ 1869456 w 10131835"/>
              <a:gd name="connsiteY8" fmla="*/ 8152093 h 10139847"/>
              <a:gd name="connsiteX9" fmla="*/ 777 w 10131835"/>
              <a:gd name="connsiteY9" fmla="*/ 5015424 h 10139847"/>
              <a:gd name="connsiteX0" fmla="*/ 14 w 10131072"/>
              <a:gd name="connsiteY0" fmla="*/ 5015424 h 10139742"/>
              <a:gd name="connsiteX1" fmla="*/ 1894819 w 10131072"/>
              <a:gd name="connsiteY1" fmla="*/ 1973361 h 10139742"/>
              <a:gd name="connsiteX2" fmla="*/ 5038789 w 10131072"/>
              <a:gd name="connsiteY2" fmla="*/ 264 h 10139742"/>
              <a:gd name="connsiteX3" fmla="*/ 8067547 w 10131072"/>
              <a:gd name="connsiteY3" fmla="*/ 1807075 h 10139742"/>
              <a:gd name="connsiteX4" fmla="*/ 10100162 w 10131072"/>
              <a:gd name="connsiteY4" fmla="*/ 4654536 h 10139742"/>
              <a:gd name="connsiteX5" fmla="*/ 9662509 w 10131072"/>
              <a:gd name="connsiteY5" fmla="*/ 6635807 h 10139742"/>
              <a:gd name="connsiteX6" fmla="*/ 8261326 w 10131072"/>
              <a:gd name="connsiteY6" fmla="*/ 8127755 h 10139742"/>
              <a:gd name="connsiteX7" fmla="*/ 5178186 w 10131072"/>
              <a:gd name="connsiteY7" fmla="*/ 10131776 h 10139742"/>
              <a:gd name="connsiteX8" fmla="*/ 1868693 w 10131072"/>
              <a:gd name="connsiteY8" fmla="*/ 8133929 h 10139742"/>
              <a:gd name="connsiteX9" fmla="*/ 14 w 10131072"/>
              <a:gd name="connsiteY9" fmla="*/ 5015424 h 10139742"/>
              <a:gd name="connsiteX0" fmla="*/ 2430 w 10133488"/>
              <a:gd name="connsiteY0" fmla="*/ 5015424 h 10139742"/>
              <a:gd name="connsiteX1" fmla="*/ 1897235 w 10133488"/>
              <a:gd name="connsiteY1" fmla="*/ 1973361 h 10139742"/>
              <a:gd name="connsiteX2" fmla="*/ 5041205 w 10133488"/>
              <a:gd name="connsiteY2" fmla="*/ 264 h 10139742"/>
              <a:gd name="connsiteX3" fmla="*/ 8069963 w 10133488"/>
              <a:gd name="connsiteY3" fmla="*/ 1807075 h 10139742"/>
              <a:gd name="connsiteX4" fmla="*/ 10102578 w 10133488"/>
              <a:gd name="connsiteY4" fmla="*/ 4654536 h 10139742"/>
              <a:gd name="connsiteX5" fmla="*/ 9664925 w 10133488"/>
              <a:gd name="connsiteY5" fmla="*/ 6635807 h 10139742"/>
              <a:gd name="connsiteX6" fmla="*/ 8263742 w 10133488"/>
              <a:gd name="connsiteY6" fmla="*/ 8127755 h 10139742"/>
              <a:gd name="connsiteX7" fmla="*/ 5180602 w 10133488"/>
              <a:gd name="connsiteY7" fmla="*/ 10131776 h 10139742"/>
              <a:gd name="connsiteX8" fmla="*/ 1871109 w 10133488"/>
              <a:gd name="connsiteY8" fmla="*/ 8133929 h 10139742"/>
              <a:gd name="connsiteX9" fmla="*/ 2430 w 10133488"/>
              <a:gd name="connsiteY9" fmla="*/ 5015424 h 10139742"/>
              <a:gd name="connsiteX0" fmla="*/ 2430 w 10133488"/>
              <a:gd name="connsiteY0" fmla="*/ 5015424 h 10139742"/>
              <a:gd name="connsiteX1" fmla="*/ 1897235 w 10133488"/>
              <a:gd name="connsiteY1" fmla="*/ 1973361 h 10139742"/>
              <a:gd name="connsiteX2" fmla="*/ 5041205 w 10133488"/>
              <a:gd name="connsiteY2" fmla="*/ 264 h 10139742"/>
              <a:gd name="connsiteX3" fmla="*/ 8069963 w 10133488"/>
              <a:gd name="connsiteY3" fmla="*/ 1807075 h 10139742"/>
              <a:gd name="connsiteX4" fmla="*/ 10102578 w 10133488"/>
              <a:gd name="connsiteY4" fmla="*/ 4654536 h 10139742"/>
              <a:gd name="connsiteX5" fmla="*/ 9664925 w 10133488"/>
              <a:gd name="connsiteY5" fmla="*/ 6635807 h 10139742"/>
              <a:gd name="connsiteX6" fmla="*/ 8263742 w 10133488"/>
              <a:gd name="connsiteY6" fmla="*/ 8127755 h 10139742"/>
              <a:gd name="connsiteX7" fmla="*/ 5180602 w 10133488"/>
              <a:gd name="connsiteY7" fmla="*/ 10131776 h 10139742"/>
              <a:gd name="connsiteX8" fmla="*/ 1871109 w 10133488"/>
              <a:gd name="connsiteY8" fmla="*/ 8133929 h 10139742"/>
              <a:gd name="connsiteX9" fmla="*/ 2430 w 10133488"/>
              <a:gd name="connsiteY9" fmla="*/ 5015424 h 10139742"/>
              <a:gd name="connsiteX0" fmla="*/ 2430 w 10133488"/>
              <a:gd name="connsiteY0" fmla="*/ 5015424 h 10139776"/>
              <a:gd name="connsiteX1" fmla="*/ 1897235 w 10133488"/>
              <a:gd name="connsiteY1" fmla="*/ 1973361 h 10139776"/>
              <a:gd name="connsiteX2" fmla="*/ 5041205 w 10133488"/>
              <a:gd name="connsiteY2" fmla="*/ 264 h 10139776"/>
              <a:gd name="connsiteX3" fmla="*/ 8069963 w 10133488"/>
              <a:gd name="connsiteY3" fmla="*/ 1807075 h 10139776"/>
              <a:gd name="connsiteX4" fmla="*/ 10102578 w 10133488"/>
              <a:gd name="connsiteY4" fmla="*/ 4654536 h 10139776"/>
              <a:gd name="connsiteX5" fmla="*/ 9664925 w 10133488"/>
              <a:gd name="connsiteY5" fmla="*/ 6635807 h 10139776"/>
              <a:gd name="connsiteX6" fmla="*/ 8263742 w 10133488"/>
              <a:gd name="connsiteY6" fmla="*/ 8127755 h 10139776"/>
              <a:gd name="connsiteX7" fmla="*/ 5180602 w 10133488"/>
              <a:gd name="connsiteY7" fmla="*/ 10131776 h 10139776"/>
              <a:gd name="connsiteX8" fmla="*/ 1871109 w 10133488"/>
              <a:gd name="connsiteY8" fmla="*/ 8133929 h 10139776"/>
              <a:gd name="connsiteX9" fmla="*/ 2430 w 10133488"/>
              <a:gd name="connsiteY9" fmla="*/ 5015424 h 10139776"/>
              <a:gd name="connsiteX0" fmla="*/ 797 w 10131855"/>
              <a:gd name="connsiteY0" fmla="*/ 5015424 h 10139776"/>
              <a:gd name="connsiteX1" fmla="*/ 1895602 w 10131855"/>
              <a:gd name="connsiteY1" fmla="*/ 1973361 h 10139776"/>
              <a:gd name="connsiteX2" fmla="*/ 5039572 w 10131855"/>
              <a:gd name="connsiteY2" fmla="*/ 264 h 10139776"/>
              <a:gd name="connsiteX3" fmla="*/ 8068330 w 10131855"/>
              <a:gd name="connsiteY3" fmla="*/ 1807075 h 10139776"/>
              <a:gd name="connsiteX4" fmla="*/ 10100945 w 10131855"/>
              <a:gd name="connsiteY4" fmla="*/ 4654536 h 10139776"/>
              <a:gd name="connsiteX5" fmla="*/ 9663292 w 10131855"/>
              <a:gd name="connsiteY5" fmla="*/ 6635807 h 10139776"/>
              <a:gd name="connsiteX6" fmla="*/ 8262109 w 10131855"/>
              <a:gd name="connsiteY6" fmla="*/ 8127755 h 10139776"/>
              <a:gd name="connsiteX7" fmla="*/ 5178969 w 10131855"/>
              <a:gd name="connsiteY7" fmla="*/ 10131776 h 10139776"/>
              <a:gd name="connsiteX8" fmla="*/ 1869476 w 10131855"/>
              <a:gd name="connsiteY8" fmla="*/ 8133929 h 10139776"/>
              <a:gd name="connsiteX9" fmla="*/ 797 w 10131855"/>
              <a:gd name="connsiteY9" fmla="*/ 5015424 h 10139776"/>
              <a:gd name="connsiteX0" fmla="*/ 797 w 10131855"/>
              <a:gd name="connsiteY0" fmla="*/ 5015424 h 10139776"/>
              <a:gd name="connsiteX1" fmla="*/ 1895602 w 10131855"/>
              <a:gd name="connsiteY1" fmla="*/ 1973361 h 10139776"/>
              <a:gd name="connsiteX2" fmla="*/ 5039572 w 10131855"/>
              <a:gd name="connsiteY2" fmla="*/ 264 h 10139776"/>
              <a:gd name="connsiteX3" fmla="*/ 8068330 w 10131855"/>
              <a:gd name="connsiteY3" fmla="*/ 1807075 h 10139776"/>
              <a:gd name="connsiteX4" fmla="*/ 10100945 w 10131855"/>
              <a:gd name="connsiteY4" fmla="*/ 4654536 h 10139776"/>
              <a:gd name="connsiteX5" fmla="*/ 9663292 w 10131855"/>
              <a:gd name="connsiteY5" fmla="*/ 6635807 h 10139776"/>
              <a:gd name="connsiteX6" fmla="*/ 8262109 w 10131855"/>
              <a:gd name="connsiteY6" fmla="*/ 8127755 h 10139776"/>
              <a:gd name="connsiteX7" fmla="*/ 5178969 w 10131855"/>
              <a:gd name="connsiteY7" fmla="*/ 10131776 h 10139776"/>
              <a:gd name="connsiteX8" fmla="*/ 1869476 w 10131855"/>
              <a:gd name="connsiteY8" fmla="*/ 8133929 h 10139776"/>
              <a:gd name="connsiteX9" fmla="*/ 797 w 10131855"/>
              <a:gd name="connsiteY9" fmla="*/ 5015424 h 10139776"/>
              <a:gd name="connsiteX0" fmla="*/ 809 w 10131867"/>
              <a:gd name="connsiteY0" fmla="*/ 5015424 h 10140107"/>
              <a:gd name="connsiteX1" fmla="*/ 1895614 w 10131867"/>
              <a:gd name="connsiteY1" fmla="*/ 1973361 h 10140107"/>
              <a:gd name="connsiteX2" fmla="*/ 5039584 w 10131867"/>
              <a:gd name="connsiteY2" fmla="*/ 264 h 10140107"/>
              <a:gd name="connsiteX3" fmla="*/ 8068342 w 10131867"/>
              <a:gd name="connsiteY3" fmla="*/ 1807075 h 10140107"/>
              <a:gd name="connsiteX4" fmla="*/ 10100957 w 10131867"/>
              <a:gd name="connsiteY4" fmla="*/ 4654536 h 10140107"/>
              <a:gd name="connsiteX5" fmla="*/ 9663304 w 10131867"/>
              <a:gd name="connsiteY5" fmla="*/ 6635807 h 10140107"/>
              <a:gd name="connsiteX6" fmla="*/ 8262121 w 10131867"/>
              <a:gd name="connsiteY6" fmla="*/ 8127755 h 10140107"/>
              <a:gd name="connsiteX7" fmla="*/ 5178981 w 10131867"/>
              <a:gd name="connsiteY7" fmla="*/ 10131776 h 10140107"/>
              <a:gd name="connsiteX8" fmla="*/ 1869488 w 10131867"/>
              <a:gd name="connsiteY8" fmla="*/ 8133929 h 10140107"/>
              <a:gd name="connsiteX9" fmla="*/ 809 w 10131867"/>
              <a:gd name="connsiteY9" fmla="*/ 5015424 h 10140107"/>
              <a:gd name="connsiteX0" fmla="*/ 189 w 10131247"/>
              <a:gd name="connsiteY0" fmla="*/ 5015424 h 10140107"/>
              <a:gd name="connsiteX1" fmla="*/ 1894994 w 10131247"/>
              <a:gd name="connsiteY1" fmla="*/ 1973361 h 10140107"/>
              <a:gd name="connsiteX2" fmla="*/ 5038964 w 10131247"/>
              <a:gd name="connsiteY2" fmla="*/ 264 h 10140107"/>
              <a:gd name="connsiteX3" fmla="*/ 8067722 w 10131247"/>
              <a:gd name="connsiteY3" fmla="*/ 1807075 h 10140107"/>
              <a:gd name="connsiteX4" fmla="*/ 10100337 w 10131247"/>
              <a:gd name="connsiteY4" fmla="*/ 4654536 h 10140107"/>
              <a:gd name="connsiteX5" fmla="*/ 9662684 w 10131247"/>
              <a:gd name="connsiteY5" fmla="*/ 6635807 h 10140107"/>
              <a:gd name="connsiteX6" fmla="*/ 8261501 w 10131247"/>
              <a:gd name="connsiteY6" fmla="*/ 8127755 h 10140107"/>
              <a:gd name="connsiteX7" fmla="*/ 5178361 w 10131247"/>
              <a:gd name="connsiteY7" fmla="*/ 10131776 h 10140107"/>
              <a:gd name="connsiteX8" fmla="*/ 1868868 w 10131247"/>
              <a:gd name="connsiteY8" fmla="*/ 8133929 h 10140107"/>
              <a:gd name="connsiteX9" fmla="*/ 189 w 10131247"/>
              <a:gd name="connsiteY9" fmla="*/ 5015424 h 10140107"/>
              <a:gd name="connsiteX0" fmla="*/ 349 w 10131407"/>
              <a:gd name="connsiteY0" fmla="*/ 5015424 h 10140107"/>
              <a:gd name="connsiteX1" fmla="*/ 1895154 w 10131407"/>
              <a:gd name="connsiteY1" fmla="*/ 1973361 h 10140107"/>
              <a:gd name="connsiteX2" fmla="*/ 5039124 w 10131407"/>
              <a:gd name="connsiteY2" fmla="*/ 264 h 10140107"/>
              <a:gd name="connsiteX3" fmla="*/ 8067882 w 10131407"/>
              <a:gd name="connsiteY3" fmla="*/ 1807075 h 10140107"/>
              <a:gd name="connsiteX4" fmla="*/ 10100497 w 10131407"/>
              <a:gd name="connsiteY4" fmla="*/ 4654536 h 10140107"/>
              <a:gd name="connsiteX5" fmla="*/ 9662844 w 10131407"/>
              <a:gd name="connsiteY5" fmla="*/ 6635807 h 10140107"/>
              <a:gd name="connsiteX6" fmla="*/ 8261661 w 10131407"/>
              <a:gd name="connsiteY6" fmla="*/ 8127755 h 10140107"/>
              <a:gd name="connsiteX7" fmla="*/ 5178521 w 10131407"/>
              <a:gd name="connsiteY7" fmla="*/ 10131776 h 10140107"/>
              <a:gd name="connsiteX8" fmla="*/ 1869028 w 10131407"/>
              <a:gd name="connsiteY8" fmla="*/ 8133929 h 10140107"/>
              <a:gd name="connsiteX9" fmla="*/ 349 w 10131407"/>
              <a:gd name="connsiteY9" fmla="*/ 5015424 h 10140107"/>
              <a:gd name="connsiteX0" fmla="*/ 354 w 10131412"/>
              <a:gd name="connsiteY0" fmla="*/ 5015424 h 10139997"/>
              <a:gd name="connsiteX1" fmla="*/ 1895159 w 10131412"/>
              <a:gd name="connsiteY1" fmla="*/ 1973361 h 10139997"/>
              <a:gd name="connsiteX2" fmla="*/ 5039129 w 10131412"/>
              <a:gd name="connsiteY2" fmla="*/ 264 h 10139997"/>
              <a:gd name="connsiteX3" fmla="*/ 8067887 w 10131412"/>
              <a:gd name="connsiteY3" fmla="*/ 1807075 h 10139997"/>
              <a:gd name="connsiteX4" fmla="*/ 10100502 w 10131412"/>
              <a:gd name="connsiteY4" fmla="*/ 4654536 h 10139997"/>
              <a:gd name="connsiteX5" fmla="*/ 9662849 w 10131412"/>
              <a:gd name="connsiteY5" fmla="*/ 6635807 h 10139997"/>
              <a:gd name="connsiteX6" fmla="*/ 8261666 w 10131412"/>
              <a:gd name="connsiteY6" fmla="*/ 8127755 h 10139997"/>
              <a:gd name="connsiteX7" fmla="*/ 5178526 w 10131412"/>
              <a:gd name="connsiteY7" fmla="*/ 10131776 h 10139997"/>
              <a:gd name="connsiteX8" fmla="*/ 1869033 w 10131412"/>
              <a:gd name="connsiteY8" fmla="*/ 8133929 h 10139997"/>
              <a:gd name="connsiteX9" fmla="*/ 354 w 10131412"/>
              <a:gd name="connsiteY9" fmla="*/ 5015424 h 10139997"/>
              <a:gd name="connsiteX0" fmla="*/ 354 w 10131412"/>
              <a:gd name="connsiteY0" fmla="*/ 5015424 h 10131802"/>
              <a:gd name="connsiteX1" fmla="*/ 1895159 w 10131412"/>
              <a:gd name="connsiteY1" fmla="*/ 1973361 h 10131802"/>
              <a:gd name="connsiteX2" fmla="*/ 5039129 w 10131412"/>
              <a:gd name="connsiteY2" fmla="*/ 264 h 10131802"/>
              <a:gd name="connsiteX3" fmla="*/ 8067887 w 10131412"/>
              <a:gd name="connsiteY3" fmla="*/ 1807075 h 10131802"/>
              <a:gd name="connsiteX4" fmla="*/ 10100502 w 10131412"/>
              <a:gd name="connsiteY4" fmla="*/ 4654536 h 10131802"/>
              <a:gd name="connsiteX5" fmla="*/ 9662849 w 10131412"/>
              <a:gd name="connsiteY5" fmla="*/ 6635807 h 10131802"/>
              <a:gd name="connsiteX6" fmla="*/ 8261666 w 10131412"/>
              <a:gd name="connsiteY6" fmla="*/ 8127755 h 10131802"/>
              <a:gd name="connsiteX7" fmla="*/ 5178526 w 10131412"/>
              <a:gd name="connsiteY7" fmla="*/ 10131776 h 10131802"/>
              <a:gd name="connsiteX8" fmla="*/ 1869033 w 10131412"/>
              <a:gd name="connsiteY8" fmla="*/ 8133929 h 10131802"/>
              <a:gd name="connsiteX9" fmla="*/ 354 w 10131412"/>
              <a:gd name="connsiteY9" fmla="*/ 5015424 h 10131802"/>
              <a:gd name="connsiteX0" fmla="*/ 354 w 10130848"/>
              <a:gd name="connsiteY0" fmla="*/ 5015424 h 10131802"/>
              <a:gd name="connsiteX1" fmla="*/ 1895159 w 10130848"/>
              <a:gd name="connsiteY1" fmla="*/ 1973361 h 10131802"/>
              <a:gd name="connsiteX2" fmla="*/ 5039129 w 10130848"/>
              <a:gd name="connsiteY2" fmla="*/ 264 h 10131802"/>
              <a:gd name="connsiteX3" fmla="*/ 8067887 w 10130848"/>
              <a:gd name="connsiteY3" fmla="*/ 1807075 h 10131802"/>
              <a:gd name="connsiteX4" fmla="*/ 10100502 w 10130848"/>
              <a:gd name="connsiteY4" fmla="*/ 4654536 h 10131802"/>
              <a:gd name="connsiteX5" fmla="*/ 9662849 w 10130848"/>
              <a:gd name="connsiteY5" fmla="*/ 6635807 h 10131802"/>
              <a:gd name="connsiteX6" fmla="*/ 8279860 w 10130848"/>
              <a:gd name="connsiteY6" fmla="*/ 8139865 h 10131802"/>
              <a:gd name="connsiteX7" fmla="*/ 5178526 w 10130848"/>
              <a:gd name="connsiteY7" fmla="*/ 10131776 h 10131802"/>
              <a:gd name="connsiteX8" fmla="*/ 1869033 w 10130848"/>
              <a:gd name="connsiteY8" fmla="*/ 8133929 h 10131802"/>
              <a:gd name="connsiteX9" fmla="*/ 354 w 10130848"/>
              <a:gd name="connsiteY9" fmla="*/ 5015424 h 10131802"/>
              <a:gd name="connsiteX0" fmla="*/ 354 w 10130848"/>
              <a:gd name="connsiteY0" fmla="*/ 5015424 h 10136015"/>
              <a:gd name="connsiteX1" fmla="*/ 1895159 w 10130848"/>
              <a:gd name="connsiteY1" fmla="*/ 1973361 h 10136015"/>
              <a:gd name="connsiteX2" fmla="*/ 5039129 w 10130848"/>
              <a:gd name="connsiteY2" fmla="*/ 264 h 10136015"/>
              <a:gd name="connsiteX3" fmla="*/ 8067887 w 10130848"/>
              <a:gd name="connsiteY3" fmla="*/ 1807075 h 10136015"/>
              <a:gd name="connsiteX4" fmla="*/ 10100502 w 10130848"/>
              <a:gd name="connsiteY4" fmla="*/ 4654536 h 10136015"/>
              <a:gd name="connsiteX5" fmla="*/ 9662849 w 10130848"/>
              <a:gd name="connsiteY5" fmla="*/ 6635807 h 10136015"/>
              <a:gd name="connsiteX6" fmla="*/ 8279860 w 10130848"/>
              <a:gd name="connsiteY6" fmla="*/ 8139865 h 10136015"/>
              <a:gd name="connsiteX7" fmla="*/ 5178526 w 10130848"/>
              <a:gd name="connsiteY7" fmla="*/ 10131776 h 10136015"/>
              <a:gd name="connsiteX8" fmla="*/ 1869033 w 10130848"/>
              <a:gd name="connsiteY8" fmla="*/ 8133929 h 10136015"/>
              <a:gd name="connsiteX9" fmla="*/ 354 w 10130848"/>
              <a:gd name="connsiteY9" fmla="*/ 5015424 h 10136015"/>
              <a:gd name="connsiteX0" fmla="*/ 390 w 10130884"/>
              <a:gd name="connsiteY0" fmla="*/ 5015424 h 10136191"/>
              <a:gd name="connsiteX1" fmla="*/ 1895195 w 10130884"/>
              <a:gd name="connsiteY1" fmla="*/ 1973361 h 10136191"/>
              <a:gd name="connsiteX2" fmla="*/ 5039165 w 10130884"/>
              <a:gd name="connsiteY2" fmla="*/ 264 h 10136191"/>
              <a:gd name="connsiteX3" fmla="*/ 8067923 w 10130884"/>
              <a:gd name="connsiteY3" fmla="*/ 1807075 h 10136191"/>
              <a:gd name="connsiteX4" fmla="*/ 10100538 w 10130884"/>
              <a:gd name="connsiteY4" fmla="*/ 4654536 h 10136191"/>
              <a:gd name="connsiteX5" fmla="*/ 9662885 w 10130884"/>
              <a:gd name="connsiteY5" fmla="*/ 6635807 h 10136191"/>
              <a:gd name="connsiteX6" fmla="*/ 8279896 w 10130884"/>
              <a:gd name="connsiteY6" fmla="*/ 8139865 h 10136191"/>
              <a:gd name="connsiteX7" fmla="*/ 5178562 w 10130884"/>
              <a:gd name="connsiteY7" fmla="*/ 10131776 h 10136191"/>
              <a:gd name="connsiteX8" fmla="*/ 1869069 w 10130884"/>
              <a:gd name="connsiteY8" fmla="*/ 8133929 h 10136191"/>
              <a:gd name="connsiteX9" fmla="*/ 390 w 10130884"/>
              <a:gd name="connsiteY9" fmla="*/ 5015424 h 10136191"/>
              <a:gd name="connsiteX0" fmla="*/ 390 w 10191597"/>
              <a:gd name="connsiteY0" fmla="*/ 5015424 h 10136191"/>
              <a:gd name="connsiteX1" fmla="*/ 1895195 w 10191597"/>
              <a:gd name="connsiteY1" fmla="*/ 1973361 h 10136191"/>
              <a:gd name="connsiteX2" fmla="*/ 5039165 w 10191597"/>
              <a:gd name="connsiteY2" fmla="*/ 264 h 10136191"/>
              <a:gd name="connsiteX3" fmla="*/ 8067923 w 10191597"/>
              <a:gd name="connsiteY3" fmla="*/ 1807075 h 10136191"/>
              <a:gd name="connsiteX4" fmla="*/ 10100538 w 10191597"/>
              <a:gd name="connsiteY4" fmla="*/ 4654536 h 10136191"/>
              <a:gd name="connsiteX5" fmla="*/ 9682369 w 10191597"/>
              <a:gd name="connsiteY5" fmla="*/ 6642291 h 10136191"/>
              <a:gd name="connsiteX6" fmla="*/ 8279896 w 10191597"/>
              <a:gd name="connsiteY6" fmla="*/ 8139865 h 10136191"/>
              <a:gd name="connsiteX7" fmla="*/ 5178562 w 10191597"/>
              <a:gd name="connsiteY7" fmla="*/ 10131776 h 10136191"/>
              <a:gd name="connsiteX8" fmla="*/ 1869069 w 10191597"/>
              <a:gd name="connsiteY8" fmla="*/ 8133929 h 10136191"/>
              <a:gd name="connsiteX9" fmla="*/ 390 w 10191597"/>
              <a:gd name="connsiteY9" fmla="*/ 5015424 h 10136191"/>
              <a:gd name="connsiteX0" fmla="*/ 390 w 10201626"/>
              <a:gd name="connsiteY0" fmla="*/ 5015424 h 10136191"/>
              <a:gd name="connsiteX1" fmla="*/ 1895195 w 10201626"/>
              <a:gd name="connsiteY1" fmla="*/ 1973361 h 10136191"/>
              <a:gd name="connsiteX2" fmla="*/ 5039165 w 10201626"/>
              <a:gd name="connsiteY2" fmla="*/ 264 h 10136191"/>
              <a:gd name="connsiteX3" fmla="*/ 8067923 w 10201626"/>
              <a:gd name="connsiteY3" fmla="*/ 1807075 h 10136191"/>
              <a:gd name="connsiteX4" fmla="*/ 10100538 w 10201626"/>
              <a:gd name="connsiteY4" fmla="*/ 4654536 h 10136191"/>
              <a:gd name="connsiteX5" fmla="*/ 9682369 w 10201626"/>
              <a:gd name="connsiteY5" fmla="*/ 6642291 h 10136191"/>
              <a:gd name="connsiteX6" fmla="*/ 8279896 w 10201626"/>
              <a:gd name="connsiteY6" fmla="*/ 8139865 h 10136191"/>
              <a:gd name="connsiteX7" fmla="*/ 5178562 w 10201626"/>
              <a:gd name="connsiteY7" fmla="*/ 10131776 h 10136191"/>
              <a:gd name="connsiteX8" fmla="*/ 1869069 w 10201626"/>
              <a:gd name="connsiteY8" fmla="*/ 8133929 h 10136191"/>
              <a:gd name="connsiteX9" fmla="*/ 390 w 10201626"/>
              <a:gd name="connsiteY9" fmla="*/ 5015424 h 10136191"/>
              <a:gd name="connsiteX0" fmla="*/ 390 w 10106208"/>
              <a:gd name="connsiteY0" fmla="*/ 5015424 h 10136191"/>
              <a:gd name="connsiteX1" fmla="*/ 1895195 w 10106208"/>
              <a:gd name="connsiteY1" fmla="*/ 1973361 h 10136191"/>
              <a:gd name="connsiteX2" fmla="*/ 5039165 w 10106208"/>
              <a:gd name="connsiteY2" fmla="*/ 264 h 10136191"/>
              <a:gd name="connsiteX3" fmla="*/ 8067923 w 10106208"/>
              <a:gd name="connsiteY3" fmla="*/ 1807075 h 10136191"/>
              <a:gd name="connsiteX4" fmla="*/ 10100538 w 10106208"/>
              <a:gd name="connsiteY4" fmla="*/ 4654536 h 10136191"/>
              <a:gd name="connsiteX5" fmla="*/ 9682369 w 10106208"/>
              <a:gd name="connsiteY5" fmla="*/ 6642291 h 10136191"/>
              <a:gd name="connsiteX6" fmla="*/ 8279896 w 10106208"/>
              <a:gd name="connsiteY6" fmla="*/ 8139865 h 10136191"/>
              <a:gd name="connsiteX7" fmla="*/ 5178562 w 10106208"/>
              <a:gd name="connsiteY7" fmla="*/ 10131776 h 10136191"/>
              <a:gd name="connsiteX8" fmla="*/ 1869069 w 10106208"/>
              <a:gd name="connsiteY8" fmla="*/ 8133929 h 10136191"/>
              <a:gd name="connsiteX9" fmla="*/ 390 w 10106208"/>
              <a:gd name="connsiteY9" fmla="*/ 5015424 h 10136191"/>
              <a:gd name="connsiteX0" fmla="*/ 390 w 10148981"/>
              <a:gd name="connsiteY0" fmla="*/ 5015424 h 10136191"/>
              <a:gd name="connsiteX1" fmla="*/ 1895195 w 10148981"/>
              <a:gd name="connsiteY1" fmla="*/ 1973361 h 10136191"/>
              <a:gd name="connsiteX2" fmla="*/ 5039165 w 10148981"/>
              <a:gd name="connsiteY2" fmla="*/ 264 h 10136191"/>
              <a:gd name="connsiteX3" fmla="*/ 8067923 w 10148981"/>
              <a:gd name="connsiteY3" fmla="*/ 1807075 h 10136191"/>
              <a:gd name="connsiteX4" fmla="*/ 10146000 w 10148981"/>
              <a:gd name="connsiteY4" fmla="*/ 4913898 h 10136191"/>
              <a:gd name="connsiteX5" fmla="*/ 9682369 w 10148981"/>
              <a:gd name="connsiteY5" fmla="*/ 6642291 h 10136191"/>
              <a:gd name="connsiteX6" fmla="*/ 8279896 w 10148981"/>
              <a:gd name="connsiteY6" fmla="*/ 8139865 h 10136191"/>
              <a:gd name="connsiteX7" fmla="*/ 5178562 w 10148981"/>
              <a:gd name="connsiteY7" fmla="*/ 10131776 h 10136191"/>
              <a:gd name="connsiteX8" fmla="*/ 1869069 w 10148981"/>
              <a:gd name="connsiteY8" fmla="*/ 8133929 h 10136191"/>
              <a:gd name="connsiteX9" fmla="*/ 390 w 10148981"/>
              <a:gd name="connsiteY9" fmla="*/ 5015424 h 10136191"/>
              <a:gd name="connsiteX0" fmla="*/ 390 w 10146062"/>
              <a:gd name="connsiteY0" fmla="*/ 5015424 h 10136191"/>
              <a:gd name="connsiteX1" fmla="*/ 1895195 w 10146062"/>
              <a:gd name="connsiteY1" fmla="*/ 1973361 h 10136191"/>
              <a:gd name="connsiteX2" fmla="*/ 5039165 w 10146062"/>
              <a:gd name="connsiteY2" fmla="*/ 264 h 10136191"/>
              <a:gd name="connsiteX3" fmla="*/ 8067923 w 10146062"/>
              <a:gd name="connsiteY3" fmla="*/ 1807075 h 10136191"/>
              <a:gd name="connsiteX4" fmla="*/ 10146000 w 10146062"/>
              <a:gd name="connsiteY4" fmla="*/ 4913898 h 10136191"/>
              <a:gd name="connsiteX5" fmla="*/ 9682369 w 10146062"/>
              <a:gd name="connsiteY5" fmla="*/ 6642291 h 10136191"/>
              <a:gd name="connsiteX6" fmla="*/ 8279896 w 10146062"/>
              <a:gd name="connsiteY6" fmla="*/ 8139865 h 10136191"/>
              <a:gd name="connsiteX7" fmla="*/ 5178562 w 10146062"/>
              <a:gd name="connsiteY7" fmla="*/ 10131776 h 10136191"/>
              <a:gd name="connsiteX8" fmla="*/ 1869069 w 10146062"/>
              <a:gd name="connsiteY8" fmla="*/ 8133929 h 10136191"/>
              <a:gd name="connsiteX9" fmla="*/ 390 w 10146062"/>
              <a:gd name="connsiteY9" fmla="*/ 5015424 h 10136191"/>
              <a:gd name="connsiteX0" fmla="*/ 390 w 10146514"/>
              <a:gd name="connsiteY0" fmla="*/ 5015424 h 10136191"/>
              <a:gd name="connsiteX1" fmla="*/ 1895195 w 10146514"/>
              <a:gd name="connsiteY1" fmla="*/ 1973361 h 10136191"/>
              <a:gd name="connsiteX2" fmla="*/ 5039165 w 10146514"/>
              <a:gd name="connsiteY2" fmla="*/ 264 h 10136191"/>
              <a:gd name="connsiteX3" fmla="*/ 8067923 w 10146514"/>
              <a:gd name="connsiteY3" fmla="*/ 1807075 h 10136191"/>
              <a:gd name="connsiteX4" fmla="*/ 10146000 w 10146514"/>
              <a:gd name="connsiteY4" fmla="*/ 4913898 h 10136191"/>
              <a:gd name="connsiteX5" fmla="*/ 9682369 w 10146514"/>
              <a:gd name="connsiteY5" fmla="*/ 6642291 h 10136191"/>
              <a:gd name="connsiteX6" fmla="*/ 8279896 w 10146514"/>
              <a:gd name="connsiteY6" fmla="*/ 8139865 h 10136191"/>
              <a:gd name="connsiteX7" fmla="*/ 5178562 w 10146514"/>
              <a:gd name="connsiteY7" fmla="*/ 10131776 h 10136191"/>
              <a:gd name="connsiteX8" fmla="*/ 1869069 w 10146514"/>
              <a:gd name="connsiteY8" fmla="*/ 8133929 h 10136191"/>
              <a:gd name="connsiteX9" fmla="*/ 390 w 10146514"/>
              <a:gd name="connsiteY9" fmla="*/ 5015424 h 10136191"/>
              <a:gd name="connsiteX0" fmla="*/ 390 w 10146062"/>
              <a:gd name="connsiteY0" fmla="*/ 5015424 h 10136191"/>
              <a:gd name="connsiteX1" fmla="*/ 1895195 w 10146062"/>
              <a:gd name="connsiteY1" fmla="*/ 1973361 h 10136191"/>
              <a:gd name="connsiteX2" fmla="*/ 5039165 w 10146062"/>
              <a:gd name="connsiteY2" fmla="*/ 264 h 10136191"/>
              <a:gd name="connsiteX3" fmla="*/ 8067923 w 10146062"/>
              <a:gd name="connsiteY3" fmla="*/ 1807075 h 10136191"/>
              <a:gd name="connsiteX4" fmla="*/ 10146000 w 10146062"/>
              <a:gd name="connsiteY4" fmla="*/ 4913898 h 10136191"/>
              <a:gd name="connsiteX5" fmla="*/ 9682369 w 10146062"/>
              <a:gd name="connsiteY5" fmla="*/ 6642291 h 10136191"/>
              <a:gd name="connsiteX6" fmla="*/ 8279896 w 10146062"/>
              <a:gd name="connsiteY6" fmla="*/ 8139865 h 10136191"/>
              <a:gd name="connsiteX7" fmla="*/ 5178562 w 10146062"/>
              <a:gd name="connsiteY7" fmla="*/ 10131776 h 10136191"/>
              <a:gd name="connsiteX8" fmla="*/ 1869069 w 10146062"/>
              <a:gd name="connsiteY8" fmla="*/ 8133929 h 10136191"/>
              <a:gd name="connsiteX9" fmla="*/ 390 w 10146062"/>
              <a:gd name="connsiteY9" fmla="*/ 5015424 h 10136191"/>
              <a:gd name="connsiteX0" fmla="*/ 390 w 10146062"/>
              <a:gd name="connsiteY0" fmla="*/ 5015424 h 10136191"/>
              <a:gd name="connsiteX1" fmla="*/ 1895195 w 10146062"/>
              <a:gd name="connsiteY1" fmla="*/ 1973361 h 10136191"/>
              <a:gd name="connsiteX2" fmla="*/ 5039165 w 10146062"/>
              <a:gd name="connsiteY2" fmla="*/ 264 h 10136191"/>
              <a:gd name="connsiteX3" fmla="*/ 8067923 w 10146062"/>
              <a:gd name="connsiteY3" fmla="*/ 1807075 h 10136191"/>
              <a:gd name="connsiteX4" fmla="*/ 10146000 w 10146062"/>
              <a:gd name="connsiteY4" fmla="*/ 4913898 h 10136191"/>
              <a:gd name="connsiteX5" fmla="*/ 9682369 w 10146062"/>
              <a:gd name="connsiteY5" fmla="*/ 6642291 h 10136191"/>
              <a:gd name="connsiteX6" fmla="*/ 8279896 w 10146062"/>
              <a:gd name="connsiteY6" fmla="*/ 8139865 h 10136191"/>
              <a:gd name="connsiteX7" fmla="*/ 5178562 w 10146062"/>
              <a:gd name="connsiteY7" fmla="*/ 10131776 h 10136191"/>
              <a:gd name="connsiteX8" fmla="*/ 1869069 w 10146062"/>
              <a:gd name="connsiteY8" fmla="*/ 8133929 h 10136191"/>
              <a:gd name="connsiteX9" fmla="*/ 390 w 10146062"/>
              <a:gd name="connsiteY9" fmla="*/ 5015424 h 10136191"/>
              <a:gd name="connsiteX0" fmla="*/ 390 w 10146020"/>
              <a:gd name="connsiteY0" fmla="*/ 5015424 h 10136191"/>
              <a:gd name="connsiteX1" fmla="*/ 1895195 w 10146020"/>
              <a:gd name="connsiteY1" fmla="*/ 1973361 h 10136191"/>
              <a:gd name="connsiteX2" fmla="*/ 5039165 w 10146020"/>
              <a:gd name="connsiteY2" fmla="*/ 264 h 10136191"/>
              <a:gd name="connsiteX3" fmla="*/ 8067923 w 10146020"/>
              <a:gd name="connsiteY3" fmla="*/ 1807075 h 10136191"/>
              <a:gd name="connsiteX4" fmla="*/ 10146000 w 10146020"/>
              <a:gd name="connsiteY4" fmla="*/ 4913898 h 10136191"/>
              <a:gd name="connsiteX5" fmla="*/ 9682369 w 10146020"/>
              <a:gd name="connsiteY5" fmla="*/ 6642291 h 10136191"/>
              <a:gd name="connsiteX6" fmla="*/ 8279896 w 10146020"/>
              <a:gd name="connsiteY6" fmla="*/ 8139865 h 10136191"/>
              <a:gd name="connsiteX7" fmla="*/ 5178562 w 10146020"/>
              <a:gd name="connsiteY7" fmla="*/ 10131776 h 10136191"/>
              <a:gd name="connsiteX8" fmla="*/ 1869069 w 10146020"/>
              <a:gd name="connsiteY8" fmla="*/ 8133929 h 10136191"/>
              <a:gd name="connsiteX9" fmla="*/ 390 w 10146020"/>
              <a:gd name="connsiteY9" fmla="*/ 5015424 h 10136191"/>
              <a:gd name="connsiteX0" fmla="*/ 390 w 10146020"/>
              <a:gd name="connsiteY0" fmla="*/ 5015424 h 10136191"/>
              <a:gd name="connsiteX1" fmla="*/ 1895195 w 10146020"/>
              <a:gd name="connsiteY1" fmla="*/ 1973361 h 10136191"/>
              <a:gd name="connsiteX2" fmla="*/ 5039165 w 10146020"/>
              <a:gd name="connsiteY2" fmla="*/ 264 h 10136191"/>
              <a:gd name="connsiteX3" fmla="*/ 8067923 w 10146020"/>
              <a:gd name="connsiteY3" fmla="*/ 1807075 h 10136191"/>
              <a:gd name="connsiteX4" fmla="*/ 10146000 w 10146020"/>
              <a:gd name="connsiteY4" fmla="*/ 4913898 h 10136191"/>
              <a:gd name="connsiteX5" fmla="*/ 9682369 w 10146020"/>
              <a:gd name="connsiteY5" fmla="*/ 6642291 h 10136191"/>
              <a:gd name="connsiteX6" fmla="*/ 8279896 w 10146020"/>
              <a:gd name="connsiteY6" fmla="*/ 8139865 h 10136191"/>
              <a:gd name="connsiteX7" fmla="*/ 5178562 w 10146020"/>
              <a:gd name="connsiteY7" fmla="*/ 10131776 h 10136191"/>
              <a:gd name="connsiteX8" fmla="*/ 1869069 w 10146020"/>
              <a:gd name="connsiteY8" fmla="*/ 8133929 h 10136191"/>
              <a:gd name="connsiteX9" fmla="*/ 390 w 10146020"/>
              <a:gd name="connsiteY9" fmla="*/ 5015424 h 10136191"/>
              <a:gd name="connsiteX0" fmla="*/ 390 w 10146062"/>
              <a:gd name="connsiteY0" fmla="*/ 5015424 h 10136191"/>
              <a:gd name="connsiteX1" fmla="*/ 1895195 w 10146062"/>
              <a:gd name="connsiteY1" fmla="*/ 1973361 h 10136191"/>
              <a:gd name="connsiteX2" fmla="*/ 5039165 w 10146062"/>
              <a:gd name="connsiteY2" fmla="*/ 264 h 10136191"/>
              <a:gd name="connsiteX3" fmla="*/ 8067923 w 10146062"/>
              <a:gd name="connsiteY3" fmla="*/ 1807075 h 10136191"/>
              <a:gd name="connsiteX4" fmla="*/ 10146000 w 10146062"/>
              <a:gd name="connsiteY4" fmla="*/ 4913898 h 10136191"/>
              <a:gd name="connsiteX5" fmla="*/ 9682369 w 10146062"/>
              <a:gd name="connsiteY5" fmla="*/ 6642291 h 10136191"/>
              <a:gd name="connsiteX6" fmla="*/ 8279896 w 10146062"/>
              <a:gd name="connsiteY6" fmla="*/ 8139865 h 10136191"/>
              <a:gd name="connsiteX7" fmla="*/ 5178562 w 10146062"/>
              <a:gd name="connsiteY7" fmla="*/ 10131776 h 10136191"/>
              <a:gd name="connsiteX8" fmla="*/ 1869069 w 10146062"/>
              <a:gd name="connsiteY8" fmla="*/ 8133929 h 10136191"/>
              <a:gd name="connsiteX9" fmla="*/ 390 w 10146062"/>
              <a:gd name="connsiteY9" fmla="*/ 5015424 h 10136191"/>
              <a:gd name="connsiteX0" fmla="*/ 390 w 10218833"/>
              <a:gd name="connsiteY0" fmla="*/ 5015747 h 10136514"/>
              <a:gd name="connsiteX1" fmla="*/ 1895195 w 10218833"/>
              <a:gd name="connsiteY1" fmla="*/ 1973684 h 10136514"/>
              <a:gd name="connsiteX2" fmla="*/ 5039165 w 10218833"/>
              <a:gd name="connsiteY2" fmla="*/ 587 h 10136514"/>
              <a:gd name="connsiteX3" fmla="*/ 8074417 w 10218833"/>
              <a:gd name="connsiteY3" fmla="*/ 1787947 h 10136514"/>
              <a:gd name="connsiteX4" fmla="*/ 10146000 w 10218833"/>
              <a:gd name="connsiteY4" fmla="*/ 4914221 h 10136514"/>
              <a:gd name="connsiteX5" fmla="*/ 9682369 w 10218833"/>
              <a:gd name="connsiteY5" fmla="*/ 6642614 h 10136514"/>
              <a:gd name="connsiteX6" fmla="*/ 8279896 w 10218833"/>
              <a:gd name="connsiteY6" fmla="*/ 8140188 h 10136514"/>
              <a:gd name="connsiteX7" fmla="*/ 5178562 w 10218833"/>
              <a:gd name="connsiteY7" fmla="*/ 10132099 h 10136514"/>
              <a:gd name="connsiteX8" fmla="*/ 1869069 w 10218833"/>
              <a:gd name="connsiteY8" fmla="*/ 8134252 h 10136514"/>
              <a:gd name="connsiteX9" fmla="*/ 390 w 10218833"/>
              <a:gd name="connsiteY9" fmla="*/ 5015747 h 10136514"/>
              <a:gd name="connsiteX0" fmla="*/ 390 w 10218833"/>
              <a:gd name="connsiteY0" fmla="*/ 5015825 h 10136592"/>
              <a:gd name="connsiteX1" fmla="*/ 1895195 w 10218833"/>
              <a:gd name="connsiteY1" fmla="*/ 1973762 h 10136592"/>
              <a:gd name="connsiteX2" fmla="*/ 5039165 w 10218833"/>
              <a:gd name="connsiteY2" fmla="*/ 665 h 10136592"/>
              <a:gd name="connsiteX3" fmla="*/ 8074417 w 10218833"/>
              <a:gd name="connsiteY3" fmla="*/ 1788025 h 10136592"/>
              <a:gd name="connsiteX4" fmla="*/ 10146000 w 10218833"/>
              <a:gd name="connsiteY4" fmla="*/ 4914299 h 10136592"/>
              <a:gd name="connsiteX5" fmla="*/ 9682369 w 10218833"/>
              <a:gd name="connsiteY5" fmla="*/ 6642692 h 10136592"/>
              <a:gd name="connsiteX6" fmla="*/ 8279896 w 10218833"/>
              <a:gd name="connsiteY6" fmla="*/ 8140266 h 10136592"/>
              <a:gd name="connsiteX7" fmla="*/ 5178562 w 10218833"/>
              <a:gd name="connsiteY7" fmla="*/ 10132177 h 10136592"/>
              <a:gd name="connsiteX8" fmla="*/ 1869069 w 10218833"/>
              <a:gd name="connsiteY8" fmla="*/ 8134330 h 10136592"/>
              <a:gd name="connsiteX9" fmla="*/ 390 w 10218833"/>
              <a:gd name="connsiteY9" fmla="*/ 5015825 h 10136592"/>
              <a:gd name="connsiteX0" fmla="*/ 390 w 10218833"/>
              <a:gd name="connsiteY0" fmla="*/ 5015179 h 10135946"/>
              <a:gd name="connsiteX1" fmla="*/ 1895195 w 10218833"/>
              <a:gd name="connsiteY1" fmla="*/ 1973116 h 10135946"/>
              <a:gd name="connsiteX2" fmla="*/ 5039165 w 10218833"/>
              <a:gd name="connsiteY2" fmla="*/ 19 h 10135946"/>
              <a:gd name="connsiteX3" fmla="*/ 8074417 w 10218833"/>
              <a:gd name="connsiteY3" fmla="*/ 1787379 h 10135946"/>
              <a:gd name="connsiteX4" fmla="*/ 10146000 w 10218833"/>
              <a:gd name="connsiteY4" fmla="*/ 4913653 h 10135946"/>
              <a:gd name="connsiteX5" fmla="*/ 9682369 w 10218833"/>
              <a:gd name="connsiteY5" fmla="*/ 6642046 h 10135946"/>
              <a:gd name="connsiteX6" fmla="*/ 8279896 w 10218833"/>
              <a:gd name="connsiteY6" fmla="*/ 8139620 h 10135946"/>
              <a:gd name="connsiteX7" fmla="*/ 5178562 w 10218833"/>
              <a:gd name="connsiteY7" fmla="*/ 10131531 h 10135946"/>
              <a:gd name="connsiteX8" fmla="*/ 1869069 w 10218833"/>
              <a:gd name="connsiteY8" fmla="*/ 8133684 h 10135946"/>
              <a:gd name="connsiteX9" fmla="*/ 390 w 10218833"/>
              <a:gd name="connsiteY9" fmla="*/ 5015179 h 10135946"/>
              <a:gd name="connsiteX0" fmla="*/ 390 w 10218833"/>
              <a:gd name="connsiteY0" fmla="*/ 5015637 h 10136404"/>
              <a:gd name="connsiteX1" fmla="*/ 1895195 w 10218833"/>
              <a:gd name="connsiteY1" fmla="*/ 1973574 h 10136404"/>
              <a:gd name="connsiteX2" fmla="*/ 5039165 w 10218833"/>
              <a:gd name="connsiteY2" fmla="*/ 477 h 10136404"/>
              <a:gd name="connsiteX3" fmla="*/ 8074417 w 10218833"/>
              <a:gd name="connsiteY3" fmla="*/ 1787837 h 10136404"/>
              <a:gd name="connsiteX4" fmla="*/ 10146000 w 10218833"/>
              <a:gd name="connsiteY4" fmla="*/ 4914111 h 10136404"/>
              <a:gd name="connsiteX5" fmla="*/ 9682369 w 10218833"/>
              <a:gd name="connsiteY5" fmla="*/ 6642504 h 10136404"/>
              <a:gd name="connsiteX6" fmla="*/ 8279896 w 10218833"/>
              <a:gd name="connsiteY6" fmla="*/ 8140078 h 10136404"/>
              <a:gd name="connsiteX7" fmla="*/ 5178562 w 10218833"/>
              <a:gd name="connsiteY7" fmla="*/ 10131989 h 10136404"/>
              <a:gd name="connsiteX8" fmla="*/ 1869069 w 10218833"/>
              <a:gd name="connsiteY8" fmla="*/ 8134142 h 10136404"/>
              <a:gd name="connsiteX9" fmla="*/ 390 w 10218833"/>
              <a:gd name="connsiteY9" fmla="*/ 5015637 h 10136404"/>
              <a:gd name="connsiteX0" fmla="*/ 390 w 10218833"/>
              <a:gd name="connsiteY0" fmla="*/ 5015162 h 10135929"/>
              <a:gd name="connsiteX1" fmla="*/ 1895195 w 10218833"/>
              <a:gd name="connsiteY1" fmla="*/ 1973099 h 10135929"/>
              <a:gd name="connsiteX2" fmla="*/ 5039165 w 10218833"/>
              <a:gd name="connsiteY2" fmla="*/ 2 h 10135929"/>
              <a:gd name="connsiteX3" fmla="*/ 8074417 w 10218833"/>
              <a:gd name="connsiteY3" fmla="*/ 1787362 h 10135929"/>
              <a:gd name="connsiteX4" fmla="*/ 10146000 w 10218833"/>
              <a:gd name="connsiteY4" fmla="*/ 4913636 h 10135929"/>
              <a:gd name="connsiteX5" fmla="*/ 9682369 w 10218833"/>
              <a:gd name="connsiteY5" fmla="*/ 6642029 h 10135929"/>
              <a:gd name="connsiteX6" fmla="*/ 8279896 w 10218833"/>
              <a:gd name="connsiteY6" fmla="*/ 8139603 h 10135929"/>
              <a:gd name="connsiteX7" fmla="*/ 5178562 w 10218833"/>
              <a:gd name="connsiteY7" fmla="*/ 10131514 h 10135929"/>
              <a:gd name="connsiteX8" fmla="*/ 1869069 w 10218833"/>
              <a:gd name="connsiteY8" fmla="*/ 8133667 h 10135929"/>
              <a:gd name="connsiteX9" fmla="*/ 390 w 10218833"/>
              <a:gd name="connsiteY9" fmla="*/ 5015162 h 10135929"/>
              <a:gd name="connsiteX0" fmla="*/ 390 w 10218833"/>
              <a:gd name="connsiteY0" fmla="*/ 5015162 h 10135929"/>
              <a:gd name="connsiteX1" fmla="*/ 1895195 w 10218833"/>
              <a:gd name="connsiteY1" fmla="*/ 1973099 h 10135929"/>
              <a:gd name="connsiteX2" fmla="*/ 5039165 w 10218833"/>
              <a:gd name="connsiteY2" fmla="*/ 2 h 10135929"/>
              <a:gd name="connsiteX3" fmla="*/ 8074417 w 10218833"/>
              <a:gd name="connsiteY3" fmla="*/ 1787362 h 10135929"/>
              <a:gd name="connsiteX4" fmla="*/ 10146000 w 10218833"/>
              <a:gd name="connsiteY4" fmla="*/ 4913636 h 10135929"/>
              <a:gd name="connsiteX5" fmla="*/ 9682369 w 10218833"/>
              <a:gd name="connsiteY5" fmla="*/ 6642029 h 10135929"/>
              <a:gd name="connsiteX6" fmla="*/ 8279896 w 10218833"/>
              <a:gd name="connsiteY6" fmla="*/ 8139603 h 10135929"/>
              <a:gd name="connsiteX7" fmla="*/ 5178562 w 10218833"/>
              <a:gd name="connsiteY7" fmla="*/ 10131514 h 10135929"/>
              <a:gd name="connsiteX8" fmla="*/ 1869069 w 10218833"/>
              <a:gd name="connsiteY8" fmla="*/ 8133667 h 10135929"/>
              <a:gd name="connsiteX9" fmla="*/ 390 w 10218833"/>
              <a:gd name="connsiteY9" fmla="*/ 5015162 h 10135929"/>
              <a:gd name="connsiteX0" fmla="*/ 390 w 10156825"/>
              <a:gd name="connsiteY0" fmla="*/ 5015162 h 10135929"/>
              <a:gd name="connsiteX1" fmla="*/ 1895195 w 10156825"/>
              <a:gd name="connsiteY1" fmla="*/ 1973099 h 10135929"/>
              <a:gd name="connsiteX2" fmla="*/ 5039165 w 10156825"/>
              <a:gd name="connsiteY2" fmla="*/ 2 h 10135929"/>
              <a:gd name="connsiteX3" fmla="*/ 8074417 w 10156825"/>
              <a:gd name="connsiteY3" fmla="*/ 1787362 h 10135929"/>
              <a:gd name="connsiteX4" fmla="*/ 10061209 w 10156825"/>
              <a:gd name="connsiteY4" fmla="*/ 4321069 h 10135929"/>
              <a:gd name="connsiteX5" fmla="*/ 9682369 w 10156825"/>
              <a:gd name="connsiteY5" fmla="*/ 6642029 h 10135929"/>
              <a:gd name="connsiteX6" fmla="*/ 8279896 w 10156825"/>
              <a:gd name="connsiteY6" fmla="*/ 8139603 h 10135929"/>
              <a:gd name="connsiteX7" fmla="*/ 5178562 w 10156825"/>
              <a:gd name="connsiteY7" fmla="*/ 10131514 h 10135929"/>
              <a:gd name="connsiteX8" fmla="*/ 1869069 w 10156825"/>
              <a:gd name="connsiteY8" fmla="*/ 8133667 h 10135929"/>
              <a:gd name="connsiteX9" fmla="*/ 390 w 10156825"/>
              <a:gd name="connsiteY9" fmla="*/ 5015162 h 10135929"/>
              <a:gd name="connsiteX0" fmla="*/ 390 w 10159874"/>
              <a:gd name="connsiteY0" fmla="*/ 5015162 h 10135929"/>
              <a:gd name="connsiteX1" fmla="*/ 1895195 w 10159874"/>
              <a:gd name="connsiteY1" fmla="*/ 1973099 h 10135929"/>
              <a:gd name="connsiteX2" fmla="*/ 5039165 w 10159874"/>
              <a:gd name="connsiteY2" fmla="*/ 2 h 10135929"/>
              <a:gd name="connsiteX3" fmla="*/ 8074417 w 10159874"/>
              <a:gd name="connsiteY3" fmla="*/ 1787362 h 10135929"/>
              <a:gd name="connsiteX4" fmla="*/ 10061209 w 10159874"/>
              <a:gd name="connsiteY4" fmla="*/ 4321069 h 10135929"/>
              <a:gd name="connsiteX5" fmla="*/ 9682369 w 10159874"/>
              <a:gd name="connsiteY5" fmla="*/ 6642029 h 10135929"/>
              <a:gd name="connsiteX6" fmla="*/ 8279896 w 10159874"/>
              <a:gd name="connsiteY6" fmla="*/ 8139603 h 10135929"/>
              <a:gd name="connsiteX7" fmla="*/ 5178562 w 10159874"/>
              <a:gd name="connsiteY7" fmla="*/ 10131514 h 10135929"/>
              <a:gd name="connsiteX8" fmla="*/ 1869069 w 10159874"/>
              <a:gd name="connsiteY8" fmla="*/ 8133667 h 10135929"/>
              <a:gd name="connsiteX9" fmla="*/ 390 w 10159874"/>
              <a:gd name="connsiteY9" fmla="*/ 5015162 h 10135929"/>
              <a:gd name="connsiteX0" fmla="*/ 390 w 10159874"/>
              <a:gd name="connsiteY0" fmla="*/ 5015162 h 10135929"/>
              <a:gd name="connsiteX1" fmla="*/ 1895195 w 10159874"/>
              <a:gd name="connsiteY1" fmla="*/ 1973099 h 10135929"/>
              <a:gd name="connsiteX2" fmla="*/ 5039165 w 10159874"/>
              <a:gd name="connsiteY2" fmla="*/ 2 h 10135929"/>
              <a:gd name="connsiteX3" fmla="*/ 8074417 w 10159874"/>
              <a:gd name="connsiteY3" fmla="*/ 1787362 h 10135929"/>
              <a:gd name="connsiteX4" fmla="*/ 10061209 w 10159874"/>
              <a:gd name="connsiteY4" fmla="*/ 4321069 h 10135929"/>
              <a:gd name="connsiteX5" fmla="*/ 9682369 w 10159874"/>
              <a:gd name="connsiteY5" fmla="*/ 6642029 h 10135929"/>
              <a:gd name="connsiteX6" fmla="*/ 8279896 w 10159874"/>
              <a:gd name="connsiteY6" fmla="*/ 8139603 h 10135929"/>
              <a:gd name="connsiteX7" fmla="*/ 5178562 w 10159874"/>
              <a:gd name="connsiteY7" fmla="*/ 10131514 h 10135929"/>
              <a:gd name="connsiteX8" fmla="*/ 1869069 w 10159874"/>
              <a:gd name="connsiteY8" fmla="*/ 8133667 h 10135929"/>
              <a:gd name="connsiteX9" fmla="*/ 390 w 10159874"/>
              <a:gd name="connsiteY9" fmla="*/ 5015162 h 10135929"/>
              <a:gd name="connsiteX0" fmla="*/ 385 w 10159869"/>
              <a:gd name="connsiteY0" fmla="*/ 5015162 h 10136006"/>
              <a:gd name="connsiteX1" fmla="*/ 1895190 w 10159869"/>
              <a:gd name="connsiteY1" fmla="*/ 1973099 h 10136006"/>
              <a:gd name="connsiteX2" fmla="*/ 5039160 w 10159869"/>
              <a:gd name="connsiteY2" fmla="*/ 2 h 10136006"/>
              <a:gd name="connsiteX3" fmla="*/ 8074412 w 10159869"/>
              <a:gd name="connsiteY3" fmla="*/ 1787362 h 10136006"/>
              <a:gd name="connsiteX4" fmla="*/ 10061204 w 10159869"/>
              <a:gd name="connsiteY4" fmla="*/ 4321069 h 10136006"/>
              <a:gd name="connsiteX5" fmla="*/ 9682364 w 10159869"/>
              <a:gd name="connsiteY5" fmla="*/ 6642029 h 10136006"/>
              <a:gd name="connsiteX6" fmla="*/ 8279891 w 10159869"/>
              <a:gd name="connsiteY6" fmla="*/ 8139603 h 10136006"/>
              <a:gd name="connsiteX7" fmla="*/ 5178557 w 10159869"/>
              <a:gd name="connsiteY7" fmla="*/ 10131514 h 10136006"/>
              <a:gd name="connsiteX8" fmla="*/ 1869064 w 10159869"/>
              <a:gd name="connsiteY8" fmla="*/ 8133667 h 10136006"/>
              <a:gd name="connsiteX9" fmla="*/ 385 w 10159869"/>
              <a:gd name="connsiteY9" fmla="*/ 5015162 h 10136006"/>
              <a:gd name="connsiteX0" fmla="*/ 385 w 10159869"/>
              <a:gd name="connsiteY0" fmla="*/ 5015162 h 10135891"/>
              <a:gd name="connsiteX1" fmla="*/ 1895190 w 10159869"/>
              <a:gd name="connsiteY1" fmla="*/ 1973099 h 10135891"/>
              <a:gd name="connsiteX2" fmla="*/ 5039160 w 10159869"/>
              <a:gd name="connsiteY2" fmla="*/ 2 h 10135891"/>
              <a:gd name="connsiteX3" fmla="*/ 8074412 w 10159869"/>
              <a:gd name="connsiteY3" fmla="*/ 1787362 h 10135891"/>
              <a:gd name="connsiteX4" fmla="*/ 10061204 w 10159869"/>
              <a:gd name="connsiteY4" fmla="*/ 4321069 h 10135891"/>
              <a:gd name="connsiteX5" fmla="*/ 9682364 w 10159869"/>
              <a:gd name="connsiteY5" fmla="*/ 6642029 h 10135891"/>
              <a:gd name="connsiteX6" fmla="*/ 8279891 w 10159869"/>
              <a:gd name="connsiteY6" fmla="*/ 8139603 h 10135891"/>
              <a:gd name="connsiteX7" fmla="*/ 5178557 w 10159869"/>
              <a:gd name="connsiteY7" fmla="*/ 10131514 h 10135891"/>
              <a:gd name="connsiteX8" fmla="*/ 1869064 w 10159869"/>
              <a:gd name="connsiteY8" fmla="*/ 8133667 h 10135891"/>
              <a:gd name="connsiteX9" fmla="*/ 385 w 10159869"/>
              <a:gd name="connsiteY9" fmla="*/ 5015162 h 1013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59869" h="10135891">
                <a:moveTo>
                  <a:pt x="385" y="5015162"/>
                </a:moveTo>
                <a:cubicBezTo>
                  <a:pt x="22934" y="3497975"/>
                  <a:pt x="1088954" y="2837629"/>
                  <a:pt x="1895190" y="1973099"/>
                </a:cubicBezTo>
                <a:cubicBezTo>
                  <a:pt x="2822504" y="1130285"/>
                  <a:pt x="3502711" y="-1462"/>
                  <a:pt x="5039160" y="2"/>
                </a:cubicBezTo>
                <a:cubicBezTo>
                  <a:pt x="6575609" y="1466"/>
                  <a:pt x="7293162" y="1031871"/>
                  <a:pt x="8074412" y="1787362"/>
                </a:cubicBezTo>
                <a:cubicBezTo>
                  <a:pt x="8922400" y="2636651"/>
                  <a:pt x="9786001" y="3288795"/>
                  <a:pt x="10061204" y="4321069"/>
                </a:cubicBezTo>
                <a:cubicBezTo>
                  <a:pt x="10336407" y="5353343"/>
                  <a:pt x="9979249" y="6171180"/>
                  <a:pt x="9682364" y="6642029"/>
                </a:cubicBezTo>
                <a:cubicBezTo>
                  <a:pt x="9385479" y="7112878"/>
                  <a:pt x="8930578" y="7471689"/>
                  <a:pt x="8279891" y="8139603"/>
                </a:cubicBezTo>
                <a:cubicBezTo>
                  <a:pt x="7004670" y="9324142"/>
                  <a:pt x="6673468" y="10046470"/>
                  <a:pt x="5178557" y="10131514"/>
                </a:cubicBezTo>
                <a:cubicBezTo>
                  <a:pt x="3683646" y="10216558"/>
                  <a:pt x="2786820" y="9045090"/>
                  <a:pt x="1869064" y="8133667"/>
                </a:cubicBezTo>
                <a:cubicBezTo>
                  <a:pt x="951308" y="7222244"/>
                  <a:pt x="-22164" y="6532349"/>
                  <a:pt x="385" y="5015162"/>
                </a:cubicBezTo>
                <a:close/>
              </a:path>
            </a:pathLst>
          </a:custGeom>
          <a:noFill/>
          <a:ln w="12700">
            <a:noFill/>
            <a:miter lim="400000"/>
          </a:ln>
          <a:extLst>
            <a:ext uri="{C572A759-6A51-4108-AA02-DFA0A04FC94B}">
              <ma14:wrappingTextBoxFlag xmlns:ma14="http://schemas.microsoft.com/office/mac/drawingml/2011/main" xmlns="" val="1"/>
            </a:ext>
          </a:extLst>
        </p:spPr>
        <p:txBody>
          <a:bodyPr/>
          <a:lstStyle>
            <a:lvl1pPr>
              <a:defRPr/>
            </a:lvl1pPr>
          </a:lstStyle>
          <a:p>
            <a:endParaRPr lang="en-US" dirty="0"/>
          </a:p>
        </p:txBody>
      </p:sp>
      <p:sp>
        <p:nvSpPr>
          <p:cNvPr id="544" name="Shape 544"/>
          <p:cNvSpPr>
            <a:spLocks noGrp="1"/>
          </p:cNvSpPr>
          <p:nvPr>
            <p:ph type="sldNum" sz="quarter" idx="2"/>
          </p:nvPr>
        </p:nvSpPr>
        <p:spPr>
          <a:prstGeom prst="rect">
            <a:avLst/>
          </a:prstGeom>
        </p:spPr>
        <p:txBody>
          <a:bodyPr/>
          <a:lstStyle>
            <a:lvl1pPr>
              <a:defRPr/>
            </a:lvl1pPr>
          </a:lstStyle>
          <a:p>
            <a:fld id="{86CB4B4D-7CA3-9044-876B-883B54F8677D}" type="slidenum">
              <a:rPr lang="en-US" altLang="zh-CN" smtClean="0"/>
              <a:pPr/>
              <a:t>‹#›</a:t>
            </a:fld>
            <a:endParaRPr lang="en-US" altLang="zh-CN" dirty="0"/>
          </a:p>
        </p:txBody>
      </p:sp>
    </p:spTree>
    <p:extLst>
      <p:ext uri="{BB962C8B-B14F-4D97-AF65-F5344CB8AC3E}">
        <p14:creationId xmlns:p14="http://schemas.microsoft.com/office/powerpoint/2010/main" val="18624273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eam (1)">
    <p:spTree>
      <p:nvGrpSpPr>
        <p:cNvPr id="1" name=""/>
        <p:cNvGrpSpPr/>
        <p:nvPr/>
      </p:nvGrpSpPr>
      <p:grpSpPr>
        <a:xfrm>
          <a:off x="0" y="0"/>
          <a:ext cx="0" cy="0"/>
          <a:chOff x="0" y="0"/>
          <a:chExt cx="0" cy="0"/>
        </a:xfrm>
      </p:grpSpPr>
      <p:sp>
        <p:nvSpPr>
          <p:cNvPr id="107" name="Shape 107"/>
          <p:cNvSpPr>
            <a:spLocks noGrp="1"/>
          </p:cNvSpPr>
          <p:nvPr>
            <p:ph type="pic" sz="quarter" idx="13"/>
          </p:nvPr>
        </p:nvSpPr>
        <p:spPr>
          <a:xfrm>
            <a:off x="1894" y="4461378"/>
            <a:ext cx="4064001" cy="2404234"/>
          </a:xfrm>
          <a:prstGeom prst="rect">
            <a:avLst/>
          </a:prstGeom>
        </p:spPr>
        <p:txBody>
          <a:bodyPr lIns="91439" tIns="45719" rIns="91439" bIns="45719" anchor="t">
            <a:noAutofit/>
          </a:bodyPr>
          <a:lstStyle>
            <a:lvl1pPr>
              <a:defRPr/>
            </a:lvl1pPr>
          </a:lstStyle>
          <a:p>
            <a:endParaRPr dirty="0"/>
          </a:p>
        </p:txBody>
      </p:sp>
      <p:sp>
        <p:nvSpPr>
          <p:cNvPr id="108" name="Shape 108"/>
          <p:cNvSpPr>
            <a:spLocks noGrp="1"/>
          </p:cNvSpPr>
          <p:nvPr>
            <p:ph type="pic" sz="quarter" idx="14"/>
          </p:nvPr>
        </p:nvSpPr>
        <p:spPr>
          <a:xfrm>
            <a:off x="4063000" y="4461217"/>
            <a:ext cx="4064001" cy="2404386"/>
          </a:xfrm>
          <a:prstGeom prst="rect">
            <a:avLst/>
          </a:prstGeom>
        </p:spPr>
        <p:txBody>
          <a:bodyPr lIns="91439" tIns="45719" rIns="91439" bIns="45719" anchor="t">
            <a:noAutofit/>
          </a:bodyPr>
          <a:lstStyle>
            <a:lvl1pPr>
              <a:defRPr/>
            </a:lvl1pPr>
          </a:lstStyle>
          <a:p>
            <a:endParaRPr dirty="0"/>
          </a:p>
        </p:txBody>
      </p:sp>
      <p:sp>
        <p:nvSpPr>
          <p:cNvPr id="109" name="Shape 109"/>
          <p:cNvSpPr>
            <a:spLocks noGrp="1"/>
          </p:cNvSpPr>
          <p:nvPr>
            <p:ph type="pic" sz="quarter" idx="15"/>
          </p:nvPr>
        </p:nvSpPr>
        <p:spPr>
          <a:xfrm>
            <a:off x="8126615" y="4460547"/>
            <a:ext cx="4064001" cy="2405056"/>
          </a:xfrm>
          <a:prstGeom prst="rect">
            <a:avLst/>
          </a:prstGeom>
        </p:spPr>
        <p:txBody>
          <a:bodyPr lIns="91439" tIns="45719" rIns="91439" bIns="45719" anchor="t">
            <a:noAutofit/>
          </a:bodyPr>
          <a:lstStyle>
            <a:lvl1pPr>
              <a:defRPr/>
            </a:lvl1pPr>
          </a:lstStyle>
          <a:p>
            <a:endParaRPr dirty="0"/>
          </a:p>
        </p:txBody>
      </p:sp>
      <p:sp>
        <p:nvSpPr>
          <p:cNvPr id="110" name="Shape 110"/>
          <p:cNvSpPr>
            <a:spLocks noGrp="1"/>
          </p:cNvSpPr>
          <p:nvPr>
            <p:ph type="body" sz="quarter" idx="1" hasCustomPrompt="1"/>
          </p:nvPr>
        </p:nvSpPr>
        <p:spPr>
          <a:xfrm>
            <a:off x="4048472" y="2341767"/>
            <a:ext cx="4095056" cy="898859"/>
          </a:xfrm>
          <a:prstGeom prst="rect">
            <a:avLst/>
          </a:prstGeom>
        </p:spPr>
        <p:txBody>
          <a:bodyPr anchor="t">
            <a:noAutofit/>
          </a:bodyPr>
          <a:lstStyle>
            <a:lvl1pPr marL="0" indent="0" algn="ctr">
              <a:lnSpc>
                <a:spcPct val="150000"/>
              </a:lnSpc>
              <a:spcBef>
                <a:spcPts val="0"/>
              </a:spcBef>
              <a:buSzTx/>
              <a:buNone/>
              <a:defRPr/>
            </a:lvl1pPr>
            <a:lvl2pPr marL="0" indent="114300" algn="ctr">
              <a:lnSpc>
                <a:spcPct val="150000"/>
              </a:lnSpc>
              <a:spcBef>
                <a:spcPts val="0"/>
              </a:spcBef>
              <a:buSzTx/>
              <a:buNone/>
              <a:defRPr/>
            </a:lvl2pPr>
            <a:lvl3pPr marL="0" indent="228600" algn="ctr">
              <a:lnSpc>
                <a:spcPct val="150000"/>
              </a:lnSpc>
              <a:spcBef>
                <a:spcPts val="0"/>
              </a:spcBef>
              <a:buSzTx/>
              <a:buNone/>
              <a:defRPr/>
            </a:lvl3pPr>
            <a:lvl4pPr marL="0" indent="342900" algn="ctr">
              <a:lnSpc>
                <a:spcPct val="150000"/>
              </a:lnSpc>
              <a:spcBef>
                <a:spcPts val="0"/>
              </a:spcBef>
              <a:buSzTx/>
              <a:buNone/>
            </a:lvl4pPr>
            <a:lvl5pPr marL="0" indent="457200" algn="ctr">
              <a:lnSpc>
                <a:spcPct val="150000"/>
              </a:lnSpc>
              <a:spcBef>
                <a:spcPts val="0"/>
              </a:spcBef>
              <a:buSzTx/>
              <a:buNone/>
            </a:lvl5pPr>
          </a:lstStyle>
          <a:p>
            <a:r>
              <a:rPr dirty="0"/>
              <a:t>Body Level One</a:t>
            </a:r>
          </a:p>
          <a:p>
            <a:pPr lvl="1"/>
            <a:r>
              <a:rPr dirty="0"/>
              <a:t>Body Level Two</a:t>
            </a:r>
          </a:p>
          <a:p>
            <a:pPr lvl="2"/>
            <a:r>
              <a:rPr dirty="0"/>
              <a:t>Body Level Three</a:t>
            </a:r>
          </a:p>
        </p:txBody>
      </p:sp>
      <p:sp>
        <p:nvSpPr>
          <p:cNvPr id="111" name="Shape 111"/>
          <p:cNvSpPr>
            <a:spLocks noGrp="1"/>
          </p:cNvSpPr>
          <p:nvPr>
            <p:ph type="title"/>
          </p:nvPr>
        </p:nvSpPr>
        <p:spPr>
          <a:xfrm>
            <a:off x="2848339" y="788620"/>
            <a:ext cx="6495323" cy="853216"/>
          </a:xfrm>
          <a:prstGeom prst="rect">
            <a:avLst/>
          </a:prstGeom>
        </p:spPr>
        <p:txBody>
          <a:bodyPr/>
          <a:lstStyle>
            <a:lvl1pPr>
              <a:defRPr sz="3500"/>
            </a:lvl1pPr>
          </a:lstStyle>
          <a:p>
            <a:r>
              <a:rPr dirty="0"/>
              <a:t>Title Text</a:t>
            </a:r>
          </a:p>
        </p:txBody>
      </p:sp>
      <p:sp>
        <p:nvSpPr>
          <p:cNvPr id="112" name="Shape 112"/>
          <p:cNvSpPr/>
          <p:nvPr/>
        </p:nvSpPr>
        <p:spPr>
          <a:xfrm>
            <a:off x="5368164" y="1898060"/>
            <a:ext cx="539675" cy="1"/>
          </a:xfrm>
          <a:prstGeom prst="line">
            <a:avLst/>
          </a:prstGeom>
          <a:ln w="63500">
            <a:solidFill>
              <a:srgbClr val="E8E9EB"/>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sp>
        <p:nvSpPr>
          <p:cNvPr id="113" name="Shape 113"/>
          <p:cNvSpPr/>
          <p:nvPr/>
        </p:nvSpPr>
        <p:spPr>
          <a:xfrm>
            <a:off x="5902106" y="1882225"/>
            <a:ext cx="921731" cy="31751"/>
          </a:xfrm>
          <a:prstGeom prst="rect">
            <a:avLst/>
          </a:prstGeom>
          <a:gradFill>
            <a:gsLst>
              <a:gs pos="0">
                <a:srgbClr val="4875D8"/>
              </a:gs>
              <a:gs pos="30789">
                <a:srgbClr val="7AAAE8"/>
              </a:gs>
              <a:gs pos="72165">
                <a:srgbClr val="75BDEA"/>
              </a:gs>
              <a:gs pos="100000">
                <a:srgbClr val="81E0F1"/>
              </a:gs>
            </a:gsLst>
            <a:lin ang="9203766"/>
          </a:gradFill>
          <a:ln w="12700">
            <a:miter lim="400000"/>
          </a:ln>
        </p:spPr>
        <p:txBody>
          <a:bodyPr lIns="25400" tIns="25400" rIns="25400" bIns="25400" anchor="ctr"/>
          <a:lstStyle/>
          <a:p>
            <a:pPr>
              <a:lnSpc>
                <a:spcPct val="100000"/>
              </a:lnSpc>
              <a:defRPr sz="3200">
                <a:solidFill>
                  <a:srgbClr val="FFFFFF"/>
                </a:solidFill>
              </a:defRPr>
            </a:pPr>
            <a:endParaRPr sz="1600" dirty="0">
              <a:latin typeface="仓耳玄三M W05" panose="02020400000000000000" pitchFamily="18" charset="-122"/>
              <a:ea typeface="仓耳玄三M W05" panose="02020400000000000000" pitchFamily="18" charset="-122"/>
            </a:endParaRPr>
          </a:p>
        </p:txBody>
      </p:sp>
      <p:sp>
        <p:nvSpPr>
          <p:cNvPr id="114" name="Shape 114"/>
          <p:cNvSpPr>
            <a:spLocks noGrp="1"/>
          </p:cNvSpPr>
          <p:nvPr>
            <p:ph type="sldNum" sz="quarter" idx="2"/>
          </p:nvPr>
        </p:nvSpPr>
        <p:spPr>
          <a:xfrm>
            <a:off x="9820787" y="4632180"/>
            <a:ext cx="1572546" cy="1256754"/>
          </a:xfrm>
          <a:prstGeom prst="rect">
            <a:avLst/>
          </a:prstGeom>
        </p:spPr>
        <p:txBody>
          <a:bodyPr/>
          <a:lstStyle>
            <a:lvl1pPr algn="r">
              <a:defRPr>
                <a:solidFill>
                  <a:srgbClr val="43474F"/>
                </a:solidFill>
              </a:defRPr>
            </a:lvl1pPr>
          </a:lstStyle>
          <a:p>
            <a:fld id="{86CB4B4D-7CA3-9044-876B-883B54F8677D}" type="slidenum">
              <a:rPr lang="en-US" altLang="zh-CN" smtClean="0"/>
              <a:pPr/>
              <a:t>‹#›</a:t>
            </a:fld>
            <a:endParaRPr lang="en-US" altLang="zh-CN" dirty="0"/>
          </a:p>
        </p:txBody>
      </p:sp>
    </p:spTree>
    <p:extLst>
      <p:ext uri="{BB962C8B-B14F-4D97-AF65-F5344CB8AC3E}">
        <p14:creationId xmlns:p14="http://schemas.microsoft.com/office/powerpoint/2010/main" val="31305031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1760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5900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40403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1827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77714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20710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4967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164715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46995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79852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03176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23500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5228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42211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3268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2021/6/7</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14727523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A00A2AD-B2CE-DC4F-8015-E18525983D45}" type="datetimeFigureOut">
              <a:rPr kumimoji="1" lang="zh-CN" altLang="en-US" smtClean="0"/>
              <a:t>2021/6/7</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6528025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9A00A2AD-B2CE-DC4F-8015-E18525983D45}" type="datetimeFigureOut">
              <a:rPr kumimoji="1" lang="zh-CN" altLang="en-US" smtClean="0"/>
              <a:t>2021/6/7</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1587742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9A00A2AD-B2CE-DC4F-8015-E18525983D45}" type="datetimeFigureOut">
              <a:rPr kumimoji="1" lang="zh-CN" altLang="en-US" smtClean="0"/>
              <a:t>2021/6/7</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13439452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竖排文本占位符 2"/>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9A00A2AD-B2CE-DC4F-8015-E18525983D45}" type="datetimeFigureOut">
              <a:rPr kumimoji="1" lang="zh-CN" altLang="en-US" smtClean="0"/>
              <a:t>2021/6/7</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4556411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18ECE9C1-7C16-4318-AA51-146B53D726D5}"/>
              </a:ext>
            </a:extLst>
          </p:cNvPr>
          <p:cNvPicPr>
            <a:picLocks noChangeAspect="1"/>
          </p:cNvPicPr>
          <p:nvPr userDrawn="1"/>
        </p:nvPicPr>
        <p:blipFill rotWithShape="1">
          <a:blip r:embed="rId15">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r="10220"/>
          <a:stretch/>
        </p:blipFill>
        <p:spPr>
          <a:xfrm>
            <a:off x="0" y="-8090"/>
            <a:ext cx="12339173" cy="6866089"/>
          </a:xfrm>
          <a:prstGeom prst="rect">
            <a:avLst/>
          </a:prstGeom>
        </p:spPr>
      </p:pic>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00A2AD-B2CE-DC4F-8015-E18525983D45}" type="datetimeFigureOut">
              <a:rPr kumimoji="1" lang="zh-CN" altLang="en-US" smtClean="0"/>
              <a:t>2021/6/7</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CDFA6-1E83-B64A-81A1-D9DB674537E5}" type="slidenum">
              <a:rPr kumimoji="1" lang="zh-CN" altLang="en-US" smtClean="0"/>
              <a:t>‹#›</a:t>
            </a:fld>
            <a:endParaRPr kumimoji="1" lang="zh-CN" altLang="en-US"/>
          </a:p>
        </p:txBody>
      </p:sp>
      <p:pic>
        <p:nvPicPr>
          <p:cNvPr id="7" name="图片 6">
            <a:extLst>
              <a:ext uri="{FF2B5EF4-FFF2-40B4-BE49-F238E27FC236}">
                <a16:creationId xmlns="" xmlns:a16="http://schemas.microsoft.com/office/drawing/2014/main" id="{184AEFDB-7A57-4068-B436-2E70F5340427}"/>
              </a:ext>
            </a:extLst>
          </p:cNvPr>
          <p:cNvPicPr>
            <a:picLocks noChangeAspect="1"/>
          </p:cNvPicPr>
          <p:nvPr userDrawn="1"/>
        </p:nvPicPr>
        <p:blipFill>
          <a:blip r:embed="rId16">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0" y="2498159"/>
            <a:ext cx="12339173" cy="4398639"/>
          </a:xfrm>
          <a:prstGeom prst="rect">
            <a:avLst/>
          </a:prstGeom>
        </p:spPr>
      </p:pic>
      <p:pic>
        <p:nvPicPr>
          <p:cNvPr id="8" name="图片 7">
            <a:extLst>
              <a:ext uri="{FF2B5EF4-FFF2-40B4-BE49-F238E27FC236}">
                <a16:creationId xmlns="" xmlns:a16="http://schemas.microsoft.com/office/drawing/2014/main" id="{526E7700-FD20-4A1C-92B6-0AD9E4581856}"/>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8030420" y="-8090"/>
            <a:ext cx="4308753" cy="2933034"/>
          </a:xfrm>
          <a:prstGeom prst="rect">
            <a:avLst/>
          </a:prstGeom>
        </p:spPr>
      </p:pic>
      <p:pic>
        <p:nvPicPr>
          <p:cNvPr id="9" name="图片 8">
            <a:extLst>
              <a:ext uri="{FF2B5EF4-FFF2-40B4-BE49-F238E27FC236}">
                <a16:creationId xmlns="" xmlns:a16="http://schemas.microsoft.com/office/drawing/2014/main" id="{22618986-6198-4FDD-91A1-9B636BCC6FA0}"/>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flipH="1">
            <a:off x="-14854" y="-23212"/>
            <a:ext cx="4181764" cy="2933034"/>
          </a:xfrm>
          <a:prstGeom prst="rect">
            <a:avLst/>
          </a:prstGeom>
        </p:spPr>
      </p:pic>
      <p:sp>
        <p:nvSpPr>
          <p:cNvPr id="11" name="矩形: 圆角 10">
            <a:extLst>
              <a:ext uri="{FF2B5EF4-FFF2-40B4-BE49-F238E27FC236}">
                <a16:creationId xmlns="" xmlns:a16="http://schemas.microsoft.com/office/drawing/2014/main" id="{366F547B-9260-4F18-81E2-B2217785C4B1}"/>
              </a:ext>
            </a:extLst>
          </p:cNvPr>
          <p:cNvSpPr/>
          <p:nvPr userDrawn="1"/>
        </p:nvSpPr>
        <p:spPr>
          <a:xfrm>
            <a:off x="441434" y="425670"/>
            <a:ext cx="11335407" cy="6038192"/>
          </a:xfrm>
          <a:prstGeom prst="roundRect">
            <a:avLst>
              <a:gd name="adj" fmla="val 257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B64B6578-6179-4625-8B11-C5BBC24C0B67}"/>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514643" y="499208"/>
            <a:ext cx="998847" cy="615121"/>
          </a:xfrm>
          <a:prstGeom prst="rect">
            <a:avLst/>
          </a:prstGeom>
        </p:spPr>
      </p:pic>
    </p:spTree>
    <p:extLst>
      <p:ext uri="{BB962C8B-B14F-4D97-AF65-F5344CB8AC3E}">
        <p14:creationId xmlns:p14="http://schemas.microsoft.com/office/powerpoint/2010/main" val="1713457156"/>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3" r:id="rId11"/>
    <p:sldLayoutId id="2147483664" r:id="rId12"/>
    <p:sldLayoutId id="2147483665" r:id="rId13"/>
  </p:sldLayoutIdLst>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2021/6/7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22110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09E7F901-8A05-4748-A872-986060A5E616}"/>
              </a:ext>
            </a:extLst>
          </p:cNvPr>
          <p:cNvPicPr>
            <a:picLocks noChangeAspect="1"/>
          </p:cNvPicPr>
          <p:nvPr/>
        </p:nvPicPr>
        <p:blipFill rotWithShape="1">
          <a:blip r:embed="rId3">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r="10220"/>
          <a:stretch/>
        </p:blipFill>
        <p:spPr>
          <a:xfrm>
            <a:off x="0" y="-8090"/>
            <a:ext cx="12339173" cy="6866089"/>
          </a:xfrm>
          <a:prstGeom prst="rect">
            <a:avLst/>
          </a:prstGeom>
        </p:spPr>
      </p:pic>
      <p:pic>
        <p:nvPicPr>
          <p:cNvPr id="9" name="图片 8">
            <a:extLst>
              <a:ext uri="{FF2B5EF4-FFF2-40B4-BE49-F238E27FC236}">
                <a16:creationId xmlns="" xmlns:a16="http://schemas.microsoft.com/office/drawing/2014/main" id="{2A352EF0-BCF9-4FA2-9331-60FB42C16E6A}"/>
              </a:ext>
            </a:extLst>
          </p:cNvPr>
          <p:cNvPicPr>
            <a:picLocks noChangeAspect="1"/>
          </p:cNvPicPr>
          <p:nvPr/>
        </p:nvPicPr>
        <p:blipFill>
          <a:blip r:embed="rId4">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3266893" y="564457"/>
            <a:ext cx="5747734" cy="5747734"/>
          </a:xfrm>
          <a:prstGeom prst="rect">
            <a:avLst/>
          </a:prstGeom>
        </p:spPr>
      </p:pic>
      <p:pic>
        <p:nvPicPr>
          <p:cNvPr id="11" name="图片 10">
            <a:extLst>
              <a:ext uri="{FF2B5EF4-FFF2-40B4-BE49-F238E27FC236}">
                <a16:creationId xmlns="" xmlns:a16="http://schemas.microsoft.com/office/drawing/2014/main" id="{F1090CD3-585B-4AED-A296-FD580CEF0E2E}"/>
              </a:ext>
            </a:extLst>
          </p:cNvPr>
          <p:cNvPicPr>
            <a:picLocks noChangeAspect="1"/>
          </p:cNvPicPr>
          <p:nvPr/>
        </p:nvPicPr>
        <p:blipFill>
          <a:blip r:embed="rId5">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4065257" y="897467"/>
            <a:ext cx="4370799" cy="4780766"/>
          </a:xfrm>
          <a:prstGeom prst="rect">
            <a:avLst/>
          </a:prstGeom>
        </p:spPr>
      </p:pic>
      <p:pic>
        <p:nvPicPr>
          <p:cNvPr id="15" name="图片 14">
            <a:extLst>
              <a:ext uri="{FF2B5EF4-FFF2-40B4-BE49-F238E27FC236}">
                <a16:creationId xmlns="" xmlns:a16="http://schemas.microsoft.com/office/drawing/2014/main" id="{6E0DF933-9FCD-4FC1-8366-68EED5210370}"/>
              </a:ext>
            </a:extLst>
          </p:cNvPr>
          <p:cNvPicPr>
            <a:picLocks noChangeAspect="1"/>
          </p:cNvPicPr>
          <p:nvPr/>
        </p:nvPicPr>
        <p:blipFill>
          <a:blip r:embed="rId6">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0" y="2498159"/>
            <a:ext cx="12339173" cy="4398639"/>
          </a:xfrm>
          <a:prstGeom prst="rect">
            <a:avLst/>
          </a:prstGeom>
        </p:spPr>
      </p:pic>
      <p:pic>
        <p:nvPicPr>
          <p:cNvPr id="3" name="图片 2">
            <a:extLst>
              <a:ext uri="{FF2B5EF4-FFF2-40B4-BE49-F238E27FC236}">
                <a16:creationId xmlns="" xmlns:a16="http://schemas.microsoft.com/office/drawing/2014/main" id="{31C8FB65-129A-4971-BF5E-145BB99C69A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 xmlns:a16="http://schemas.microsoft.com/office/drawing/2014/main" id="{3A087970-B8B4-4495-A9B2-EEA173BF0F3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 xmlns:a16="http://schemas.microsoft.com/office/drawing/2014/main" id="{6FF2A560-A22B-42AA-8E98-3D31F4EE1FB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49960" y="2975311"/>
            <a:ext cx="7519640" cy="4630832"/>
          </a:xfrm>
          <a:prstGeom prst="rect">
            <a:avLst/>
          </a:prstGeom>
        </p:spPr>
      </p:pic>
      <p:pic>
        <p:nvPicPr>
          <p:cNvPr id="7" name="图片 6">
            <a:extLst>
              <a:ext uri="{FF2B5EF4-FFF2-40B4-BE49-F238E27FC236}">
                <a16:creationId xmlns="" xmlns:a16="http://schemas.microsoft.com/office/drawing/2014/main" id="{7D0B709C-2222-4108-9AC0-48D86A601B99}"/>
              </a:ext>
            </a:extLst>
          </p:cNvPr>
          <p:cNvPicPr>
            <a:picLocks noChangeAspect="1"/>
          </p:cNvPicPr>
          <p:nvPr/>
        </p:nvPicPr>
        <p:blipFill>
          <a:blip r:embed="rId9">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6172059" y="3941605"/>
            <a:ext cx="320735" cy="521980"/>
          </a:xfrm>
          <a:prstGeom prst="rect">
            <a:avLst/>
          </a:prstGeom>
        </p:spPr>
      </p:pic>
      <p:sp>
        <p:nvSpPr>
          <p:cNvPr id="18" name="文本框 17">
            <a:extLst>
              <a:ext uri="{FF2B5EF4-FFF2-40B4-BE49-F238E27FC236}">
                <a16:creationId xmlns="" xmlns:a16="http://schemas.microsoft.com/office/drawing/2014/main"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 xmlns:a16="http://schemas.microsoft.com/office/drawing/2014/main"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 xmlns:a16="http://schemas.microsoft.com/office/drawing/2014/main"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Tree>
    <p:extLst>
      <p:ext uri="{BB962C8B-B14F-4D97-AF65-F5344CB8AC3E}">
        <p14:creationId xmlns:p14="http://schemas.microsoft.com/office/powerpoint/2010/main" val="4226799322"/>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750"/>
                                        <p:tgtEl>
                                          <p:spTgt spid="15"/>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750"/>
                                        <p:tgtEl>
                                          <p:spTgt spid="16"/>
                                        </p:tgtEl>
                                      </p:cBhvr>
                                    </p:animEffect>
                                  </p:childTnLst>
                                </p:cTn>
                              </p:par>
                            </p:childTnLst>
                          </p:cTn>
                        </p:par>
                        <p:par>
                          <p:cTn id="16" fill="hold">
                            <p:stCondLst>
                              <p:cond delay="225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750"/>
                                        <p:tgtEl>
                                          <p:spTgt spid="5"/>
                                        </p:tgtEl>
                                      </p:cBhvr>
                                    </p:animEffect>
                                    <p:anim calcmode="lin" valueType="num">
                                      <p:cBhvr>
                                        <p:cTn id="20" dur="750" fill="hold"/>
                                        <p:tgtEl>
                                          <p:spTgt spid="5"/>
                                        </p:tgtEl>
                                        <p:attrNameLst>
                                          <p:attrName>ppt_x</p:attrName>
                                        </p:attrNameLst>
                                      </p:cBhvr>
                                      <p:tavLst>
                                        <p:tav tm="0">
                                          <p:val>
                                            <p:strVal val="#ppt_x"/>
                                          </p:val>
                                        </p:tav>
                                        <p:tav tm="100000">
                                          <p:val>
                                            <p:strVal val="#ppt_x"/>
                                          </p:val>
                                        </p:tav>
                                      </p:tavLst>
                                    </p:anim>
                                    <p:anim calcmode="lin" valueType="num">
                                      <p:cBhvr>
                                        <p:cTn id="21" dur="75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750"/>
                                        <p:tgtEl>
                                          <p:spTgt spid="9"/>
                                        </p:tgtEl>
                                      </p:cBhvr>
                                    </p:animEffect>
                                  </p:childTnLst>
                                </p:cTn>
                              </p:par>
                            </p:childTnLst>
                          </p:cTn>
                        </p:par>
                        <p:par>
                          <p:cTn id="26" fill="hold">
                            <p:stCondLst>
                              <p:cond delay="37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7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750" fill="hold"/>
                                        <p:tgtEl>
                                          <p:spTgt spid="18"/>
                                        </p:tgtEl>
                                        <p:attrNameLst>
                                          <p:attrName>ppt_y</p:attrName>
                                        </p:attrNameLst>
                                      </p:cBhvr>
                                      <p:tavLst>
                                        <p:tav tm="0">
                                          <p:val>
                                            <p:strVal val="#ppt_y"/>
                                          </p:val>
                                        </p:tav>
                                        <p:tav tm="100000">
                                          <p:val>
                                            <p:strVal val="#ppt_y"/>
                                          </p:val>
                                        </p:tav>
                                      </p:tavLst>
                                    </p:anim>
                                    <p:anim calcmode="lin" valueType="num">
                                      <p:cBhvr>
                                        <p:cTn id="31" dur="7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7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750" tmFilter="0,0; .5, 1; 1, 1"/>
                                        <p:tgtEl>
                                          <p:spTgt spid="18"/>
                                        </p:tgtEl>
                                      </p:cBhvr>
                                    </p:animEffect>
                                  </p:childTnLst>
                                </p:cTn>
                              </p:par>
                            </p:childTnLst>
                          </p:cTn>
                        </p:par>
                        <p:par>
                          <p:cTn id="34" fill="hold">
                            <p:stCondLst>
                              <p:cond delay="52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75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750" fill="hold"/>
                                        <p:tgtEl>
                                          <p:spTgt spid="19"/>
                                        </p:tgtEl>
                                        <p:attrNameLst>
                                          <p:attrName>ppt_y</p:attrName>
                                        </p:attrNameLst>
                                      </p:cBhvr>
                                      <p:tavLst>
                                        <p:tav tm="0">
                                          <p:val>
                                            <p:strVal val="#ppt_y"/>
                                          </p:val>
                                        </p:tav>
                                        <p:tav tm="100000">
                                          <p:val>
                                            <p:strVal val="#ppt_y"/>
                                          </p:val>
                                        </p:tav>
                                      </p:tavLst>
                                    </p:anim>
                                    <p:anim calcmode="lin" valueType="num">
                                      <p:cBhvr>
                                        <p:cTn id="39" dur="75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75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750" tmFilter="0,0; .5, 1; 1, 1"/>
                                        <p:tgtEl>
                                          <p:spTgt spid="19"/>
                                        </p:tgtEl>
                                      </p:cBhvr>
                                    </p:animEffect>
                                  </p:childTnLst>
                                </p:cTn>
                              </p:par>
                            </p:childTnLst>
                          </p:cTn>
                        </p:par>
                        <p:par>
                          <p:cTn id="42" fill="hold">
                            <p:stCondLst>
                              <p:cond delay="9525"/>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75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750" fill="hold"/>
                                        <p:tgtEl>
                                          <p:spTgt spid="20"/>
                                        </p:tgtEl>
                                        <p:attrNameLst>
                                          <p:attrName>ppt_y</p:attrName>
                                        </p:attrNameLst>
                                      </p:cBhvr>
                                      <p:tavLst>
                                        <p:tav tm="0">
                                          <p:val>
                                            <p:strVal val="#ppt_y"/>
                                          </p:val>
                                        </p:tav>
                                        <p:tav tm="100000">
                                          <p:val>
                                            <p:strVal val="#ppt_y"/>
                                          </p:val>
                                        </p:tav>
                                      </p:tavLst>
                                    </p:anim>
                                    <p:anim calcmode="lin" valueType="num">
                                      <p:cBhvr>
                                        <p:cTn id="47" dur="75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75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750" tmFilter="0,0; .5, 1; 1, 1"/>
                                        <p:tgtEl>
                                          <p:spTgt spid="20"/>
                                        </p:tgtEl>
                                      </p:cBhvr>
                                    </p:animEffect>
                                  </p:childTnLst>
                                </p:cTn>
                              </p:par>
                            </p:childTnLst>
                          </p:cTn>
                        </p:par>
                        <p:par>
                          <p:cTn id="50" fill="hold">
                            <p:stCondLst>
                              <p:cond delay="15225"/>
                            </p:stCondLst>
                            <p:childTnLst>
                              <p:par>
                                <p:cTn id="51" presetID="42" presetClass="entr" presetSubtype="0"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750"/>
                                        <p:tgtEl>
                                          <p:spTgt spid="11"/>
                                        </p:tgtEl>
                                      </p:cBhvr>
                                    </p:animEffect>
                                    <p:anim calcmode="lin" valueType="num">
                                      <p:cBhvr>
                                        <p:cTn id="54" dur="750" fill="hold"/>
                                        <p:tgtEl>
                                          <p:spTgt spid="11"/>
                                        </p:tgtEl>
                                        <p:attrNameLst>
                                          <p:attrName>ppt_x</p:attrName>
                                        </p:attrNameLst>
                                      </p:cBhvr>
                                      <p:tavLst>
                                        <p:tav tm="0">
                                          <p:val>
                                            <p:strVal val="#ppt_x"/>
                                          </p:val>
                                        </p:tav>
                                        <p:tav tm="100000">
                                          <p:val>
                                            <p:strVal val="#ppt_x"/>
                                          </p:val>
                                        </p:tav>
                                      </p:tavLst>
                                    </p:anim>
                                    <p:anim calcmode="lin" valueType="num">
                                      <p:cBhvr>
                                        <p:cTn id="55" dur="750" fill="hold"/>
                                        <p:tgtEl>
                                          <p:spTgt spid="11"/>
                                        </p:tgtEl>
                                        <p:attrNameLst>
                                          <p:attrName>ppt_y</p:attrName>
                                        </p:attrNameLst>
                                      </p:cBhvr>
                                      <p:tavLst>
                                        <p:tav tm="0">
                                          <p:val>
                                            <p:strVal val="#ppt_y+.1"/>
                                          </p:val>
                                        </p:tav>
                                        <p:tav tm="100000">
                                          <p:val>
                                            <p:strVal val="#ppt_y"/>
                                          </p:val>
                                        </p:tav>
                                      </p:tavLst>
                                    </p:anim>
                                  </p:childTnLst>
                                </p:cTn>
                              </p:par>
                            </p:childTnLst>
                          </p:cTn>
                        </p:par>
                        <p:par>
                          <p:cTn id="56" fill="hold">
                            <p:stCondLst>
                              <p:cond delay="15975"/>
                            </p:stCondLst>
                            <p:childTnLst>
                              <p:par>
                                <p:cTn id="57" presetID="16" presetClass="entr" presetSubtype="21"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barn(inVertical)">
                                      <p:cBhvr>
                                        <p:cTn id="59"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E0A3D196-BEF3-1040-9644-708E75064D43}"/>
              </a:ext>
            </a:extLst>
          </p:cNvPr>
          <p:cNvSpPr txBox="1"/>
          <p:nvPr/>
        </p:nvSpPr>
        <p:spPr>
          <a:xfrm>
            <a:off x="-20267" y="1718442"/>
            <a:ext cx="4247317" cy="4189248"/>
          </a:xfrm>
          <a:prstGeom prst="rect">
            <a:avLst/>
          </a:prstGeom>
          <a:noFill/>
        </p:spPr>
        <p:txBody>
          <a:bodyPr vert="eaVert" wrap="square" rtlCol="0">
            <a:spAutoFit/>
          </a:bodyPr>
          <a:lstStyle/>
          <a:p>
            <a:pPr>
              <a:lnSpc>
                <a:spcPct val="150000"/>
              </a:lnSpc>
            </a:pPr>
            <a:r>
              <a:rPr kumimoji="1" lang="en-US" altLang="zh-CN" sz="1600" dirty="0">
                <a:solidFill>
                  <a:schemeClr val="accent1">
                    <a:lumMod val="50000"/>
                  </a:schemeClr>
                </a:solidFill>
                <a:cs typeface="+mn-ea"/>
                <a:sym typeface="+mn-lt"/>
              </a:rPr>
              <a:t>《</a:t>
            </a:r>
            <a:r>
              <a:rPr kumimoji="1" lang="zh-CN" altLang="en-US" sz="1600" dirty="0">
                <a:solidFill>
                  <a:schemeClr val="accent1">
                    <a:lumMod val="50000"/>
                  </a:schemeClr>
                </a:solidFill>
                <a:cs typeface="+mn-ea"/>
                <a:sym typeface="+mn-lt"/>
              </a:rPr>
              <a:t>盘古王表</a:t>
            </a:r>
            <a:r>
              <a:rPr kumimoji="1" lang="en-US" altLang="zh-CN" sz="1600" dirty="0">
                <a:solidFill>
                  <a:schemeClr val="accent1">
                    <a:lumMod val="50000"/>
                  </a:schemeClr>
                </a:solidFill>
                <a:cs typeface="+mn-ea"/>
                <a:sym typeface="+mn-lt"/>
              </a:rPr>
              <a:t>》</a:t>
            </a:r>
            <a:r>
              <a:rPr kumimoji="1" lang="zh-CN" altLang="en-US" sz="1600" dirty="0">
                <a:solidFill>
                  <a:schemeClr val="accent1">
                    <a:lumMod val="50000"/>
                  </a:schemeClr>
                </a:solidFill>
                <a:cs typeface="+mn-ea"/>
                <a:sym typeface="+mn-lt"/>
              </a:rPr>
              <a:t>与</a:t>
            </a:r>
            <a:r>
              <a:rPr kumimoji="1" lang="en-US" altLang="zh-CN" sz="1600" dirty="0">
                <a:solidFill>
                  <a:schemeClr val="accent1">
                    <a:lumMod val="50000"/>
                  </a:schemeClr>
                </a:solidFill>
                <a:cs typeface="+mn-ea"/>
                <a:sym typeface="+mn-lt"/>
              </a:rPr>
              <a:t>《</a:t>
            </a:r>
            <a:r>
              <a:rPr kumimoji="1" lang="zh-CN" altLang="en-US" sz="1600" dirty="0">
                <a:solidFill>
                  <a:schemeClr val="accent1">
                    <a:lumMod val="50000"/>
                  </a:schemeClr>
                </a:solidFill>
                <a:cs typeface="+mn-ea"/>
                <a:sym typeface="+mn-lt"/>
              </a:rPr>
              <a:t>三命通会</a:t>
            </a:r>
            <a:r>
              <a:rPr kumimoji="1" lang="en-US" altLang="zh-CN" sz="1600" dirty="0">
                <a:solidFill>
                  <a:schemeClr val="accent1">
                    <a:lumMod val="50000"/>
                  </a:schemeClr>
                </a:solidFill>
                <a:cs typeface="+mn-ea"/>
                <a:sym typeface="+mn-lt"/>
              </a:rPr>
              <a:t>》</a:t>
            </a:r>
            <a:r>
              <a:rPr kumimoji="1" lang="zh-CN" altLang="en-US" sz="1600" dirty="0">
                <a:solidFill>
                  <a:schemeClr val="accent1">
                    <a:lumMod val="50000"/>
                  </a:schemeClr>
                </a:solidFill>
                <a:cs typeface="+mn-ea"/>
                <a:sym typeface="+mn-lt"/>
              </a:rPr>
              <a:t>等均有载，远古时古越人天皇氏已发明天干地支。古人以天干地支来作为载体，天干承载天之道，地支承载地之道，设天干地支以契天地人事之运。古人纪年、纪月、纪日、纪时通用天干地支，根据干支历，按十二地支顺序推算，第五个月正是“午月”，午月午日谓之“重午”，而午日又为“阳辰”，所以端午也叫“端阳”。</a:t>
            </a:r>
          </a:p>
        </p:txBody>
      </p:sp>
      <p:sp>
        <p:nvSpPr>
          <p:cNvPr id="4" name="文本框 3">
            <a:extLst>
              <a:ext uri="{FF2B5EF4-FFF2-40B4-BE49-F238E27FC236}">
                <a16:creationId xmlns="" xmlns:a16="http://schemas.microsoft.com/office/drawing/2014/main" id="{629B4DB8-0B92-6E43-9CC8-3910C5C19BCD}"/>
              </a:ext>
            </a:extLst>
          </p:cNvPr>
          <p:cNvSpPr txBox="1"/>
          <p:nvPr/>
        </p:nvSpPr>
        <p:spPr>
          <a:xfrm>
            <a:off x="5018754" y="1734207"/>
            <a:ext cx="2769989" cy="4189248"/>
          </a:xfrm>
          <a:prstGeom prst="rect">
            <a:avLst/>
          </a:prstGeom>
          <a:noFill/>
          <a:ln>
            <a:solidFill>
              <a:srgbClr val="09386F"/>
            </a:solidFill>
          </a:ln>
        </p:spPr>
        <p:txBody>
          <a:bodyPr vert="eaVert" wrap="square" rtlCol="0">
            <a:spAutoFit/>
          </a:bodyPr>
          <a:lstStyle/>
          <a:p>
            <a:pPr>
              <a:lnSpc>
                <a:spcPct val="150000"/>
              </a:lnSpc>
            </a:pPr>
            <a:r>
              <a:rPr kumimoji="1" lang="zh-CN" altLang="en-US" sz="1600" dirty="0">
                <a:solidFill>
                  <a:schemeClr val="accent1">
                    <a:lumMod val="50000"/>
                  </a:schemeClr>
                </a:solidFill>
                <a:cs typeface="+mn-ea"/>
                <a:sym typeface="+mn-lt"/>
              </a:rPr>
              <a:t>据统计，端午节的名称在中国所有传统节日当中叫法最多，达二十多个，如有龙舟节、重午节、端阳节、端五节、重五节、当五汛、天中节、夏节、五月节、菖蒲节、浴兰节、女儿节、午日节、地腊节、正阳节、龙日节、粽子节、五黄节、诗人节、屈原日、躲午节、解粽节、端礼节、五月初五、五月当午等等。</a:t>
            </a:r>
          </a:p>
        </p:txBody>
      </p:sp>
      <p:sp>
        <p:nvSpPr>
          <p:cNvPr id="5" name="文本框 4">
            <a:extLst>
              <a:ext uri="{FF2B5EF4-FFF2-40B4-BE49-F238E27FC236}">
                <a16:creationId xmlns="" xmlns:a16="http://schemas.microsoft.com/office/drawing/2014/main" id="{40C003F6-28BB-4C2D-9B47-BAB4AFBD6474}"/>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相关传说与故事</a:t>
            </a:r>
          </a:p>
        </p:txBody>
      </p:sp>
      <p:pic>
        <p:nvPicPr>
          <p:cNvPr id="6" name="图片 5">
            <a:extLst>
              <a:ext uri="{FF2B5EF4-FFF2-40B4-BE49-F238E27FC236}">
                <a16:creationId xmlns="" xmlns:a16="http://schemas.microsoft.com/office/drawing/2014/main" id="{2B42AE9F-6495-40DE-8015-73D514E4F2BF}"/>
              </a:ext>
            </a:extLst>
          </p:cNvPr>
          <p:cNvPicPr>
            <a:picLocks noChangeAspect="1"/>
          </p:cNvPicPr>
          <p:nvPr/>
        </p:nvPicPr>
        <p:blipFill>
          <a:blip r:embed="rId3"/>
          <a:stretch>
            <a:fillRect/>
          </a:stretch>
        </p:blipFill>
        <p:spPr>
          <a:xfrm>
            <a:off x="7680434" y="1828799"/>
            <a:ext cx="3941379" cy="3941379"/>
          </a:xfrm>
          <a:prstGeom prst="rect">
            <a:avLst/>
          </a:prstGeom>
        </p:spPr>
      </p:pic>
    </p:spTree>
    <p:extLst>
      <p:ext uri="{BB962C8B-B14F-4D97-AF65-F5344CB8AC3E}">
        <p14:creationId xmlns:p14="http://schemas.microsoft.com/office/powerpoint/2010/main" val="27345944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187D3453-E3D6-A440-B7FE-7A64B17B6645}"/>
              </a:ext>
            </a:extLst>
          </p:cNvPr>
          <p:cNvSpPr txBox="1"/>
          <p:nvPr/>
        </p:nvSpPr>
        <p:spPr>
          <a:xfrm>
            <a:off x="1287359" y="2037693"/>
            <a:ext cx="3789138" cy="3276346"/>
          </a:xfrm>
          <a:prstGeom prst="rect">
            <a:avLst/>
          </a:prstGeom>
          <a:noFill/>
        </p:spPr>
        <p:txBody>
          <a:bodyPr vert="horz" wrap="square" rtlCol="0">
            <a:spAutoFit/>
          </a:bodyPr>
          <a:lstStyle/>
          <a:p>
            <a:pPr>
              <a:lnSpc>
                <a:spcPct val="150000"/>
              </a:lnSpc>
            </a:pPr>
            <a:r>
              <a:rPr kumimoji="1" lang="zh-CN" altLang="en-US" sz="3200" dirty="0">
                <a:solidFill>
                  <a:schemeClr val="accent1">
                    <a:lumMod val="50000"/>
                  </a:schemeClr>
                </a:solidFill>
                <a:cs typeface="+mn-ea"/>
                <a:sym typeface="+mn-lt"/>
              </a:rPr>
              <a:t>          端阳节</a:t>
            </a:r>
          </a:p>
          <a:p>
            <a:pPr>
              <a:lnSpc>
                <a:spcPct val="150000"/>
              </a:lnSpc>
            </a:pPr>
            <a:r>
              <a:rPr kumimoji="1" lang="zh-CN" altLang="en-US" dirty="0">
                <a:solidFill>
                  <a:schemeClr val="accent1">
                    <a:lumMod val="50000"/>
                  </a:schemeClr>
                </a:solidFill>
                <a:cs typeface="+mn-ea"/>
                <a:sym typeface="+mn-lt"/>
              </a:rPr>
              <a:t>端阳节名称根据阴阳术数而来。午日为“阳辰”，午月第一个午日，故称端阳。</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荆楚岁时记</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中说：因仲夏登高，顺阳在上，五月正是仲夏，它的第一个午日正是登高顺阳天气好的日子，故称之为“端阳节”</a:t>
            </a:r>
            <a:r>
              <a:rPr kumimoji="1" lang="zh-CN" altLang="en-US" sz="1600" dirty="0">
                <a:solidFill>
                  <a:schemeClr val="accent1">
                    <a:lumMod val="50000"/>
                  </a:schemeClr>
                </a:solidFill>
                <a:cs typeface="+mn-ea"/>
                <a:sym typeface="+mn-lt"/>
              </a:rPr>
              <a:t>。</a:t>
            </a:r>
          </a:p>
        </p:txBody>
      </p:sp>
      <p:sp>
        <p:nvSpPr>
          <p:cNvPr id="4" name="文本框 3">
            <a:extLst>
              <a:ext uri="{FF2B5EF4-FFF2-40B4-BE49-F238E27FC236}">
                <a16:creationId xmlns="" xmlns:a16="http://schemas.microsoft.com/office/drawing/2014/main" id="{5CB93E6E-4D0F-40A5-9ED2-F55EFBCEF923}"/>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相关传说与故事</a:t>
            </a:r>
          </a:p>
        </p:txBody>
      </p:sp>
      <p:sp>
        <p:nvSpPr>
          <p:cNvPr id="2" name="矩形 1">
            <a:extLst>
              <a:ext uri="{FF2B5EF4-FFF2-40B4-BE49-F238E27FC236}">
                <a16:creationId xmlns="" xmlns:a16="http://schemas.microsoft.com/office/drawing/2014/main" id="{FE372368-EBCA-48E6-919D-ABC3F2C19FE3}"/>
              </a:ext>
            </a:extLst>
          </p:cNvPr>
          <p:cNvSpPr/>
          <p:nvPr/>
        </p:nvSpPr>
        <p:spPr>
          <a:xfrm>
            <a:off x="7113629" y="1914154"/>
            <a:ext cx="4032591" cy="3691844"/>
          </a:xfrm>
          <a:prstGeom prst="rect">
            <a:avLst/>
          </a:prstGeom>
        </p:spPr>
        <p:txBody>
          <a:bodyPr vert="horz" wrap="square">
            <a:spAutoFit/>
          </a:bodyPr>
          <a:lstStyle/>
          <a:p>
            <a:pPr>
              <a:lnSpc>
                <a:spcPct val="150000"/>
              </a:lnSpc>
            </a:pPr>
            <a:r>
              <a:rPr kumimoji="1" lang="zh-CN" altLang="en-US" sz="3200" dirty="0">
                <a:solidFill>
                  <a:schemeClr val="accent1">
                    <a:lumMod val="50000"/>
                  </a:schemeClr>
                </a:solidFill>
                <a:cs typeface="+mn-ea"/>
                <a:sym typeface="+mn-lt"/>
              </a:rPr>
              <a:t>             天中节</a:t>
            </a:r>
          </a:p>
          <a:p>
            <a:pPr>
              <a:lnSpc>
                <a:spcPct val="150000"/>
              </a:lnSpc>
            </a:pPr>
            <a:r>
              <a:rPr kumimoji="1" lang="zh-CN" altLang="en-US" dirty="0">
                <a:solidFill>
                  <a:schemeClr val="accent1">
                    <a:lumMod val="50000"/>
                  </a:schemeClr>
                </a:solidFill>
                <a:cs typeface="+mn-ea"/>
                <a:sym typeface="+mn-lt"/>
              </a:rPr>
              <a:t>因端午节恰在夏至前后，太阳直射点在北回归线，太阳在天空位置是一年里最当中的一天。明代田汝成</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西湖游览志余</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卷二十</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熙朝乐事</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：“端午为天中节，是因为午日太阳行至中天，达到最高点，午时尤然，故称之为“天中节”。</a:t>
            </a:r>
            <a:endParaRPr kumimoji="1" lang="en-US" altLang="zh-CN" dirty="0">
              <a:solidFill>
                <a:schemeClr val="accent1">
                  <a:lumMod val="50000"/>
                </a:schemeClr>
              </a:solidFill>
              <a:cs typeface="+mn-ea"/>
              <a:sym typeface="+mn-lt"/>
            </a:endParaRPr>
          </a:p>
        </p:txBody>
      </p:sp>
      <p:pic>
        <p:nvPicPr>
          <p:cNvPr id="7" name="图片 6">
            <a:extLst>
              <a:ext uri="{FF2B5EF4-FFF2-40B4-BE49-F238E27FC236}">
                <a16:creationId xmlns="" xmlns:a16="http://schemas.microsoft.com/office/drawing/2014/main" id="{9EF74EDF-D718-4126-A6D6-50121F5E8852}"/>
              </a:ext>
            </a:extLst>
          </p:cNvPr>
          <p:cNvPicPr>
            <a:picLocks noChangeAspect="1"/>
          </p:cNvPicPr>
          <p:nvPr/>
        </p:nvPicPr>
        <p:blipFill>
          <a:blip r:embed="rId3"/>
          <a:stretch>
            <a:fillRect/>
          </a:stretch>
        </p:blipFill>
        <p:spPr>
          <a:xfrm>
            <a:off x="4464384" y="2275717"/>
            <a:ext cx="3261359" cy="2306565"/>
          </a:xfrm>
          <a:prstGeom prst="rect">
            <a:avLst/>
          </a:prstGeom>
        </p:spPr>
      </p:pic>
    </p:spTree>
    <p:extLst>
      <p:ext uri="{BB962C8B-B14F-4D97-AF65-F5344CB8AC3E}">
        <p14:creationId xmlns:p14="http://schemas.microsoft.com/office/powerpoint/2010/main" val="7403180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09E7F901-8A05-4748-A872-986060A5E616}"/>
              </a:ext>
            </a:extLst>
          </p:cNvPr>
          <p:cNvPicPr>
            <a:picLocks noChangeAspect="1"/>
          </p:cNvPicPr>
          <p:nvPr/>
        </p:nvPicPr>
        <p:blipFill rotWithShape="1">
          <a:blip r:embed="rId3">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r="10220"/>
          <a:stretch/>
        </p:blipFill>
        <p:spPr>
          <a:xfrm>
            <a:off x="0" y="-8090"/>
            <a:ext cx="12339173" cy="6866089"/>
          </a:xfrm>
          <a:prstGeom prst="rect">
            <a:avLst/>
          </a:prstGeom>
        </p:spPr>
      </p:pic>
      <p:pic>
        <p:nvPicPr>
          <p:cNvPr id="9" name="图片 8">
            <a:extLst>
              <a:ext uri="{FF2B5EF4-FFF2-40B4-BE49-F238E27FC236}">
                <a16:creationId xmlns="" xmlns:a16="http://schemas.microsoft.com/office/drawing/2014/main" id="{2A352EF0-BCF9-4FA2-9331-60FB42C16E6A}"/>
              </a:ext>
            </a:extLst>
          </p:cNvPr>
          <p:cNvPicPr>
            <a:picLocks noChangeAspect="1"/>
          </p:cNvPicPr>
          <p:nvPr/>
        </p:nvPicPr>
        <p:blipFill>
          <a:blip r:embed="rId4">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3266893" y="564457"/>
            <a:ext cx="5747734" cy="5747734"/>
          </a:xfrm>
          <a:prstGeom prst="rect">
            <a:avLst/>
          </a:prstGeom>
        </p:spPr>
      </p:pic>
      <p:pic>
        <p:nvPicPr>
          <p:cNvPr id="15" name="图片 14">
            <a:extLst>
              <a:ext uri="{FF2B5EF4-FFF2-40B4-BE49-F238E27FC236}">
                <a16:creationId xmlns="" xmlns:a16="http://schemas.microsoft.com/office/drawing/2014/main" id="{6E0DF933-9FCD-4FC1-8366-68EED5210370}"/>
              </a:ext>
            </a:extLst>
          </p:cNvPr>
          <p:cNvPicPr>
            <a:picLocks noChangeAspect="1"/>
          </p:cNvPicPr>
          <p:nvPr/>
        </p:nvPicPr>
        <p:blipFill>
          <a:blip r:embed="rId5">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0" y="2498159"/>
            <a:ext cx="12339173" cy="4398639"/>
          </a:xfrm>
          <a:prstGeom prst="rect">
            <a:avLst/>
          </a:prstGeom>
        </p:spPr>
      </p:pic>
      <p:pic>
        <p:nvPicPr>
          <p:cNvPr id="3" name="图片 2">
            <a:extLst>
              <a:ext uri="{FF2B5EF4-FFF2-40B4-BE49-F238E27FC236}">
                <a16:creationId xmlns="" xmlns:a16="http://schemas.microsoft.com/office/drawing/2014/main" id="{31C8FB65-129A-4971-BF5E-145BB99C69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 xmlns:a16="http://schemas.microsoft.com/office/drawing/2014/main" id="{3A087970-B8B4-4495-A9B2-EEA173BF0F3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 xmlns:a16="http://schemas.microsoft.com/office/drawing/2014/main" id="{6FF2A560-A22B-42AA-8E98-3D31F4EE1FB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49960" y="2975311"/>
            <a:ext cx="7519640" cy="4630832"/>
          </a:xfrm>
          <a:prstGeom prst="rect">
            <a:avLst/>
          </a:prstGeom>
        </p:spPr>
      </p:pic>
      <p:sp>
        <p:nvSpPr>
          <p:cNvPr id="18" name="文本框 17">
            <a:extLst>
              <a:ext uri="{FF2B5EF4-FFF2-40B4-BE49-F238E27FC236}">
                <a16:creationId xmlns="" xmlns:a16="http://schemas.microsoft.com/office/drawing/2014/main"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 xmlns:a16="http://schemas.microsoft.com/office/drawing/2014/main"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 xmlns:a16="http://schemas.microsoft.com/office/drawing/2014/main"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
        <p:nvSpPr>
          <p:cNvPr id="14" name="文本框 13">
            <a:extLst>
              <a:ext uri="{FF2B5EF4-FFF2-40B4-BE49-F238E27FC236}">
                <a16:creationId xmlns="" xmlns:a16="http://schemas.microsoft.com/office/drawing/2014/main" id="{B6A686B9-7399-4200-91AF-2125FD92DC74}"/>
              </a:ext>
            </a:extLst>
          </p:cNvPr>
          <p:cNvSpPr txBox="1"/>
          <p:nvPr/>
        </p:nvSpPr>
        <p:spPr>
          <a:xfrm>
            <a:off x="3703310" y="2852224"/>
            <a:ext cx="4974879" cy="923330"/>
          </a:xfrm>
          <a:prstGeom prst="rect">
            <a:avLst/>
          </a:prstGeom>
          <a:noFill/>
        </p:spPr>
        <p:txBody>
          <a:bodyPr wrap="square" rtlCol="0">
            <a:spAutoFit/>
          </a:bodyPr>
          <a:lstStyle/>
          <a:p>
            <a:r>
              <a:rPr kumimoji="1" lang="zh-CN" altLang="en-US" sz="5400" b="1" dirty="0">
                <a:solidFill>
                  <a:schemeClr val="bg1"/>
                </a:solidFill>
                <a:cs typeface="+mn-ea"/>
                <a:sym typeface="+mn-lt"/>
              </a:rPr>
              <a:t>节日民俗与活动</a:t>
            </a:r>
          </a:p>
        </p:txBody>
      </p:sp>
      <p:sp>
        <p:nvSpPr>
          <p:cNvPr id="17" name="文本框 16">
            <a:extLst>
              <a:ext uri="{FF2B5EF4-FFF2-40B4-BE49-F238E27FC236}">
                <a16:creationId xmlns="" xmlns:a16="http://schemas.microsoft.com/office/drawing/2014/main" id="{1D6D1B51-D9C4-47C3-8F14-34647C96EFB6}"/>
              </a:ext>
            </a:extLst>
          </p:cNvPr>
          <p:cNvSpPr txBox="1"/>
          <p:nvPr/>
        </p:nvSpPr>
        <p:spPr>
          <a:xfrm>
            <a:off x="5408402" y="1148339"/>
            <a:ext cx="1245476" cy="1569660"/>
          </a:xfrm>
          <a:prstGeom prst="rect">
            <a:avLst/>
          </a:prstGeom>
          <a:noFill/>
        </p:spPr>
        <p:txBody>
          <a:bodyPr wrap="square" rtlCol="0">
            <a:spAutoFit/>
          </a:bodyPr>
          <a:lstStyle/>
          <a:p>
            <a:r>
              <a:rPr lang="zh-CN" altLang="en-US" sz="9600" b="1" dirty="0">
                <a:solidFill>
                  <a:schemeClr val="bg1"/>
                </a:solidFill>
              </a:rPr>
              <a:t>叁</a:t>
            </a:r>
          </a:p>
        </p:txBody>
      </p:sp>
      <p:cxnSp>
        <p:nvCxnSpPr>
          <p:cNvPr id="4" name="直接连接符 3">
            <a:extLst>
              <a:ext uri="{FF2B5EF4-FFF2-40B4-BE49-F238E27FC236}">
                <a16:creationId xmlns="" xmlns:a16="http://schemas.microsoft.com/office/drawing/2014/main" id="{ECA7A55C-EC0E-4757-A3E6-DFF98EF80294}"/>
              </a:ext>
            </a:extLst>
          </p:cNvPr>
          <p:cNvCxnSpPr>
            <a:cxnSpLocks/>
          </p:cNvCxnSpPr>
          <p:nvPr/>
        </p:nvCxnSpPr>
        <p:spPr>
          <a:xfrm flipV="1">
            <a:off x="5533697" y="2648607"/>
            <a:ext cx="1198179" cy="22972"/>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964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3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0"/>
                                        </p:tgtEl>
                                      </p:cBhvr>
                                    </p:animEffect>
                                  </p:childTnLst>
                                </p:cTn>
                              </p:par>
                            </p:childTnLst>
                          </p:cTn>
                        </p:par>
                        <p:par>
                          <p:cTn id="50" fill="hold">
                            <p:stCondLst>
                              <p:cond delay="10150"/>
                            </p:stCondLst>
                            <p:childTnLst>
                              <p:par>
                                <p:cTn id="51" presetID="53" presetClass="entr" presetSubtype="16"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10650"/>
                            </p:stCondLst>
                            <p:childTnLst>
                              <p:par>
                                <p:cTn id="57" presetID="16" presetClass="entr" presetSubtype="21"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barn(inVertical)">
                                      <p:cBhvr>
                                        <p:cTn id="59" dur="500"/>
                                        <p:tgtEl>
                                          <p:spTgt spid="4"/>
                                        </p:tgtEl>
                                      </p:cBhvr>
                                    </p:animEffect>
                                  </p:childTnLst>
                                </p:cTn>
                              </p:par>
                            </p:childTnLst>
                          </p:cTn>
                        </p:par>
                        <p:par>
                          <p:cTn id="60" fill="hold">
                            <p:stCondLst>
                              <p:cond delay="11150"/>
                            </p:stCondLst>
                            <p:childTnLst>
                              <p:par>
                                <p:cTn id="61" presetID="2" presetClass="entr" presetSubtype="4"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14"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B7A8BF73-1770-2349-BD0D-9BAFEADC5A39}"/>
              </a:ext>
            </a:extLst>
          </p:cNvPr>
          <p:cNvSpPr txBox="1"/>
          <p:nvPr/>
        </p:nvSpPr>
        <p:spPr>
          <a:xfrm>
            <a:off x="1379156" y="1788086"/>
            <a:ext cx="3416320" cy="3887708"/>
          </a:xfrm>
          <a:prstGeom prst="rect">
            <a:avLst/>
          </a:prstGeom>
          <a:noFill/>
        </p:spPr>
        <p:txBody>
          <a:bodyPr vert="eaVert" wrap="square" rtlCol="0">
            <a:spAutoFit/>
          </a:bodyPr>
          <a:lstStyle/>
          <a:p>
            <a:pPr>
              <a:lnSpc>
                <a:spcPct val="150000"/>
              </a:lnSpc>
            </a:pPr>
            <a:r>
              <a:rPr kumimoji="1" lang="zh-CN" altLang="en-US" sz="3200" dirty="0">
                <a:solidFill>
                  <a:schemeClr val="accent1">
                    <a:lumMod val="50000"/>
                  </a:schemeClr>
                </a:solidFill>
                <a:cs typeface="+mn-ea"/>
                <a:sym typeface="+mn-lt"/>
              </a:rPr>
              <a:t>龙舟节</a:t>
            </a:r>
          </a:p>
          <a:p>
            <a:pPr>
              <a:lnSpc>
                <a:spcPct val="150000"/>
              </a:lnSpc>
            </a:pPr>
            <a:r>
              <a:rPr kumimoji="1" lang="zh-CN" altLang="en-US" dirty="0">
                <a:solidFill>
                  <a:schemeClr val="accent1">
                    <a:lumMod val="50000"/>
                  </a:schemeClr>
                </a:solidFill>
                <a:cs typeface="+mn-ea"/>
                <a:sym typeface="+mn-lt"/>
              </a:rPr>
              <a:t>龙舟竞渡最早是古越人祭龙祖的一种祭祀活动形式，南越使用舟船普遍，往往在船的首尾画上龙图形作为本族的图腾或保护神。扒龙舟是端午节的一项重要活动，在中国南方十分流行，尤其是广东地区。</a:t>
            </a:r>
          </a:p>
        </p:txBody>
      </p:sp>
      <p:sp>
        <p:nvSpPr>
          <p:cNvPr id="4" name="文本框 3">
            <a:extLst>
              <a:ext uri="{FF2B5EF4-FFF2-40B4-BE49-F238E27FC236}">
                <a16:creationId xmlns="" xmlns:a16="http://schemas.microsoft.com/office/drawing/2014/main" id="{C3E2D1A7-0608-4CAE-8106-F13DC4F1500F}"/>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节日民俗与活动</a:t>
            </a:r>
          </a:p>
        </p:txBody>
      </p:sp>
      <p:sp>
        <p:nvSpPr>
          <p:cNvPr id="5" name="矩形 4">
            <a:extLst>
              <a:ext uri="{FF2B5EF4-FFF2-40B4-BE49-F238E27FC236}">
                <a16:creationId xmlns="" xmlns:a16="http://schemas.microsoft.com/office/drawing/2014/main" id="{026A7E8E-E715-4313-9C94-6525290C9EB4}"/>
              </a:ext>
            </a:extLst>
          </p:cNvPr>
          <p:cNvSpPr/>
          <p:nvPr/>
        </p:nvSpPr>
        <p:spPr>
          <a:xfrm>
            <a:off x="7645480" y="1825156"/>
            <a:ext cx="3831818" cy="3887708"/>
          </a:xfrm>
          <a:prstGeom prst="rect">
            <a:avLst/>
          </a:prstGeom>
        </p:spPr>
        <p:txBody>
          <a:bodyPr vert="eaVert" wrap="square">
            <a:spAutoFit/>
          </a:bodyPr>
          <a:lstStyle/>
          <a:p>
            <a:pPr>
              <a:lnSpc>
                <a:spcPct val="150000"/>
              </a:lnSpc>
            </a:pPr>
            <a:r>
              <a:rPr kumimoji="1" lang="zh-CN" altLang="en-US" sz="3200" dirty="0">
                <a:solidFill>
                  <a:schemeClr val="accent1">
                    <a:lumMod val="50000"/>
                  </a:schemeClr>
                </a:solidFill>
                <a:cs typeface="+mn-ea"/>
                <a:sym typeface="+mn-lt"/>
              </a:rPr>
              <a:t>重午节</a:t>
            </a:r>
          </a:p>
          <a:p>
            <a:pPr>
              <a:lnSpc>
                <a:spcPct val="150000"/>
              </a:lnSpc>
            </a:pPr>
            <a:r>
              <a:rPr kumimoji="1" lang="zh-CN" altLang="en-US" dirty="0">
                <a:solidFill>
                  <a:schemeClr val="accent1">
                    <a:lumMod val="50000"/>
                  </a:schemeClr>
                </a:solidFill>
                <a:cs typeface="+mn-ea"/>
                <a:sym typeface="+mn-lt"/>
              </a:rPr>
              <a:t>上古干支纪元法，以天干地支来作为载体，纪元通用天干地支。最初端午为干支历的午月午日，正月建寅，第五个月即为午月，午月午日谓之重午。到了汉代时，由于南北统一，历法变动，朝廷为了方便过节，规定每年的端午节改为阴历五月初五日。 </a:t>
            </a:r>
            <a:endParaRPr kumimoji="1" lang="en-US" altLang="zh-CN" dirty="0">
              <a:solidFill>
                <a:schemeClr val="accent1">
                  <a:lumMod val="50000"/>
                </a:schemeClr>
              </a:solidFill>
              <a:cs typeface="+mn-ea"/>
              <a:sym typeface="+mn-lt"/>
            </a:endParaRPr>
          </a:p>
        </p:txBody>
      </p:sp>
      <p:pic>
        <p:nvPicPr>
          <p:cNvPr id="7" name="图片 6">
            <a:extLst>
              <a:ext uri="{FF2B5EF4-FFF2-40B4-BE49-F238E27FC236}">
                <a16:creationId xmlns="" xmlns:a16="http://schemas.microsoft.com/office/drawing/2014/main" id="{ED73EF16-600B-47AC-A0C0-2052A3546F81}"/>
              </a:ext>
            </a:extLst>
          </p:cNvPr>
          <p:cNvPicPr>
            <a:picLocks noChangeAspect="1"/>
          </p:cNvPicPr>
          <p:nvPr/>
        </p:nvPicPr>
        <p:blipFill>
          <a:blip r:embed="rId3"/>
          <a:stretch>
            <a:fillRect/>
          </a:stretch>
        </p:blipFill>
        <p:spPr>
          <a:xfrm>
            <a:off x="3928242" y="1939158"/>
            <a:ext cx="4020207" cy="4020207"/>
          </a:xfrm>
          <a:prstGeom prst="rect">
            <a:avLst/>
          </a:prstGeom>
        </p:spPr>
      </p:pic>
    </p:spTree>
    <p:extLst>
      <p:ext uri="{BB962C8B-B14F-4D97-AF65-F5344CB8AC3E}">
        <p14:creationId xmlns:p14="http://schemas.microsoft.com/office/powerpoint/2010/main" val="7787854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94D8F6C9-0149-524B-BB22-189F57DD2365}"/>
              </a:ext>
            </a:extLst>
          </p:cNvPr>
          <p:cNvSpPr txBox="1"/>
          <p:nvPr/>
        </p:nvSpPr>
        <p:spPr>
          <a:xfrm>
            <a:off x="5918880" y="3186896"/>
            <a:ext cx="5303605" cy="2809423"/>
          </a:xfrm>
          <a:prstGeom prst="rect">
            <a:avLst/>
          </a:prstGeom>
          <a:noFill/>
        </p:spPr>
        <p:txBody>
          <a:bodyPr vert="horz" wrap="square" rtlCol="0">
            <a:spAutoFit/>
          </a:bodyPr>
          <a:lstStyle/>
          <a:p>
            <a:pPr>
              <a:lnSpc>
                <a:spcPct val="150000"/>
              </a:lnSpc>
            </a:pPr>
            <a:r>
              <a:rPr kumimoji="1" lang="zh-CN" altLang="en-US" sz="2000" dirty="0">
                <a:solidFill>
                  <a:schemeClr val="accent1">
                    <a:lumMod val="50000"/>
                  </a:schemeClr>
                </a:solidFill>
                <a:cs typeface="+mn-ea"/>
                <a:sym typeface="+mn-lt"/>
              </a:rPr>
              <a:t>古老传统节日的起源与上古原始信仰、祭祀文化及天象、历法等人文与自然文化内容有关。根据现代人类学、考古学的研究成果，人类最原始的两种信仰：一是天地信仰，二是祖先信仰。古老传统节日多数形成于古人择吉日祭祀，以谢天地神灵、祖先恩德的活动。</a:t>
            </a:r>
          </a:p>
        </p:txBody>
      </p:sp>
      <p:sp>
        <p:nvSpPr>
          <p:cNvPr id="4" name="文本框 3">
            <a:extLst>
              <a:ext uri="{FF2B5EF4-FFF2-40B4-BE49-F238E27FC236}">
                <a16:creationId xmlns="" xmlns:a16="http://schemas.microsoft.com/office/drawing/2014/main" id="{77855743-5A44-E247-B006-CFEFF38827BA}"/>
              </a:ext>
            </a:extLst>
          </p:cNvPr>
          <p:cNvSpPr txBox="1"/>
          <p:nvPr/>
        </p:nvSpPr>
        <p:spPr>
          <a:xfrm>
            <a:off x="1127170" y="1648572"/>
            <a:ext cx="10334361" cy="1424429"/>
          </a:xfrm>
          <a:prstGeom prst="rect">
            <a:avLst/>
          </a:prstGeom>
          <a:noFill/>
        </p:spPr>
        <p:txBody>
          <a:bodyPr vert="horz" wrap="square" rtlCol="0">
            <a:spAutoFit/>
          </a:bodyPr>
          <a:lstStyle/>
          <a:p>
            <a:pPr>
              <a:lnSpc>
                <a:spcPct val="150000"/>
              </a:lnSpc>
            </a:pPr>
            <a:r>
              <a:rPr kumimoji="1" lang="zh-CN" altLang="en-US" sz="2000" dirty="0">
                <a:solidFill>
                  <a:schemeClr val="accent1">
                    <a:lumMod val="50000"/>
                  </a:schemeClr>
                </a:solidFill>
                <a:cs typeface="+mn-ea"/>
                <a:sym typeface="+mn-lt"/>
              </a:rPr>
              <a:t>早期的节日文化，反映的是古人自然崇拜、固本思源等人文精神；一系列的祭祀活动，则蕴含着祗敬感德、礼乐文明深邃文化内涵。节日的起源和发展是一个逐渐形成，潜移默化地完善与普及的过程。</a:t>
            </a:r>
          </a:p>
        </p:txBody>
      </p:sp>
      <p:sp>
        <p:nvSpPr>
          <p:cNvPr id="6" name="文本框 5">
            <a:extLst>
              <a:ext uri="{FF2B5EF4-FFF2-40B4-BE49-F238E27FC236}">
                <a16:creationId xmlns="" xmlns:a16="http://schemas.microsoft.com/office/drawing/2014/main" id="{01F66C5F-333B-41E5-AAFB-578D3AA8C350}"/>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节日民俗与活动</a:t>
            </a:r>
          </a:p>
        </p:txBody>
      </p:sp>
      <p:pic>
        <p:nvPicPr>
          <p:cNvPr id="7" name="图片 6">
            <a:extLst>
              <a:ext uri="{FF2B5EF4-FFF2-40B4-BE49-F238E27FC236}">
                <a16:creationId xmlns="" xmlns:a16="http://schemas.microsoft.com/office/drawing/2014/main" id="{AC206C7E-5730-4A08-AED1-89A935473553}"/>
              </a:ext>
            </a:extLst>
          </p:cNvPr>
          <p:cNvPicPr>
            <a:picLocks noChangeAspect="1"/>
          </p:cNvPicPr>
          <p:nvPr/>
        </p:nvPicPr>
        <p:blipFill>
          <a:blip r:embed="rId3"/>
          <a:stretch>
            <a:fillRect/>
          </a:stretch>
        </p:blipFill>
        <p:spPr>
          <a:xfrm flipH="1">
            <a:off x="1579179" y="2724737"/>
            <a:ext cx="3639207" cy="3766614"/>
          </a:xfrm>
          <a:prstGeom prst="rect">
            <a:avLst/>
          </a:prstGeom>
        </p:spPr>
      </p:pic>
    </p:spTree>
    <p:extLst>
      <p:ext uri="{BB962C8B-B14F-4D97-AF65-F5344CB8AC3E}">
        <p14:creationId xmlns:p14="http://schemas.microsoft.com/office/powerpoint/2010/main" val="803508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C7740626-2AC3-4148-AE10-22706D2110FC}"/>
              </a:ext>
            </a:extLst>
          </p:cNvPr>
          <p:cNvSpPr txBox="1"/>
          <p:nvPr/>
        </p:nvSpPr>
        <p:spPr>
          <a:xfrm>
            <a:off x="7713521" y="1560786"/>
            <a:ext cx="3093154" cy="4143703"/>
          </a:xfrm>
          <a:prstGeom prst="rect">
            <a:avLst/>
          </a:prstGeom>
          <a:noFill/>
          <a:ln>
            <a:solidFill>
              <a:srgbClr val="09386F"/>
            </a:solidFill>
          </a:ln>
        </p:spPr>
        <p:txBody>
          <a:bodyPr vert="eaVert" wrap="square" rtlCol="0">
            <a:spAutoFit/>
          </a:bodyPr>
          <a:lstStyle/>
          <a:p>
            <a:pPr>
              <a:lnSpc>
                <a:spcPct val="150000"/>
              </a:lnSpc>
            </a:pPr>
            <a:r>
              <a:rPr kumimoji="1" lang="zh-CN" altLang="en-US" dirty="0">
                <a:solidFill>
                  <a:schemeClr val="accent1">
                    <a:lumMod val="50000"/>
                  </a:schemeClr>
                </a:solidFill>
                <a:cs typeface="+mn-ea"/>
                <a:sym typeface="+mn-lt"/>
              </a:rPr>
              <a:t>古时南北风俗各异，先秦时代端午节的节俗活动鲜见于中原文献记载，就现存文献没法直接考证其源流。关于端午节的相关文字记载，“端午”二字，最早出现在晋代的</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风土记</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中，但端午的习俗却早已有之，譬如龙舟竞渡祭祀之俗，早已存在。</a:t>
            </a:r>
          </a:p>
        </p:txBody>
      </p:sp>
      <p:sp>
        <p:nvSpPr>
          <p:cNvPr id="4" name="文本框 3">
            <a:extLst>
              <a:ext uri="{FF2B5EF4-FFF2-40B4-BE49-F238E27FC236}">
                <a16:creationId xmlns="" xmlns:a16="http://schemas.microsoft.com/office/drawing/2014/main" id="{BB89D8A0-BA71-AC4C-8B29-0999B59FA732}"/>
              </a:ext>
            </a:extLst>
          </p:cNvPr>
          <p:cNvSpPr txBox="1"/>
          <p:nvPr/>
        </p:nvSpPr>
        <p:spPr>
          <a:xfrm>
            <a:off x="1392790" y="1560787"/>
            <a:ext cx="2677656" cy="4143703"/>
          </a:xfrm>
          <a:prstGeom prst="rect">
            <a:avLst/>
          </a:prstGeom>
          <a:noFill/>
          <a:ln>
            <a:solidFill>
              <a:srgbClr val="09386F"/>
            </a:solidFill>
          </a:ln>
        </p:spPr>
        <p:txBody>
          <a:bodyPr vert="eaVert" wrap="square" rtlCol="0">
            <a:spAutoFit/>
          </a:bodyPr>
          <a:lstStyle/>
          <a:p>
            <a:pPr>
              <a:lnSpc>
                <a:spcPct val="150000"/>
              </a:lnSpc>
            </a:pPr>
            <a:r>
              <a:rPr kumimoji="1" lang="zh-CN" altLang="en-US" dirty="0">
                <a:solidFill>
                  <a:schemeClr val="accent1">
                    <a:lumMod val="50000"/>
                  </a:schemeClr>
                </a:solidFill>
                <a:cs typeface="+mn-ea"/>
                <a:sym typeface="+mn-lt"/>
              </a:rPr>
              <a:t>闻一多先生在</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端午考</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与</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端午的历史教育</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论文中考证认为：古代的百越是崇拜龙的，并认为他们是“龙子”。端午节两个最主要的活动吃粽子和竞渡，都与龙相关。粽子投入江河水里祭祀龙神，而竞渡则用的是龙舟。</a:t>
            </a:r>
          </a:p>
        </p:txBody>
      </p:sp>
      <p:sp>
        <p:nvSpPr>
          <p:cNvPr id="6" name="文本框 5">
            <a:extLst>
              <a:ext uri="{FF2B5EF4-FFF2-40B4-BE49-F238E27FC236}">
                <a16:creationId xmlns="" xmlns:a16="http://schemas.microsoft.com/office/drawing/2014/main" id="{6BE1160B-0859-4B5A-8DC2-01FC574365F3}"/>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节日民俗与活动</a:t>
            </a:r>
          </a:p>
        </p:txBody>
      </p:sp>
      <p:pic>
        <p:nvPicPr>
          <p:cNvPr id="7" name="图片 6">
            <a:extLst>
              <a:ext uri="{FF2B5EF4-FFF2-40B4-BE49-F238E27FC236}">
                <a16:creationId xmlns="" xmlns:a16="http://schemas.microsoft.com/office/drawing/2014/main" id="{2088115B-5463-48E9-88E4-A5A9134340BB}"/>
              </a:ext>
            </a:extLst>
          </p:cNvPr>
          <p:cNvPicPr>
            <a:picLocks noChangeAspect="1"/>
          </p:cNvPicPr>
          <p:nvPr/>
        </p:nvPicPr>
        <p:blipFill>
          <a:blip r:embed="rId3"/>
          <a:stretch>
            <a:fillRect/>
          </a:stretch>
        </p:blipFill>
        <p:spPr>
          <a:xfrm>
            <a:off x="4108231" y="1923394"/>
            <a:ext cx="3389585" cy="3389585"/>
          </a:xfrm>
          <a:prstGeom prst="rect">
            <a:avLst/>
          </a:prstGeom>
        </p:spPr>
      </p:pic>
    </p:spTree>
    <p:extLst>
      <p:ext uri="{BB962C8B-B14F-4D97-AF65-F5344CB8AC3E}">
        <p14:creationId xmlns:p14="http://schemas.microsoft.com/office/powerpoint/2010/main" val="18729542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09E7F901-8A05-4748-A872-986060A5E616}"/>
              </a:ext>
            </a:extLst>
          </p:cNvPr>
          <p:cNvPicPr>
            <a:picLocks noChangeAspect="1"/>
          </p:cNvPicPr>
          <p:nvPr/>
        </p:nvPicPr>
        <p:blipFill rotWithShape="1">
          <a:blip r:embed="rId3">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r="10220"/>
          <a:stretch/>
        </p:blipFill>
        <p:spPr>
          <a:xfrm>
            <a:off x="0" y="-8090"/>
            <a:ext cx="12339173" cy="6866089"/>
          </a:xfrm>
          <a:prstGeom prst="rect">
            <a:avLst/>
          </a:prstGeom>
        </p:spPr>
      </p:pic>
      <p:pic>
        <p:nvPicPr>
          <p:cNvPr id="9" name="图片 8">
            <a:extLst>
              <a:ext uri="{FF2B5EF4-FFF2-40B4-BE49-F238E27FC236}">
                <a16:creationId xmlns="" xmlns:a16="http://schemas.microsoft.com/office/drawing/2014/main" id="{2A352EF0-BCF9-4FA2-9331-60FB42C16E6A}"/>
              </a:ext>
            </a:extLst>
          </p:cNvPr>
          <p:cNvPicPr>
            <a:picLocks noChangeAspect="1"/>
          </p:cNvPicPr>
          <p:nvPr/>
        </p:nvPicPr>
        <p:blipFill>
          <a:blip r:embed="rId4">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3266893" y="564457"/>
            <a:ext cx="5747734" cy="5747734"/>
          </a:xfrm>
          <a:prstGeom prst="rect">
            <a:avLst/>
          </a:prstGeom>
        </p:spPr>
      </p:pic>
      <p:pic>
        <p:nvPicPr>
          <p:cNvPr id="15" name="图片 14">
            <a:extLst>
              <a:ext uri="{FF2B5EF4-FFF2-40B4-BE49-F238E27FC236}">
                <a16:creationId xmlns="" xmlns:a16="http://schemas.microsoft.com/office/drawing/2014/main" id="{6E0DF933-9FCD-4FC1-8366-68EED5210370}"/>
              </a:ext>
            </a:extLst>
          </p:cNvPr>
          <p:cNvPicPr>
            <a:picLocks noChangeAspect="1"/>
          </p:cNvPicPr>
          <p:nvPr/>
        </p:nvPicPr>
        <p:blipFill>
          <a:blip r:embed="rId5">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0" y="2498159"/>
            <a:ext cx="12339173" cy="4398639"/>
          </a:xfrm>
          <a:prstGeom prst="rect">
            <a:avLst/>
          </a:prstGeom>
        </p:spPr>
      </p:pic>
      <p:pic>
        <p:nvPicPr>
          <p:cNvPr id="3" name="图片 2">
            <a:extLst>
              <a:ext uri="{FF2B5EF4-FFF2-40B4-BE49-F238E27FC236}">
                <a16:creationId xmlns="" xmlns:a16="http://schemas.microsoft.com/office/drawing/2014/main" id="{31C8FB65-129A-4971-BF5E-145BB99C69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 xmlns:a16="http://schemas.microsoft.com/office/drawing/2014/main" id="{3A087970-B8B4-4495-A9B2-EEA173BF0F3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 xmlns:a16="http://schemas.microsoft.com/office/drawing/2014/main" id="{6FF2A560-A22B-42AA-8E98-3D31F4EE1FB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49960" y="2975311"/>
            <a:ext cx="7519640" cy="4630832"/>
          </a:xfrm>
          <a:prstGeom prst="rect">
            <a:avLst/>
          </a:prstGeom>
        </p:spPr>
      </p:pic>
      <p:sp>
        <p:nvSpPr>
          <p:cNvPr id="18" name="文本框 17">
            <a:extLst>
              <a:ext uri="{FF2B5EF4-FFF2-40B4-BE49-F238E27FC236}">
                <a16:creationId xmlns="" xmlns:a16="http://schemas.microsoft.com/office/drawing/2014/main"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 xmlns:a16="http://schemas.microsoft.com/office/drawing/2014/main"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 xmlns:a16="http://schemas.microsoft.com/office/drawing/2014/main"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
        <p:nvSpPr>
          <p:cNvPr id="14" name="文本框 13">
            <a:extLst>
              <a:ext uri="{FF2B5EF4-FFF2-40B4-BE49-F238E27FC236}">
                <a16:creationId xmlns="" xmlns:a16="http://schemas.microsoft.com/office/drawing/2014/main" id="{B6A686B9-7399-4200-91AF-2125FD92DC74}"/>
              </a:ext>
            </a:extLst>
          </p:cNvPr>
          <p:cNvSpPr txBox="1"/>
          <p:nvPr/>
        </p:nvSpPr>
        <p:spPr>
          <a:xfrm>
            <a:off x="4655746" y="2748560"/>
            <a:ext cx="3249283" cy="923330"/>
          </a:xfrm>
          <a:prstGeom prst="rect">
            <a:avLst/>
          </a:prstGeom>
          <a:noFill/>
        </p:spPr>
        <p:txBody>
          <a:bodyPr wrap="square" rtlCol="0">
            <a:spAutoFit/>
          </a:bodyPr>
          <a:lstStyle/>
          <a:p>
            <a:r>
              <a:rPr kumimoji="1" lang="zh-CN" altLang="en-US" sz="5400" b="1" dirty="0">
                <a:solidFill>
                  <a:schemeClr val="bg1"/>
                </a:solidFill>
                <a:cs typeface="+mn-ea"/>
                <a:sym typeface="+mn-lt"/>
              </a:rPr>
              <a:t>文字记载</a:t>
            </a:r>
          </a:p>
        </p:txBody>
      </p:sp>
      <p:sp>
        <p:nvSpPr>
          <p:cNvPr id="17" name="文本框 16">
            <a:extLst>
              <a:ext uri="{FF2B5EF4-FFF2-40B4-BE49-F238E27FC236}">
                <a16:creationId xmlns="" xmlns:a16="http://schemas.microsoft.com/office/drawing/2014/main" id="{1D6D1B51-D9C4-47C3-8F14-34647C96EFB6}"/>
              </a:ext>
            </a:extLst>
          </p:cNvPr>
          <p:cNvSpPr txBox="1"/>
          <p:nvPr/>
        </p:nvSpPr>
        <p:spPr>
          <a:xfrm>
            <a:off x="5408402" y="1148339"/>
            <a:ext cx="1245476" cy="1569660"/>
          </a:xfrm>
          <a:prstGeom prst="rect">
            <a:avLst/>
          </a:prstGeom>
          <a:noFill/>
        </p:spPr>
        <p:txBody>
          <a:bodyPr wrap="square" rtlCol="0">
            <a:spAutoFit/>
          </a:bodyPr>
          <a:lstStyle/>
          <a:p>
            <a:r>
              <a:rPr lang="zh-CN" altLang="en-US" sz="9600" b="1" dirty="0">
                <a:solidFill>
                  <a:schemeClr val="bg1"/>
                </a:solidFill>
              </a:rPr>
              <a:t>肆</a:t>
            </a:r>
          </a:p>
        </p:txBody>
      </p:sp>
      <p:cxnSp>
        <p:nvCxnSpPr>
          <p:cNvPr id="4" name="直接连接符 3">
            <a:extLst>
              <a:ext uri="{FF2B5EF4-FFF2-40B4-BE49-F238E27FC236}">
                <a16:creationId xmlns="" xmlns:a16="http://schemas.microsoft.com/office/drawing/2014/main" id="{ECA7A55C-EC0E-4757-A3E6-DFF98EF80294}"/>
              </a:ext>
            </a:extLst>
          </p:cNvPr>
          <p:cNvCxnSpPr>
            <a:cxnSpLocks/>
          </p:cNvCxnSpPr>
          <p:nvPr/>
        </p:nvCxnSpPr>
        <p:spPr>
          <a:xfrm flipV="1">
            <a:off x="5533697" y="2648607"/>
            <a:ext cx="1198179" cy="22972"/>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07899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3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0"/>
                                        </p:tgtEl>
                                      </p:cBhvr>
                                    </p:animEffect>
                                  </p:childTnLst>
                                </p:cTn>
                              </p:par>
                            </p:childTnLst>
                          </p:cTn>
                        </p:par>
                        <p:par>
                          <p:cTn id="50" fill="hold">
                            <p:stCondLst>
                              <p:cond delay="10150"/>
                            </p:stCondLst>
                            <p:childTnLst>
                              <p:par>
                                <p:cTn id="51" presetID="53" presetClass="entr" presetSubtype="16"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10650"/>
                            </p:stCondLst>
                            <p:childTnLst>
                              <p:par>
                                <p:cTn id="57" presetID="16" presetClass="entr" presetSubtype="21"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barn(inVertical)">
                                      <p:cBhvr>
                                        <p:cTn id="59" dur="500"/>
                                        <p:tgtEl>
                                          <p:spTgt spid="4"/>
                                        </p:tgtEl>
                                      </p:cBhvr>
                                    </p:animEffect>
                                  </p:childTnLst>
                                </p:cTn>
                              </p:par>
                            </p:childTnLst>
                          </p:cTn>
                        </p:par>
                        <p:par>
                          <p:cTn id="60" fill="hold">
                            <p:stCondLst>
                              <p:cond delay="11150"/>
                            </p:stCondLst>
                            <p:childTnLst>
                              <p:par>
                                <p:cTn id="61" presetID="2" presetClass="entr" presetSubtype="4"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14"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43F51367-3EBD-1D4C-B1D1-8519CE289E76}"/>
              </a:ext>
            </a:extLst>
          </p:cNvPr>
          <p:cNvSpPr txBox="1"/>
          <p:nvPr/>
        </p:nvSpPr>
        <p:spPr>
          <a:xfrm>
            <a:off x="1357492" y="1612354"/>
            <a:ext cx="3130793" cy="4210815"/>
          </a:xfrm>
          <a:prstGeom prst="rect">
            <a:avLst/>
          </a:prstGeom>
          <a:noFill/>
          <a:ln>
            <a:noFill/>
          </a:ln>
        </p:spPr>
        <p:txBody>
          <a:bodyPr vert="eaVert" wrap="square" rtlCol="0">
            <a:spAutoFit/>
          </a:bodyPr>
          <a:lstStyle/>
          <a:p>
            <a:pPr>
              <a:lnSpc>
                <a:spcPct val="150000"/>
              </a:lnSpc>
            </a:pPr>
            <a:r>
              <a:rPr kumimoji="1" lang="zh-CN" altLang="en-US" dirty="0">
                <a:solidFill>
                  <a:schemeClr val="accent1">
                    <a:lumMod val="50000"/>
                  </a:schemeClr>
                </a:solidFill>
                <a:cs typeface="+mn-ea"/>
                <a:sym typeface="+mn-lt"/>
              </a:rPr>
              <a:t>朝发枉渚兮，夕宿辰阳。”屈原所乘的这种狭长而轻小的舲船实质上也就是当时一种竞度所用的船。 </a:t>
            </a:r>
            <a:r>
              <a:rPr kumimoji="1" lang="en-US" altLang="zh-CN" dirty="0">
                <a:solidFill>
                  <a:schemeClr val="accent1">
                    <a:lumMod val="50000"/>
                  </a:schemeClr>
                </a:solidFill>
                <a:cs typeface="+mn-ea"/>
                <a:sym typeface="+mn-lt"/>
              </a:rPr>
              <a:t>[31]  </a:t>
            </a:r>
            <a:r>
              <a:rPr kumimoji="1" lang="zh-CN" altLang="en-US" dirty="0">
                <a:solidFill>
                  <a:schemeClr val="accent1">
                    <a:lumMod val="50000"/>
                  </a:schemeClr>
                </a:solidFill>
                <a:cs typeface="+mn-ea"/>
                <a:sym typeface="+mn-lt"/>
              </a:rPr>
              <a:t>据</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汉书</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记载：“越人常在水中，故断其发、文其身，以象龙子，故不见伤害也。”又有</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淮南子</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载：“越人以箴刺皮为龙文，所以为尊荣也。</a:t>
            </a:r>
          </a:p>
        </p:txBody>
      </p:sp>
      <p:sp>
        <p:nvSpPr>
          <p:cNvPr id="6" name="文本框 5">
            <a:extLst>
              <a:ext uri="{FF2B5EF4-FFF2-40B4-BE49-F238E27FC236}">
                <a16:creationId xmlns="" xmlns:a16="http://schemas.microsoft.com/office/drawing/2014/main" id="{74871942-FA33-4723-81F5-7F03C01A0B0D}"/>
              </a:ext>
            </a:extLst>
          </p:cNvPr>
          <p:cNvSpPr txBox="1"/>
          <p:nvPr/>
        </p:nvSpPr>
        <p:spPr>
          <a:xfrm>
            <a:off x="1474076" y="584638"/>
            <a:ext cx="1601721" cy="523220"/>
          </a:xfrm>
          <a:prstGeom prst="rect">
            <a:avLst/>
          </a:prstGeom>
          <a:noFill/>
        </p:spPr>
        <p:txBody>
          <a:bodyPr wrap="none" rtlCol="0">
            <a:spAutoFit/>
          </a:bodyPr>
          <a:lstStyle/>
          <a:p>
            <a:r>
              <a:rPr kumimoji="1" lang="zh-CN" altLang="en-US" sz="2800" b="1" dirty="0">
                <a:solidFill>
                  <a:srgbClr val="09386F"/>
                </a:solidFill>
                <a:cs typeface="+mn-ea"/>
                <a:sym typeface="+mn-lt"/>
              </a:rPr>
              <a:t>文字记载</a:t>
            </a:r>
          </a:p>
        </p:txBody>
      </p:sp>
      <p:sp>
        <p:nvSpPr>
          <p:cNvPr id="7" name="矩形 6">
            <a:extLst>
              <a:ext uri="{FF2B5EF4-FFF2-40B4-BE49-F238E27FC236}">
                <a16:creationId xmlns="" xmlns:a16="http://schemas.microsoft.com/office/drawing/2014/main" id="{E328702B-864F-4D05-9130-7038380064F7}"/>
              </a:ext>
            </a:extLst>
          </p:cNvPr>
          <p:cNvSpPr/>
          <p:nvPr/>
        </p:nvSpPr>
        <p:spPr>
          <a:xfrm>
            <a:off x="7338023" y="1596587"/>
            <a:ext cx="3508653" cy="4210815"/>
          </a:xfrm>
          <a:prstGeom prst="rect">
            <a:avLst/>
          </a:prstGeom>
          <a:ln>
            <a:noFill/>
          </a:ln>
        </p:spPr>
        <p:txBody>
          <a:bodyPr vert="eaVert" wrap="square">
            <a:spAutoFit/>
          </a:bodyPr>
          <a:lstStyle/>
          <a:p>
            <a:pPr>
              <a:lnSpc>
                <a:spcPct val="150000"/>
              </a:lnSpc>
            </a:pPr>
            <a:r>
              <a:rPr kumimoji="1" lang="zh-CN" altLang="en-US" dirty="0">
                <a:solidFill>
                  <a:schemeClr val="accent1">
                    <a:lumMod val="50000"/>
                  </a:schemeClr>
                </a:solidFill>
                <a:cs typeface="+mn-ea"/>
                <a:sym typeface="+mn-lt"/>
              </a:rPr>
              <a:t>据考，端午的</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龙舟竞渡</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习俗，早在屈原之前就已经存在。古代南方地区于春秋时期之前就有在端午日以龙舟竞渡形式举行部族图腾祭祀的习俗。即使在屈原本人的诗作中，也可以反映出当时竞渡的风俗来，如</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楚辞˙涉江</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中就有：“乘舲船余上沅兮，齐吴榜以击汰。船容与而不进兮，淹回水而凝滞。</a:t>
            </a:r>
          </a:p>
        </p:txBody>
      </p:sp>
      <p:pic>
        <p:nvPicPr>
          <p:cNvPr id="9" name="图片 8">
            <a:extLst>
              <a:ext uri="{FF2B5EF4-FFF2-40B4-BE49-F238E27FC236}">
                <a16:creationId xmlns="" xmlns:a16="http://schemas.microsoft.com/office/drawing/2014/main" id="{88A53670-0C26-4B47-BD25-AED7A42EBEF3}"/>
              </a:ext>
            </a:extLst>
          </p:cNvPr>
          <p:cNvPicPr>
            <a:picLocks noChangeAspect="1"/>
          </p:cNvPicPr>
          <p:nvPr/>
        </p:nvPicPr>
        <p:blipFill>
          <a:blip r:embed="rId3"/>
          <a:stretch>
            <a:fillRect/>
          </a:stretch>
        </p:blipFill>
        <p:spPr>
          <a:xfrm>
            <a:off x="4367047" y="1912952"/>
            <a:ext cx="3026981" cy="3026981"/>
          </a:xfrm>
          <a:prstGeom prst="rect">
            <a:avLst/>
          </a:prstGeom>
        </p:spPr>
      </p:pic>
    </p:spTree>
    <p:extLst>
      <p:ext uri="{BB962C8B-B14F-4D97-AF65-F5344CB8AC3E}">
        <p14:creationId xmlns:p14="http://schemas.microsoft.com/office/powerpoint/2010/main" val="3544490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A039B9D-C551-1B46-8CE1-5BAC29D69F92}"/>
              </a:ext>
            </a:extLst>
          </p:cNvPr>
          <p:cNvSpPr txBox="1"/>
          <p:nvPr/>
        </p:nvSpPr>
        <p:spPr>
          <a:xfrm>
            <a:off x="957656" y="1543951"/>
            <a:ext cx="10551171" cy="1291187"/>
          </a:xfrm>
          <a:prstGeom prst="rect">
            <a:avLst/>
          </a:prstGeom>
          <a:noFill/>
        </p:spPr>
        <p:txBody>
          <a:bodyPr vert="horz" wrap="square" rtlCol="0">
            <a:spAutoFit/>
          </a:bodyPr>
          <a:lstStyle/>
          <a:p>
            <a:pPr>
              <a:lnSpc>
                <a:spcPct val="150000"/>
              </a:lnSpc>
            </a:pPr>
            <a:r>
              <a:rPr kumimoji="1" lang="zh-CN" altLang="en-US" dirty="0">
                <a:solidFill>
                  <a:schemeClr val="accent1">
                    <a:lumMod val="50000"/>
                  </a:schemeClr>
                </a:solidFill>
                <a:cs typeface="+mn-ea"/>
                <a:sym typeface="+mn-lt"/>
              </a:rPr>
              <a:t>近代大量出土文物和考古研究证实：“长江中下游以南的广大地区，在新石器时代，有一种几何印纹陶为特征的文化遗存；据专家推断该遗存是出于古代一个崇拜龙的图腾的部族</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史称古越族；出土陶器上的纹饰和史籍记载示明，他们有</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断发文身</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以像龙子的习俗，自比是龙的子孙。</a:t>
            </a:r>
          </a:p>
        </p:txBody>
      </p:sp>
      <p:sp>
        <p:nvSpPr>
          <p:cNvPr id="4" name="文本框 3">
            <a:extLst>
              <a:ext uri="{FF2B5EF4-FFF2-40B4-BE49-F238E27FC236}">
                <a16:creationId xmlns="" xmlns:a16="http://schemas.microsoft.com/office/drawing/2014/main" id="{75A03604-CB8A-9143-A235-AA56A71E8439}"/>
              </a:ext>
            </a:extLst>
          </p:cNvPr>
          <p:cNvSpPr txBox="1"/>
          <p:nvPr/>
        </p:nvSpPr>
        <p:spPr>
          <a:xfrm>
            <a:off x="6656552" y="3184634"/>
            <a:ext cx="4339650" cy="2672572"/>
          </a:xfrm>
          <a:prstGeom prst="rect">
            <a:avLst/>
          </a:prstGeom>
          <a:noFill/>
          <a:ln>
            <a:solidFill>
              <a:srgbClr val="09386F"/>
            </a:solidFill>
          </a:ln>
        </p:spPr>
        <p:txBody>
          <a:bodyPr vert="eaVert" wrap="square" rtlCol="0">
            <a:spAutoFit/>
          </a:bodyPr>
          <a:lstStyle/>
          <a:p>
            <a:pPr>
              <a:lnSpc>
                <a:spcPct val="150000"/>
              </a:lnSpc>
            </a:pPr>
            <a:r>
              <a:rPr kumimoji="1" lang="zh-CN" altLang="en-US" dirty="0">
                <a:solidFill>
                  <a:schemeClr val="accent1">
                    <a:lumMod val="50000"/>
                  </a:schemeClr>
                </a:solidFill>
                <a:cs typeface="+mn-ea"/>
                <a:sym typeface="+mn-lt"/>
              </a:rPr>
              <a:t>考古研究的发展和发掘的大量出土文物证实，闻一多先生的考证是科学的。从发掘的原始文化遗存和史籍记载结合起来看，中国长江以南曾世代繁衍生息着一个崇拜龙图腾的族群，史称古越族（亦称百越族），端午节就是他们创立用于祭龙祖的节日。</a:t>
            </a:r>
          </a:p>
        </p:txBody>
      </p:sp>
      <p:sp>
        <p:nvSpPr>
          <p:cNvPr id="6" name="文本框 5">
            <a:extLst>
              <a:ext uri="{FF2B5EF4-FFF2-40B4-BE49-F238E27FC236}">
                <a16:creationId xmlns="" xmlns:a16="http://schemas.microsoft.com/office/drawing/2014/main" id="{EB4D7F60-58A9-41FF-BC04-AD82A6FD9825}"/>
              </a:ext>
            </a:extLst>
          </p:cNvPr>
          <p:cNvSpPr txBox="1"/>
          <p:nvPr/>
        </p:nvSpPr>
        <p:spPr>
          <a:xfrm>
            <a:off x="1474076" y="584638"/>
            <a:ext cx="1601721" cy="523220"/>
          </a:xfrm>
          <a:prstGeom prst="rect">
            <a:avLst/>
          </a:prstGeom>
          <a:noFill/>
        </p:spPr>
        <p:txBody>
          <a:bodyPr wrap="none" rtlCol="0">
            <a:spAutoFit/>
          </a:bodyPr>
          <a:lstStyle/>
          <a:p>
            <a:r>
              <a:rPr kumimoji="1" lang="zh-CN" altLang="en-US" sz="2800" b="1" dirty="0">
                <a:solidFill>
                  <a:srgbClr val="09386F"/>
                </a:solidFill>
                <a:cs typeface="+mn-ea"/>
                <a:sym typeface="+mn-lt"/>
              </a:rPr>
              <a:t>文字记载</a:t>
            </a:r>
          </a:p>
        </p:txBody>
      </p:sp>
      <p:pic>
        <p:nvPicPr>
          <p:cNvPr id="7" name="图片 6">
            <a:extLst>
              <a:ext uri="{FF2B5EF4-FFF2-40B4-BE49-F238E27FC236}">
                <a16:creationId xmlns="" xmlns:a16="http://schemas.microsoft.com/office/drawing/2014/main" id="{B90AF771-B288-4835-8029-7D3E5A5D6E5A}"/>
              </a:ext>
            </a:extLst>
          </p:cNvPr>
          <p:cNvPicPr>
            <a:picLocks noChangeAspect="1"/>
          </p:cNvPicPr>
          <p:nvPr/>
        </p:nvPicPr>
        <p:blipFill>
          <a:blip r:embed="rId3"/>
          <a:stretch>
            <a:fillRect/>
          </a:stretch>
        </p:blipFill>
        <p:spPr>
          <a:xfrm>
            <a:off x="1815662" y="2367455"/>
            <a:ext cx="4191000" cy="4191000"/>
          </a:xfrm>
          <a:prstGeom prst="rect">
            <a:avLst/>
          </a:prstGeom>
        </p:spPr>
      </p:pic>
    </p:spTree>
    <p:extLst>
      <p:ext uri="{BB962C8B-B14F-4D97-AF65-F5344CB8AC3E}">
        <p14:creationId xmlns:p14="http://schemas.microsoft.com/office/powerpoint/2010/main" val="7925207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E93B3A7D-7A94-45D8-8E5E-CD8E8B7A4B51}"/>
              </a:ext>
            </a:extLst>
          </p:cNvPr>
          <p:cNvSpPr txBox="1"/>
          <p:nvPr/>
        </p:nvSpPr>
        <p:spPr>
          <a:xfrm>
            <a:off x="1474076" y="584638"/>
            <a:ext cx="1601721" cy="523220"/>
          </a:xfrm>
          <a:prstGeom prst="rect">
            <a:avLst/>
          </a:prstGeom>
          <a:noFill/>
        </p:spPr>
        <p:txBody>
          <a:bodyPr wrap="none" rtlCol="0">
            <a:spAutoFit/>
          </a:bodyPr>
          <a:lstStyle/>
          <a:p>
            <a:r>
              <a:rPr kumimoji="1" lang="zh-CN" altLang="en-US" sz="2800" b="1" dirty="0">
                <a:solidFill>
                  <a:srgbClr val="09386F"/>
                </a:solidFill>
                <a:cs typeface="+mn-ea"/>
                <a:sym typeface="+mn-lt"/>
              </a:rPr>
              <a:t>文字记载</a:t>
            </a:r>
          </a:p>
        </p:txBody>
      </p:sp>
      <p:sp>
        <p:nvSpPr>
          <p:cNvPr id="2" name="矩形 1">
            <a:extLst>
              <a:ext uri="{FF2B5EF4-FFF2-40B4-BE49-F238E27FC236}">
                <a16:creationId xmlns="" xmlns:a16="http://schemas.microsoft.com/office/drawing/2014/main" id="{73964ABE-A80D-4054-B355-07227BBF4D2E}"/>
              </a:ext>
            </a:extLst>
          </p:cNvPr>
          <p:cNvSpPr/>
          <p:nvPr/>
        </p:nvSpPr>
        <p:spPr>
          <a:xfrm>
            <a:off x="6526925" y="3817260"/>
            <a:ext cx="4599628" cy="2122184"/>
          </a:xfrm>
          <a:prstGeom prst="rect">
            <a:avLst/>
          </a:prstGeom>
        </p:spPr>
        <p:txBody>
          <a:bodyPr wrap="square">
            <a:spAutoFit/>
          </a:bodyPr>
          <a:lstStyle/>
          <a:p>
            <a:pPr>
              <a:lnSpc>
                <a:spcPct val="150000"/>
              </a:lnSpc>
            </a:pPr>
            <a:r>
              <a:rPr kumimoji="1" lang="zh-CN" altLang="en-US" dirty="0">
                <a:solidFill>
                  <a:schemeClr val="accent1">
                    <a:lumMod val="50000"/>
                  </a:schemeClr>
                </a:solidFill>
                <a:cs typeface="+mn-ea"/>
                <a:sym typeface="+mn-lt"/>
              </a:rPr>
              <a:t>古老星象文化深刻地影响了人们的时空观。</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春秋命历序</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：“天地开辟，万物浑浑，无知无识；阴阳所凭，天体始于北极之野</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日月五纬一轮转；天皇出焉</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定天之象，法地之仪，作干支以定日月度。</a:t>
            </a:r>
            <a:endParaRPr lang="zh-CN" altLang="en-US" dirty="0"/>
          </a:p>
        </p:txBody>
      </p:sp>
      <p:sp>
        <p:nvSpPr>
          <p:cNvPr id="6" name="矩形 5">
            <a:extLst>
              <a:ext uri="{FF2B5EF4-FFF2-40B4-BE49-F238E27FC236}">
                <a16:creationId xmlns="" xmlns:a16="http://schemas.microsoft.com/office/drawing/2014/main" id="{3C835F05-E258-4B74-BE21-D21E69D15697}"/>
              </a:ext>
            </a:extLst>
          </p:cNvPr>
          <p:cNvSpPr/>
          <p:nvPr/>
        </p:nvSpPr>
        <p:spPr>
          <a:xfrm>
            <a:off x="1171904" y="1470066"/>
            <a:ext cx="4945118" cy="2122184"/>
          </a:xfrm>
          <a:prstGeom prst="rect">
            <a:avLst/>
          </a:prstGeom>
        </p:spPr>
        <p:txBody>
          <a:bodyPr wrap="square">
            <a:spAutoFit/>
          </a:bodyPr>
          <a:lstStyle/>
          <a:p>
            <a:pPr>
              <a:lnSpc>
                <a:spcPct val="150000"/>
              </a:lnSpc>
            </a:pPr>
            <a:r>
              <a:rPr kumimoji="1" lang="zh-CN" altLang="en-US" dirty="0">
                <a:solidFill>
                  <a:schemeClr val="accent1">
                    <a:lumMod val="50000"/>
                  </a:schemeClr>
                </a:solidFill>
                <a:cs typeface="+mn-ea"/>
                <a:sym typeface="+mn-lt"/>
              </a:rPr>
              <a:t>端午祭龙习俗的形成与原始信仰、祭祀文化、干支历法以及苍龙七宿正处南中天的天象有关。中国古代的星象文化源远流长、博大精深，古人很早开始就探索宇宙的奥秘，并由此演绎出了一套完整深奥的观星文化</a:t>
            </a:r>
          </a:p>
        </p:txBody>
      </p:sp>
      <p:pic>
        <p:nvPicPr>
          <p:cNvPr id="8" name="图片 7">
            <a:extLst>
              <a:ext uri="{FF2B5EF4-FFF2-40B4-BE49-F238E27FC236}">
                <a16:creationId xmlns="" xmlns:a16="http://schemas.microsoft.com/office/drawing/2014/main" id="{2D331A5F-F91C-4931-9DEA-C89105F5882A}"/>
              </a:ext>
            </a:extLst>
          </p:cNvPr>
          <p:cNvPicPr>
            <a:picLocks noChangeAspect="1"/>
          </p:cNvPicPr>
          <p:nvPr/>
        </p:nvPicPr>
        <p:blipFill>
          <a:blip r:embed="rId3"/>
          <a:stretch>
            <a:fillRect/>
          </a:stretch>
        </p:blipFill>
        <p:spPr>
          <a:xfrm>
            <a:off x="6283511" y="918556"/>
            <a:ext cx="4434413" cy="3040740"/>
          </a:xfrm>
          <a:prstGeom prst="rect">
            <a:avLst/>
          </a:prstGeom>
        </p:spPr>
      </p:pic>
      <p:pic>
        <p:nvPicPr>
          <p:cNvPr id="10" name="图片 9">
            <a:extLst>
              <a:ext uri="{FF2B5EF4-FFF2-40B4-BE49-F238E27FC236}">
                <a16:creationId xmlns="" xmlns:a16="http://schemas.microsoft.com/office/drawing/2014/main" id="{11588F39-12C1-4AF6-9E7A-8EB7029828CA}"/>
              </a:ext>
            </a:extLst>
          </p:cNvPr>
          <p:cNvPicPr>
            <a:picLocks noChangeAspect="1"/>
          </p:cNvPicPr>
          <p:nvPr/>
        </p:nvPicPr>
        <p:blipFill>
          <a:blip r:embed="rId4"/>
          <a:stretch>
            <a:fillRect/>
          </a:stretch>
        </p:blipFill>
        <p:spPr>
          <a:xfrm flipH="1">
            <a:off x="1665889" y="3233482"/>
            <a:ext cx="3473670" cy="3510455"/>
          </a:xfrm>
          <a:prstGeom prst="rect">
            <a:avLst/>
          </a:prstGeom>
        </p:spPr>
      </p:pic>
    </p:spTree>
    <p:extLst>
      <p:ext uri="{BB962C8B-B14F-4D97-AF65-F5344CB8AC3E}">
        <p14:creationId xmlns:p14="http://schemas.microsoft.com/office/powerpoint/2010/main" val="11613587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par>
                          <p:cTn id="21" fill="hold">
                            <p:stCondLst>
                              <p:cond delay="1500"/>
                            </p:stCondLst>
                            <p:childTnLst>
                              <p:par>
                                <p:cTn id="22" presetID="2" presetClass="entr" presetSubtype="4"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09E7F901-8A05-4748-A872-986060A5E616}"/>
              </a:ext>
            </a:extLst>
          </p:cNvPr>
          <p:cNvPicPr>
            <a:picLocks noChangeAspect="1"/>
          </p:cNvPicPr>
          <p:nvPr/>
        </p:nvPicPr>
        <p:blipFill rotWithShape="1">
          <a:blip r:embed="rId3">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r="10220"/>
          <a:stretch/>
        </p:blipFill>
        <p:spPr>
          <a:xfrm>
            <a:off x="0" y="-8090"/>
            <a:ext cx="12339173" cy="6866089"/>
          </a:xfrm>
          <a:prstGeom prst="rect">
            <a:avLst/>
          </a:prstGeom>
        </p:spPr>
      </p:pic>
      <p:pic>
        <p:nvPicPr>
          <p:cNvPr id="15" name="图片 14">
            <a:extLst>
              <a:ext uri="{FF2B5EF4-FFF2-40B4-BE49-F238E27FC236}">
                <a16:creationId xmlns="" xmlns:a16="http://schemas.microsoft.com/office/drawing/2014/main" id="{6E0DF933-9FCD-4FC1-8366-68EED5210370}"/>
              </a:ext>
            </a:extLst>
          </p:cNvPr>
          <p:cNvPicPr>
            <a:picLocks noChangeAspect="1"/>
          </p:cNvPicPr>
          <p:nvPr/>
        </p:nvPicPr>
        <p:blipFill>
          <a:blip r:embed="rId4">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0" y="2498159"/>
            <a:ext cx="12339173" cy="4398639"/>
          </a:xfrm>
          <a:prstGeom prst="rect">
            <a:avLst/>
          </a:prstGeom>
        </p:spPr>
      </p:pic>
      <p:pic>
        <p:nvPicPr>
          <p:cNvPr id="3" name="图片 2">
            <a:extLst>
              <a:ext uri="{FF2B5EF4-FFF2-40B4-BE49-F238E27FC236}">
                <a16:creationId xmlns="" xmlns:a16="http://schemas.microsoft.com/office/drawing/2014/main" id="{31C8FB65-129A-4971-BF5E-145BB99C69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 xmlns:a16="http://schemas.microsoft.com/office/drawing/2014/main" id="{3A087970-B8B4-4495-A9B2-EEA173BF0F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 xmlns:a16="http://schemas.microsoft.com/office/drawing/2014/main" id="{6FF2A560-A22B-42AA-8E98-3D31F4EE1FB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13023" y="4381777"/>
            <a:ext cx="5184591" cy="3192835"/>
          </a:xfrm>
          <a:prstGeom prst="rect">
            <a:avLst/>
          </a:prstGeom>
        </p:spPr>
      </p:pic>
      <p:pic>
        <p:nvPicPr>
          <p:cNvPr id="9" name="图片 8">
            <a:extLst>
              <a:ext uri="{FF2B5EF4-FFF2-40B4-BE49-F238E27FC236}">
                <a16:creationId xmlns="" xmlns:a16="http://schemas.microsoft.com/office/drawing/2014/main" id="{2A352EF0-BCF9-4FA2-9331-60FB42C16E6A}"/>
              </a:ext>
            </a:extLst>
          </p:cNvPr>
          <p:cNvPicPr>
            <a:picLocks noChangeAspect="1"/>
          </p:cNvPicPr>
          <p:nvPr/>
        </p:nvPicPr>
        <p:blipFill>
          <a:blip r:embed="rId7">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1122784" y="1174019"/>
            <a:ext cx="2905166" cy="2905166"/>
          </a:xfrm>
          <a:prstGeom prst="rect">
            <a:avLst/>
          </a:prstGeom>
        </p:spPr>
      </p:pic>
      <p:sp>
        <p:nvSpPr>
          <p:cNvPr id="14" name="文本框 13">
            <a:extLst>
              <a:ext uri="{FF2B5EF4-FFF2-40B4-BE49-F238E27FC236}">
                <a16:creationId xmlns="" xmlns:a16="http://schemas.microsoft.com/office/drawing/2014/main" id="{BA8DB568-1F9D-4A1A-BA37-23A132213ECE}"/>
              </a:ext>
            </a:extLst>
          </p:cNvPr>
          <p:cNvSpPr txBox="1"/>
          <p:nvPr/>
        </p:nvSpPr>
        <p:spPr>
          <a:xfrm>
            <a:off x="1839544" y="1051015"/>
            <a:ext cx="1415772" cy="3046988"/>
          </a:xfrm>
          <a:prstGeom prst="rect">
            <a:avLst/>
          </a:prstGeom>
          <a:noFill/>
        </p:spPr>
        <p:txBody>
          <a:bodyPr wrap="none" rtlCol="0">
            <a:spAutoFit/>
          </a:bodyPr>
          <a:lstStyle/>
          <a:p>
            <a:r>
              <a:rPr kumimoji="1" lang="zh-CN" altLang="en-US" sz="9600" dirty="0">
                <a:solidFill>
                  <a:schemeClr val="bg1"/>
                </a:solidFill>
                <a:cs typeface="+mn-ea"/>
                <a:sym typeface="+mn-lt"/>
              </a:rPr>
              <a:t>目</a:t>
            </a:r>
            <a:endParaRPr kumimoji="1" lang="en-US" altLang="zh-CN" sz="9600" dirty="0">
              <a:solidFill>
                <a:schemeClr val="bg1"/>
              </a:solidFill>
              <a:cs typeface="+mn-ea"/>
              <a:sym typeface="+mn-lt"/>
            </a:endParaRPr>
          </a:p>
          <a:p>
            <a:r>
              <a:rPr kumimoji="1" lang="zh-CN" altLang="en-US" sz="9600" dirty="0">
                <a:solidFill>
                  <a:schemeClr val="bg1"/>
                </a:solidFill>
                <a:cs typeface="+mn-ea"/>
                <a:sym typeface="+mn-lt"/>
              </a:rPr>
              <a:t>录</a:t>
            </a:r>
          </a:p>
        </p:txBody>
      </p:sp>
      <p:sp>
        <p:nvSpPr>
          <p:cNvPr id="4" name="矩形: 圆角 3">
            <a:extLst>
              <a:ext uri="{FF2B5EF4-FFF2-40B4-BE49-F238E27FC236}">
                <a16:creationId xmlns="" xmlns:a16="http://schemas.microsoft.com/office/drawing/2014/main" id="{84A9C6AD-F378-4758-8E19-87407D7E66F5}"/>
              </a:ext>
            </a:extLst>
          </p:cNvPr>
          <p:cNvSpPr/>
          <p:nvPr/>
        </p:nvSpPr>
        <p:spPr>
          <a:xfrm>
            <a:off x="4023084" y="2031298"/>
            <a:ext cx="3239786" cy="599259"/>
          </a:xfrm>
          <a:prstGeom prst="roundRect">
            <a:avLst>
              <a:gd name="adj" fmla="val 50000"/>
            </a:avLst>
          </a:prstGeom>
          <a:solidFill>
            <a:srgbClr val="FDA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a:extLst>
              <a:ext uri="{FF2B5EF4-FFF2-40B4-BE49-F238E27FC236}">
                <a16:creationId xmlns="" xmlns:a16="http://schemas.microsoft.com/office/drawing/2014/main" id="{92C77769-17AB-4217-A721-F8D268469ADF}"/>
              </a:ext>
            </a:extLst>
          </p:cNvPr>
          <p:cNvSpPr/>
          <p:nvPr/>
        </p:nvSpPr>
        <p:spPr>
          <a:xfrm>
            <a:off x="7545652" y="2045338"/>
            <a:ext cx="3239786" cy="599259"/>
          </a:xfrm>
          <a:prstGeom prst="roundRect">
            <a:avLst>
              <a:gd name="adj" fmla="val 50000"/>
            </a:avLst>
          </a:prstGeom>
          <a:solidFill>
            <a:srgbClr val="FDA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圆角 24">
            <a:extLst>
              <a:ext uri="{FF2B5EF4-FFF2-40B4-BE49-F238E27FC236}">
                <a16:creationId xmlns="" xmlns:a16="http://schemas.microsoft.com/office/drawing/2014/main" id="{E1CA6A6E-6308-4908-BCE7-8F4C8F433842}"/>
              </a:ext>
            </a:extLst>
          </p:cNvPr>
          <p:cNvSpPr/>
          <p:nvPr/>
        </p:nvSpPr>
        <p:spPr>
          <a:xfrm>
            <a:off x="4039876" y="3461822"/>
            <a:ext cx="3239786" cy="599259"/>
          </a:xfrm>
          <a:prstGeom prst="roundRect">
            <a:avLst>
              <a:gd name="adj" fmla="val 50000"/>
            </a:avLst>
          </a:prstGeom>
          <a:solidFill>
            <a:srgbClr val="FDA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a:extLst>
              <a:ext uri="{FF2B5EF4-FFF2-40B4-BE49-F238E27FC236}">
                <a16:creationId xmlns="" xmlns:a16="http://schemas.microsoft.com/office/drawing/2014/main" id="{06FBB685-A228-4BF6-A197-713E5CD2DDBC}"/>
              </a:ext>
            </a:extLst>
          </p:cNvPr>
          <p:cNvSpPr/>
          <p:nvPr/>
        </p:nvSpPr>
        <p:spPr>
          <a:xfrm>
            <a:off x="7562444" y="3475862"/>
            <a:ext cx="3239786" cy="599259"/>
          </a:xfrm>
          <a:prstGeom prst="roundRect">
            <a:avLst>
              <a:gd name="adj" fmla="val 50000"/>
            </a:avLst>
          </a:prstGeom>
          <a:solidFill>
            <a:srgbClr val="FDA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 xmlns:a16="http://schemas.microsoft.com/office/drawing/2014/main"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7" name="文本框 16">
            <a:extLst>
              <a:ext uri="{FF2B5EF4-FFF2-40B4-BE49-F238E27FC236}">
                <a16:creationId xmlns="" xmlns:a16="http://schemas.microsoft.com/office/drawing/2014/main" id="{8C8EA1A7-2403-4DC2-9757-D9D4BE31A0B2}"/>
              </a:ext>
            </a:extLst>
          </p:cNvPr>
          <p:cNvSpPr txBox="1"/>
          <p:nvPr/>
        </p:nvSpPr>
        <p:spPr>
          <a:xfrm>
            <a:off x="4432985" y="2062829"/>
            <a:ext cx="2504662" cy="523220"/>
          </a:xfrm>
          <a:prstGeom prst="rect">
            <a:avLst/>
          </a:prstGeom>
          <a:noFill/>
        </p:spPr>
        <p:txBody>
          <a:bodyPr wrap="square" rtlCol="0">
            <a:spAutoFit/>
          </a:bodyPr>
          <a:lstStyle/>
          <a:p>
            <a:r>
              <a:rPr kumimoji="1" lang="zh-CN" altLang="en-US" sz="2800" b="1" dirty="0">
                <a:solidFill>
                  <a:srgbClr val="0A417F"/>
                </a:solidFill>
                <a:cs typeface="+mn-ea"/>
                <a:sym typeface="+mn-lt"/>
              </a:rPr>
              <a:t>端午历史渊源</a:t>
            </a:r>
          </a:p>
        </p:txBody>
      </p:sp>
      <p:sp>
        <p:nvSpPr>
          <p:cNvPr id="21" name="文本框 20">
            <a:extLst>
              <a:ext uri="{FF2B5EF4-FFF2-40B4-BE49-F238E27FC236}">
                <a16:creationId xmlns="" xmlns:a16="http://schemas.microsoft.com/office/drawing/2014/main" id="{F61E2714-F40E-487C-A3C8-74EA71D3F65F}"/>
              </a:ext>
            </a:extLst>
          </p:cNvPr>
          <p:cNvSpPr txBox="1"/>
          <p:nvPr/>
        </p:nvSpPr>
        <p:spPr>
          <a:xfrm>
            <a:off x="4270389" y="3521910"/>
            <a:ext cx="2905166" cy="523220"/>
          </a:xfrm>
          <a:prstGeom prst="rect">
            <a:avLst/>
          </a:prstGeom>
          <a:noFill/>
        </p:spPr>
        <p:txBody>
          <a:bodyPr wrap="square" rtlCol="0">
            <a:spAutoFit/>
          </a:bodyPr>
          <a:lstStyle/>
          <a:p>
            <a:r>
              <a:rPr kumimoji="1" lang="zh-CN" altLang="en-US" sz="2800" b="1" dirty="0">
                <a:solidFill>
                  <a:srgbClr val="0A417F"/>
                </a:solidFill>
                <a:cs typeface="+mn-ea"/>
                <a:sym typeface="+mn-lt"/>
              </a:rPr>
              <a:t>相关传说与故事</a:t>
            </a:r>
          </a:p>
        </p:txBody>
      </p:sp>
      <p:sp>
        <p:nvSpPr>
          <p:cNvPr id="22" name="文本框 21">
            <a:extLst>
              <a:ext uri="{FF2B5EF4-FFF2-40B4-BE49-F238E27FC236}">
                <a16:creationId xmlns="" xmlns:a16="http://schemas.microsoft.com/office/drawing/2014/main" id="{2BB6DEC2-D74F-4F28-963D-43166C1C1368}"/>
              </a:ext>
            </a:extLst>
          </p:cNvPr>
          <p:cNvSpPr txBox="1"/>
          <p:nvPr/>
        </p:nvSpPr>
        <p:spPr>
          <a:xfrm>
            <a:off x="7804992" y="2087917"/>
            <a:ext cx="2760720" cy="523220"/>
          </a:xfrm>
          <a:prstGeom prst="rect">
            <a:avLst/>
          </a:prstGeom>
          <a:noFill/>
        </p:spPr>
        <p:txBody>
          <a:bodyPr wrap="square" rtlCol="0">
            <a:spAutoFit/>
          </a:bodyPr>
          <a:lstStyle/>
          <a:p>
            <a:r>
              <a:rPr kumimoji="1" lang="zh-CN" altLang="en-US" sz="2800" b="1" dirty="0">
                <a:solidFill>
                  <a:srgbClr val="0A417F"/>
                </a:solidFill>
                <a:cs typeface="+mn-ea"/>
                <a:sym typeface="+mn-lt"/>
              </a:rPr>
              <a:t>节日民俗与活动</a:t>
            </a:r>
          </a:p>
        </p:txBody>
      </p:sp>
      <p:sp>
        <p:nvSpPr>
          <p:cNvPr id="23" name="文本框 22">
            <a:extLst>
              <a:ext uri="{FF2B5EF4-FFF2-40B4-BE49-F238E27FC236}">
                <a16:creationId xmlns="" xmlns:a16="http://schemas.microsoft.com/office/drawing/2014/main" id="{3C8B74A9-0961-4969-87EB-BD5A417C46AB}"/>
              </a:ext>
            </a:extLst>
          </p:cNvPr>
          <p:cNvSpPr txBox="1"/>
          <p:nvPr/>
        </p:nvSpPr>
        <p:spPr>
          <a:xfrm>
            <a:off x="8333013" y="3499065"/>
            <a:ext cx="1795147" cy="523220"/>
          </a:xfrm>
          <a:prstGeom prst="rect">
            <a:avLst/>
          </a:prstGeom>
          <a:noFill/>
        </p:spPr>
        <p:txBody>
          <a:bodyPr wrap="square" rtlCol="0">
            <a:spAutoFit/>
          </a:bodyPr>
          <a:lstStyle/>
          <a:p>
            <a:r>
              <a:rPr kumimoji="1" lang="zh-CN" altLang="en-US" sz="2800" b="1" dirty="0">
                <a:solidFill>
                  <a:srgbClr val="0A417F"/>
                </a:solidFill>
                <a:cs typeface="+mn-ea"/>
                <a:sym typeface="+mn-lt"/>
              </a:rPr>
              <a:t>文学记载</a:t>
            </a:r>
          </a:p>
        </p:txBody>
      </p:sp>
      <p:sp>
        <p:nvSpPr>
          <p:cNvPr id="6" name="文本框 5">
            <a:extLst>
              <a:ext uri="{FF2B5EF4-FFF2-40B4-BE49-F238E27FC236}">
                <a16:creationId xmlns="" xmlns:a16="http://schemas.microsoft.com/office/drawing/2014/main" id="{6E6EEEB8-05B8-481A-89A2-164B02EC8EE3}"/>
              </a:ext>
            </a:extLst>
          </p:cNvPr>
          <p:cNvSpPr txBox="1"/>
          <p:nvPr/>
        </p:nvSpPr>
        <p:spPr>
          <a:xfrm>
            <a:off x="5115858" y="1114784"/>
            <a:ext cx="1245476" cy="1015663"/>
          </a:xfrm>
          <a:prstGeom prst="rect">
            <a:avLst/>
          </a:prstGeom>
          <a:noFill/>
        </p:spPr>
        <p:txBody>
          <a:bodyPr wrap="square" rtlCol="0">
            <a:spAutoFit/>
          </a:bodyPr>
          <a:lstStyle/>
          <a:p>
            <a:r>
              <a:rPr lang="zh-CN" altLang="en-US" sz="6000" b="1" dirty="0">
                <a:solidFill>
                  <a:schemeClr val="bg1"/>
                </a:solidFill>
              </a:rPr>
              <a:t>壹</a:t>
            </a:r>
          </a:p>
        </p:txBody>
      </p:sp>
      <p:sp>
        <p:nvSpPr>
          <p:cNvPr id="27" name="文本框 26">
            <a:extLst>
              <a:ext uri="{FF2B5EF4-FFF2-40B4-BE49-F238E27FC236}">
                <a16:creationId xmlns="" xmlns:a16="http://schemas.microsoft.com/office/drawing/2014/main" id="{D14BB036-FB3B-404D-A0AF-C6FCC775D3CD}"/>
              </a:ext>
            </a:extLst>
          </p:cNvPr>
          <p:cNvSpPr txBox="1"/>
          <p:nvPr/>
        </p:nvSpPr>
        <p:spPr>
          <a:xfrm>
            <a:off x="8668931" y="1168952"/>
            <a:ext cx="1245476" cy="1015663"/>
          </a:xfrm>
          <a:prstGeom prst="rect">
            <a:avLst/>
          </a:prstGeom>
          <a:noFill/>
        </p:spPr>
        <p:txBody>
          <a:bodyPr wrap="square" rtlCol="0">
            <a:spAutoFit/>
          </a:bodyPr>
          <a:lstStyle/>
          <a:p>
            <a:r>
              <a:rPr lang="zh-CN" altLang="en-US" sz="6000" b="1" dirty="0">
                <a:solidFill>
                  <a:schemeClr val="bg1"/>
                </a:solidFill>
              </a:rPr>
              <a:t>贰</a:t>
            </a:r>
          </a:p>
        </p:txBody>
      </p:sp>
      <p:sp>
        <p:nvSpPr>
          <p:cNvPr id="28" name="文本框 27">
            <a:extLst>
              <a:ext uri="{FF2B5EF4-FFF2-40B4-BE49-F238E27FC236}">
                <a16:creationId xmlns="" xmlns:a16="http://schemas.microsoft.com/office/drawing/2014/main" id="{D9B183DF-75F7-4092-99CA-2B47F437FB1B}"/>
              </a:ext>
            </a:extLst>
          </p:cNvPr>
          <p:cNvSpPr txBox="1"/>
          <p:nvPr/>
        </p:nvSpPr>
        <p:spPr>
          <a:xfrm>
            <a:off x="5189454" y="2653698"/>
            <a:ext cx="1245476" cy="1015663"/>
          </a:xfrm>
          <a:prstGeom prst="rect">
            <a:avLst/>
          </a:prstGeom>
          <a:noFill/>
        </p:spPr>
        <p:txBody>
          <a:bodyPr wrap="square" rtlCol="0">
            <a:spAutoFit/>
          </a:bodyPr>
          <a:lstStyle/>
          <a:p>
            <a:r>
              <a:rPr lang="zh-CN" altLang="en-US" sz="6000" b="1" dirty="0">
                <a:solidFill>
                  <a:schemeClr val="bg1"/>
                </a:solidFill>
              </a:rPr>
              <a:t>叁</a:t>
            </a:r>
          </a:p>
        </p:txBody>
      </p:sp>
      <p:sp>
        <p:nvSpPr>
          <p:cNvPr id="29" name="文本框 28">
            <a:extLst>
              <a:ext uri="{FF2B5EF4-FFF2-40B4-BE49-F238E27FC236}">
                <a16:creationId xmlns="" xmlns:a16="http://schemas.microsoft.com/office/drawing/2014/main" id="{AC507D5A-5539-4665-8B7A-3B731A0906A4}"/>
              </a:ext>
            </a:extLst>
          </p:cNvPr>
          <p:cNvSpPr txBox="1"/>
          <p:nvPr/>
        </p:nvSpPr>
        <p:spPr>
          <a:xfrm>
            <a:off x="8695229" y="2581742"/>
            <a:ext cx="1245476" cy="1015663"/>
          </a:xfrm>
          <a:prstGeom prst="rect">
            <a:avLst/>
          </a:prstGeom>
          <a:noFill/>
        </p:spPr>
        <p:txBody>
          <a:bodyPr wrap="square" rtlCol="0">
            <a:spAutoFit/>
          </a:bodyPr>
          <a:lstStyle/>
          <a:p>
            <a:r>
              <a:rPr lang="zh-CN" altLang="en-US" sz="6000" b="1" dirty="0">
                <a:solidFill>
                  <a:schemeClr val="bg1"/>
                </a:solidFill>
              </a:rPr>
              <a:t>肆</a:t>
            </a:r>
          </a:p>
        </p:txBody>
      </p:sp>
    </p:spTree>
    <p:extLst>
      <p:ext uri="{BB962C8B-B14F-4D97-AF65-F5344CB8AC3E}">
        <p14:creationId xmlns:p14="http://schemas.microsoft.com/office/powerpoint/2010/main" val="3218351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drap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6"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circle(in)">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38" presetClass="entr" presetSubtype="0" accel="50000" fill="hold" grpId="0" nodeType="afterEffect">
                                  <p:stCondLst>
                                    <p:cond delay="0"/>
                                  </p:stCondLst>
                                  <p:iterate type="lt">
                                    <p:tmPct val="50000"/>
                                  </p:iterate>
                                  <p:childTnLst>
                                    <p:set>
                                      <p:cBhvr>
                                        <p:cTn id="36" dur="1" fill="hold">
                                          <p:stCondLst>
                                            <p:cond delay="0"/>
                                          </p:stCondLst>
                                        </p:cTn>
                                        <p:tgtEl>
                                          <p:spTgt spid="14"/>
                                        </p:tgtEl>
                                        <p:attrNameLst>
                                          <p:attrName>style.visibility</p:attrName>
                                        </p:attrNameLst>
                                      </p:cBhvr>
                                      <p:to>
                                        <p:strVal val="visible"/>
                                      </p:to>
                                    </p:set>
                                    <p:set>
                                      <p:cBhvr>
                                        <p:cTn id="37" dur="227" fill="hold">
                                          <p:stCondLst>
                                            <p:cond delay="0"/>
                                          </p:stCondLst>
                                        </p:cTn>
                                        <p:tgtEl>
                                          <p:spTgt spid="14"/>
                                        </p:tgtEl>
                                        <p:attrNameLst>
                                          <p:attrName>style.rotation</p:attrName>
                                        </p:attrNameLst>
                                      </p:cBhvr>
                                      <p:to>
                                        <p:strVal val="-45.0"/>
                                      </p:to>
                                    </p:set>
                                    <p:anim calcmode="lin" valueType="num">
                                      <p:cBhvr>
                                        <p:cTn id="38" dur="227" fill="hold">
                                          <p:stCondLst>
                                            <p:cond delay="227"/>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9" dur="227"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40" dur="2" decel="50000" autoRev="1" fill="hold">
                                          <p:stCondLst>
                                            <p:cond delay="227"/>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41" dur="1" fill="hold">
                                          <p:stCondLst>
                                            <p:cond delay="499"/>
                                          </p:stCondLst>
                                        </p:cTn>
                                        <p:tgtEl>
                                          <p:spTgt spid="14"/>
                                        </p:tgtEl>
                                        <p:attrNameLst>
                                          <p:attrName>ppt_y</p:attrName>
                                        </p:attrNameLst>
                                      </p:cBhvr>
                                      <p:tavLst>
                                        <p:tav tm="0">
                                          <p:val>
                                            <p:strVal val="#ppt_y-(0.354*#ppt_w-0.172*#ppt_h)"/>
                                          </p:val>
                                        </p:tav>
                                        <p:tav tm="100000">
                                          <p:val>
                                            <p:strVal val="#ppt_y"/>
                                          </p:val>
                                        </p:tav>
                                      </p:tavLst>
                                    </p:anim>
                                  </p:childTnLst>
                                </p:cTn>
                              </p:par>
                            </p:childTnLst>
                          </p:cTn>
                        </p:par>
                        <p:par>
                          <p:cTn id="42" fill="hold">
                            <p:stCondLst>
                              <p:cond delay="4251"/>
                            </p:stCondLst>
                            <p:childTnLst>
                              <p:par>
                                <p:cTn id="43" presetID="53" presetClass="entr" presetSubtype="16"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animEffect transition="in" filter="fade">
                                      <p:cBhvr>
                                        <p:cTn id="47" dur="500"/>
                                        <p:tgtEl>
                                          <p:spTgt spid="6"/>
                                        </p:tgtEl>
                                      </p:cBhvr>
                                    </p:animEffect>
                                  </p:childTnLst>
                                </p:cTn>
                              </p:par>
                            </p:childTnLst>
                          </p:cTn>
                        </p:par>
                        <p:par>
                          <p:cTn id="48" fill="hold">
                            <p:stCondLst>
                              <p:cond delay="4751"/>
                            </p:stCondLst>
                            <p:childTnLst>
                              <p:par>
                                <p:cTn id="49" presetID="2" presetClass="entr" presetSubtype="4" fill="hold" grpId="0" nodeType="after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fill="hold"/>
                                        <p:tgtEl>
                                          <p:spTgt spid="4"/>
                                        </p:tgtEl>
                                        <p:attrNameLst>
                                          <p:attrName>ppt_x</p:attrName>
                                        </p:attrNameLst>
                                      </p:cBhvr>
                                      <p:tavLst>
                                        <p:tav tm="0">
                                          <p:val>
                                            <p:strVal val="#ppt_x"/>
                                          </p:val>
                                        </p:tav>
                                        <p:tav tm="100000">
                                          <p:val>
                                            <p:strVal val="#ppt_x"/>
                                          </p:val>
                                        </p:tav>
                                      </p:tavLst>
                                    </p:anim>
                                    <p:anim calcmode="lin" valueType="num">
                                      <p:cBhvr additive="base">
                                        <p:cTn id="52" dur="500" fill="hold"/>
                                        <p:tgtEl>
                                          <p:spTgt spid="4"/>
                                        </p:tgtEl>
                                        <p:attrNameLst>
                                          <p:attrName>ppt_y</p:attrName>
                                        </p:attrNameLst>
                                      </p:cBhvr>
                                      <p:tavLst>
                                        <p:tav tm="0">
                                          <p:val>
                                            <p:strVal val="1+#ppt_h/2"/>
                                          </p:val>
                                        </p:tav>
                                        <p:tav tm="100000">
                                          <p:val>
                                            <p:strVal val="#ppt_y"/>
                                          </p:val>
                                        </p:tav>
                                      </p:tavLst>
                                    </p:anim>
                                  </p:childTnLst>
                                </p:cTn>
                              </p:par>
                            </p:childTnLst>
                          </p:cTn>
                        </p:par>
                        <p:par>
                          <p:cTn id="53" fill="hold">
                            <p:stCondLst>
                              <p:cond delay="5251"/>
                            </p:stCondLst>
                            <p:childTnLst>
                              <p:par>
                                <p:cTn id="54" presetID="2" presetClass="entr" presetSubtype="4"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fill="hold"/>
                                        <p:tgtEl>
                                          <p:spTgt spid="17"/>
                                        </p:tgtEl>
                                        <p:attrNameLst>
                                          <p:attrName>ppt_x</p:attrName>
                                        </p:attrNameLst>
                                      </p:cBhvr>
                                      <p:tavLst>
                                        <p:tav tm="0">
                                          <p:val>
                                            <p:strVal val="#ppt_x"/>
                                          </p:val>
                                        </p:tav>
                                        <p:tav tm="100000">
                                          <p:val>
                                            <p:strVal val="#ppt_x"/>
                                          </p:val>
                                        </p:tav>
                                      </p:tavLst>
                                    </p:anim>
                                    <p:anim calcmode="lin" valueType="num">
                                      <p:cBhvr additive="base">
                                        <p:cTn id="57" dur="500" fill="hold"/>
                                        <p:tgtEl>
                                          <p:spTgt spid="17"/>
                                        </p:tgtEl>
                                        <p:attrNameLst>
                                          <p:attrName>ppt_y</p:attrName>
                                        </p:attrNameLst>
                                      </p:cBhvr>
                                      <p:tavLst>
                                        <p:tav tm="0">
                                          <p:val>
                                            <p:strVal val="1+#ppt_h/2"/>
                                          </p:val>
                                        </p:tav>
                                        <p:tav tm="100000">
                                          <p:val>
                                            <p:strVal val="#ppt_y"/>
                                          </p:val>
                                        </p:tav>
                                      </p:tavLst>
                                    </p:anim>
                                  </p:childTnLst>
                                </p:cTn>
                              </p:par>
                            </p:childTnLst>
                          </p:cTn>
                        </p:par>
                        <p:par>
                          <p:cTn id="58" fill="hold">
                            <p:stCondLst>
                              <p:cond delay="5751"/>
                            </p:stCondLst>
                            <p:childTnLst>
                              <p:par>
                                <p:cTn id="59" presetID="53" presetClass="entr" presetSubtype="16"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childTnLst>
                          </p:cTn>
                        </p:par>
                        <p:par>
                          <p:cTn id="64" fill="hold">
                            <p:stCondLst>
                              <p:cond delay="6251"/>
                            </p:stCondLst>
                            <p:childTnLst>
                              <p:par>
                                <p:cTn id="65" presetID="2" presetClass="entr" presetSubtype="4"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par>
                          <p:cTn id="69" fill="hold">
                            <p:stCondLst>
                              <p:cond delay="6751"/>
                            </p:stCondLst>
                            <p:childTnLst>
                              <p:par>
                                <p:cTn id="70" presetID="2" presetClass="entr" presetSubtype="4"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additive="base">
                                        <p:cTn id="72" dur="500" fill="hold"/>
                                        <p:tgtEl>
                                          <p:spTgt spid="22"/>
                                        </p:tgtEl>
                                        <p:attrNameLst>
                                          <p:attrName>ppt_x</p:attrName>
                                        </p:attrNameLst>
                                      </p:cBhvr>
                                      <p:tavLst>
                                        <p:tav tm="0">
                                          <p:val>
                                            <p:strVal val="#ppt_x"/>
                                          </p:val>
                                        </p:tav>
                                        <p:tav tm="100000">
                                          <p:val>
                                            <p:strVal val="#ppt_x"/>
                                          </p:val>
                                        </p:tav>
                                      </p:tavLst>
                                    </p:anim>
                                    <p:anim calcmode="lin" valueType="num">
                                      <p:cBhvr additive="base">
                                        <p:cTn id="73" dur="500" fill="hold"/>
                                        <p:tgtEl>
                                          <p:spTgt spid="22"/>
                                        </p:tgtEl>
                                        <p:attrNameLst>
                                          <p:attrName>ppt_y</p:attrName>
                                        </p:attrNameLst>
                                      </p:cBhvr>
                                      <p:tavLst>
                                        <p:tav tm="0">
                                          <p:val>
                                            <p:strVal val="1+#ppt_h/2"/>
                                          </p:val>
                                        </p:tav>
                                        <p:tav tm="100000">
                                          <p:val>
                                            <p:strVal val="#ppt_y"/>
                                          </p:val>
                                        </p:tav>
                                      </p:tavLst>
                                    </p:anim>
                                  </p:childTnLst>
                                </p:cTn>
                              </p:par>
                            </p:childTnLst>
                          </p:cTn>
                        </p:par>
                        <p:par>
                          <p:cTn id="74" fill="hold">
                            <p:stCondLst>
                              <p:cond delay="7251"/>
                            </p:stCondLst>
                            <p:childTnLst>
                              <p:par>
                                <p:cTn id="75" presetID="53" presetClass="entr" presetSubtype="16"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p:cTn id="77" dur="500" fill="hold"/>
                                        <p:tgtEl>
                                          <p:spTgt spid="28"/>
                                        </p:tgtEl>
                                        <p:attrNameLst>
                                          <p:attrName>ppt_w</p:attrName>
                                        </p:attrNameLst>
                                      </p:cBhvr>
                                      <p:tavLst>
                                        <p:tav tm="0">
                                          <p:val>
                                            <p:fltVal val="0"/>
                                          </p:val>
                                        </p:tav>
                                        <p:tav tm="100000">
                                          <p:val>
                                            <p:strVal val="#ppt_w"/>
                                          </p:val>
                                        </p:tav>
                                      </p:tavLst>
                                    </p:anim>
                                    <p:anim calcmode="lin" valueType="num">
                                      <p:cBhvr>
                                        <p:cTn id="78" dur="500" fill="hold"/>
                                        <p:tgtEl>
                                          <p:spTgt spid="28"/>
                                        </p:tgtEl>
                                        <p:attrNameLst>
                                          <p:attrName>ppt_h</p:attrName>
                                        </p:attrNameLst>
                                      </p:cBhvr>
                                      <p:tavLst>
                                        <p:tav tm="0">
                                          <p:val>
                                            <p:fltVal val="0"/>
                                          </p:val>
                                        </p:tav>
                                        <p:tav tm="100000">
                                          <p:val>
                                            <p:strVal val="#ppt_h"/>
                                          </p:val>
                                        </p:tav>
                                      </p:tavLst>
                                    </p:anim>
                                    <p:animEffect transition="in" filter="fade">
                                      <p:cBhvr>
                                        <p:cTn id="79" dur="500"/>
                                        <p:tgtEl>
                                          <p:spTgt spid="28"/>
                                        </p:tgtEl>
                                      </p:cBhvr>
                                    </p:animEffect>
                                  </p:childTnLst>
                                </p:cTn>
                              </p:par>
                            </p:childTnLst>
                          </p:cTn>
                        </p:par>
                        <p:par>
                          <p:cTn id="80" fill="hold">
                            <p:stCondLst>
                              <p:cond delay="7751"/>
                            </p:stCondLst>
                            <p:childTnLst>
                              <p:par>
                                <p:cTn id="81" presetID="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ppt_x"/>
                                          </p:val>
                                        </p:tav>
                                        <p:tav tm="100000">
                                          <p:val>
                                            <p:strVal val="#ppt_x"/>
                                          </p:val>
                                        </p:tav>
                                      </p:tavLst>
                                    </p:anim>
                                    <p:anim calcmode="lin" valueType="num">
                                      <p:cBhvr additive="base">
                                        <p:cTn id="84" dur="500" fill="hold"/>
                                        <p:tgtEl>
                                          <p:spTgt spid="25"/>
                                        </p:tgtEl>
                                        <p:attrNameLst>
                                          <p:attrName>ppt_y</p:attrName>
                                        </p:attrNameLst>
                                      </p:cBhvr>
                                      <p:tavLst>
                                        <p:tav tm="0">
                                          <p:val>
                                            <p:strVal val="1+#ppt_h/2"/>
                                          </p:val>
                                        </p:tav>
                                        <p:tav tm="100000">
                                          <p:val>
                                            <p:strVal val="#ppt_y"/>
                                          </p:val>
                                        </p:tav>
                                      </p:tavLst>
                                    </p:anim>
                                  </p:childTnLst>
                                </p:cTn>
                              </p:par>
                            </p:childTnLst>
                          </p:cTn>
                        </p:par>
                        <p:par>
                          <p:cTn id="85" fill="hold">
                            <p:stCondLst>
                              <p:cond delay="8251"/>
                            </p:stCondLst>
                            <p:childTnLst>
                              <p:par>
                                <p:cTn id="86" presetID="2" presetClass="entr" presetSubtype="4"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additive="base">
                                        <p:cTn id="88" dur="500" fill="hold"/>
                                        <p:tgtEl>
                                          <p:spTgt spid="21"/>
                                        </p:tgtEl>
                                        <p:attrNameLst>
                                          <p:attrName>ppt_x</p:attrName>
                                        </p:attrNameLst>
                                      </p:cBhvr>
                                      <p:tavLst>
                                        <p:tav tm="0">
                                          <p:val>
                                            <p:strVal val="#ppt_x"/>
                                          </p:val>
                                        </p:tav>
                                        <p:tav tm="100000">
                                          <p:val>
                                            <p:strVal val="#ppt_x"/>
                                          </p:val>
                                        </p:tav>
                                      </p:tavLst>
                                    </p:anim>
                                    <p:anim calcmode="lin" valueType="num">
                                      <p:cBhvr additive="base">
                                        <p:cTn id="89" dur="500" fill="hold"/>
                                        <p:tgtEl>
                                          <p:spTgt spid="21"/>
                                        </p:tgtEl>
                                        <p:attrNameLst>
                                          <p:attrName>ppt_y</p:attrName>
                                        </p:attrNameLst>
                                      </p:cBhvr>
                                      <p:tavLst>
                                        <p:tav tm="0">
                                          <p:val>
                                            <p:strVal val="1+#ppt_h/2"/>
                                          </p:val>
                                        </p:tav>
                                        <p:tav tm="100000">
                                          <p:val>
                                            <p:strVal val="#ppt_y"/>
                                          </p:val>
                                        </p:tav>
                                      </p:tavLst>
                                    </p:anim>
                                  </p:childTnLst>
                                </p:cTn>
                              </p:par>
                            </p:childTnLst>
                          </p:cTn>
                        </p:par>
                        <p:par>
                          <p:cTn id="90" fill="hold">
                            <p:stCondLst>
                              <p:cond delay="8751"/>
                            </p:stCondLst>
                            <p:childTnLst>
                              <p:par>
                                <p:cTn id="91" presetID="53" presetClass="entr" presetSubtype="16"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 calcmode="lin" valueType="num">
                                      <p:cBhvr>
                                        <p:cTn id="93" dur="500" fill="hold"/>
                                        <p:tgtEl>
                                          <p:spTgt spid="29"/>
                                        </p:tgtEl>
                                        <p:attrNameLst>
                                          <p:attrName>ppt_w</p:attrName>
                                        </p:attrNameLst>
                                      </p:cBhvr>
                                      <p:tavLst>
                                        <p:tav tm="0">
                                          <p:val>
                                            <p:fltVal val="0"/>
                                          </p:val>
                                        </p:tav>
                                        <p:tav tm="100000">
                                          <p:val>
                                            <p:strVal val="#ppt_w"/>
                                          </p:val>
                                        </p:tav>
                                      </p:tavLst>
                                    </p:anim>
                                    <p:anim calcmode="lin" valueType="num">
                                      <p:cBhvr>
                                        <p:cTn id="94" dur="500" fill="hold"/>
                                        <p:tgtEl>
                                          <p:spTgt spid="29"/>
                                        </p:tgtEl>
                                        <p:attrNameLst>
                                          <p:attrName>ppt_h</p:attrName>
                                        </p:attrNameLst>
                                      </p:cBhvr>
                                      <p:tavLst>
                                        <p:tav tm="0">
                                          <p:val>
                                            <p:fltVal val="0"/>
                                          </p:val>
                                        </p:tav>
                                        <p:tav tm="100000">
                                          <p:val>
                                            <p:strVal val="#ppt_h"/>
                                          </p:val>
                                        </p:tav>
                                      </p:tavLst>
                                    </p:anim>
                                    <p:animEffect transition="in" filter="fade">
                                      <p:cBhvr>
                                        <p:cTn id="95" dur="500"/>
                                        <p:tgtEl>
                                          <p:spTgt spid="29"/>
                                        </p:tgtEl>
                                      </p:cBhvr>
                                    </p:animEffect>
                                  </p:childTnLst>
                                </p:cTn>
                              </p:par>
                            </p:childTnLst>
                          </p:cTn>
                        </p:par>
                        <p:par>
                          <p:cTn id="96" fill="hold">
                            <p:stCondLst>
                              <p:cond delay="9251"/>
                            </p:stCondLst>
                            <p:childTnLst>
                              <p:par>
                                <p:cTn id="97" presetID="2" presetClass="entr" presetSubtype="4" fill="hold" grpId="0" nodeType="after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additive="base">
                                        <p:cTn id="99" dur="500" fill="hold"/>
                                        <p:tgtEl>
                                          <p:spTgt spid="26"/>
                                        </p:tgtEl>
                                        <p:attrNameLst>
                                          <p:attrName>ppt_x</p:attrName>
                                        </p:attrNameLst>
                                      </p:cBhvr>
                                      <p:tavLst>
                                        <p:tav tm="0">
                                          <p:val>
                                            <p:strVal val="#ppt_x"/>
                                          </p:val>
                                        </p:tav>
                                        <p:tav tm="100000">
                                          <p:val>
                                            <p:strVal val="#ppt_x"/>
                                          </p:val>
                                        </p:tav>
                                      </p:tavLst>
                                    </p:anim>
                                    <p:anim calcmode="lin" valueType="num">
                                      <p:cBhvr additive="base">
                                        <p:cTn id="100" dur="500" fill="hold"/>
                                        <p:tgtEl>
                                          <p:spTgt spid="26"/>
                                        </p:tgtEl>
                                        <p:attrNameLst>
                                          <p:attrName>ppt_y</p:attrName>
                                        </p:attrNameLst>
                                      </p:cBhvr>
                                      <p:tavLst>
                                        <p:tav tm="0">
                                          <p:val>
                                            <p:strVal val="1+#ppt_h/2"/>
                                          </p:val>
                                        </p:tav>
                                        <p:tav tm="100000">
                                          <p:val>
                                            <p:strVal val="#ppt_y"/>
                                          </p:val>
                                        </p:tav>
                                      </p:tavLst>
                                    </p:anim>
                                  </p:childTnLst>
                                </p:cTn>
                              </p:par>
                            </p:childTnLst>
                          </p:cTn>
                        </p:par>
                        <p:par>
                          <p:cTn id="101" fill="hold">
                            <p:stCondLst>
                              <p:cond delay="9751"/>
                            </p:stCondLst>
                            <p:childTnLst>
                              <p:par>
                                <p:cTn id="102" presetID="2" presetClass="entr" presetSubtype="4" fill="hold" grpId="0" nodeType="afterEffect">
                                  <p:stCondLst>
                                    <p:cond delay="0"/>
                                  </p:stCondLst>
                                  <p:childTnLst>
                                    <p:set>
                                      <p:cBhvr>
                                        <p:cTn id="103" dur="1" fill="hold">
                                          <p:stCondLst>
                                            <p:cond delay="0"/>
                                          </p:stCondLst>
                                        </p:cTn>
                                        <p:tgtEl>
                                          <p:spTgt spid="23"/>
                                        </p:tgtEl>
                                        <p:attrNameLst>
                                          <p:attrName>style.visibility</p:attrName>
                                        </p:attrNameLst>
                                      </p:cBhvr>
                                      <p:to>
                                        <p:strVal val="visible"/>
                                      </p:to>
                                    </p:set>
                                    <p:anim calcmode="lin" valueType="num">
                                      <p:cBhvr additive="base">
                                        <p:cTn id="104" dur="500" fill="hold"/>
                                        <p:tgtEl>
                                          <p:spTgt spid="23"/>
                                        </p:tgtEl>
                                        <p:attrNameLst>
                                          <p:attrName>ppt_x</p:attrName>
                                        </p:attrNameLst>
                                      </p:cBhvr>
                                      <p:tavLst>
                                        <p:tav tm="0">
                                          <p:val>
                                            <p:strVal val="#ppt_x"/>
                                          </p:val>
                                        </p:tav>
                                        <p:tav tm="100000">
                                          <p:val>
                                            <p:strVal val="#ppt_x"/>
                                          </p:val>
                                        </p:tav>
                                      </p:tavLst>
                                    </p:anim>
                                    <p:anim calcmode="lin" valueType="num">
                                      <p:cBhvr additive="base">
                                        <p:cTn id="10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 grpId="0" animBg="1"/>
      <p:bldP spid="24" grpId="0" animBg="1"/>
      <p:bldP spid="25" grpId="0" animBg="1"/>
      <p:bldP spid="26" grpId="0" animBg="1"/>
      <p:bldP spid="18" grpId="0"/>
      <p:bldP spid="17" grpId="0"/>
      <p:bldP spid="21" grpId="0"/>
      <p:bldP spid="22" grpId="0"/>
      <p:bldP spid="23" grpId="0"/>
      <p:bldP spid="6" grpId="0"/>
      <p:bldP spid="27"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09E7F901-8A05-4748-A872-986060A5E616}"/>
              </a:ext>
            </a:extLst>
          </p:cNvPr>
          <p:cNvPicPr>
            <a:picLocks noChangeAspect="1"/>
          </p:cNvPicPr>
          <p:nvPr/>
        </p:nvPicPr>
        <p:blipFill rotWithShape="1">
          <a:blip r:embed="rId3">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r="10220"/>
          <a:stretch/>
        </p:blipFill>
        <p:spPr>
          <a:xfrm>
            <a:off x="0" y="-8090"/>
            <a:ext cx="12339173" cy="6866089"/>
          </a:xfrm>
          <a:prstGeom prst="rect">
            <a:avLst/>
          </a:prstGeom>
        </p:spPr>
      </p:pic>
      <p:pic>
        <p:nvPicPr>
          <p:cNvPr id="9" name="图片 8">
            <a:extLst>
              <a:ext uri="{FF2B5EF4-FFF2-40B4-BE49-F238E27FC236}">
                <a16:creationId xmlns="" xmlns:a16="http://schemas.microsoft.com/office/drawing/2014/main" id="{2A352EF0-BCF9-4FA2-9331-60FB42C16E6A}"/>
              </a:ext>
            </a:extLst>
          </p:cNvPr>
          <p:cNvPicPr>
            <a:picLocks noChangeAspect="1"/>
          </p:cNvPicPr>
          <p:nvPr/>
        </p:nvPicPr>
        <p:blipFill>
          <a:blip r:embed="rId4">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3266893" y="564457"/>
            <a:ext cx="5747734" cy="5747734"/>
          </a:xfrm>
          <a:prstGeom prst="rect">
            <a:avLst/>
          </a:prstGeom>
        </p:spPr>
      </p:pic>
      <p:pic>
        <p:nvPicPr>
          <p:cNvPr id="11" name="图片 10">
            <a:extLst>
              <a:ext uri="{FF2B5EF4-FFF2-40B4-BE49-F238E27FC236}">
                <a16:creationId xmlns="" xmlns:a16="http://schemas.microsoft.com/office/drawing/2014/main" id="{F1090CD3-585B-4AED-A296-FD580CEF0E2E}"/>
              </a:ext>
            </a:extLst>
          </p:cNvPr>
          <p:cNvPicPr>
            <a:picLocks noChangeAspect="1"/>
          </p:cNvPicPr>
          <p:nvPr/>
        </p:nvPicPr>
        <p:blipFill>
          <a:blip r:embed="rId5">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4065257" y="897467"/>
            <a:ext cx="4370799" cy="4780766"/>
          </a:xfrm>
          <a:prstGeom prst="rect">
            <a:avLst/>
          </a:prstGeom>
        </p:spPr>
      </p:pic>
      <p:pic>
        <p:nvPicPr>
          <p:cNvPr id="15" name="图片 14">
            <a:extLst>
              <a:ext uri="{FF2B5EF4-FFF2-40B4-BE49-F238E27FC236}">
                <a16:creationId xmlns="" xmlns:a16="http://schemas.microsoft.com/office/drawing/2014/main" id="{6E0DF933-9FCD-4FC1-8366-68EED5210370}"/>
              </a:ext>
            </a:extLst>
          </p:cNvPr>
          <p:cNvPicPr>
            <a:picLocks noChangeAspect="1"/>
          </p:cNvPicPr>
          <p:nvPr/>
        </p:nvPicPr>
        <p:blipFill>
          <a:blip r:embed="rId6">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0" y="2498159"/>
            <a:ext cx="12339173" cy="4398639"/>
          </a:xfrm>
          <a:prstGeom prst="rect">
            <a:avLst/>
          </a:prstGeom>
        </p:spPr>
      </p:pic>
      <p:pic>
        <p:nvPicPr>
          <p:cNvPr id="3" name="图片 2">
            <a:extLst>
              <a:ext uri="{FF2B5EF4-FFF2-40B4-BE49-F238E27FC236}">
                <a16:creationId xmlns="" xmlns:a16="http://schemas.microsoft.com/office/drawing/2014/main" id="{31C8FB65-129A-4971-BF5E-145BB99C69A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 xmlns:a16="http://schemas.microsoft.com/office/drawing/2014/main" id="{3A087970-B8B4-4495-A9B2-EEA173BF0F3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 xmlns:a16="http://schemas.microsoft.com/office/drawing/2014/main" id="{6FF2A560-A22B-42AA-8E98-3D31F4EE1FB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49960" y="2975311"/>
            <a:ext cx="7519640" cy="4630832"/>
          </a:xfrm>
          <a:prstGeom prst="rect">
            <a:avLst/>
          </a:prstGeom>
        </p:spPr>
      </p:pic>
      <p:pic>
        <p:nvPicPr>
          <p:cNvPr id="7" name="图片 6">
            <a:extLst>
              <a:ext uri="{FF2B5EF4-FFF2-40B4-BE49-F238E27FC236}">
                <a16:creationId xmlns="" xmlns:a16="http://schemas.microsoft.com/office/drawing/2014/main" id="{7D0B709C-2222-4108-9AC0-48D86A601B99}"/>
              </a:ext>
            </a:extLst>
          </p:cNvPr>
          <p:cNvPicPr>
            <a:picLocks noChangeAspect="1"/>
          </p:cNvPicPr>
          <p:nvPr/>
        </p:nvPicPr>
        <p:blipFill>
          <a:blip r:embed="rId9">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6172059" y="3941605"/>
            <a:ext cx="320735" cy="521980"/>
          </a:xfrm>
          <a:prstGeom prst="rect">
            <a:avLst/>
          </a:prstGeom>
        </p:spPr>
      </p:pic>
      <p:sp>
        <p:nvSpPr>
          <p:cNvPr id="18" name="文本框 17">
            <a:extLst>
              <a:ext uri="{FF2B5EF4-FFF2-40B4-BE49-F238E27FC236}">
                <a16:creationId xmlns="" xmlns:a16="http://schemas.microsoft.com/office/drawing/2014/main"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 xmlns:a16="http://schemas.microsoft.com/office/drawing/2014/main"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 xmlns:a16="http://schemas.microsoft.com/office/drawing/2014/main"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Tree>
    <p:extLst>
      <p:ext uri="{BB962C8B-B14F-4D97-AF65-F5344CB8AC3E}">
        <p14:creationId xmlns:p14="http://schemas.microsoft.com/office/powerpoint/2010/main" val="42250188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000">
        <p15:prstTrans prst="prestige"/>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3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0"/>
                                        </p:tgtEl>
                                      </p:cBhvr>
                                    </p:animEffect>
                                  </p:childTnLst>
                                </p:cTn>
                              </p:par>
                            </p:childTnLst>
                          </p:cTn>
                        </p:par>
                        <p:par>
                          <p:cTn id="50" fill="hold">
                            <p:stCondLst>
                              <p:cond delay="10150"/>
                            </p:stCondLst>
                            <p:childTnLst>
                              <p:par>
                                <p:cTn id="51" presetID="42" presetClass="entr" presetSubtype="0"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anim calcmode="lin" valueType="num">
                                      <p:cBhvr>
                                        <p:cTn id="54" dur="500" fill="hold"/>
                                        <p:tgtEl>
                                          <p:spTgt spid="11"/>
                                        </p:tgtEl>
                                        <p:attrNameLst>
                                          <p:attrName>ppt_x</p:attrName>
                                        </p:attrNameLst>
                                      </p:cBhvr>
                                      <p:tavLst>
                                        <p:tav tm="0">
                                          <p:val>
                                            <p:strVal val="#ppt_x"/>
                                          </p:val>
                                        </p:tav>
                                        <p:tav tm="100000">
                                          <p:val>
                                            <p:strVal val="#ppt_x"/>
                                          </p:val>
                                        </p:tav>
                                      </p:tavLst>
                                    </p:anim>
                                    <p:anim calcmode="lin" valueType="num">
                                      <p:cBhvr>
                                        <p:cTn id="55" dur="500" fill="hold"/>
                                        <p:tgtEl>
                                          <p:spTgt spid="11"/>
                                        </p:tgtEl>
                                        <p:attrNameLst>
                                          <p:attrName>ppt_y</p:attrName>
                                        </p:attrNameLst>
                                      </p:cBhvr>
                                      <p:tavLst>
                                        <p:tav tm="0">
                                          <p:val>
                                            <p:strVal val="#ppt_y+.1"/>
                                          </p:val>
                                        </p:tav>
                                        <p:tav tm="100000">
                                          <p:val>
                                            <p:strVal val="#ppt_y"/>
                                          </p:val>
                                        </p:tav>
                                      </p:tavLst>
                                    </p:anim>
                                  </p:childTnLst>
                                </p:cTn>
                              </p:par>
                            </p:childTnLst>
                          </p:cTn>
                        </p:par>
                        <p:par>
                          <p:cTn id="56" fill="hold">
                            <p:stCondLst>
                              <p:cond delay="10650"/>
                            </p:stCondLst>
                            <p:childTnLst>
                              <p:par>
                                <p:cTn id="57" presetID="16" presetClass="entr" presetSubtype="21"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barn(inVertical)">
                                      <p:cBhvr>
                                        <p:cTn id="5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29369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09E7F901-8A05-4748-A872-986060A5E616}"/>
              </a:ext>
            </a:extLst>
          </p:cNvPr>
          <p:cNvPicPr>
            <a:picLocks noChangeAspect="1"/>
          </p:cNvPicPr>
          <p:nvPr/>
        </p:nvPicPr>
        <p:blipFill rotWithShape="1">
          <a:blip r:embed="rId3">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r="10220"/>
          <a:stretch/>
        </p:blipFill>
        <p:spPr>
          <a:xfrm>
            <a:off x="0" y="-8090"/>
            <a:ext cx="12339173" cy="6866089"/>
          </a:xfrm>
          <a:prstGeom prst="rect">
            <a:avLst/>
          </a:prstGeom>
        </p:spPr>
      </p:pic>
      <p:pic>
        <p:nvPicPr>
          <p:cNvPr id="9" name="图片 8">
            <a:extLst>
              <a:ext uri="{FF2B5EF4-FFF2-40B4-BE49-F238E27FC236}">
                <a16:creationId xmlns="" xmlns:a16="http://schemas.microsoft.com/office/drawing/2014/main" id="{2A352EF0-BCF9-4FA2-9331-60FB42C16E6A}"/>
              </a:ext>
            </a:extLst>
          </p:cNvPr>
          <p:cNvPicPr>
            <a:picLocks noChangeAspect="1"/>
          </p:cNvPicPr>
          <p:nvPr/>
        </p:nvPicPr>
        <p:blipFill>
          <a:blip r:embed="rId4">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3266893" y="564457"/>
            <a:ext cx="5747734" cy="5747734"/>
          </a:xfrm>
          <a:prstGeom prst="rect">
            <a:avLst/>
          </a:prstGeom>
        </p:spPr>
      </p:pic>
      <p:pic>
        <p:nvPicPr>
          <p:cNvPr id="15" name="图片 14">
            <a:extLst>
              <a:ext uri="{FF2B5EF4-FFF2-40B4-BE49-F238E27FC236}">
                <a16:creationId xmlns="" xmlns:a16="http://schemas.microsoft.com/office/drawing/2014/main" id="{6E0DF933-9FCD-4FC1-8366-68EED5210370}"/>
              </a:ext>
            </a:extLst>
          </p:cNvPr>
          <p:cNvPicPr>
            <a:picLocks noChangeAspect="1"/>
          </p:cNvPicPr>
          <p:nvPr/>
        </p:nvPicPr>
        <p:blipFill>
          <a:blip r:embed="rId5">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0" y="2498159"/>
            <a:ext cx="12339173" cy="4398639"/>
          </a:xfrm>
          <a:prstGeom prst="rect">
            <a:avLst/>
          </a:prstGeom>
        </p:spPr>
      </p:pic>
      <p:pic>
        <p:nvPicPr>
          <p:cNvPr id="3" name="图片 2">
            <a:extLst>
              <a:ext uri="{FF2B5EF4-FFF2-40B4-BE49-F238E27FC236}">
                <a16:creationId xmlns="" xmlns:a16="http://schemas.microsoft.com/office/drawing/2014/main" id="{31C8FB65-129A-4971-BF5E-145BB99C69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 xmlns:a16="http://schemas.microsoft.com/office/drawing/2014/main" id="{3A087970-B8B4-4495-A9B2-EEA173BF0F3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 xmlns:a16="http://schemas.microsoft.com/office/drawing/2014/main" id="{6FF2A560-A22B-42AA-8E98-3D31F4EE1FB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49960" y="2975311"/>
            <a:ext cx="7519640" cy="4630832"/>
          </a:xfrm>
          <a:prstGeom prst="rect">
            <a:avLst/>
          </a:prstGeom>
        </p:spPr>
      </p:pic>
      <p:sp>
        <p:nvSpPr>
          <p:cNvPr id="18" name="文本框 17">
            <a:extLst>
              <a:ext uri="{FF2B5EF4-FFF2-40B4-BE49-F238E27FC236}">
                <a16:creationId xmlns="" xmlns:a16="http://schemas.microsoft.com/office/drawing/2014/main"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 xmlns:a16="http://schemas.microsoft.com/office/drawing/2014/main"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 xmlns:a16="http://schemas.microsoft.com/office/drawing/2014/main"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
        <p:nvSpPr>
          <p:cNvPr id="14" name="文本框 13">
            <a:extLst>
              <a:ext uri="{FF2B5EF4-FFF2-40B4-BE49-F238E27FC236}">
                <a16:creationId xmlns="" xmlns:a16="http://schemas.microsoft.com/office/drawing/2014/main" id="{B6A686B9-7399-4200-91AF-2125FD92DC74}"/>
              </a:ext>
            </a:extLst>
          </p:cNvPr>
          <p:cNvSpPr txBox="1"/>
          <p:nvPr/>
        </p:nvSpPr>
        <p:spPr>
          <a:xfrm>
            <a:off x="3955558" y="2852224"/>
            <a:ext cx="4308753" cy="923330"/>
          </a:xfrm>
          <a:prstGeom prst="rect">
            <a:avLst/>
          </a:prstGeom>
          <a:noFill/>
        </p:spPr>
        <p:txBody>
          <a:bodyPr wrap="square" rtlCol="0">
            <a:spAutoFit/>
          </a:bodyPr>
          <a:lstStyle/>
          <a:p>
            <a:r>
              <a:rPr kumimoji="1" lang="zh-CN" altLang="en-US" sz="5400" b="1" dirty="0">
                <a:solidFill>
                  <a:schemeClr val="bg1"/>
                </a:solidFill>
                <a:cs typeface="+mn-ea"/>
                <a:sym typeface="+mn-lt"/>
              </a:rPr>
              <a:t>端午历史渊源</a:t>
            </a:r>
          </a:p>
        </p:txBody>
      </p:sp>
      <p:sp>
        <p:nvSpPr>
          <p:cNvPr id="17" name="文本框 16">
            <a:extLst>
              <a:ext uri="{FF2B5EF4-FFF2-40B4-BE49-F238E27FC236}">
                <a16:creationId xmlns="" xmlns:a16="http://schemas.microsoft.com/office/drawing/2014/main" id="{1D6D1B51-D9C4-47C3-8F14-34647C96EFB6}"/>
              </a:ext>
            </a:extLst>
          </p:cNvPr>
          <p:cNvSpPr txBox="1"/>
          <p:nvPr/>
        </p:nvSpPr>
        <p:spPr>
          <a:xfrm>
            <a:off x="5408402" y="1148339"/>
            <a:ext cx="1245476" cy="1569660"/>
          </a:xfrm>
          <a:prstGeom prst="rect">
            <a:avLst/>
          </a:prstGeom>
          <a:noFill/>
        </p:spPr>
        <p:txBody>
          <a:bodyPr wrap="square" rtlCol="0">
            <a:spAutoFit/>
          </a:bodyPr>
          <a:lstStyle/>
          <a:p>
            <a:r>
              <a:rPr lang="zh-CN" altLang="en-US" sz="9600" b="1" dirty="0">
                <a:solidFill>
                  <a:schemeClr val="bg1"/>
                </a:solidFill>
              </a:rPr>
              <a:t>壹</a:t>
            </a:r>
          </a:p>
        </p:txBody>
      </p:sp>
      <p:cxnSp>
        <p:nvCxnSpPr>
          <p:cNvPr id="4" name="直接连接符 3">
            <a:extLst>
              <a:ext uri="{FF2B5EF4-FFF2-40B4-BE49-F238E27FC236}">
                <a16:creationId xmlns="" xmlns:a16="http://schemas.microsoft.com/office/drawing/2014/main" id="{ECA7A55C-EC0E-4757-A3E6-DFF98EF80294}"/>
              </a:ext>
            </a:extLst>
          </p:cNvPr>
          <p:cNvCxnSpPr>
            <a:cxnSpLocks/>
          </p:cNvCxnSpPr>
          <p:nvPr/>
        </p:nvCxnSpPr>
        <p:spPr>
          <a:xfrm flipV="1">
            <a:off x="5533697" y="2648607"/>
            <a:ext cx="1198179" cy="22972"/>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95623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3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0"/>
                                        </p:tgtEl>
                                      </p:cBhvr>
                                    </p:animEffect>
                                  </p:childTnLst>
                                </p:cTn>
                              </p:par>
                            </p:childTnLst>
                          </p:cTn>
                        </p:par>
                        <p:par>
                          <p:cTn id="50" fill="hold">
                            <p:stCondLst>
                              <p:cond delay="10150"/>
                            </p:stCondLst>
                            <p:childTnLst>
                              <p:par>
                                <p:cTn id="51" presetID="53" presetClass="entr" presetSubtype="16"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10650"/>
                            </p:stCondLst>
                            <p:childTnLst>
                              <p:par>
                                <p:cTn id="57" presetID="16" presetClass="entr" presetSubtype="21"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barn(inVertical)">
                                      <p:cBhvr>
                                        <p:cTn id="59" dur="500"/>
                                        <p:tgtEl>
                                          <p:spTgt spid="4"/>
                                        </p:tgtEl>
                                      </p:cBhvr>
                                    </p:animEffect>
                                  </p:childTnLst>
                                </p:cTn>
                              </p:par>
                            </p:childTnLst>
                          </p:cTn>
                        </p:par>
                        <p:par>
                          <p:cTn id="60" fill="hold">
                            <p:stCondLst>
                              <p:cond delay="11150"/>
                            </p:stCondLst>
                            <p:childTnLst>
                              <p:par>
                                <p:cTn id="61" presetID="2" presetClass="entr" presetSubtype="4"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14"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A0B0B2E2-BAA9-8D4F-88B2-5E2D119CC08A}"/>
              </a:ext>
            </a:extLst>
          </p:cNvPr>
          <p:cNvSpPr txBox="1"/>
          <p:nvPr/>
        </p:nvSpPr>
        <p:spPr>
          <a:xfrm>
            <a:off x="925722" y="1813238"/>
            <a:ext cx="4355726" cy="4194418"/>
          </a:xfrm>
          <a:prstGeom prst="rect">
            <a:avLst/>
          </a:prstGeom>
          <a:noFill/>
        </p:spPr>
        <p:txBody>
          <a:bodyPr vert="horz" wrap="square" rtlCol="0">
            <a:spAutoFit/>
          </a:bodyPr>
          <a:lstStyle/>
          <a:p>
            <a:pPr>
              <a:lnSpc>
                <a:spcPct val="150000"/>
              </a:lnSpc>
            </a:pPr>
            <a:r>
              <a:rPr kumimoji="1" lang="zh-CN" altLang="en-US" sz="2000" dirty="0">
                <a:solidFill>
                  <a:schemeClr val="accent1">
                    <a:lumMod val="50000"/>
                  </a:schemeClr>
                </a:solidFill>
                <a:cs typeface="+mn-ea"/>
                <a:sym typeface="+mn-lt"/>
              </a:rPr>
              <a:t>端午节，又称端阳节、重午节、午日节、龙舟节、正阳节、浴兰节、天中节等，是中国民间的传统节日。端午节源自天象崇拜，由上古时代龙图腾祭祀演变而来。仲夏端午，苍龙七宿升至正南中天，是龙飞天的日子，即如</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易经</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乾卦</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第五爻的爻辞所曰：“飞龙在天”；此时龙星既“得中”又“得正”，</a:t>
            </a:r>
          </a:p>
        </p:txBody>
      </p:sp>
      <p:sp>
        <p:nvSpPr>
          <p:cNvPr id="4" name="文本框 3">
            <a:extLst>
              <a:ext uri="{FF2B5EF4-FFF2-40B4-BE49-F238E27FC236}">
                <a16:creationId xmlns="" xmlns:a16="http://schemas.microsoft.com/office/drawing/2014/main" id="{4B6E3D0D-0A27-634D-BD5C-A40514AD3E29}"/>
              </a:ext>
            </a:extLst>
          </p:cNvPr>
          <p:cNvSpPr txBox="1"/>
          <p:nvPr/>
        </p:nvSpPr>
        <p:spPr>
          <a:xfrm>
            <a:off x="1474076" y="584638"/>
            <a:ext cx="2308645" cy="523220"/>
          </a:xfrm>
          <a:prstGeom prst="rect">
            <a:avLst/>
          </a:prstGeom>
          <a:noFill/>
        </p:spPr>
        <p:txBody>
          <a:bodyPr wrap="none" rtlCol="0">
            <a:spAutoFit/>
          </a:bodyPr>
          <a:lstStyle/>
          <a:p>
            <a:r>
              <a:rPr kumimoji="1" lang="zh-CN" altLang="en-US" sz="2800" b="1" dirty="0">
                <a:solidFill>
                  <a:srgbClr val="09386F"/>
                </a:solidFill>
                <a:cs typeface="+mn-ea"/>
                <a:sym typeface="+mn-lt"/>
              </a:rPr>
              <a:t>端午历史渊源</a:t>
            </a:r>
          </a:p>
        </p:txBody>
      </p:sp>
      <p:sp>
        <p:nvSpPr>
          <p:cNvPr id="2" name="矩形 1">
            <a:extLst>
              <a:ext uri="{FF2B5EF4-FFF2-40B4-BE49-F238E27FC236}">
                <a16:creationId xmlns="" xmlns:a16="http://schemas.microsoft.com/office/drawing/2014/main" id="{573C42C8-63A0-440C-B7AB-1D9C4E987588}"/>
              </a:ext>
            </a:extLst>
          </p:cNvPr>
          <p:cNvSpPr/>
          <p:nvPr/>
        </p:nvSpPr>
        <p:spPr>
          <a:xfrm>
            <a:off x="7026701" y="1923597"/>
            <a:ext cx="4355726" cy="3732753"/>
          </a:xfrm>
          <a:prstGeom prst="rect">
            <a:avLst/>
          </a:prstGeom>
        </p:spPr>
        <p:txBody>
          <a:bodyPr wrap="square">
            <a:spAutoFit/>
          </a:bodyPr>
          <a:lstStyle/>
          <a:p>
            <a:pPr>
              <a:lnSpc>
                <a:spcPct val="150000"/>
              </a:lnSpc>
            </a:pPr>
            <a:r>
              <a:rPr kumimoji="1" lang="zh-CN" altLang="en-US" sz="2000" dirty="0">
                <a:solidFill>
                  <a:schemeClr val="accent1">
                    <a:lumMod val="50000"/>
                  </a:schemeClr>
                </a:solidFill>
                <a:cs typeface="+mn-ea"/>
                <a:sym typeface="+mn-lt"/>
              </a:rPr>
              <a:t>处在大吉之位，恩施普也，龙德显扬。端午节起源涵盖了古老星象文化、人文哲学等方面内容，蕴含着深邃丰厚的文化内涵。端午节在传承发展中杂揉了多种民俗为一体，节俗内容丰富，扒龙舟与食粽子是端午节的两大礼俗主题，这两大传统礼俗主题在中国自古传承，至今不辍。</a:t>
            </a:r>
          </a:p>
        </p:txBody>
      </p:sp>
      <p:pic>
        <p:nvPicPr>
          <p:cNvPr id="6" name="图片 5">
            <a:extLst>
              <a:ext uri="{FF2B5EF4-FFF2-40B4-BE49-F238E27FC236}">
                <a16:creationId xmlns="" xmlns:a16="http://schemas.microsoft.com/office/drawing/2014/main" id="{FEAB96C7-BC90-465A-ABA1-F627E4FFD241}"/>
              </a:ext>
            </a:extLst>
          </p:cNvPr>
          <p:cNvPicPr>
            <a:picLocks noChangeAspect="1"/>
          </p:cNvPicPr>
          <p:nvPr/>
        </p:nvPicPr>
        <p:blipFill rotWithShape="1">
          <a:blip r:embed="rId3"/>
          <a:srcRect l="13984" t="4138" r="20728"/>
          <a:stretch/>
        </p:blipFill>
        <p:spPr>
          <a:xfrm>
            <a:off x="5165696" y="2286000"/>
            <a:ext cx="1943568" cy="2853761"/>
          </a:xfrm>
          <a:prstGeom prst="rect">
            <a:avLst/>
          </a:prstGeom>
        </p:spPr>
      </p:pic>
      <p:sp>
        <p:nvSpPr>
          <p:cNvPr id="5" name="文本框 4"/>
          <p:cNvSpPr txBox="1"/>
          <p:nvPr/>
        </p:nvSpPr>
        <p:spPr>
          <a:xfrm>
            <a:off x="6427433" y="967666"/>
            <a:ext cx="2716567"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715714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7D14F7C-4570-C844-BC35-CDD15E817DDD}"/>
              </a:ext>
            </a:extLst>
          </p:cNvPr>
          <p:cNvSpPr txBox="1"/>
          <p:nvPr/>
        </p:nvSpPr>
        <p:spPr>
          <a:xfrm>
            <a:off x="8247990" y="1457037"/>
            <a:ext cx="2954655" cy="4482071"/>
          </a:xfrm>
          <a:prstGeom prst="rect">
            <a:avLst/>
          </a:prstGeom>
          <a:noFill/>
          <a:ln>
            <a:solidFill>
              <a:srgbClr val="09386F"/>
            </a:solidFill>
          </a:ln>
        </p:spPr>
        <p:txBody>
          <a:bodyPr vert="eaVert" wrap="square" rtlCol="0">
            <a:spAutoFit/>
          </a:bodyPr>
          <a:lstStyle/>
          <a:p>
            <a:pPr>
              <a:lnSpc>
                <a:spcPct val="150000"/>
              </a:lnSpc>
            </a:pPr>
            <a:r>
              <a:rPr kumimoji="1" lang="zh-CN" altLang="en-US" sz="2000" dirty="0">
                <a:solidFill>
                  <a:schemeClr val="accent1">
                    <a:lumMod val="50000"/>
                  </a:schemeClr>
                </a:solidFill>
                <a:cs typeface="+mn-ea"/>
                <a:sym typeface="+mn-lt"/>
              </a:rPr>
              <a:t>端午节，起源于中国，最初是上古先民以龙舟竞渡形式祭祀龙祖的节日。因战国时期的楚国诗人屈原在端午节抱石跳汨罗江自尽，后来人们亦将端午节作为纪念屈原的节日；个别地方也有纪念伍子胥、曹娥及介子推等说法。</a:t>
            </a:r>
          </a:p>
        </p:txBody>
      </p:sp>
      <p:sp>
        <p:nvSpPr>
          <p:cNvPr id="4" name="文本框 3">
            <a:extLst>
              <a:ext uri="{FF2B5EF4-FFF2-40B4-BE49-F238E27FC236}">
                <a16:creationId xmlns="" xmlns:a16="http://schemas.microsoft.com/office/drawing/2014/main" id="{09CE7536-325F-4B28-B45A-BCAFBBE3C696}"/>
              </a:ext>
            </a:extLst>
          </p:cNvPr>
          <p:cNvSpPr txBox="1"/>
          <p:nvPr/>
        </p:nvSpPr>
        <p:spPr>
          <a:xfrm>
            <a:off x="1474076" y="584638"/>
            <a:ext cx="2308645" cy="523220"/>
          </a:xfrm>
          <a:prstGeom prst="rect">
            <a:avLst/>
          </a:prstGeom>
          <a:noFill/>
        </p:spPr>
        <p:txBody>
          <a:bodyPr wrap="none" rtlCol="0">
            <a:spAutoFit/>
          </a:bodyPr>
          <a:lstStyle/>
          <a:p>
            <a:r>
              <a:rPr kumimoji="1" lang="zh-CN" altLang="en-US" sz="2800" b="1" dirty="0">
                <a:solidFill>
                  <a:srgbClr val="09386F"/>
                </a:solidFill>
                <a:cs typeface="+mn-ea"/>
                <a:sym typeface="+mn-lt"/>
              </a:rPr>
              <a:t>端午历史渊源</a:t>
            </a:r>
          </a:p>
        </p:txBody>
      </p:sp>
      <p:sp>
        <p:nvSpPr>
          <p:cNvPr id="2" name="矩形 1">
            <a:extLst>
              <a:ext uri="{FF2B5EF4-FFF2-40B4-BE49-F238E27FC236}">
                <a16:creationId xmlns="" xmlns:a16="http://schemas.microsoft.com/office/drawing/2014/main" id="{CD035B6E-69A5-4065-BE33-AA6F718A00D0}"/>
              </a:ext>
            </a:extLst>
          </p:cNvPr>
          <p:cNvSpPr/>
          <p:nvPr/>
        </p:nvSpPr>
        <p:spPr>
          <a:xfrm>
            <a:off x="5271729" y="1488567"/>
            <a:ext cx="2492990" cy="4482071"/>
          </a:xfrm>
          <a:prstGeom prst="rect">
            <a:avLst/>
          </a:prstGeom>
          <a:ln>
            <a:solidFill>
              <a:srgbClr val="09386F"/>
            </a:solidFill>
          </a:ln>
        </p:spPr>
        <p:txBody>
          <a:bodyPr vert="eaVert" wrap="square">
            <a:spAutoFit/>
          </a:bodyPr>
          <a:lstStyle/>
          <a:p>
            <a:pPr>
              <a:lnSpc>
                <a:spcPct val="150000"/>
              </a:lnSpc>
            </a:pPr>
            <a:r>
              <a:rPr kumimoji="1" lang="zh-CN" altLang="en-US" sz="2000" dirty="0">
                <a:solidFill>
                  <a:schemeClr val="accent1">
                    <a:lumMod val="50000"/>
                  </a:schemeClr>
                </a:solidFill>
                <a:cs typeface="+mn-ea"/>
                <a:sym typeface="+mn-lt"/>
              </a:rPr>
              <a:t>总的来说，端午节起源于龙图腾祭祀，注入夏季时令“祛病防疫</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风尚，把端午视为“恶月恶日”起于北方，附会纪念屈原跳江自尽等历史人物纪念内容，最后形成如今端午节文化内涵。</a:t>
            </a:r>
            <a:endParaRPr lang="zh-CN" altLang="en-US" sz="2000" dirty="0"/>
          </a:p>
        </p:txBody>
      </p:sp>
      <p:pic>
        <p:nvPicPr>
          <p:cNvPr id="7" name="图片 6">
            <a:extLst>
              <a:ext uri="{FF2B5EF4-FFF2-40B4-BE49-F238E27FC236}">
                <a16:creationId xmlns="" xmlns:a16="http://schemas.microsoft.com/office/drawing/2014/main" id="{554C4738-E7EF-4D48-B10E-98A482AB1935}"/>
              </a:ext>
            </a:extLst>
          </p:cNvPr>
          <p:cNvPicPr>
            <a:picLocks noChangeAspect="1"/>
          </p:cNvPicPr>
          <p:nvPr/>
        </p:nvPicPr>
        <p:blipFill>
          <a:blip r:embed="rId3"/>
          <a:stretch>
            <a:fillRect/>
          </a:stretch>
        </p:blipFill>
        <p:spPr>
          <a:xfrm flipH="1">
            <a:off x="304149" y="1781503"/>
            <a:ext cx="4993062" cy="3878317"/>
          </a:xfrm>
          <a:prstGeom prst="rect">
            <a:avLst/>
          </a:prstGeom>
        </p:spPr>
      </p:pic>
    </p:spTree>
    <p:extLst>
      <p:ext uri="{BB962C8B-B14F-4D97-AF65-F5344CB8AC3E}">
        <p14:creationId xmlns:p14="http://schemas.microsoft.com/office/powerpoint/2010/main" val="23912868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BCEFC20D-1932-2B4B-9782-74A47473E9A8}"/>
              </a:ext>
            </a:extLst>
          </p:cNvPr>
          <p:cNvSpPr txBox="1"/>
          <p:nvPr/>
        </p:nvSpPr>
        <p:spPr>
          <a:xfrm>
            <a:off x="1379922" y="1685707"/>
            <a:ext cx="2073196" cy="4305190"/>
          </a:xfrm>
          <a:prstGeom prst="rect">
            <a:avLst/>
          </a:prstGeom>
          <a:noFill/>
        </p:spPr>
        <p:txBody>
          <a:bodyPr vert="eaVert" wrap="square" rtlCol="0">
            <a:spAutoFit/>
          </a:bodyPr>
          <a:lstStyle/>
          <a:p>
            <a:pPr>
              <a:lnSpc>
                <a:spcPct val="150000"/>
              </a:lnSpc>
            </a:pPr>
            <a:r>
              <a:rPr kumimoji="1" lang="en-US" altLang="zh-CN" sz="2000" dirty="0">
                <a:solidFill>
                  <a:schemeClr val="accent1">
                    <a:lumMod val="50000"/>
                  </a:schemeClr>
                </a:solidFill>
                <a:cs typeface="+mn-ea"/>
                <a:sym typeface="+mn-lt"/>
              </a:rPr>
              <a:t>2009</a:t>
            </a:r>
            <a:r>
              <a:rPr kumimoji="1" lang="zh-CN" altLang="en-US" sz="2000" dirty="0">
                <a:solidFill>
                  <a:schemeClr val="accent1">
                    <a:lumMod val="50000"/>
                  </a:schemeClr>
                </a:solidFill>
                <a:cs typeface="+mn-ea"/>
                <a:sym typeface="+mn-lt"/>
              </a:rPr>
              <a:t>年</a:t>
            </a:r>
            <a:r>
              <a:rPr kumimoji="1" lang="en-US" altLang="zh-CN" sz="2000" dirty="0">
                <a:solidFill>
                  <a:schemeClr val="accent1">
                    <a:lumMod val="50000"/>
                  </a:schemeClr>
                </a:solidFill>
                <a:cs typeface="+mn-ea"/>
                <a:sym typeface="+mn-lt"/>
              </a:rPr>
              <a:t>9</a:t>
            </a:r>
            <a:r>
              <a:rPr kumimoji="1" lang="zh-CN" altLang="en-US" sz="2000" dirty="0">
                <a:solidFill>
                  <a:schemeClr val="accent1">
                    <a:lumMod val="50000"/>
                  </a:schemeClr>
                </a:solidFill>
                <a:cs typeface="+mn-ea"/>
                <a:sym typeface="+mn-lt"/>
              </a:rPr>
              <a:t>月，联合国教科文组织正式批准将其列入</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人类非物质文化遗产代表作名录</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，端午节成为中国首个入选世界非遗的节日。</a:t>
            </a:r>
          </a:p>
        </p:txBody>
      </p:sp>
      <p:sp>
        <p:nvSpPr>
          <p:cNvPr id="4" name="文本框 3">
            <a:extLst>
              <a:ext uri="{FF2B5EF4-FFF2-40B4-BE49-F238E27FC236}">
                <a16:creationId xmlns="" xmlns:a16="http://schemas.microsoft.com/office/drawing/2014/main" id="{498D2608-53B3-4823-8C1E-645EF9228FC7}"/>
              </a:ext>
            </a:extLst>
          </p:cNvPr>
          <p:cNvSpPr txBox="1"/>
          <p:nvPr/>
        </p:nvSpPr>
        <p:spPr>
          <a:xfrm>
            <a:off x="1474076" y="584638"/>
            <a:ext cx="2308645" cy="523220"/>
          </a:xfrm>
          <a:prstGeom prst="rect">
            <a:avLst/>
          </a:prstGeom>
          <a:noFill/>
        </p:spPr>
        <p:txBody>
          <a:bodyPr wrap="none" rtlCol="0">
            <a:spAutoFit/>
          </a:bodyPr>
          <a:lstStyle/>
          <a:p>
            <a:r>
              <a:rPr kumimoji="1" lang="zh-CN" altLang="en-US" sz="2800" b="1" dirty="0">
                <a:solidFill>
                  <a:srgbClr val="09386F"/>
                </a:solidFill>
                <a:cs typeface="+mn-ea"/>
                <a:sym typeface="+mn-lt"/>
              </a:rPr>
              <a:t>端午历史渊源</a:t>
            </a:r>
          </a:p>
        </p:txBody>
      </p:sp>
      <p:sp>
        <p:nvSpPr>
          <p:cNvPr id="2" name="矩形 1">
            <a:extLst>
              <a:ext uri="{FF2B5EF4-FFF2-40B4-BE49-F238E27FC236}">
                <a16:creationId xmlns="" xmlns:a16="http://schemas.microsoft.com/office/drawing/2014/main" id="{72FC1122-4999-4D69-BCB9-89A5D1EDC176}"/>
              </a:ext>
            </a:extLst>
          </p:cNvPr>
          <p:cNvSpPr/>
          <p:nvPr/>
        </p:nvSpPr>
        <p:spPr>
          <a:xfrm>
            <a:off x="7570176" y="1744882"/>
            <a:ext cx="3541932" cy="4293312"/>
          </a:xfrm>
          <a:prstGeom prst="rect">
            <a:avLst/>
          </a:prstGeom>
        </p:spPr>
        <p:txBody>
          <a:bodyPr vert="eaVert" wrap="square">
            <a:spAutoFit/>
          </a:bodyPr>
          <a:lstStyle/>
          <a:p>
            <a:pPr>
              <a:lnSpc>
                <a:spcPct val="150000"/>
              </a:lnSpc>
            </a:pPr>
            <a:r>
              <a:rPr kumimoji="1" lang="zh-CN" altLang="en-US" sz="2000" dirty="0">
                <a:solidFill>
                  <a:schemeClr val="accent1">
                    <a:lumMod val="50000"/>
                  </a:schemeClr>
                </a:solidFill>
                <a:cs typeface="+mn-ea"/>
                <a:sym typeface="+mn-lt"/>
              </a:rPr>
              <a:t>端午节与春节、清明节、中秋节并称为中国民间四大传统节日。端午文化在世界上影响广泛，世界上一些国家和地区也有庆贺端午的活动。</a:t>
            </a:r>
            <a:r>
              <a:rPr kumimoji="1" lang="en-US" altLang="zh-CN" sz="2000" dirty="0">
                <a:solidFill>
                  <a:schemeClr val="accent1">
                    <a:lumMod val="50000"/>
                  </a:schemeClr>
                </a:solidFill>
                <a:cs typeface="+mn-ea"/>
                <a:sym typeface="+mn-lt"/>
              </a:rPr>
              <a:t>2006</a:t>
            </a:r>
            <a:r>
              <a:rPr kumimoji="1" lang="zh-CN" altLang="en-US" sz="2000" dirty="0">
                <a:solidFill>
                  <a:schemeClr val="accent1">
                    <a:lumMod val="50000"/>
                  </a:schemeClr>
                </a:solidFill>
                <a:cs typeface="+mn-ea"/>
                <a:sym typeface="+mn-lt"/>
              </a:rPr>
              <a:t>年</a:t>
            </a:r>
            <a:r>
              <a:rPr kumimoji="1" lang="en-US" altLang="zh-CN" sz="2000" dirty="0">
                <a:solidFill>
                  <a:schemeClr val="accent1">
                    <a:lumMod val="50000"/>
                  </a:schemeClr>
                </a:solidFill>
                <a:cs typeface="+mn-ea"/>
                <a:sym typeface="+mn-lt"/>
              </a:rPr>
              <a:t>5</a:t>
            </a:r>
            <a:r>
              <a:rPr kumimoji="1" lang="zh-CN" altLang="en-US" sz="2000" dirty="0">
                <a:solidFill>
                  <a:schemeClr val="accent1">
                    <a:lumMod val="50000"/>
                  </a:schemeClr>
                </a:solidFill>
                <a:cs typeface="+mn-ea"/>
                <a:sym typeface="+mn-lt"/>
              </a:rPr>
              <a:t>月，国务院将其列入首批国家级非物质文化遗产名录；自</a:t>
            </a:r>
            <a:r>
              <a:rPr kumimoji="1" lang="en-US" altLang="zh-CN" sz="2000" dirty="0">
                <a:solidFill>
                  <a:schemeClr val="accent1">
                    <a:lumMod val="50000"/>
                  </a:schemeClr>
                </a:solidFill>
                <a:cs typeface="+mn-ea"/>
                <a:sym typeface="+mn-lt"/>
              </a:rPr>
              <a:t>2008</a:t>
            </a:r>
            <a:r>
              <a:rPr kumimoji="1" lang="zh-CN" altLang="en-US" sz="2000" dirty="0">
                <a:solidFill>
                  <a:schemeClr val="accent1">
                    <a:lumMod val="50000"/>
                  </a:schemeClr>
                </a:solidFill>
                <a:cs typeface="+mn-ea"/>
                <a:sym typeface="+mn-lt"/>
              </a:rPr>
              <a:t>年起，被列为国家法定节假日。</a:t>
            </a:r>
            <a:endParaRPr kumimoji="1" lang="en-US" altLang="zh-CN" sz="2000" dirty="0">
              <a:solidFill>
                <a:schemeClr val="accent1">
                  <a:lumMod val="50000"/>
                </a:schemeClr>
              </a:solidFill>
              <a:cs typeface="+mn-ea"/>
              <a:sym typeface="+mn-lt"/>
            </a:endParaRPr>
          </a:p>
        </p:txBody>
      </p:sp>
      <p:pic>
        <p:nvPicPr>
          <p:cNvPr id="7" name="图片 6">
            <a:extLst>
              <a:ext uri="{FF2B5EF4-FFF2-40B4-BE49-F238E27FC236}">
                <a16:creationId xmlns="" xmlns:a16="http://schemas.microsoft.com/office/drawing/2014/main" id="{7C2533BB-ED05-4528-92A6-C641E4411E64}"/>
              </a:ext>
            </a:extLst>
          </p:cNvPr>
          <p:cNvPicPr>
            <a:picLocks noChangeAspect="1"/>
          </p:cNvPicPr>
          <p:nvPr/>
        </p:nvPicPr>
        <p:blipFill>
          <a:blip r:embed="rId3"/>
          <a:stretch>
            <a:fillRect/>
          </a:stretch>
        </p:blipFill>
        <p:spPr>
          <a:xfrm>
            <a:off x="3191130" y="2128344"/>
            <a:ext cx="4598275" cy="3153103"/>
          </a:xfrm>
          <a:prstGeom prst="rect">
            <a:avLst/>
          </a:prstGeom>
        </p:spPr>
      </p:pic>
    </p:spTree>
    <p:extLst>
      <p:ext uri="{BB962C8B-B14F-4D97-AF65-F5344CB8AC3E}">
        <p14:creationId xmlns:p14="http://schemas.microsoft.com/office/powerpoint/2010/main" val="15908648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B240024F-D27A-9B47-A1E4-15810CBC32D6}"/>
              </a:ext>
            </a:extLst>
          </p:cNvPr>
          <p:cNvSpPr txBox="1"/>
          <p:nvPr/>
        </p:nvSpPr>
        <p:spPr>
          <a:xfrm>
            <a:off x="5845957" y="1605094"/>
            <a:ext cx="5095312" cy="2809423"/>
          </a:xfrm>
          <a:prstGeom prst="rect">
            <a:avLst/>
          </a:prstGeom>
          <a:noFill/>
          <a:ln>
            <a:solidFill>
              <a:srgbClr val="09386F"/>
            </a:solidFill>
          </a:ln>
        </p:spPr>
        <p:txBody>
          <a:bodyPr vert="horz" wrap="square" rtlCol="0">
            <a:spAutoFit/>
          </a:bodyPr>
          <a:lstStyle/>
          <a:p>
            <a:pPr>
              <a:lnSpc>
                <a:spcPct val="150000"/>
              </a:lnSpc>
            </a:pPr>
            <a:r>
              <a:rPr kumimoji="1" lang="en-US" altLang="zh-CN" sz="2000" dirty="0">
                <a:solidFill>
                  <a:schemeClr val="accent1">
                    <a:lumMod val="50000"/>
                  </a:schemeClr>
                </a:solidFill>
                <a:cs typeface="+mn-ea"/>
                <a:sym typeface="+mn-lt"/>
              </a:rPr>
              <a:t>=2006</a:t>
            </a:r>
            <a:r>
              <a:rPr kumimoji="1" lang="zh-CN" altLang="en-US" sz="2000" dirty="0">
                <a:solidFill>
                  <a:schemeClr val="accent1">
                    <a:lumMod val="50000"/>
                  </a:schemeClr>
                </a:solidFill>
                <a:cs typeface="+mn-ea"/>
                <a:sym typeface="+mn-lt"/>
              </a:rPr>
              <a:t>年</a:t>
            </a:r>
            <a:r>
              <a:rPr kumimoji="1" lang="en-US" altLang="zh-CN" sz="2000" dirty="0">
                <a:solidFill>
                  <a:schemeClr val="accent1">
                    <a:lumMod val="50000"/>
                  </a:schemeClr>
                </a:solidFill>
                <a:cs typeface="+mn-ea"/>
                <a:sym typeface="+mn-lt"/>
              </a:rPr>
              <a:t>5</a:t>
            </a:r>
            <a:r>
              <a:rPr kumimoji="1" lang="zh-CN" altLang="en-US" sz="2000" dirty="0">
                <a:solidFill>
                  <a:schemeClr val="accent1">
                    <a:lumMod val="50000"/>
                  </a:schemeClr>
                </a:solidFill>
                <a:cs typeface="+mn-ea"/>
                <a:sym typeface="+mn-lt"/>
              </a:rPr>
              <a:t>月，国务院将其列入首批国家级非物质文化遗产名录；自</a:t>
            </a:r>
            <a:r>
              <a:rPr kumimoji="1" lang="en-US" altLang="zh-CN" sz="2000" dirty="0">
                <a:solidFill>
                  <a:schemeClr val="accent1">
                    <a:lumMod val="50000"/>
                  </a:schemeClr>
                </a:solidFill>
                <a:cs typeface="+mn-ea"/>
                <a:sym typeface="+mn-lt"/>
              </a:rPr>
              <a:t>2008</a:t>
            </a:r>
            <a:r>
              <a:rPr kumimoji="1" lang="zh-CN" altLang="en-US" sz="2000" dirty="0">
                <a:solidFill>
                  <a:schemeClr val="accent1">
                    <a:lumMod val="50000"/>
                  </a:schemeClr>
                </a:solidFill>
                <a:cs typeface="+mn-ea"/>
                <a:sym typeface="+mn-lt"/>
              </a:rPr>
              <a:t>年起，被列为国家法定节假日。</a:t>
            </a:r>
            <a:r>
              <a:rPr kumimoji="1" lang="en-US" altLang="zh-CN" sz="2000" dirty="0">
                <a:solidFill>
                  <a:schemeClr val="accent1">
                    <a:lumMod val="50000"/>
                  </a:schemeClr>
                </a:solidFill>
                <a:cs typeface="+mn-ea"/>
                <a:sym typeface="+mn-lt"/>
              </a:rPr>
              <a:t>2009</a:t>
            </a:r>
            <a:r>
              <a:rPr kumimoji="1" lang="zh-CN" altLang="en-US" sz="2000" dirty="0">
                <a:solidFill>
                  <a:schemeClr val="accent1">
                    <a:lumMod val="50000"/>
                  </a:schemeClr>
                </a:solidFill>
                <a:cs typeface="+mn-ea"/>
                <a:sym typeface="+mn-lt"/>
              </a:rPr>
              <a:t>年</a:t>
            </a:r>
            <a:r>
              <a:rPr kumimoji="1" lang="en-US" altLang="zh-CN" sz="2000" dirty="0">
                <a:solidFill>
                  <a:schemeClr val="accent1">
                    <a:lumMod val="50000"/>
                  </a:schemeClr>
                </a:solidFill>
                <a:cs typeface="+mn-ea"/>
                <a:sym typeface="+mn-lt"/>
              </a:rPr>
              <a:t>9</a:t>
            </a:r>
            <a:r>
              <a:rPr kumimoji="1" lang="zh-CN" altLang="en-US" sz="2000" dirty="0">
                <a:solidFill>
                  <a:schemeClr val="accent1">
                    <a:lumMod val="50000"/>
                  </a:schemeClr>
                </a:solidFill>
                <a:cs typeface="+mn-ea"/>
                <a:sym typeface="+mn-lt"/>
              </a:rPr>
              <a:t>月，联合国教科文组织正式批准将其列入</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人类非物质文化遗产代表作名录</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，端午节成为中国首个入选世界非遗的节日。</a:t>
            </a:r>
          </a:p>
        </p:txBody>
      </p:sp>
      <p:sp>
        <p:nvSpPr>
          <p:cNvPr id="6" name="文本框 5">
            <a:extLst>
              <a:ext uri="{FF2B5EF4-FFF2-40B4-BE49-F238E27FC236}">
                <a16:creationId xmlns="" xmlns:a16="http://schemas.microsoft.com/office/drawing/2014/main" id="{D44272BF-0D8C-3F45-8FB5-AD597A418B62}"/>
              </a:ext>
            </a:extLst>
          </p:cNvPr>
          <p:cNvSpPr txBox="1"/>
          <p:nvPr/>
        </p:nvSpPr>
        <p:spPr>
          <a:xfrm>
            <a:off x="973826" y="4662895"/>
            <a:ext cx="10330049" cy="1291187"/>
          </a:xfrm>
          <a:prstGeom prst="rect">
            <a:avLst/>
          </a:prstGeom>
          <a:noFill/>
        </p:spPr>
        <p:txBody>
          <a:bodyPr vert="horz" wrap="square" rtlCol="0">
            <a:spAutoFit/>
          </a:bodyPr>
          <a:lstStyle/>
          <a:p>
            <a:pPr>
              <a:lnSpc>
                <a:spcPct val="150000"/>
              </a:lnSpc>
            </a:pPr>
            <a:r>
              <a:rPr kumimoji="1" lang="zh-CN" altLang="en-US" dirty="0">
                <a:solidFill>
                  <a:schemeClr val="accent1">
                    <a:lumMod val="50000"/>
                  </a:schemeClr>
                </a:solidFill>
                <a:cs typeface="+mn-ea"/>
                <a:sym typeface="+mn-lt"/>
              </a:rPr>
              <a:t>一个普遍的说法是，清明节是纪念介子推，端午节是纪念屈原。虽然这俩节日可能和这些人都没啥关系，但正如鲁迅说的，这世上本没有路，走的人多了，也便成了路。清明节把介子推作为形象大使，是早已议定了的，但是关于端午节形象大使的人选究竟是不是屈原，几位候选人产生了巨大分歧。</a:t>
            </a:r>
          </a:p>
        </p:txBody>
      </p:sp>
      <p:sp>
        <p:nvSpPr>
          <p:cNvPr id="7" name="文本框 6">
            <a:extLst>
              <a:ext uri="{FF2B5EF4-FFF2-40B4-BE49-F238E27FC236}">
                <a16:creationId xmlns="" xmlns:a16="http://schemas.microsoft.com/office/drawing/2014/main" id="{42514E62-1FD1-4557-A258-79651CC275CE}"/>
              </a:ext>
            </a:extLst>
          </p:cNvPr>
          <p:cNvSpPr txBox="1"/>
          <p:nvPr/>
        </p:nvSpPr>
        <p:spPr>
          <a:xfrm>
            <a:off x="1474076" y="584638"/>
            <a:ext cx="2308645" cy="523220"/>
          </a:xfrm>
          <a:prstGeom prst="rect">
            <a:avLst/>
          </a:prstGeom>
          <a:noFill/>
        </p:spPr>
        <p:txBody>
          <a:bodyPr wrap="none" rtlCol="0">
            <a:spAutoFit/>
          </a:bodyPr>
          <a:lstStyle/>
          <a:p>
            <a:r>
              <a:rPr kumimoji="1" lang="zh-CN" altLang="en-US" sz="2800" b="1" dirty="0">
                <a:solidFill>
                  <a:srgbClr val="09386F"/>
                </a:solidFill>
                <a:cs typeface="+mn-ea"/>
                <a:sym typeface="+mn-lt"/>
              </a:rPr>
              <a:t>端午历史渊源</a:t>
            </a:r>
          </a:p>
        </p:txBody>
      </p:sp>
      <p:pic>
        <p:nvPicPr>
          <p:cNvPr id="4" name="图片 3">
            <a:extLst>
              <a:ext uri="{FF2B5EF4-FFF2-40B4-BE49-F238E27FC236}">
                <a16:creationId xmlns="" xmlns:a16="http://schemas.microsoft.com/office/drawing/2014/main" id="{F1B9313F-4657-4EBE-A675-0E39D3D6798B}"/>
              </a:ext>
            </a:extLst>
          </p:cNvPr>
          <p:cNvPicPr>
            <a:picLocks noChangeAspect="1"/>
          </p:cNvPicPr>
          <p:nvPr/>
        </p:nvPicPr>
        <p:blipFill>
          <a:blip r:embed="rId3"/>
          <a:stretch>
            <a:fillRect/>
          </a:stretch>
        </p:blipFill>
        <p:spPr>
          <a:xfrm flipH="1">
            <a:off x="1311165" y="814717"/>
            <a:ext cx="4354915" cy="4508938"/>
          </a:xfrm>
          <a:prstGeom prst="rect">
            <a:avLst/>
          </a:prstGeom>
        </p:spPr>
      </p:pic>
    </p:spTree>
    <p:extLst>
      <p:ext uri="{BB962C8B-B14F-4D97-AF65-F5344CB8AC3E}">
        <p14:creationId xmlns:p14="http://schemas.microsoft.com/office/powerpoint/2010/main" val="3641832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09E7F901-8A05-4748-A872-986060A5E616}"/>
              </a:ext>
            </a:extLst>
          </p:cNvPr>
          <p:cNvPicPr>
            <a:picLocks noChangeAspect="1"/>
          </p:cNvPicPr>
          <p:nvPr/>
        </p:nvPicPr>
        <p:blipFill rotWithShape="1">
          <a:blip r:embed="rId3">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r="10220"/>
          <a:stretch/>
        </p:blipFill>
        <p:spPr>
          <a:xfrm>
            <a:off x="0" y="-8090"/>
            <a:ext cx="12339173" cy="6866089"/>
          </a:xfrm>
          <a:prstGeom prst="rect">
            <a:avLst/>
          </a:prstGeom>
        </p:spPr>
      </p:pic>
      <p:pic>
        <p:nvPicPr>
          <p:cNvPr id="9" name="图片 8">
            <a:extLst>
              <a:ext uri="{FF2B5EF4-FFF2-40B4-BE49-F238E27FC236}">
                <a16:creationId xmlns="" xmlns:a16="http://schemas.microsoft.com/office/drawing/2014/main" id="{2A352EF0-BCF9-4FA2-9331-60FB42C16E6A}"/>
              </a:ext>
            </a:extLst>
          </p:cNvPr>
          <p:cNvPicPr>
            <a:picLocks noChangeAspect="1"/>
          </p:cNvPicPr>
          <p:nvPr/>
        </p:nvPicPr>
        <p:blipFill>
          <a:blip r:embed="rId4">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3266893" y="564457"/>
            <a:ext cx="5747734" cy="5747734"/>
          </a:xfrm>
          <a:prstGeom prst="rect">
            <a:avLst/>
          </a:prstGeom>
        </p:spPr>
      </p:pic>
      <p:pic>
        <p:nvPicPr>
          <p:cNvPr id="15" name="图片 14">
            <a:extLst>
              <a:ext uri="{FF2B5EF4-FFF2-40B4-BE49-F238E27FC236}">
                <a16:creationId xmlns="" xmlns:a16="http://schemas.microsoft.com/office/drawing/2014/main" id="{6E0DF933-9FCD-4FC1-8366-68EED5210370}"/>
              </a:ext>
            </a:extLst>
          </p:cNvPr>
          <p:cNvPicPr>
            <a:picLocks noChangeAspect="1"/>
          </p:cNvPicPr>
          <p:nvPr/>
        </p:nvPicPr>
        <p:blipFill>
          <a:blip r:embed="rId5">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0" y="2498159"/>
            <a:ext cx="12339173" cy="4398639"/>
          </a:xfrm>
          <a:prstGeom prst="rect">
            <a:avLst/>
          </a:prstGeom>
        </p:spPr>
      </p:pic>
      <p:pic>
        <p:nvPicPr>
          <p:cNvPr id="3" name="图片 2">
            <a:extLst>
              <a:ext uri="{FF2B5EF4-FFF2-40B4-BE49-F238E27FC236}">
                <a16:creationId xmlns="" xmlns:a16="http://schemas.microsoft.com/office/drawing/2014/main" id="{31C8FB65-129A-4971-BF5E-145BB99C69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 xmlns:a16="http://schemas.microsoft.com/office/drawing/2014/main" id="{3A087970-B8B4-4495-A9B2-EEA173BF0F3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 xmlns:a16="http://schemas.microsoft.com/office/drawing/2014/main" id="{6FF2A560-A22B-42AA-8E98-3D31F4EE1FB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49960" y="2975311"/>
            <a:ext cx="7519640" cy="4630832"/>
          </a:xfrm>
          <a:prstGeom prst="rect">
            <a:avLst/>
          </a:prstGeom>
        </p:spPr>
      </p:pic>
      <p:sp>
        <p:nvSpPr>
          <p:cNvPr id="18" name="文本框 17">
            <a:extLst>
              <a:ext uri="{FF2B5EF4-FFF2-40B4-BE49-F238E27FC236}">
                <a16:creationId xmlns="" xmlns:a16="http://schemas.microsoft.com/office/drawing/2014/main"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 xmlns:a16="http://schemas.microsoft.com/office/drawing/2014/main"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 xmlns:a16="http://schemas.microsoft.com/office/drawing/2014/main"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
        <p:nvSpPr>
          <p:cNvPr id="14" name="文本框 13">
            <a:extLst>
              <a:ext uri="{FF2B5EF4-FFF2-40B4-BE49-F238E27FC236}">
                <a16:creationId xmlns="" xmlns:a16="http://schemas.microsoft.com/office/drawing/2014/main" id="{B6A686B9-7399-4200-91AF-2125FD92DC74}"/>
              </a:ext>
            </a:extLst>
          </p:cNvPr>
          <p:cNvSpPr txBox="1"/>
          <p:nvPr/>
        </p:nvSpPr>
        <p:spPr>
          <a:xfrm>
            <a:off x="3703310" y="2852224"/>
            <a:ext cx="4974879" cy="923330"/>
          </a:xfrm>
          <a:prstGeom prst="rect">
            <a:avLst/>
          </a:prstGeom>
          <a:noFill/>
        </p:spPr>
        <p:txBody>
          <a:bodyPr wrap="square" rtlCol="0">
            <a:spAutoFit/>
          </a:bodyPr>
          <a:lstStyle/>
          <a:p>
            <a:r>
              <a:rPr kumimoji="1" lang="zh-CN" altLang="en-US" sz="5400" b="1" dirty="0">
                <a:solidFill>
                  <a:schemeClr val="bg1"/>
                </a:solidFill>
                <a:cs typeface="+mn-ea"/>
                <a:sym typeface="+mn-lt"/>
              </a:rPr>
              <a:t>相关传说与故事</a:t>
            </a:r>
          </a:p>
        </p:txBody>
      </p:sp>
      <p:sp>
        <p:nvSpPr>
          <p:cNvPr id="17" name="文本框 16">
            <a:extLst>
              <a:ext uri="{FF2B5EF4-FFF2-40B4-BE49-F238E27FC236}">
                <a16:creationId xmlns="" xmlns:a16="http://schemas.microsoft.com/office/drawing/2014/main" id="{1D6D1B51-D9C4-47C3-8F14-34647C96EFB6}"/>
              </a:ext>
            </a:extLst>
          </p:cNvPr>
          <p:cNvSpPr txBox="1"/>
          <p:nvPr/>
        </p:nvSpPr>
        <p:spPr>
          <a:xfrm>
            <a:off x="5408402" y="1148339"/>
            <a:ext cx="1245476" cy="1569660"/>
          </a:xfrm>
          <a:prstGeom prst="rect">
            <a:avLst/>
          </a:prstGeom>
          <a:noFill/>
        </p:spPr>
        <p:txBody>
          <a:bodyPr wrap="square" rtlCol="0">
            <a:spAutoFit/>
          </a:bodyPr>
          <a:lstStyle/>
          <a:p>
            <a:r>
              <a:rPr lang="zh-CN" altLang="en-US" sz="9600" b="1" dirty="0">
                <a:solidFill>
                  <a:schemeClr val="bg1"/>
                </a:solidFill>
              </a:rPr>
              <a:t>贰</a:t>
            </a:r>
          </a:p>
        </p:txBody>
      </p:sp>
      <p:cxnSp>
        <p:nvCxnSpPr>
          <p:cNvPr id="4" name="直接连接符 3">
            <a:extLst>
              <a:ext uri="{FF2B5EF4-FFF2-40B4-BE49-F238E27FC236}">
                <a16:creationId xmlns="" xmlns:a16="http://schemas.microsoft.com/office/drawing/2014/main" id="{ECA7A55C-EC0E-4757-A3E6-DFF98EF80294}"/>
              </a:ext>
            </a:extLst>
          </p:cNvPr>
          <p:cNvCxnSpPr>
            <a:cxnSpLocks/>
          </p:cNvCxnSpPr>
          <p:nvPr/>
        </p:nvCxnSpPr>
        <p:spPr>
          <a:xfrm flipV="1">
            <a:off x="5533697" y="2648607"/>
            <a:ext cx="1198179" cy="22972"/>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13892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3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0"/>
                                        </p:tgtEl>
                                      </p:cBhvr>
                                    </p:animEffect>
                                  </p:childTnLst>
                                </p:cTn>
                              </p:par>
                            </p:childTnLst>
                          </p:cTn>
                        </p:par>
                        <p:par>
                          <p:cTn id="50" fill="hold">
                            <p:stCondLst>
                              <p:cond delay="10150"/>
                            </p:stCondLst>
                            <p:childTnLst>
                              <p:par>
                                <p:cTn id="51" presetID="53" presetClass="entr" presetSubtype="16"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10650"/>
                            </p:stCondLst>
                            <p:childTnLst>
                              <p:par>
                                <p:cTn id="57" presetID="16" presetClass="entr" presetSubtype="21"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barn(inVertical)">
                                      <p:cBhvr>
                                        <p:cTn id="59" dur="500"/>
                                        <p:tgtEl>
                                          <p:spTgt spid="4"/>
                                        </p:tgtEl>
                                      </p:cBhvr>
                                    </p:animEffect>
                                  </p:childTnLst>
                                </p:cTn>
                              </p:par>
                            </p:childTnLst>
                          </p:cTn>
                        </p:par>
                        <p:par>
                          <p:cTn id="60" fill="hold">
                            <p:stCondLst>
                              <p:cond delay="11150"/>
                            </p:stCondLst>
                            <p:childTnLst>
                              <p:par>
                                <p:cTn id="61" presetID="2" presetClass="entr" presetSubtype="4"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14"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5C9C8271-7FD2-F049-99BB-C8F000B175BB}"/>
              </a:ext>
            </a:extLst>
          </p:cNvPr>
          <p:cNvSpPr txBox="1"/>
          <p:nvPr/>
        </p:nvSpPr>
        <p:spPr>
          <a:xfrm>
            <a:off x="932930" y="1963831"/>
            <a:ext cx="3877985" cy="3853643"/>
          </a:xfrm>
          <a:prstGeom prst="rect">
            <a:avLst/>
          </a:prstGeom>
          <a:noFill/>
        </p:spPr>
        <p:txBody>
          <a:bodyPr vert="eaVert" wrap="square" rtlCol="0">
            <a:spAutoFit/>
          </a:bodyPr>
          <a:lstStyle/>
          <a:p>
            <a:pPr>
              <a:lnSpc>
                <a:spcPct val="150000"/>
              </a:lnSpc>
            </a:pP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燕京岁时记</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：“初五为五月单五，盖“端”字之转音也。”古人习惯把五月的前几天分别以端来称呼，</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岁时广记</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说：“京师市尘人，以五月初一为端一，初二为端二，数以至五谓之端五。”五（午）月的第一个午日，谓之端午。</a:t>
            </a:r>
          </a:p>
        </p:txBody>
      </p:sp>
      <p:sp>
        <p:nvSpPr>
          <p:cNvPr id="4" name="文本框 3">
            <a:extLst>
              <a:ext uri="{FF2B5EF4-FFF2-40B4-BE49-F238E27FC236}">
                <a16:creationId xmlns="" xmlns:a16="http://schemas.microsoft.com/office/drawing/2014/main" id="{046F3BA0-7771-43E5-8AE1-2B9E2F04D05C}"/>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相关传说与故事</a:t>
            </a:r>
          </a:p>
        </p:txBody>
      </p:sp>
      <p:sp>
        <p:nvSpPr>
          <p:cNvPr id="5" name="矩形 4">
            <a:extLst>
              <a:ext uri="{FF2B5EF4-FFF2-40B4-BE49-F238E27FC236}">
                <a16:creationId xmlns="" xmlns:a16="http://schemas.microsoft.com/office/drawing/2014/main" id="{69917719-9585-43C7-A983-11AC0E7C56CA}"/>
              </a:ext>
            </a:extLst>
          </p:cNvPr>
          <p:cNvSpPr/>
          <p:nvPr/>
        </p:nvSpPr>
        <p:spPr>
          <a:xfrm>
            <a:off x="6612022" y="1932300"/>
            <a:ext cx="1569660" cy="3851083"/>
          </a:xfrm>
          <a:prstGeom prst="rect">
            <a:avLst/>
          </a:prstGeom>
          <a:ln>
            <a:solidFill>
              <a:srgbClr val="09386F"/>
            </a:solidFill>
          </a:ln>
        </p:spPr>
        <p:txBody>
          <a:bodyPr vert="eaVert" wrap="square">
            <a:spAutoFit/>
          </a:bodyPr>
          <a:lstStyle/>
          <a:p>
            <a:pPr>
              <a:lnSpc>
                <a:spcPct val="150000"/>
              </a:lnSpc>
            </a:pP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说文解字</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：“端，物初生之题也”，即说端为初的意思，因此五月初五被称为“端五节”</a:t>
            </a:r>
            <a:endParaRPr lang="zh-CN" altLang="en-US" sz="2000" dirty="0"/>
          </a:p>
        </p:txBody>
      </p:sp>
      <p:sp>
        <p:nvSpPr>
          <p:cNvPr id="6" name="矩形 5">
            <a:extLst>
              <a:ext uri="{FF2B5EF4-FFF2-40B4-BE49-F238E27FC236}">
                <a16:creationId xmlns="" xmlns:a16="http://schemas.microsoft.com/office/drawing/2014/main" id="{F7CF8BA3-6FCA-4646-AE1E-5A2872B690F7}"/>
              </a:ext>
            </a:extLst>
          </p:cNvPr>
          <p:cNvSpPr/>
          <p:nvPr/>
        </p:nvSpPr>
        <p:spPr>
          <a:xfrm>
            <a:off x="8475178" y="1934861"/>
            <a:ext cx="2954655" cy="3853643"/>
          </a:xfrm>
          <a:prstGeom prst="rect">
            <a:avLst/>
          </a:prstGeom>
          <a:ln>
            <a:solidFill>
              <a:srgbClr val="09386F"/>
            </a:solidFill>
          </a:ln>
        </p:spPr>
        <p:txBody>
          <a:bodyPr vert="eaVert" wrap="square">
            <a:spAutoFit/>
          </a:bodyPr>
          <a:lstStyle/>
          <a:p>
            <a:pPr>
              <a:lnSpc>
                <a:spcPct val="150000"/>
              </a:lnSpc>
            </a:pPr>
            <a:r>
              <a:rPr kumimoji="1" lang="zh-CN" altLang="en-US" sz="2000" dirty="0">
                <a:solidFill>
                  <a:schemeClr val="accent1">
                    <a:lumMod val="50000"/>
                  </a:schemeClr>
                </a:solidFill>
                <a:cs typeface="+mn-ea"/>
                <a:sym typeface="+mn-lt"/>
              </a:rPr>
              <a:t>端午”一词最早出现于西晋的</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风土记</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：“仲夏端午谓五月五日也，俗重此日也，与夏至同。”端，古汉语有开头、初始的意思，称“端五”也即“初五”。</a:t>
            </a:r>
            <a:endParaRPr kumimoji="1" lang="en-US" altLang="zh-CN" sz="2000" dirty="0">
              <a:solidFill>
                <a:schemeClr val="accent1">
                  <a:lumMod val="50000"/>
                </a:schemeClr>
              </a:solidFill>
              <a:cs typeface="+mn-ea"/>
              <a:sym typeface="+mn-lt"/>
            </a:endParaRPr>
          </a:p>
        </p:txBody>
      </p:sp>
      <p:pic>
        <p:nvPicPr>
          <p:cNvPr id="8" name="图片 7">
            <a:extLst>
              <a:ext uri="{FF2B5EF4-FFF2-40B4-BE49-F238E27FC236}">
                <a16:creationId xmlns="" xmlns:a16="http://schemas.microsoft.com/office/drawing/2014/main" id="{8F0E758D-7A14-482E-B7FE-4F72DDB7383E}"/>
              </a:ext>
            </a:extLst>
          </p:cNvPr>
          <p:cNvPicPr>
            <a:picLocks noChangeAspect="1"/>
          </p:cNvPicPr>
          <p:nvPr/>
        </p:nvPicPr>
        <p:blipFill>
          <a:blip r:embed="rId3"/>
          <a:stretch>
            <a:fillRect/>
          </a:stretch>
        </p:blipFill>
        <p:spPr>
          <a:xfrm>
            <a:off x="4318738" y="2427889"/>
            <a:ext cx="2522482" cy="2522482"/>
          </a:xfrm>
          <a:prstGeom prst="rect">
            <a:avLst/>
          </a:prstGeom>
        </p:spPr>
      </p:pic>
    </p:spTree>
    <p:extLst>
      <p:ext uri="{BB962C8B-B14F-4D97-AF65-F5344CB8AC3E}">
        <p14:creationId xmlns:p14="http://schemas.microsoft.com/office/powerpoint/2010/main" val="21176785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413dhliq">
      <a:majorFont>
        <a:latin typeface="字体视界-NEW魏碑体"/>
        <a:ea typeface="字体视界-NEW魏碑体"/>
        <a:cs typeface=""/>
      </a:majorFont>
      <a:minorFont>
        <a:latin typeface="字体视界-NEW魏碑体"/>
        <a:ea typeface="字体视界-NEW魏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3749</TotalTime>
  <Words>2500</Words>
  <Application>Microsoft Office PowerPoint</Application>
  <PresentationFormat>宽屏</PresentationFormat>
  <Paragraphs>130</Paragraphs>
  <Slides>21</Slides>
  <Notes>21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21</vt:i4>
      </vt:variant>
    </vt:vector>
  </HeadingPairs>
  <TitlesOfParts>
    <vt:vector size="33" baseType="lpstr">
      <vt:lpstr>Meiryo</vt:lpstr>
      <vt:lpstr>仓耳玄三M W05</vt:lpstr>
      <vt:lpstr>DengXian</vt:lpstr>
      <vt:lpstr>宋体</vt:lpstr>
      <vt:lpstr>微软雅黑</vt:lpstr>
      <vt:lpstr>字体视界-NEW魏碑体</vt:lpstr>
      <vt:lpstr>Arial</vt:lpstr>
      <vt:lpstr>Calibri</vt:lpstr>
      <vt:lpstr>Calibri Light</vt:lpstr>
      <vt:lpstr>Helvetica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503</cp:revision>
  <dcterms:created xsi:type="dcterms:W3CDTF">2018-06-17T04:53:58Z</dcterms:created>
  <dcterms:modified xsi:type="dcterms:W3CDTF">2021-06-07T12:09:01Z</dcterms:modified>
</cp:coreProperties>
</file>