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5.xml" ContentType="application/vnd.openxmlformats-officedocument.presentationml.tags+xml"/>
  <Override PartName="/ppt/notesSlides/notesSlide9.xml" ContentType="application/vnd.openxmlformats-officedocument.presentationml.notesSlide+xml"/>
  <Override PartName="/ppt/tags/tag6.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7.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8.xml" ContentType="application/vnd.openxmlformats-officedocument.presentationml.tags+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tags/tag10.xml" ContentType="application/vnd.openxmlformats-officedocument.presentationml.tags+xml"/>
  <Override PartName="/ppt/notesSlides/notesSlide17.xml" ContentType="application/vnd.openxmlformats-officedocument.presentationml.notesSlide+xml"/>
  <Override PartName="/ppt/tags/tag11.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2.xml" ContentType="application/vnd.openxmlformats-officedocument.presentationml.tags+xml"/>
  <Override PartName="/ppt/notesSlides/notesSlide20.xml" ContentType="application/vnd.openxmlformats-officedocument.presentationml.notesSlide+xml"/>
  <Override PartName="/ppt/tags/tag13.xml" ContentType="application/vnd.openxmlformats-officedocument.presentationml.tags+xml"/>
  <Override PartName="/ppt/notesSlides/notesSlide21.xml" ContentType="application/vnd.openxmlformats-officedocument.presentationml.notesSlide+xml"/>
  <Override PartName="/ppt/tags/tag14.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8"/>
  </p:notesMasterIdLst>
  <p:sldIdLst>
    <p:sldId id="304" r:id="rId3"/>
    <p:sldId id="282" r:id="rId4"/>
    <p:sldId id="283" r:id="rId5"/>
    <p:sldId id="258" r:id="rId6"/>
    <p:sldId id="284" r:id="rId7"/>
    <p:sldId id="3229" r:id="rId8"/>
    <p:sldId id="286" r:id="rId9"/>
    <p:sldId id="7095" r:id="rId10"/>
    <p:sldId id="7101" r:id="rId11"/>
    <p:sldId id="287" r:id="rId12"/>
    <p:sldId id="288" r:id="rId13"/>
    <p:sldId id="7094" r:id="rId14"/>
    <p:sldId id="3195" r:id="rId15"/>
    <p:sldId id="289" r:id="rId16"/>
    <p:sldId id="3231" r:id="rId17"/>
    <p:sldId id="292" r:id="rId18"/>
    <p:sldId id="293" r:id="rId19"/>
    <p:sldId id="295" r:id="rId20"/>
    <p:sldId id="297" r:id="rId21"/>
    <p:sldId id="3196" r:id="rId22"/>
    <p:sldId id="298" r:id="rId23"/>
    <p:sldId id="299" r:id="rId24"/>
    <p:sldId id="301" r:id="rId25"/>
    <p:sldId id="303" r:id="rId26"/>
    <p:sldId id="7102"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51" autoAdjust="0"/>
    <p:restoredTop sz="94660"/>
  </p:normalViewPr>
  <p:slideViewPr>
    <p:cSldViewPr snapToGrid="0">
      <p:cViewPr varScale="1">
        <p:scale>
          <a:sx n="88" d="100"/>
          <a:sy n="88" d="100"/>
        </p:scale>
        <p:origin x="222" y="96"/>
      </p:cViewPr>
      <p:guideLst/>
    </p:cSldViewPr>
  </p:slideViewPr>
  <p:notesTextViewPr>
    <p:cViewPr>
      <p:scale>
        <a:sx n="1" d="1"/>
        <a:sy n="1" d="1"/>
      </p:scale>
      <p:origin x="0" y="0"/>
    </p:cViewPr>
  </p:notesTextViewPr>
  <p:sorterViewPr>
    <p:cViewPr>
      <p:scale>
        <a:sx n="54" d="100"/>
        <a:sy n="5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FB8A40-926F-4206-A482-A283C9DC8E65}" type="datetimeFigureOut">
              <a:rPr lang="zh-CN" altLang="en-US" smtClean="0"/>
              <a:t>2018/6/13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8318A2-5AB9-4D4B-B2BB-3B3FA6B8BE6C}" type="slidenum">
              <a:rPr lang="zh-CN" altLang="en-US" smtClean="0"/>
              <a:t>‹#›</a:t>
            </a:fld>
            <a:endParaRPr lang="zh-CN" altLang="en-US"/>
          </a:p>
        </p:txBody>
      </p:sp>
    </p:spTree>
    <p:extLst>
      <p:ext uri="{BB962C8B-B14F-4D97-AF65-F5344CB8AC3E}">
        <p14:creationId xmlns:p14="http://schemas.microsoft.com/office/powerpoint/2010/main" val="29029224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E1B693-632D-4080-9CF6-EA28B66DC80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609150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E1B693-632D-4080-9CF6-EA28B66DC80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37765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29351537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2441950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E1B693-632D-4080-9CF6-EA28B66DC80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121103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39027613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E1B693-632D-4080-9CF6-EA28B66DC80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142382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E1B693-632D-4080-9CF6-EA28B66DC80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321825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E1B693-632D-4080-9CF6-EA28B66DC80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126882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E1B693-632D-4080-9CF6-EA28B66DC80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618313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2840060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cs typeface="+mn-cs"/>
              </a:rPr>
              <a:pPr marL="0" marR="0" lvl="0" indent="0" algn="r" defTabSz="914400" rtl="0" eaLnBrk="0" fontAlgn="base" latinLnBrk="0" hangingPunct="0">
                <a:lnSpc>
                  <a:spcPct val="100000"/>
                </a:lnSpc>
                <a:spcBef>
                  <a:spcPct val="0"/>
                </a:spcBef>
                <a:spcAft>
                  <a:spcPct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cs typeface="+mn-cs"/>
            </a:endParaRPr>
          </a:p>
        </p:txBody>
      </p:sp>
    </p:spTree>
    <p:extLst>
      <p:ext uri="{BB962C8B-B14F-4D97-AF65-F5344CB8AC3E}">
        <p14:creationId xmlns:p14="http://schemas.microsoft.com/office/powerpoint/2010/main" val="26481208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E1B693-632D-4080-9CF6-EA28B66DC80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466220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E1B693-632D-4080-9CF6-EA28B66DC80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213035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E1B693-632D-4080-9CF6-EA28B66DC80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05768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E1B693-632D-4080-9CF6-EA28B66DC80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45068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475646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E1B693-632D-4080-9CF6-EA28B66DC80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73555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E1B693-632D-4080-9CF6-EA28B66DC80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18062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28270308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E1B693-632D-4080-9CF6-EA28B66DC80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953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2394370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9</a:t>
            </a:fld>
            <a:endParaRPr lang="en-GB"/>
          </a:p>
        </p:txBody>
      </p:sp>
    </p:spTree>
    <p:extLst>
      <p:ext uri="{BB962C8B-B14F-4D97-AF65-F5344CB8AC3E}">
        <p14:creationId xmlns:p14="http://schemas.microsoft.com/office/powerpoint/2010/main" val="42901106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E1B693-632D-4080-9CF6-EA28B66DC80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590966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FCC9976-3D07-4367-AE73-7747B74B9D5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892D5DD6-362D-4173-AFCD-E7FE405A30A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58A1E45B-FD28-4C62-82D2-87A00FE43C0E}"/>
              </a:ext>
            </a:extLst>
          </p:cNvPr>
          <p:cNvSpPr>
            <a:spLocks noGrp="1"/>
          </p:cNvSpPr>
          <p:nvPr>
            <p:ph type="dt" sz="half" idx="10"/>
          </p:nvPr>
        </p:nvSpPr>
        <p:spPr/>
        <p:txBody>
          <a:bodyPr/>
          <a:lstStyle/>
          <a:p>
            <a:fld id="{F65A8BBF-44C6-4BF5-9EFF-F15976103427}" type="datetimeFigureOut">
              <a:rPr lang="zh-CN" altLang="en-US" smtClean="0"/>
              <a:t>2018/6/13</a:t>
            </a:fld>
            <a:endParaRPr lang="zh-CN" altLang="en-US"/>
          </a:p>
        </p:txBody>
      </p:sp>
      <p:sp>
        <p:nvSpPr>
          <p:cNvPr id="5" name="页脚占位符 4">
            <a:extLst>
              <a:ext uri="{FF2B5EF4-FFF2-40B4-BE49-F238E27FC236}">
                <a16:creationId xmlns:a16="http://schemas.microsoft.com/office/drawing/2014/main" xmlns="" id="{A6EB641A-61D3-45ED-959F-8076A6D33FF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B9654B6-62BD-4BDA-A1BE-FBB6EE4CB5EC}"/>
              </a:ext>
            </a:extLst>
          </p:cNvPr>
          <p:cNvSpPr>
            <a:spLocks noGrp="1"/>
          </p:cNvSpPr>
          <p:nvPr>
            <p:ph type="sldNum" sz="quarter" idx="12"/>
          </p:nvPr>
        </p:nvSpPr>
        <p:spPr/>
        <p:txBody>
          <a:bodyPr/>
          <a:lstStyle/>
          <a:p>
            <a:fld id="{07D7436C-8C62-459D-AB20-2C49890F6C41}" type="slidenum">
              <a:rPr lang="zh-CN" altLang="en-US" smtClean="0"/>
              <a:t>‹#›</a:t>
            </a:fld>
            <a:endParaRPr lang="zh-CN" altLang="en-US"/>
          </a:p>
        </p:txBody>
      </p:sp>
    </p:spTree>
    <p:extLst>
      <p:ext uri="{BB962C8B-B14F-4D97-AF65-F5344CB8AC3E}">
        <p14:creationId xmlns:p14="http://schemas.microsoft.com/office/powerpoint/2010/main" val="15590069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D70DC92-36DA-426C-A7F4-1ED33E6F3D8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D208BE62-B7F2-45FE-977F-36CD1D6626A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39FBF23-3A08-4DB0-B98E-BBE3836EBB67}"/>
              </a:ext>
            </a:extLst>
          </p:cNvPr>
          <p:cNvSpPr>
            <a:spLocks noGrp="1"/>
          </p:cNvSpPr>
          <p:nvPr>
            <p:ph type="dt" sz="half" idx="10"/>
          </p:nvPr>
        </p:nvSpPr>
        <p:spPr/>
        <p:txBody>
          <a:bodyPr/>
          <a:lstStyle/>
          <a:p>
            <a:fld id="{F65A8BBF-44C6-4BF5-9EFF-F15976103427}" type="datetimeFigureOut">
              <a:rPr lang="zh-CN" altLang="en-US" smtClean="0"/>
              <a:t>2018/6/13</a:t>
            </a:fld>
            <a:endParaRPr lang="zh-CN" altLang="en-US"/>
          </a:p>
        </p:txBody>
      </p:sp>
      <p:sp>
        <p:nvSpPr>
          <p:cNvPr id="5" name="页脚占位符 4">
            <a:extLst>
              <a:ext uri="{FF2B5EF4-FFF2-40B4-BE49-F238E27FC236}">
                <a16:creationId xmlns:a16="http://schemas.microsoft.com/office/drawing/2014/main" xmlns="" id="{232AE2D0-132F-4212-820D-2BDE218F934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7C34E56-27EB-4A79-A3E4-DFCD97FD1B29}"/>
              </a:ext>
            </a:extLst>
          </p:cNvPr>
          <p:cNvSpPr>
            <a:spLocks noGrp="1"/>
          </p:cNvSpPr>
          <p:nvPr>
            <p:ph type="sldNum" sz="quarter" idx="12"/>
          </p:nvPr>
        </p:nvSpPr>
        <p:spPr/>
        <p:txBody>
          <a:bodyPr/>
          <a:lstStyle/>
          <a:p>
            <a:fld id="{07D7436C-8C62-459D-AB20-2C49890F6C41}" type="slidenum">
              <a:rPr lang="zh-CN" altLang="en-US" smtClean="0"/>
              <a:t>‹#›</a:t>
            </a:fld>
            <a:endParaRPr lang="zh-CN" altLang="en-US"/>
          </a:p>
        </p:txBody>
      </p:sp>
    </p:spTree>
    <p:extLst>
      <p:ext uri="{BB962C8B-B14F-4D97-AF65-F5344CB8AC3E}">
        <p14:creationId xmlns:p14="http://schemas.microsoft.com/office/powerpoint/2010/main" val="2266544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531DDE27-4829-48CA-9297-87231E7A146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A4E3B4B5-160C-4FA6-B957-329510FCF9C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388C47B-7C66-4507-900B-7C492B9D2FAB}"/>
              </a:ext>
            </a:extLst>
          </p:cNvPr>
          <p:cNvSpPr>
            <a:spLocks noGrp="1"/>
          </p:cNvSpPr>
          <p:nvPr>
            <p:ph type="dt" sz="half" idx="10"/>
          </p:nvPr>
        </p:nvSpPr>
        <p:spPr/>
        <p:txBody>
          <a:bodyPr/>
          <a:lstStyle/>
          <a:p>
            <a:fld id="{F65A8BBF-44C6-4BF5-9EFF-F15976103427}" type="datetimeFigureOut">
              <a:rPr lang="zh-CN" altLang="en-US" smtClean="0"/>
              <a:t>2018/6/13</a:t>
            </a:fld>
            <a:endParaRPr lang="zh-CN" altLang="en-US"/>
          </a:p>
        </p:txBody>
      </p:sp>
      <p:sp>
        <p:nvSpPr>
          <p:cNvPr id="5" name="页脚占位符 4">
            <a:extLst>
              <a:ext uri="{FF2B5EF4-FFF2-40B4-BE49-F238E27FC236}">
                <a16:creationId xmlns:a16="http://schemas.microsoft.com/office/drawing/2014/main" xmlns="" id="{A5C29E15-9A10-43B9-9A6B-0DC434732D9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D883548-73EB-4D7F-847B-74360EFC7C25}"/>
              </a:ext>
            </a:extLst>
          </p:cNvPr>
          <p:cNvSpPr>
            <a:spLocks noGrp="1"/>
          </p:cNvSpPr>
          <p:nvPr>
            <p:ph type="sldNum" sz="quarter" idx="12"/>
          </p:nvPr>
        </p:nvSpPr>
        <p:spPr/>
        <p:txBody>
          <a:bodyPr/>
          <a:lstStyle/>
          <a:p>
            <a:fld id="{07D7436C-8C62-459D-AB20-2C49890F6C41}" type="slidenum">
              <a:rPr lang="zh-CN" altLang="en-US" smtClean="0"/>
              <a:t>‹#›</a:t>
            </a:fld>
            <a:endParaRPr lang="zh-CN" altLang="en-US"/>
          </a:p>
        </p:txBody>
      </p:sp>
    </p:spTree>
    <p:extLst>
      <p:ext uri="{BB962C8B-B14F-4D97-AF65-F5344CB8AC3E}">
        <p14:creationId xmlns:p14="http://schemas.microsoft.com/office/powerpoint/2010/main" val="3085438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79054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03310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46881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58049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51905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35670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10277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85629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79F9070-7199-4F1B-9834-7862E570464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CE5EA13C-D95C-478F-9835-1B6517980FF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6A5311E-6A37-4FFD-BB3D-2BFEB4CBCB5D}"/>
              </a:ext>
            </a:extLst>
          </p:cNvPr>
          <p:cNvSpPr>
            <a:spLocks noGrp="1"/>
          </p:cNvSpPr>
          <p:nvPr>
            <p:ph type="dt" sz="half" idx="10"/>
          </p:nvPr>
        </p:nvSpPr>
        <p:spPr/>
        <p:txBody>
          <a:bodyPr/>
          <a:lstStyle/>
          <a:p>
            <a:fld id="{F65A8BBF-44C6-4BF5-9EFF-F15976103427}" type="datetimeFigureOut">
              <a:rPr lang="zh-CN" altLang="en-US" smtClean="0"/>
              <a:t>2018/6/13</a:t>
            </a:fld>
            <a:endParaRPr lang="zh-CN" altLang="en-US"/>
          </a:p>
        </p:txBody>
      </p:sp>
      <p:sp>
        <p:nvSpPr>
          <p:cNvPr id="5" name="页脚占位符 4">
            <a:extLst>
              <a:ext uri="{FF2B5EF4-FFF2-40B4-BE49-F238E27FC236}">
                <a16:creationId xmlns:a16="http://schemas.microsoft.com/office/drawing/2014/main" xmlns="" id="{D0F76370-076C-4310-9B11-E7F90ABED6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BD1443B-52D5-4BE8-94A8-609C53533222}"/>
              </a:ext>
            </a:extLst>
          </p:cNvPr>
          <p:cNvSpPr>
            <a:spLocks noGrp="1"/>
          </p:cNvSpPr>
          <p:nvPr>
            <p:ph type="sldNum" sz="quarter" idx="12"/>
          </p:nvPr>
        </p:nvSpPr>
        <p:spPr/>
        <p:txBody>
          <a:bodyPr/>
          <a:lstStyle/>
          <a:p>
            <a:fld id="{07D7436C-8C62-459D-AB20-2C49890F6C41}" type="slidenum">
              <a:rPr lang="zh-CN" altLang="en-US" smtClean="0"/>
              <a:t>‹#›</a:t>
            </a:fld>
            <a:endParaRPr lang="zh-CN" altLang="en-US"/>
          </a:p>
        </p:txBody>
      </p:sp>
    </p:spTree>
    <p:extLst>
      <p:ext uri="{BB962C8B-B14F-4D97-AF65-F5344CB8AC3E}">
        <p14:creationId xmlns:p14="http://schemas.microsoft.com/office/powerpoint/2010/main" val="6239163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80592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32579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26852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98677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DA6DDAD-A059-460F-A32C-E51B90C904A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B10A0E9B-D975-46D0-9C86-5047E026F20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0DF3967E-601B-4C22-A347-AB27C3B66B91}"/>
              </a:ext>
            </a:extLst>
          </p:cNvPr>
          <p:cNvSpPr>
            <a:spLocks noGrp="1"/>
          </p:cNvSpPr>
          <p:nvPr>
            <p:ph type="dt" sz="half" idx="10"/>
          </p:nvPr>
        </p:nvSpPr>
        <p:spPr/>
        <p:txBody>
          <a:bodyPr/>
          <a:lstStyle/>
          <a:p>
            <a:fld id="{F65A8BBF-44C6-4BF5-9EFF-F15976103427}" type="datetimeFigureOut">
              <a:rPr lang="zh-CN" altLang="en-US" smtClean="0"/>
              <a:t>2018/6/13</a:t>
            </a:fld>
            <a:endParaRPr lang="zh-CN" altLang="en-US"/>
          </a:p>
        </p:txBody>
      </p:sp>
      <p:sp>
        <p:nvSpPr>
          <p:cNvPr id="5" name="页脚占位符 4">
            <a:extLst>
              <a:ext uri="{FF2B5EF4-FFF2-40B4-BE49-F238E27FC236}">
                <a16:creationId xmlns:a16="http://schemas.microsoft.com/office/drawing/2014/main" xmlns="" id="{2585EC03-19B6-491C-A2E4-C0F821BC7B0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F06B458-8224-4586-9963-7584C143FD9E}"/>
              </a:ext>
            </a:extLst>
          </p:cNvPr>
          <p:cNvSpPr>
            <a:spLocks noGrp="1"/>
          </p:cNvSpPr>
          <p:nvPr>
            <p:ph type="sldNum" sz="quarter" idx="12"/>
          </p:nvPr>
        </p:nvSpPr>
        <p:spPr/>
        <p:txBody>
          <a:bodyPr/>
          <a:lstStyle/>
          <a:p>
            <a:fld id="{07D7436C-8C62-459D-AB20-2C49890F6C41}" type="slidenum">
              <a:rPr lang="zh-CN" altLang="en-US" smtClean="0"/>
              <a:t>‹#›</a:t>
            </a:fld>
            <a:endParaRPr lang="zh-CN" altLang="en-US"/>
          </a:p>
        </p:txBody>
      </p:sp>
    </p:spTree>
    <p:extLst>
      <p:ext uri="{BB962C8B-B14F-4D97-AF65-F5344CB8AC3E}">
        <p14:creationId xmlns:p14="http://schemas.microsoft.com/office/powerpoint/2010/main" val="768880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98E5A27-C7AE-4C10-BEDB-540D7550C13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A8864E74-78B7-49B4-AE46-4F2F19B94CD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9BE6E5FA-C4E8-415E-87FE-FA7FDFDFE75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EE8209C9-A88A-4433-B11E-867D3950028C}"/>
              </a:ext>
            </a:extLst>
          </p:cNvPr>
          <p:cNvSpPr>
            <a:spLocks noGrp="1"/>
          </p:cNvSpPr>
          <p:nvPr>
            <p:ph type="dt" sz="half" idx="10"/>
          </p:nvPr>
        </p:nvSpPr>
        <p:spPr/>
        <p:txBody>
          <a:bodyPr/>
          <a:lstStyle/>
          <a:p>
            <a:fld id="{F65A8BBF-44C6-4BF5-9EFF-F15976103427}" type="datetimeFigureOut">
              <a:rPr lang="zh-CN" altLang="en-US" smtClean="0"/>
              <a:t>2018/6/13</a:t>
            </a:fld>
            <a:endParaRPr lang="zh-CN" altLang="en-US"/>
          </a:p>
        </p:txBody>
      </p:sp>
      <p:sp>
        <p:nvSpPr>
          <p:cNvPr id="6" name="页脚占位符 5">
            <a:extLst>
              <a:ext uri="{FF2B5EF4-FFF2-40B4-BE49-F238E27FC236}">
                <a16:creationId xmlns:a16="http://schemas.microsoft.com/office/drawing/2014/main" xmlns="" id="{902FB29A-21A4-4963-9972-CD43E1F027B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52E2EFA-7CA6-4AE2-91F0-E7109B852678}"/>
              </a:ext>
            </a:extLst>
          </p:cNvPr>
          <p:cNvSpPr>
            <a:spLocks noGrp="1"/>
          </p:cNvSpPr>
          <p:nvPr>
            <p:ph type="sldNum" sz="quarter" idx="12"/>
          </p:nvPr>
        </p:nvSpPr>
        <p:spPr/>
        <p:txBody>
          <a:bodyPr/>
          <a:lstStyle/>
          <a:p>
            <a:fld id="{07D7436C-8C62-459D-AB20-2C49890F6C41}" type="slidenum">
              <a:rPr lang="zh-CN" altLang="en-US" smtClean="0"/>
              <a:t>‹#›</a:t>
            </a:fld>
            <a:endParaRPr lang="zh-CN" altLang="en-US"/>
          </a:p>
        </p:txBody>
      </p:sp>
    </p:spTree>
    <p:extLst>
      <p:ext uri="{BB962C8B-B14F-4D97-AF65-F5344CB8AC3E}">
        <p14:creationId xmlns:p14="http://schemas.microsoft.com/office/powerpoint/2010/main" val="2623701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25D0F2E-21F7-4AE0-8AC9-B11C35630E3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038C0A8-1AA1-4ACF-9C20-CD1D8155B0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A822664A-2A0B-452B-B83E-A0394DF5AD61}"/>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BE7C7E5D-4DB1-4AD3-8A5A-875B064852A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08205ED7-1259-4041-8D87-9B8CD4BA476B}"/>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D78F8D19-0610-4111-A63A-39ECA6D4ED7A}"/>
              </a:ext>
            </a:extLst>
          </p:cNvPr>
          <p:cNvSpPr>
            <a:spLocks noGrp="1"/>
          </p:cNvSpPr>
          <p:nvPr>
            <p:ph type="dt" sz="half" idx="10"/>
          </p:nvPr>
        </p:nvSpPr>
        <p:spPr/>
        <p:txBody>
          <a:bodyPr/>
          <a:lstStyle/>
          <a:p>
            <a:fld id="{F65A8BBF-44C6-4BF5-9EFF-F15976103427}" type="datetimeFigureOut">
              <a:rPr lang="zh-CN" altLang="en-US" smtClean="0"/>
              <a:t>2018/6/13</a:t>
            </a:fld>
            <a:endParaRPr lang="zh-CN" altLang="en-US"/>
          </a:p>
        </p:txBody>
      </p:sp>
      <p:sp>
        <p:nvSpPr>
          <p:cNvPr id="8" name="页脚占位符 7">
            <a:extLst>
              <a:ext uri="{FF2B5EF4-FFF2-40B4-BE49-F238E27FC236}">
                <a16:creationId xmlns:a16="http://schemas.microsoft.com/office/drawing/2014/main" xmlns="" id="{28E239C6-D608-4525-8F39-28EBADFA5DB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825ABAD3-8587-48F0-BB07-605EAC40C5DB}"/>
              </a:ext>
            </a:extLst>
          </p:cNvPr>
          <p:cNvSpPr>
            <a:spLocks noGrp="1"/>
          </p:cNvSpPr>
          <p:nvPr>
            <p:ph type="sldNum" sz="quarter" idx="12"/>
          </p:nvPr>
        </p:nvSpPr>
        <p:spPr/>
        <p:txBody>
          <a:bodyPr/>
          <a:lstStyle/>
          <a:p>
            <a:fld id="{07D7436C-8C62-459D-AB20-2C49890F6C41}" type="slidenum">
              <a:rPr lang="zh-CN" altLang="en-US" smtClean="0"/>
              <a:t>‹#›</a:t>
            </a:fld>
            <a:endParaRPr lang="zh-CN" altLang="en-US"/>
          </a:p>
        </p:txBody>
      </p:sp>
    </p:spTree>
    <p:extLst>
      <p:ext uri="{BB962C8B-B14F-4D97-AF65-F5344CB8AC3E}">
        <p14:creationId xmlns:p14="http://schemas.microsoft.com/office/powerpoint/2010/main" val="3661035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B21F64A-9437-4E11-A0B5-154963EDB7A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EC20CECA-B562-4140-8D69-C7CBD116A79D}"/>
              </a:ext>
            </a:extLst>
          </p:cNvPr>
          <p:cNvSpPr>
            <a:spLocks noGrp="1"/>
          </p:cNvSpPr>
          <p:nvPr>
            <p:ph type="dt" sz="half" idx="10"/>
          </p:nvPr>
        </p:nvSpPr>
        <p:spPr/>
        <p:txBody>
          <a:bodyPr/>
          <a:lstStyle/>
          <a:p>
            <a:fld id="{F65A8BBF-44C6-4BF5-9EFF-F15976103427}" type="datetimeFigureOut">
              <a:rPr lang="zh-CN" altLang="en-US" smtClean="0"/>
              <a:t>2018/6/13</a:t>
            </a:fld>
            <a:endParaRPr lang="zh-CN" altLang="en-US"/>
          </a:p>
        </p:txBody>
      </p:sp>
      <p:sp>
        <p:nvSpPr>
          <p:cNvPr id="4" name="页脚占位符 3">
            <a:extLst>
              <a:ext uri="{FF2B5EF4-FFF2-40B4-BE49-F238E27FC236}">
                <a16:creationId xmlns:a16="http://schemas.microsoft.com/office/drawing/2014/main" xmlns="" id="{5A9437E2-238B-449E-BF11-3F328DB2D7C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7C84A3DE-EDC1-4836-8A95-4A506100DFC5}"/>
              </a:ext>
            </a:extLst>
          </p:cNvPr>
          <p:cNvSpPr>
            <a:spLocks noGrp="1"/>
          </p:cNvSpPr>
          <p:nvPr>
            <p:ph type="sldNum" sz="quarter" idx="12"/>
          </p:nvPr>
        </p:nvSpPr>
        <p:spPr/>
        <p:txBody>
          <a:bodyPr/>
          <a:lstStyle/>
          <a:p>
            <a:fld id="{07D7436C-8C62-459D-AB20-2C49890F6C41}" type="slidenum">
              <a:rPr lang="zh-CN" altLang="en-US" smtClean="0"/>
              <a:t>‹#›</a:t>
            </a:fld>
            <a:endParaRPr lang="zh-CN" altLang="en-US"/>
          </a:p>
        </p:txBody>
      </p:sp>
    </p:spTree>
    <p:extLst>
      <p:ext uri="{BB962C8B-B14F-4D97-AF65-F5344CB8AC3E}">
        <p14:creationId xmlns:p14="http://schemas.microsoft.com/office/powerpoint/2010/main" val="2046571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869183F9-49C7-46EA-9569-4D19B34739CB}"/>
              </a:ext>
            </a:extLst>
          </p:cNvPr>
          <p:cNvSpPr>
            <a:spLocks noGrp="1"/>
          </p:cNvSpPr>
          <p:nvPr>
            <p:ph type="dt" sz="half" idx="10"/>
          </p:nvPr>
        </p:nvSpPr>
        <p:spPr/>
        <p:txBody>
          <a:bodyPr/>
          <a:lstStyle/>
          <a:p>
            <a:fld id="{F65A8BBF-44C6-4BF5-9EFF-F15976103427}" type="datetimeFigureOut">
              <a:rPr lang="zh-CN" altLang="en-US" smtClean="0"/>
              <a:t>2018/6/13</a:t>
            </a:fld>
            <a:endParaRPr lang="zh-CN" altLang="en-US"/>
          </a:p>
        </p:txBody>
      </p:sp>
      <p:sp>
        <p:nvSpPr>
          <p:cNvPr id="3" name="页脚占位符 2">
            <a:extLst>
              <a:ext uri="{FF2B5EF4-FFF2-40B4-BE49-F238E27FC236}">
                <a16:creationId xmlns:a16="http://schemas.microsoft.com/office/drawing/2014/main" xmlns="" id="{15198921-FB00-46D0-98C2-B8A47DA07CE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E83DA8FF-86C7-49A6-8954-EEE732F93C85}"/>
              </a:ext>
            </a:extLst>
          </p:cNvPr>
          <p:cNvSpPr>
            <a:spLocks noGrp="1"/>
          </p:cNvSpPr>
          <p:nvPr>
            <p:ph type="sldNum" sz="quarter" idx="12"/>
          </p:nvPr>
        </p:nvSpPr>
        <p:spPr/>
        <p:txBody>
          <a:bodyPr/>
          <a:lstStyle/>
          <a:p>
            <a:fld id="{07D7436C-8C62-459D-AB20-2C49890F6C41}" type="slidenum">
              <a:rPr lang="zh-CN" altLang="en-US" smtClean="0"/>
              <a:t>‹#›</a:t>
            </a:fld>
            <a:endParaRPr lang="zh-CN" altLang="en-US"/>
          </a:p>
        </p:txBody>
      </p:sp>
    </p:spTree>
    <p:extLst>
      <p:ext uri="{BB962C8B-B14F-4D97-AF65-F5344CB8AC3E}">
        <p14:creationId xmlns:p14="http://schemas.microsoft.com/office/powerpoint/2010/main" val="1405029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C47C208-9A29-4B9E-A5D7-667118892BA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AB9AE1D-84AA-4E8C-AAB9-C218E0E49B6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D28851C5-6757-49F9-A647-7E03CC9D61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1D8556DB-D613-4129-8179-B21A730E93DD}"/>
              </a:ext>
            </a:extLst>
          </p:cNvPr>
          <p:cNvSpPr>
            <a:spLocks noGrp="1"/>
          </p:cNvSpPr>
          <p:nvPr>
            <p:ph type="dt" sz="half" idx="10"/>
          </p:nvPr>
        </p:nvSpPr>
        <p:spPr/>
        <p:txBody>
          <a:bodyPr/>
          <a:lstStyle/>
          <a:p>
            <a:fld id="{F65A8BBF-44C6-4BF5-9EFF-F15976103427}" type="datetimeFigureOut">
              <a:rPr lang="zh-CN" altLang="en-US" smtClean="0"/>
              <a:t>2018/6/13</a:t>
            </a:fld>
            <a:endParaRPr lang="zh-CN" altLang="en-US"/>
          </a:p>
        </p:txBody>
      </p:sp>
      <p:sp>
        <p:nvSpPr>
          <p:cNvPr id="6" name="页脚占位符 5">
            <a:extLst>
              <a:ext uri="{FF2B5EF4-FFF2-40B4-BE49-F238E27FC236}">
                <a16:creationId xmlns:a16="http://schemas.microsoft.com/office/drawing/2014/main" xmlns="" id="{F7E8E4C3-D715-4205-9250-B23A45D3E87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2351DDE4-0F93-41E8-A1EE-D2555CCB7078}"/>
              </a:ext>
            </a:extLst>
          </p:cNvPr>
          <p:cNvSpPr>
            <a:spLocks noGrp="1"/>
          </p:cNvSpPr>
          <p:nvPr>
            <p:ph type="sldNum" sz="quarter" idx="12"/>
          </p:nvPr>
        </p:nvSpPr>
        <p:spPr/>
        <p:txBody>
          <a:bodyPr/>
          <a:lstStyle/>
          <a:p>
            <a:fld id="{07D7436C-8C62-459D-AB20-2C49890F6C41}" type="slidenum">
              <a:rPr lang="zh-CN" altLang="en-US" smtClean="0"/>
              <a:t>‹#›</a:t>
            </a:fld>
            <a:endParaRPr lang="zh-CN" altLang="en-US"/>
          </a:p>
        </p:txBody>
      </p:sp>
    </p:spTree>
    <p:extLst>
      <p:ext uri="{BB962C8B-B14F-4D97-AF65-F5344CB8AC3E}">
        <p14:creationId xmlns:p14="http://schemas.microsoft.com/office/powerpoint/2010/main" val="6234575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8487E23-9264-4EB9-9B91-DF6E7C7955F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E0352644-C529-4A29-9D27-A65B5E99A9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84F7055B-A0B9-463D-86AE-7F129ED157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53C319D5-2629-4D16-B917-F696E74CB9B2}"/>
              </a:ext>
            </a:extLst>
          </p:cNvPr>
          <p:cNvSpPr>
            <a:spLocks noGrp="1"/>
          </p:cNvSpPr>
          <p:nvPr>
            <p:ph type="dt" sz="half" idx="10"/>
          </p:nvPr>
        </p:nvSpPr>
        <p:spPr/>
        <p:txBody>
          <a:bodyPr/>
          <a:lstStyle/>
          <a:p>
            <a:fld id="{F65A8BBF-44C6-4BF5-9EFF-F15976103427}" type="datetimeFigureOut">
              <a:rPr lang="zh-CN" altLang="en-US" smtClean="0"/>
              <a:t>2018/6/13</a:t>
            </a:fld>
            <a:endParaRPr lang="zh-CN" altLang="en-US"/>
          </a:p>
        </p:txBody>
      </p:sp>
      <p:sp>
        <p:nvSpPr>
          <p:cNvPr id="6" name="页脚占位符 5">
            <a:extLst>
              <a:ext uri="{FF2B5EF4-FFF2-40B4-BE49-F238E27FC236}">
                <a16:creationId xmlns:a16="http://schemas.microsoft.com/office/drawing/2014/main" xmlns="" id="{88989243-A13F-49D3-BD70-4AD520A2A08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3A65556-DAA9-499A-B65B-7754D6655526}"/>
              </a:ext>
            </a:extLst>
          </p:cNvPr>
          <p:cNvSpPr>
            <a:spLocks noGrp="1"/>
          </p:cNvSpPr>
          <p:nvPr>
            <p:ph type="sldNum" sz="quarter" idx="12"/>
          </p:nvPr>
        </p:nvSpPr>
        <p:spPr/>
        <p:txBody>
          <a:bodyPr/>
          <a:lstStyle/>
          <a:p>
            <a:fld id="{07D7436C-8C62-459D-AB20-2C49890F6C41}" type="slidenum">
              <a:rPr lang="zh-CN" altLang="en-US" smtClean="0"/>
              <a:t>‹#›</a:t>
            </a:fld>
            <a:endParaRPr lang="zh-CN" altLang="en-US"/>
          </a:p>
        </p:txBody>
      </p:sp>
    </p:spTree>
    <p:extLst>
      <p:ext uri="{BB962C8B-B14F-4D97-AF65-F5344CB8AC3E}">
        <p14:creationId xmlns:p14="http://schemas.microsoft.com/office/powerpoint/2010/main" val="1891750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80C2F690-9E45-48F4-9338-4F8ABB8C28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5BFAE81-69AD-465B-9623-D112F7321D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085B7A8-BEB6-4751-A2E4-918CF16A7B2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5A8BBF-44C6-4BF5-9EFF-F15976103427}" type="datetimeFigureOut">
              <a:rPr lang="zh-CN" altLang="en-US" smtClean="0"/>
              <a:t>2018/6/13</a:t>
            </a:fld>
            <a:endParaRPr lang="zh-CN" altLang="en-US"/>
          </a:p>
        </p:txBody>
      </p:sp>
      <p:sp>
        <p:nvSpPr>
          <p:cNvPr id="5" name="页脚占位符 4">
            <a:extLst>
              <a:ext uri="{FF2B5EF4-FFF2-40B4-BE49-F238E27FC236}">
                <a16:creationId xmlns:a16="http://schemas.microsoft.com/office/drawing/2014/main" xmlns="" id="{5239AF7E-895B-46AB-A28E-D348652DEA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FAB5C587-E84C-4887-9C79-428C5B85D0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D7436C-8C62-459D-AB20-2C49890F6C41}" type="slidenum">
              <a:rPr lang="zh-CN" altLang="en-US" smtClean="0"/>
              <a:t>‹#›</a:t>
            </a:fld>
            <a:endParaRPr lang="zh-CN" altLang="en-US"/>
          </a:p>
        </p:txBody>
      </p:sp>
    </p:spTree>
    <p:extLst>
      <p:ext uri="{BB962C8B-B14F-4D97-AF65-F5344CB8AC3E}">
        <p14:creationId xmlns:p14="http://schemas.microsoft.com/office/powerpoint/2010/main" val="22502350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21634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3.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jpeg"/><Relationship Id="rId3" Type="http://schemas.openxmlformats.org/officeDocument/2006/relationships/notesSlide" Target="../notesSlides/notesSlide13.xml"/><Relationship Id="rId7" Type="http://schemas.openxmlformats.org/officeDocument/2006/relationships/image" Target="../media/image10.jpeg"/><Relationship Id="rId12"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9.pn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3.jp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3.jp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4.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9937836"/>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1E490FA7-2B5D-40F6-8D08-E0207347DB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01981"/>
            <a:ext cx="5456925" cy="5456925"/>
          </a:xfrm>
          <a:prstGeom prst="rect">
            <a:avLst/>
          </a:prstGeom>
        </p:spPr>
      </p:pic>
      <p:grpSp>
        <p:nvGrpSpPr>
          <p:cNvPr id="2" name="组合 1"/>
          <p:cNvGrpSpPr/>
          <p:nvPr/>
        </p:nvGrpSpPr>
        <p:grpSpPr>
          <a:xfrm>
            <a:off x="1022736" y="1314664"/>
            <a:ext cx="9681401" cy="4661967"/>
            <a:chOff x="1611" y="2007"/>
            <a:chExt cx="10878" cy="4655"/>
          </a:xfrm>
        </p:grpSpPr>
        <p:sp>
          <p:nvSpPr>
            <p:cNvPr id="20" name="矩形 19"/>
            <p:cNvSpPr/>
            <p:nvPr/>
          </p:nvSpPr>
          <p:spPr>
            <a:xfrm>
              <a:off x="1611" y="5363"/>
              <a:ext cx="4389" cy="1299"/>
            </a:xfrm>
            <a:prstGeom prst="rect">
              <a:avLst/>
            </a:prstGeom>
            <a:solidFill>
              <a:srgbClr val="1947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t>
              </a:r>
              <a:r>
                <a:rPr kumimoji="0" lang="zh-CN" altLang="en-US" sz="4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以父之名</a:t>
              </a:r>
              <a:r>
                <a:rPr kumimoji="0" lang="en-US" altLang="zh-CN" sz="4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a:t>
              </a:r>
            </a:p>
          </p:txBody>
        </p:sp>
        <p:grpSp>
          <p:nvGrpSpPr>
            <p:cNvPr id="21" name="组合 20"/>
            <p:cNvGrpSpPr/>
            <p:nvPr/>
          </p:nvGrpSpPr>
          <p:grpSpPr>
            <a:xfrm>
              <a:off x="6915" y="2007"/>
              <a:ext cx="5574" cy="236"/>
              <a:chOff x="4906190" y="1416080"/>
              <a:chExt cx="3933010" cy="166280"/>
            </a:xfrm>
            <a:solidFill>
              <a:srgbClr val="00544A"/>
            </a:solidFill>
          </p:grpSpPr>
          <p:sp>
            <p:nvSpPr>
              <p:cNvPr id="22" name="矩形 21"/>
              <p:cNvSpPr/>
              <p:nvPr/>
            </p:nvSpPr>
            <p:spPr>
              <a:xfrm>
                <a:off x="4906190" y="1416080"/>
                <a:ext cx="166280" cy="166280"/>
              </a:xfrm>
              <a:prstGeom prst="rect">
                <a:avLst/>
              </a:prstGeom>
              <a:solidFill>
                <a:srgbClr val="1947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296" tIns="41148" rIns="82296" bIns="41148"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A"/>
                  </a:solidFill>
                  <a:effectLst/>
                  <a:uLnTx/>
                  <a:uFillTx/>
                  <a:latin typeface="微软雅黑" panose="020B0503020204020204" pitchFamily="34" charset="-122"/>
                  <a:ea typeface="微软雅黑" panose="020B0503020204020204" pitchFamily="34" charset="-122"/>
                  <a:cs typeface="+mn-cs"/>
                </a:endParaRPr>
              </a:p>
            </p:txBody>
          </p:sp>
          <p:cxnSp>
            <p:nvCxnSpPr>
              <p:cNvPr id="23" name="直接连接符 22"/>
              <p:cNvCxnSpPr>
                <a:stCxn id="22" idx="3"/>
              </p:cNvCxnSpPr>
              <p:nvPr/>
            </p:nvCxnSpPr>
            <p:spPr>
              <a:xfrm>
                <a:off x="5072470" y="1499667"/>
                <a:ext cx="3766730" cy="0"/>
              </a:xfrm>
              <a:prstGeom prst="line">
                <a:avLst/>
              </a:prstGeom>
              <a:grpFill/>
              <a:ln>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24" name="组合 23"/>
            <p:cNvGrpSpPr/>
            <p:nvPr/>
          </p:nvGrpSpPr>
          <p:grpSpPr>
            <a:xfrm>
              <a:off x="6915" y="3812"/>
              <a:ext cx="5574" cy="236"/>
              <a:chOff x="4906190" y="2727732"/>
              <a:chExt cx="3933010" cy="166280"/>
            </a:xfrm>
            <a:solidFill>
              <a:schemeClr val="accent3"/>
            </a:solidFill>
          </p:grpSpPr>
          <p:sp>
            <p:nvSpPr>
              <p:cNvPr id="25" name="矩形 24"/>
              <p:cNvSpPr/>
              <p:nvPr/>
            </p:nvSpPr>
            <p:spPr>
              <a:xfrm>
                <a:off x="4906190" y="2727732"/>
                <a:ext cx="166280" cy="166280"/>
              </a:xfrm>
              <a:prstGeom prst="rect">
                <a:avLst/>
              </a:prstGeom>
              <a:solidFill>
                <a:srgbClr val="1947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296" tIns="41148" rIns="82296" bIns="41148"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A"/>
                  </a:solidFill>
                  <a:effectLst/>
                  <a:uLnTx/>
                  <a:uFillTx/>
                  <a:latin typeface="微软雅黑" panose="020B0503020204020204" pitchFamily="34" charset="-122"/>
                  <a:ea typeface="微软雅黑" panose="020B0503020204020204" pitchFamily="34" charset="-122"/>
                  <a:cs typeface="+mn-cs"/>
                </a:endParaRPr>
              </a:p>
            </p:txBody>
          </p:sp>
          <p:cxnSp>
            <p:nvCxnSpPr>
              <p:cNvPr id="26" name="直接连接符 25"/>
              <p:cNvCxnSpPr>
                <a:stCxn id="25" idx="3"/>
              </p:cNvCxnSpPr>
              <p:nvPr/>
            </p:nvCxnSpPr>
            <p:spPr>
              <a:xfrm>
                <a:off x="5072470" y="2810872"/>
                <a:ext cx="3766730" cy="0"/>
              </a:xfrm>
              <a:prstGeom prst="line">
                <a:avLst/>
              </a:prstGeom>
              <a:grpFill/>
              <a:ln>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27" name="组合 26"/>
            <p:cNvGrpSpPr/>
            <p:nvPr/>
          </p:nvGrpSpPr>
          <p:grpSpPr>
            <a:xfrm>
              <a:off x="6915" y="5432"/>
              <a:ext cx="5574" cy="236"/>
              <a:chOff x="4906190" y="3870732"/>
              <a:chExt cx="3933010" cy="166280"/>
            </a:xfrm>
            <a:solidFill>
              <a:schemeClr val="accent2"/>
            </a:solidFill>
          </p:grpSpPr>
          <p:sp>
            <p:nvSpPr>
              <p:cNvPr id="28" name="矩形 27"/>
              <p:cNvSpPr/>
              <p:nvPr/>
            </p:nvSpPr>
            <p:spPr>
              <a:xfrm>
                <a:off x="4906190" y="3870732"/>
                <a:ext cx="166280" cy="166280"/>
              </a:xfrm>
              <a:prstGeom prst="rect">
                <a:avLst/>
              </a:prstGeom>
              <a:solidFill>
                <a:srgbClr val="1947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296" tIns="41148" rIns="82296" bIns="41148"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4546A"/>
                  </a:solidFill>
                  <a:effectLst/>
                  <a:uLnTx/>
                  <a:uFillTx/>
                  <a:latin typeface="微软雅黑" panose="020B0503020204020204" pitchFamily="34" charset="-122"/>
                  <a:ea typeface="微软雅黑" panose="020B0503020204020204" pitchFamily="34" charset="-122"/>
                  <a:cs typeface="+mn-cs"/>
                </a:endParaRPr>
              </a:p>
            </p:txBody>
          </p:sp>
          <p:cxnSp>
            <p:nvCxnSpPr>
              <p:cNvPr id="29" name="直接连接符 28"/>
              <p:cNvCxnSpPr/>
              <p:nvPr/>
            </p:nvCxnSpPr>
            <p:spPr>
              <a:xfrm>
                <a:off x="5072470" y="3941172"/>
                <a:ext cx="3766730" cy="0"/>
              </a:xfrm>
              <a:prstGeom prst="line">
                <a:avLst/>
              </a:prstGeom>
              <a:grpFill/>
              <a:ln>
                <a:solidFill>
                  <a:srgbClr val="19479D"/>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30" name="TextBox 72"/>
            <p:cNvSpPr txBox="1"/>
            <p:nvPr/>
          </p:nvSpPr>
          <p:spPr>
            <a:xfrm>
              <a:off x="6915" y="2303"/>
              <a:ext cx="5574" cy="809"/>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44546A"/>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sp>
          <p:nvSpPr>
            <p:cNvPr id="31" name="TextBox 73"/>
            <p:cNvSpPr txBox="1"/>
            <p:nvPr/>
          </p:nvSpPr>
          <p:spPr>
            <a:xfrm>
              <a:off x="6915" y="4098"/>
              <a:ext cx="5574" cy="809"/>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44546A"/>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sp>
          <p:nvSpPr>
            <p:cNvPr id="32" name="TextBox 74"/>
            <p:cNvSpPr txBox="1"/>
            <p:nvPr/>
          </p:nvSpPr>
          <p:spPr>
            <a:xfrm>
              <a:off x="6915" y="5771"/>
              <a:ext cx="5574" cy="809"/>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44546A"/>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grpSp>
    </p:spTree>
    <p:custDataLst>
      <p:tags r:id="rId1"/>
    </p:custDataLst>
    <p:extLst>
      <p:ext uri="{BB962C8B-B14F-4D97-AF65-F5344CB8AC3E}">
        <p14:creationId xmlns:p14="http://schemas.microsoft.com/office/powerpoint/2010/main" val="1076225155"/>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7" name="Rectangle 47"/>
          <p:cNvSpPr/>
          <p:nvPr/>
        </p:nvSpPr>
        <p:spPr>
          <a:xfrm>
            <a:off x="736600" y="1061085"/>
            <a:ext cx="1421765" cy="1015365"/>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rPr>
              <a:t>02.</a:t>
            </a:r>
            <a:endParaRPr kumimoji="0" lang="en-US" altLang="zh-CN" sz="6600" b="0" i="0" u="none" strike="noStrike" kern="1200" cap="none" spc="0" normalizeH="0" baseline="0" noProof="0" dirty="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endParaRPr>
          </a:p>
        </p:txBody>
      </p:sp>
      <p:cxnSp>
        <p:nvCxnSpPr>
          <p:cNvPr id="12" name="直接连接符 11"/>
          <p:cNvCxnSpPr/>
          <p:nvPr/>
        </p:nvCxnSpPr>
        <p:spPr>
          <a:xfrm flipH="1">
            <a:off x="1475740" y="1508125"/>
            <a:ext cx="1409700" cy="1885950"/>
          </a:xfrm>
          <a:prstGeom prst="line">
            <a:avLst/>
          </a:prstGeom>
          <a:ln w="19050">
            <a:solidFill>
              <a:srgbClr val="19479D"/>
            </a:solidFill>
          </a:ln>
        </p:spPr>
        <p:style>
          <a:lnRef idx="1">
            <a:schemeClr val="accent1"/>
          </a:lnRef>
          <a:fillRef idx="0">
            <a:schemeClr val="accent1"/>
          </a:fillRef>
          <a:effectRef idx="0">
            <a:schemeClr val="accent1"/>
          </a:effectRef>
          <a:fontRef idx="minor">
            <a:schemeClr val="tx1"/>
          </a:fontRef>
        </p:style>
      </p:cxnSp>
      <p:sp>
        <p:nvSpPr>
          <p:cNvPr id="15" name="Rectangle 47"/>
          <p:cNvSpPr/>
          <p:nvPr/>
        </p:nvSpPr>
        <p:spPr>
          <a:xfrm>
            <a:off x="2072640" y="2891155"/>
            <a:ext cx="5014595" cy="615315"/>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zh-CN" sz="4000" b="0" i="0" u="none" strike="noStrike" kern="1200" cap="none" spc="0" normalizeH="0" baseline="0" noProof="0" dirty="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rPr>
              <a:t>添加您的文本标题</a:t>
            </a:r>
          </a:p>
        </p:txBody>
      </p:sp>
      <p:sp>
        <p:nvSpPr>
          <p:cNvPr id="137" name="矩形: 圆角 136"/>
          <p:cNvSpPr/>
          <p:nvPr/>
        </p:nvSpPr>
        <p:spPr>
          <a:xfrm>
            <a:off x="2158365" y="3620135"/>
            <a:ext cx="5826125" cy="658495"/>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a:ln>
                  <a:noFill/>
                </a:ln>
                <a:solidFill>
                  <a:srgbClr val="19479D"/>
                </a:solidFill>
                <a:effectLst/>
                <a:uLnTx/>
                <a:uFillTx/>
                <a:latin typeface="Calibri" panose="020F0502020204030204" pitchFamily="34" charset="0"/>
                <a:ea typeface="微软雅黑"/>
                <a:cs typeface="Calibri" panose="020F0502020204030204" pitchFamily="34" charset="0"/>
              </a:rPr>
              <a:t>FATHER’S</a:t>
            </a:r>
            <a:r>
              <a:rPr kumimoji="0" lang="en-US" altLang="zh-CN" sz="3600" b="1" i="0" u="none" strike="noStrike" kern="1200" cap="none" spc="0" normalizeH="0" baseline="0" noProof="0">
                <a:ln>
                  <a:noFill/>
                </a:ln>
                <a:solidFill>
                  <a:srgbClr val="ED7D31"/>
                </a:solidFill>
                <a:effectLst/>
                <a:uLnTx/>
                <a:uFillTx/>
                <a:latin typeface="Calibri" panose="020F0502020204030204" pitchFamily="34" charset="0"/>
                <a:ea typeface="微软雅黑"/>
                <a:cs typeface="Calibri" panose="020F0502020204030204" pitchFamily="34" charset="0"/>
              </a:rPr>
              <a:t> </a:t>
            </a:r>
            <a:r>
              <a:rPr kumimoji="0" lang="en-US" altLang="zh-CN" sz="3600" b="1" i="0" u="none" strike="noStrike" kern="120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rPr>
              <a:t>DAY</a:t>
            </a:r>
          </a:p>
        </p:txBody>
      </p:sp>
    </p:spTree>
    <p:custDataLst>
      <p:tags r:id="rId1"/>
    </p:custDataLst>
    <p:extLst>
      <p:ext uri="{BB962C8B-B14F-4D97-AF65-F5344CB8AC3E}">
        <p14:creationId xmlns:p14="http://schemas.microsoft.com/office/powerpoint/2010/main" val="1639572737"/>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checkerboard(across)">
                                      <p:cBhvr>
                                        <p:cTn id="7" dur="1000"/>
                                        <p:tgtEl>
                                          <p:spTgt spid="27"/>
                                        </p:tgtEl>
                                      </p:cBhvr>
                                    </p:animEffect>
                                  </p:childTnLst>
                                </p:cTn>
                              </p:par>
                              <p:par>
                                <p:cTn id="8" presetID="5"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checkerboard(across)">
                                      <p:cBhvr>
                                        <p:cTn id="10" dur="1000"/>
                                        <p:tgtEl>
                                          <p:spTgt spid="1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checkerboard(across)">
                                      <p:cBhvr>
                                        <p:cTn id="13" dur="1000"/>
                                        <p:tgtEl>
                                          <p:spTgt spid="15"/>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37"/>
                                        </p:tgtEl>
                                        <p:attrNameLst>
                                          <p:attrName>style.visibility</p:attrName>
                                        </p:attrNameLst>
                                      </p:cBhvr>
                                      <p:to>
                                        <p:strVal val="visible"/>
                                      </p:to>
                                    </p:set>
                                    <p:animEffect transition="in" filter="checkerboard(across)">
                                      <p:cBhvr>
                                        <p:cTn id="16" dur="10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5" grpId="0"/>
      <p:bldP spid="13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9"/>
          <p:cNvGrpSpPr>
            <a:grpSpLocks/>
          </p:cNvGrpSpPr>
          <p:nvPr/>
        </p:nvGrpSpPr>
        <p:grpSpPr bwMode="auto">
          <a:xfrm>
            <a:off x="4322941" y="2649275"/>
            <a:ext cx="5351999" cy="2097281"/>
            <a:chOff x="1930" y="1737"/>
            <a:chExt cx="3203" cy="1514"/>
          </a:xfrm>
        </p:grpSpPr>
        <p:sp>
          <p:nvSpPr>
            <p:cNvPr id="17" name="Line 20"/>
            <p:cNvSpPr>
              <a:spLocks noChangeShapeType="1"/>
            </p:cNvSpPr>
            <p:nvPr/>
          </p:nvSpPr>
          <p:spPr bwMode="auto">
            <a:xfrm flipH="1">
              <a:off x="2579" y="3251"/>
              <a:ext cx="2545"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868452">
                <a:defRPr/>
              </a:pPr>
              <a:endParaRPr lang="zh-CN" altLang="en-US" sz="1710"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Line 21"/>
            <p:cNvSpPr>
              <a:spLocks noChangeShapeType="1"/>
            </p:cNvSpPr>
            <p:nvPr/>
          </p:nvSpPr>
          <p:spPr bwMode="auto">
            <a:xfrm flipH="1">
              <a:off x="1930" y="1737"/>
              <a:ext cx="32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868452">
                <a:defRPr/>
              </a:pPr>
              <a:endParaRPr lang="zh-CN" altLang="en-US" sz="1710"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Line 22"/>
            <p:cNvSpPr>
              <a:spLocks noChangeShapeType="1"/>
            </p:cNvSpPr>
            <p:nvPr/>
          </p:nvSpPr>
          <p:spPr bwMode="auto">
            <a:xfrm flipH="1">
              <a:off x="2221" y="2462"/>
              <a:ext cx="29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868452">
                <a:defRPr/>
              </a:pPr>
              <a:endParaRPr lang="zh-CN" altLang="en-US" sz="1710"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Text Box 13"/>
          <p:cNvSpPr txBox="1">
            <a:spLocks noChangeArrowheads="1"/>
          </p:cNvSpPr>
          <p:nvPr/>
        </p:nvSpPr>
        <p:spPr bwMode="auto">
          <a:xfrm>
            <a:off x="6624138" y="3050742"/>
            <a:ext cx="3050806" cy="407932"/>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zh-CN" altLang="en-US" sz="758">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kumimoji="1" lang="zh-CN" altLang="en-US" sz="758"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kumimoji="1" lang="en-US" altLang="ko-KR" sz="758"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Box 11"/>
          <p:cNvSpPr txBox="1">
            <a:spLocks noChangeArrowheads="1"/>
          </p:cNvSpPr>
          <p:nvPr/>
        </p:nvSpPr>
        <p:spPr bwMode="auto">
          <a:xfrm>
            <a:off x="6624137" y="4087909"/>
            <a:ext cx="3100300" cy="407932"/>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zh-CN" altLang="en-US" sz="758"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kumimoji="1" lang="en-US" altLang="ko-KR" sz="758"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Box 10"/>
          <p:cNvSpPr txBox="1">
            <a:spLocks noChangeArrowheads="1"/>
          </p:cNvSpPr>
          <p:nvPr/>
        </p:nvSpPr>
        <p:spPr bwMode="auto">
          <a:xfrm>
            <a:off x="6624138" y="5125076"/>
            <a:ext cx="3050806" cy="407932"/>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zh-CN" altLang="en-US" sz="758"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kumimoji="1" lang="en-US" altLang="ko-KR" sz="758"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Box 35"/>
          <p:cNvSpPr txBox="1">
            <a:spLocks noChangeArrowheads="1"/>
          </p:cNvSpPr>
          <p:nvPr/>
        </p:nvSpPr>
        <p:spPr bwMode="auto">
          <a:xfrm>
            <a:off x="6624138" y="2787605"/>
            <a:ext cx="1817101" cy="223972"/>
          </a:xfrm>
          <a:prstGeom prst="rect">
            <a:avLst/>
          </a:prstGeom>
          <a:noFill/>
          <a:ln w="9525" algn="ctr">
            <a:noFill/>
            <a:miter lim="800000"/>
            <a:headEnd/>
            <a:tailEnd/>
          </a:ln>
          <a:effectLst/>
        </p:spPr>
        <p:txBody>
          <a:bodyPr wrap="square" lIns="0" tIns="0" rIns="0" bIns="0">
            <a:spAutoFit/>
          </a:bodyPr>
          <a:lstStyle/>
          <a:p>
            <a:pPr algn="just" latinLnBrk="1">
              <a:lnSpc>
                <a:spcPct val="120000"/>
              </a:lnSpc>
              <a:defRPr/>
            </a:pPr>
            <a:r>
              <a:rPr kumimoji="1" lang="zh-CN" altLang="en-US" sz="1327">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327"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6"/>
          <p:cNvSpPr>
            <a:spLocks noChangeArrowheads="1"/>
          </p:cNvSpPr>
          <p:nvPr/>
        </p:nvSpPr>
        <p:spPr bwMode="auto">
          <a:xfrm>
            <a:off x="6625144" y="4901112"/>
            <a:ext cx="1189428" cy="223972"/>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327">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327"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7"/>
          <p:cNvSpPr>
            <a:spLocks noChangeArrowheads="1"/>
          </p:cNvSpPr>
          <p:nvPr/>
        </p:nvSpPr>
        <p:spPr bwMode="auto">
          <a:xfrm>
            <a:off x="6625144" y="3849641"/>
            <a:ext cx="1189428" cy="223972"/>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327">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327"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2578527" y="3792107"/>
            <a:ext cx="3488833" cy="1786633"/>
            <a:chOff x="1047907" y="3811318"/>
            <a:chExt cx="3673475" cy="1881188"/>
          </a:xfrm>
        </p:grpSpPr>
        <p:grpSp>
          <p:nvGrpSpPr>
            <p:cNvPr id="6" name="Group 5"/>
            <p:cNvGrpSpPr>
              <a:grpSpLocks/>
            </p:cNvGrpSpPr>
            <p:nvPr/>
          </p:nvGrpSpPr>
          <p:grpSpPr bwMode="auto">
            <a:xfrm>
              <a:off x="1047907" y="3965306"/>
              <a:ext cx="3673475" cy="1727200"/>
              <a:chOff x="1728" y="3024"/>
              <a:chExt cx="2304" cy="1080"/>
            </a:xfrm>
          </p:grpSpPr>
          <p:sp>
            <p:nvSpPr>
              <p:cNvPr id="8" name="Freeform 5"/>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4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6"/>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4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868452" eaLnBrk="1" fontAlgn="base" hangingPunct="1">
                <a:spcBef>
                  <a:spcPts val="0"/>
                </a:spcBef>
                <a:buClrTx/>
                <a:buSzTx/>
                <a:buNone/>
                <a:defRPr/>
              </a:pPr>
              <a:endParaRPr lang="zh-CN" altLang="en-US" sz="740" b="0" kern="0">
                <a:solidFill>
                  <a:srgbClr val="000000"/>
                </a:solidFill>
                <a:latin typeface="Arial" panose="020B0604020202020204" pitchFamily="34" charset="0"/>
                <a:cs typeface="+mn-ea"/>
                <a:sym typeface="Arial" panose="020B0604020202020204" pitchFamily="34" charset="0"/>
              </a:endParaRPr>
            </a:p>
          </p:txBody>
        </p:sp>
      </p:grpSp>
      <p:grpSp>
        <p:nvGrpSpPr>
          <p:cNvPr id="10" name="Group 9"/>
          <p:cNvGrpSpPr/>
          <p:nvPr/>
        </p:nvGrpSpPr>
        <p:grpSpPr>
          <a:xfrm>
            <a:off x="3158997" y="2821149"/>
            <a:ext cx="2359561" cy="1463982"/>
            <a:chOff x="1659095" y="2788969"/>
            <a:chExt cx="2484437" cy="1541462"/>
          </a:xfrm>
        </p:grpSpPr>
        <p:grpSp>
          <p:nvGrpSpPr>
            <p:cNvPr id="11" name="Group 8"/>
            <p:cNvGrpSpPr>
              <a:grpSpLocks/>
            </p:cNvGrpSpPr>
            <p:nvPr/>
          </p:nvGrpSpPr>
          <p:grpSpPr bwMode="auto">
            <a:xfrm>
              <a:off x="1659095" y="2957244"/>
              <a:ext cx="2484437" cy="1373187"/>
              <a:chOff x="2016" y="1944"/>
              <a:chExt cx="1728" cy="936"/>
            </a:xfrm>
          </p:grpSpPr>
          <p:sp>
            <p:nvSpPr>
              <p:cNvPr id="13" name="Freeform 9"/>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4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0"/>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4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868452" eaLnBrk="1" fontAlgn="base" hangingPunct="1">
                <a:spcBef>
                  <a:spcPts val="0"/>
                </a:spcBef>
                <a:buClrTx/>
                <a:buSzTx/>
                <a:buNone/>
                <a:defRPr/>
              </a:pPr>
              <a:endParaRPr lang="zh-CN" altLang="en-US" sz="740" b="0" kern="0">
                <a:solidFill>
                  <a:srgbClr val="000000"/>
                </a:solidFill>
                <a:latin typeface="Arial" panose="020B0604020202020204" pitchFamily="34" charset="0"/>
                <a:cs typeface="+mn-ea"/>
                <a:sym typeface="Arial" panose="020B0604020202020204" pitchFamily="34" charset="0"/>
              </a:endParaRPr>
            </a:p>
          </p:txBody>
        </p:sp>
      </p:grpSp>
      <p:sp>
        <p:nvSpPr>
          <p:cNvPr id="15" name="Freeform 12"/>
          <p:cNvSpPr>
            <a:spLocks/>
          </p:cNvSpPr>
          <p:nvPr/>
        </p:nvSpPr>
        <p:spPr bwMode="auto">
          <a:xfrm>
            <a:off x="3659549" y="1726546"/>
            <a:ext cx="1358444" cy="1393124"/>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a:extLst/>
        </p:spPr>
        <p:txBody>
          <a:bodyPr wrap="none" anchor="ctr"/>
          <a:lstStyle/>
          <a:p>
            <a:pPr algn="just" defTabSz="868452">
              <a:lnSpc>
                <a:spcPct val="120000"/>
              </a:lnSpc>
              <a:defRPr/>
            </a:pPr>
            <a:endParaRPr lang="zh-CN" altLang="en-US" sz="740"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4162651" y="3616136"/>
            <a:ext cx="435588" cy="420615"/>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86846" tIns="43421" rIns="86846" bIns="43421" numCol="1" anchor="t" anchorCtr="0" compatLnSpc="1">
            <a:prstTxWarp prst="textNoShape">
              <a:avLst/>
            </a:prstTxWarp>
          </a:bodyP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1"/>
          <p:cNvSpPr>
            <a:spLocks noChangeAspect="1" noEditPoints="1"/>
          </p:cNvSpPr>
          <p:nvPr/>
        </p:nvSpPr>
        <p:spPr bwMode="auto">
          <a:xfrm>
            <a:off x="4112763" y="2421791"/>
            <a:ext cx="455450" cy="455933"/>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86846" tIns="43421" rIns="86846" bIns="43421" numCol="1" anchor="t" anchorCtr="0" compatLnSpc="1">
            <a:prstTxWarp prst="textNoShape">
              <a:avLst/>
            </a:prstTxWarp>
          </a:bodyPr>
          <a:lstStyle/>
          <a:p>
            <a:pPr algn="just">
              <a:lnSpc>
                <a:spcPct val="120000"/>
              </a:lnSpc>
            </a:pPr>
            <a:endParaRPr lang="en-US" sz="74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a:off x="4134614" y="4905855"/>
            <a:ext cx="428783" cy="420615"/>
            <a:chOff x="6786562" y="796925"/>
            <a:chExt cx="500063" cy="490538"/>
          </a:xfrm>
          <a:solidFill>
            <a:schemeClr val="bg1"/>
          </a:solidFill>
        </p:grpSpPr>
        <p:sp>
          <p:nvSpPr>
            <p:cNvPr id="23"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846" tIns="43421" rIns="86846" bIns="43421" numCol="1" anchor="t" anchorCtr="0" compatLnSpc="1">
              <a:prstTxWarp prst="textNoShape">
                <a:avLst/>
              </a:prstTxWarp>
            </a:bodyP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846" tIns="43421" rIns="86846" bIns="43421" numCol="1" anchor="t" anchorCtr="0" compatLnSpc="1">
              <a:prstTxWarp prst="textNoShape">
                <a:avLst/>
              </a:prstTxWarp>
            </a:bodyP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846" tIns="43421" rIns="86846" bIns="43421" numCol="1" anchor="t" anchorCtr="0" compatLnSpc="1">
              <a:prstTxWarp prst="textNoShape">
                <a:avLst/>
              </a:prstTxWarp>
            </a:bodyP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846" tIns="43421" rIns="86846" bIns="43421" numCol="1" anchor="t" anchorCtr="0" compatLnSpc="1">
              <a:prstTxWarp prst="textNoShape">
                <a:avLst/>
              </a:prstTxWarp>
            </a:bodyPr>
            <a:lstStyle/>
            <a:p>
              <a:pPr algn="just">
                <a:lnSpc>
                  <a:spcPct val="120000"/>
                </a:lnSpc>
              </a:pPr>
              <a:endParaRPr lang="id-ID" sz="740">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4113403562"/>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900" fill="hold"/>
                                        <p:tgtEl>
                                          <p:spTgt spid="5"/>
                                        </p:tgtEl>
                                        <p:attrNameLst>
                                          <p:attrName>ppt_x</p:attrName>
                                        </p:attrNameLst>
                                      </p:cBhvr>
                                      <p:tavLst>
                                        <p:tav tm="0">
                                          <p:val>
                                            <p:strVal val="#ppt_x"/>
                                          </p:val>
                                        </p:tav>
                                        <p:tav tm="100000">
                                          <p:val>
                                            <p:strVal val="#ppt_x"/>
                                          </p:val>
                                        </p:tav>
                                      </p:tavLst>
                                    </p:anim>
                                    <p:anim calcmode="lin" valueType="num">
                                      <p:cBhvr additive="base">
                                        <p:cTn id="8" dur="19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ppt_x"/>
                                          </p:val>
                                        </p:tav>
                                        <p:tav tm="100000">
                                          <p:val>
                                            <p:strVal val="#ppt_x"/>
                                          </p:val>
                                        </p:tav>
                                      </p:tavLst>
                                    </p:anim>
                                    <p:anim calcmode="lin" valueType="num">
                                      <p:cBhvr additive="base">
                                        <p:cTn id="16" dur="1000" fill="hold"/>
                                        <p:tgtEl>
                                          <p:spTgt spid="15"/>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400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par>
                                <p:cTn id="22" presetID="53" presetClass="entr" presetSubtype="16" fill="hold" grpId="0" nodeType="withEffect">
                                  <p:stCondLst>
                                    <p:cond delay="40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40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22" presetClass="entr" presetSubtype="8" fill="hold" nodeType="withEffect">
                                  <p:stCondLst>
                                    <p:cond delay="450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par>
                                <p:cTn id="35" presetID="2" presetClass="entr" presetSubtype="1" fill="hold" grpId="0" nodeType="withEffect">
                                  <p:stCondLst>
                                    <p:cond delay="500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50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500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500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15" grpId="0" animBg="1"/>
      <p:bldP spid="20" grpId="0" animBg="1"/>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Elbow Connector 38"/>
          <p:cNvCxnSpPr/>
          <p:nvPr/>
        </p:nvCxnSpPr>
        <p:spPr>
          <a:xfrm flipV="1">
            <a:off x="2681451" y="2380607"/>
            <a:ext cx="2271573" cy="1409543"/>
          </a:xfrm>
          <a:prstGeom prst="bentConnector3">
            <a:avLst>
              <a:gd name="adj1" fmla="val 44660"/>
            </a:avLst>
          </a:prstGeom>
          <a:ln w="79375">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2" name="Elbow Connector 41"/>
          <p:cNvCxnSpPr/>
          <p:nvPr/>
        </p:nvCxnSpPr>
        <p:spPr>
          <a:xfrm flipV="1">
            <a:off x="2747617" y="2877358"/>
            <a:ext cx="2205411" cy="1342847"/>
          </a:xfrm>
          <a:prstGeom prst="bentConnector3">
            <a:avLst>
              <a:gd name="adj1" fmla="val 56500"/>
            </a:avLst>
          </a:prstGeom>
          <a:ln w="79375">
            <a:solidFill>
              <a:schemeClr val="accent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1" name="Elbow Connector 60"/>
          <p:cNvCxnSpPr/>
          <p:nvPr/>
        </p:nvCxnSpPr>
        <p:spPr>
          <a:xfrm flipV="1">
            <a:off x="2736586" y="3495297"/>
            <a:ext cx="2216439" cy="1177017"/>
          </a:xfrm>
          <a:prstGeom prst="bentConnector3">
            <a:avLst>
              <a:gd name="adj1" fmla="val 69008"/>
            </a:avLst>
          </a:prstGeom>
          <a:ln w="79375">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1" name="Elbow Connector 70"/>
          <p:cNvCxnSpPr/>
          <p:nvPr/>
        </p:nvCxnSpPr>
        <p:spPr>
          <a:xfrm flipV="1">
            <a:off x="2736586" y="4072164"/>
            <a:ext cx="2216438" cy="1019179"/>
          </a:xfrm>
          <a:prstGeom prst="bentConnector3">
            <a:avLst>
              <a:gd name="adj1" fmla="val 80846"/>
            </a:avLst>
          </a:prstGeom>
          <a:ln w="793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4" name="Rounded Rectangle 83"/>
          <p:cNvSpPr/>
          <p:nvPr/>
        </p:nvSpPr>
        <p:spPr>
          <a:xfrm>
            <a:off x="4953022" y="2134172"/>
            <a:ext cx="2293628" cy="44108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327">
                <a:latin typeface="Arial" panose="020B0604020202020204" pitchFamily="34" charset="0"/>
                <a:ea typeface="微软雅黑" panose="020B0503020204020204" pitchFamily="34" charset="-122"/>
                <a:sym typeface="Arial" panose="020B0604020202020204" pitchFamily="34" charset="0"/>
              </a:rPr>
              <a:t>请替换文字内容</a:t>
            </a:r>
            <a:endParaRPr lang="en-US" sz="1327" dirty="0">
              <a:latin typeface="Arial" panose="020B0604020202020204" pitchFamily="34" charset="0"/>
              <a:ea typeface="微软雅黑" panose="020B0503020204020204" pitchFamily="34" charset="-122"/>
              <a:sym typeface="Arial" panose="020B0604020202020204" pitchFamily="34" charset="0"/>
            </a:endParaRPr>
          </a:p>
        </p:txBody>
      </p:sp>
      <p:sp>
        <p:nvSpPr>
          <p:cNvPr id="85" name="Rounded Rectangle 84"/>
          <p:cNvSpPr/>
          <p:nvPr/>
        </p:nvSpPr>
        <p:spPr>
          <a:xfrm>
            <a:off x="4953022" y="2684692"/>
            <a:ext cx="2293628" cy="44108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327">
                <a:latin typeface="Arial" panose="020B0604020202020204" pitchFamily="34" charset="0"/>
                <a:ea typeface="微软雅黑" panose="020B0503020204020204" pitchFamily="34" charset="-122"/>
                <a:sym typeface="Arial" panose="020B0604020202020204" pitchFamily="34" charset="0"/>
              </a:rPr>
              <a:t>请替换文字内容</a:t>
            </a:r>
            <a:endParaRPr lang="en-US" sz="1327" dirty="0">
              <a:latin typeface="Arial" panose="020B0604020202020204" pitchFamily="34" charset="0"/>
              <a:ea typeface="微软雅黑" panose="020B0503020204020204" pitchFamily="34" charset="-122"/>
              <a:sym typeface="Arial" panose="020B0604020202020204" pitchFamily="34" charset="0"/>
            </a:endParaRPr>
          </a:p>
        </p:txBody>
      </p:sp>
      <p:sp>
        <p:nvSpPr>
          <p:cNvPr id="86" name="Rounded Rectangle 85"/>
          <p:cNvSpPr/>
          <p:nvPr/>
        </p:nvSpPr>
        <p:spPr>
          <a:xfrm>
            <a:off x="4953022" y="3235214"/>
            <a:ext cx="2293628" cy="44108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327">
                <a:latin typeface="Arial" panose="020B0604020202020204" pitchFamily="34" charset="0"/>
                <a:ea typeface="微软雅黑" panose="020B0503020204020204" pitchFamily="34" charset="-122"/>
                <a:sym typeface="Arial" panose="020B0604020202020204" pitchFamily="34" charset="0"/>
              </a:rPr>
              <a:t>请替换文字内容</a:t>
            </a:r>
            <a:endParaRPr lang="en-US" sz="1327" dirty="0">
              <a:latin typeface="Arial" panose="020B0604020202020204" pitchFamily="34" charset="0"/>
              <a:ea typeface="微软雅黑" panose="020B0503020204020204" pitchFamily="34" charset="-122"/>
              <a:sym typeface="Arial" panose="020B0604020202020204" pitchFamily="34" charset="0"/>
            </a:endParaRPr>
          </a:p>
        </p:txBody>
      </p:sp>
      <p:sp>
        <p:nvSpPr>
          <p:cNvPr id="87" name="Rounded Rectangle 86"/>
          <p:cNvSpPr/>
          <p:nvPr/>
        </p:nvSpPr>
        <p:spPr>
          <a:xfrm>
            <a:off x="4953022" y="3785736"/>
            <a:ext cx="2293628" cy="44108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327">
                <a:latin typeface="Arial" panose="020B0604020202020204" pitchFamily="34" charset="0"/>
                <a:ea typeface="微软雅黑" panose="020B0503020204020204" pitchFamily="34" charset="-122"/>
                <a:sym typeface="Arial" panose="020B0604020202020204" pitchFamily="34" charset="0"/>
              </a:rPr>
              <a:t>请替换文字内容</a:t>
            </a:r>
            <a:endParaRPr lang="en-US" sz="1327" dirty="0">
              <a:latin typeface="Arial" panose="020B0604020202020204" pitchFamily="34" charset="0"/>
              <a:ea typeface="微软雅黑" panose="020B0503020204020204" pitchFamily="34" charset="-122"/>
              <a:sym typeface="Arial" panose="020B0604020202020204" pitchFamily="34" charset="0"/>
            </a:endParaRPr>
          </a:p>
        </p:txBody>
      </p:sp>
      <p:cxnSp>
        <p:nvCxnSpPr>
          <p:cNvPr id="187" name="Elbow Connector 186"/>
          <p:cNvCxnSpPr/>
          <p:nvPr/>
        </p:nvCxnSpPr>
        <p:spPr>
          <a:xfrm flipH="1" flipV="1">
            <a:off x="7269666" y="2357595"/>
            <a:ext cx="2271573" cy="1409543"/>
          </a:xfrm>
          <a:prstGeom prst="bentConnector3">
            <a:avLst>
              <a:gd name="adj1" fmla="val 44660"/>
            </a:avLst>
          </a:prstGeom>
          <a:ln w="79375">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8" name="Elbow Connector 187"/>
          <p:cNvCxnSpPr/>
          <p:nvPr/>
        </p:nvCxnSpPr>
        <p:spPr>
          <a:xfrm flipH="1" flipV="1">
            <a:off x="7269668" y="2888865"/>
            <a:ext cx="2205411" cy="1342847"/>
          </a:xfrm>
          <a:prstGeom prst="bentConnector3">
            <a:avLst>
              <a:gd name="adj1" fmla="val 56500"/>
            </a:avLst>
          </a:prstGeom>
          <a:ln w="79375">
            <a:solidFill>
              <a:schemeClr val="accent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9" name="Elbow Connector 188"/>
          <p:cNvCxnSpPr/>
          <p:nvPr/>
        </p:nvCxnSpPr>
        <p:spPr>
          <a:xfrm flipH="1" flipV="1">
            <a:off x="7269665" y="3472285"/>
            <a:ext cx="2216439" cy="1177017"/>
          </a:xfrm>
          <a:prstGeom prst="bentConnector3">
            <a:avLst>
              <a:gd name="adj1" fmla="val 69008"/>
            </a:avLst>
          </a:prstGeom>
          <a:ln w="79375">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0" name="Elbow Connector 189"/>
          <p:cNvCxnSpPr/>
          <p:nvPr/>
        </p:nvCxnSpPr>
        <p:spPr>
          <a:xfrm flipH="1" flipV="1">
            <a:off x="7269666" y="4049152"/>
            <a:ext cx="2216438" cy="1019179"/>
          </a:xfrm>
          <a:prstGeom prst="bentConnector3">
            <a:avLst>
              <a:gd name="adj1" fmla="val 80846"/>
            </a:avLst>
          </a:prstGeom>
          <a:ln w="79375">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95" name="Group 194"/>
          <p:cNvGrpSpPr/>
          <p:nvPr/>
        </p:nvGrpSpPr>
        <p:grpSpPr>
          <a:xfrm>
            <a:off x="1578743" y="3051334"/>
            <a:ext cx="1940763" cy="2583080"/>
            <a:chOff x="670063" y="2245526"/>
            <a:chExt cx="1676400" cy="2231224"/>
          </a:xfrm>
        </p:grpSpPr>
        <p:sp>
          <p:nvSpPr>
            <p:cNvPr id="179" name="Rounded Rectangle 178"/>
            <p:cNvSpPr/>
            <p:nvPr/>
          </p:nvSpPr>
          <p:spPr>
            <a:xfrm>
              <a:off x="670063" y="2245526"/>
              <a:ext cx="1676400" cy="2231224"/>
            </a:xfrm>
            <a:prstGeom prst="roundRect">
              <a:avLst>
                <a:gd name="adj" fmla="val 700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a:latin typeface="Arial" panose="020B0604020202020204" pitchFamily="34" charset="0"/>
                <a:ea typeface="微软雅黑" panose="020B0503020204020204" pitchFamily="34" charset="-122"/>
                <a:sym typeface="Arial" panose="020B0604020202020204" pitchFamily="34" charset="0"/>
              </a:endParaRPr>
            </a:p>
          </p:txBody>
        </p:sp>
        <p:sp>
          <p:nvSpPr>
            <p:cNvPr id="192" name="Footer Text"/>
            <p:cNvSpPr txBox="1"/>
            <p:nvPr/>
          </p:nvSpPr>
          <p:spPr>
            <a:xfrm>
              <a:off x="839184" y="2458893"/>
              <a:ext cx="1338159" cy="1318906"/>
            </a:xfrm>
            <a:prstGeom prst="rect">
              <a:avLst/>
            </a:prstGeom>
            <a:noFill/>
          </p:spPr>
          <p:txBody>
            <a:bodyPr wrap="square" lIns="0" tIns="0" rIns="0" bIns="0" rtlCol="0">
              <a:spAutoFit/>
            </a:bodyPr>
            <a:lstStyle/>
            <a:p>
              <a:pPr algn="just" defTabSz="1058542">
                <a:lnSpc>
                  <a:spcPct val="120000"/>
                </a:lnSpc>
                <a:spcBef>
                  <a:spcPct val="20000"/>
                </a:spcBef>
                <a:defRPr/>
              </a:pPr>
              <a:r>
                <a:rPr lang="en-US" altLang="zh-CN" sz="758" dirty="0">
                  <a:solidFill>
                    <a:schemeClr val="bg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758" dirty="0" err="1">
                  <a:solidFill>
                    <a:schemeClr val="bg1"/>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758" dirty="0">
                  <a:solidFill>
                    <a:schemeClr val="bg1"/>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758" dirty="0" err="1">
                  <a:solidFill>
                    <a:schemeClr val="bg1"/>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758" dirty="0">
                  <a:solidFill>
                    <a:schemeClr val="bg1"/>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p>
          </p:txBody>
        </p:sp>
      </p:grpSp>
      <p:grpSp>
        <p:nvGrpSpPr>
          <p:cNvPr id="194" name="Group 193"/>
          <p:cNvGrpSpPr/>
          <p:nvPr/>
        </p:nvGrpSpPr>
        <p:grpSpPr>
          <a:xfrm>
            <a:off x="8707977" y="3051334"/>
            <a:ext cx="1940763" cy="2583080"/>
            <a:chOff x="6828183" y="2245526"/>
            <a:chExt cx="1676400" cy="2231224"/>
          </a:xfrm>
        </p:grpSpPr>
        <p:sp>
          <p:nvSpPr>
            <p:cNvPr id="191" name="Rounded Rectangle 190"/>
            <p:cNvSpPr/>
            <p:nvPr/>
          </p:nvSpPr>
          <p:spPr>
            <a:xfrm>
              <a:off x="6828183" y="2245526"/>
              <a:ext cx="1676400" cy="2231224"/>
            </a:xfrm>
            <a:prstGeom prst="roundRect">
              <a:avLst>
                <a:gd name="adj" fmla="val 700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dirty="0">
                <a:latin typeface="Arial" panose="020B0604020202020204" pitchFamily="34" charset="0"/>
                <a:ea typeface="微软雅黑" panose="020B0503020204020204" pitchFamily="34" charset="-122"/>
                <a:sym typeface="Arial" panose="020B0604020202020204" pitchFamily="34" charset="0"/>
              </a:endParaRPr>
            </a:p>
          </p:txBody>
        </p:sp>
        <p:sp>
          <p:nvSpPr>
            <p:cNvPr id="193" name="Footer Text"/>
            <p:cNvSpPr txBox="1"/>
            <p:nvPr/>
          </p:nvSpPr>
          <p:spPr>
            <a:xfrm>
              <a:off x="6982162" y="2503211"/>
              <a:ext cx="1368443" cy="1318906"/>
            </a:xfrm>
            <a:prstGeom prst="rect">
              <a:avLst/>
            </a:prstGeom>
            <a:noFill/>
          </p:spPr>
          <p:txBody>
            <a:bodyPr wrap="square" lIns="0" tIns="0" rIns="0" bIns="0" rtlCol="0">
              <a:spAutoFit/>
            </a:bodyPr>
            <a:lstStyle/>
            <a:p>
              <a:pPr algn="just" defTabSz="1058542">
                <a:lnSpc>
                  <a:spcPct val="120000"/>
                </a:lnSpc>
                <a:spcBef>
                  <a:spcPct val="20000"/>
                </a:spcBef>
                <a:defRPr/>
              </a:pPr>
              <a:r>
                <a:rPr lang="en-US" altLang="zh-CN" sz="758" dirty="0">
                  <a:solidFill>
                    <a:schemeClr val="bg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758" dirty="0" err="1">
                  <a:solidFill>
                    <a:schemeClr val="bg1"/>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758" dirty="0">
                  <a:solidFill>
                    <a:schemeClr val="bg1"/>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758" dirty="0" err="1">
                  <a:solidFill>
                    <a:schemeClr val="bg1"/>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758" dirty="0">
                  <a:solidFill>
                    <a:schemeClr val="bg1"/>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p>
          </p:txBody>
        </p:sp>
      </p:grpSp>
    </p:spTree>
    <p:extLst>
      <p:ext uri="{BB962C8B-B14F-4D97-AF65-F5344CB8AC3E}">
        <p14:creationId xmlns:p14="http://schemas.microsoft.com/office/powerpoint/2010/main" val="1162921061"/>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95"/>
                                        </p:tgtEl>
                                        <p:attrNameLst>
                                          <p:attrName>style.visibility</p:attrName>
                                        </p:attrNameLst>
                                      </p:cBhvr>
                                      <p:to>
                                        <p:strVal val="visible"/>
                                      </p:to>
                                    </p:set>
                                    <p:anim calcmode="lin" valueType="num">
                                      <p:cBhvr additive="base">
                                        <p:cTn id="7" dur="500" fill="hold"/>
                                        <p:tgtEl>
                                          <p:spTgt spid="195"/>
                                        </p:tgtEl>
                                        <p:attrNameLst>
                                          <p:attrName>ppt_x</p:attrName>
                                        </p:attrNameLst>
                                      </p:cBhvr>
                                      <p:tavLst>
                                        <p:tav tm="0">
                                          <p:val>
                                            <p:strVal val="#ppt_x"/>
                                          </p:val>
                                        </p:tav>
                                        <p:tav tm="100000">
                                          <p:val>
                                            <p:strVal val="#ppt_x"/>
                                          </p:val>
                                        </p:tav>
                                      </p:tavLst>
                                    </p:anim>
                                    <p:anim calcmode="lin" valueType="num">
                                      <p:cBhvr additive="base">
                                        <p:cTn id="8" dur="500" fill="hold"/>
                                        <p:tgtEl>
                                          <p:spTgt spid="195"/>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nodeType="withEffect">
                                  <p:stCondLst>
                                    <p:cond delay="0"/>
                                  </p:stCondLst>
                                  <p:childTnLst>
                                    <p:set>
                                      <p:cBhvr>
                                        <p:cTn id="10" dur="1" fill="hold">
                                          <p:stCondLst>
                                            <p:cond delay="0"/>
                                          </p:stCondLst>
                                        </p:cTn>
                                        <p:tgtEl>
                                          <p:spTgt spid="194"/>
                                        </p:tgtEl>
                                        <p:attrNameLst>
                                          <p:attrName>style.visibility</p:attrName>
                                        </p:attrNameLst>
                                      </p:cBhvr>
                                      <p:to>
                                        <p:strVal val="visible"/>
                                      </p:to>
                                    </p:set>
                                    <p:anim calcmode="lin" valueType="num">
                                      <p:cBhvr additive="base">
                                        <p:cTn id="11" dur="500" fill="hold"/>
                                        <p:tgtEl>
                                          <p:spTgt spid="194"/>
                                        </p:tgtEl>
                                        <p:attrNameLst>
                                          <p:attrName>ppt_x</p:attrName>
                                        </p:attrNameLst>
                                      </p:cBhvr>
                                      <p:tavLst>
                                        <p:tav tm="0">
                                          <p:val>
                                            <p:strVal val="#ppt_x"/>
                                          </p:val>
                                        </p:tav>
                                        <p:tav tm="100000">
                                          <p:val>
                                            <p:strVal val="#ppt_x"/>
                                          </p:val>
                                        </p:tav>
                                      </p:tavLst>
                                    </p:anim>
                                    <p:anim calcmode="lin" valueType="num">
                                      <p:cBhvr additive="base">
                                        <p:cTn id="12" dur="500" fill="hold"/>
                                        <p:tgtEl>
                                          <p:spTgt spid="19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8" presetClass="entr" presetSubtype="3" fill="hold"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strips(upRight)">
                                      <p:cBhvr>
                                        <p:cTn id="16" dur="500"/>
                                        <p:tgtEl>
                                          <p:spTgt spid="39"/>
                                        </p:tgtEl>
                                      </p:cBhvr>
                                    </p:animEffect>
                                  </p:childTnLst>
                                </p:cTn>
                              </p:par>
                              <p:par>
                                <p:cTn id="17" presetID="18" presetClass="entr" presetSubtype="9" fill="hold" nodeType="withEffect">
                                  <p:stCondLst>
                                    <p:cond delay="0"/>
                                  </p:stCondLst>
                                  <p:childTnLst>
                                    <p:set>
                                      <p:cBhvr>
                                        <p:cTn id="18" dur="1" fill="hold">
                                          <p:stCondLst>
                                            <p:cond delay="0"/>
                                          </p:stCondLst>
                                        </p:cTn>
                                        <p:tgtEl>
                                          <p:spTgt spid="187"/>
                                        </p:tgtEl>
                                        <p:attrNameLst>
                                          <p:attrName>style.visibility</p:attrName>
                                        </p:attrNameLst>
                                      </p:cBhvr>
                                      <p:to>
                                        <p:strVal val="visible"/>
                                      </p:to>
                                    </p:set>
                                    <p:animEffect transition="in" filter="strips(upLeft)">
                                      <p:cBhvr>
                                        <p:cTn id="19" dur="500"/>
                                        <p:tgtEl>
                                          <p:spTgt spid="187"/>
                                        </p:tgtEl>
                                      </p:cBhvr>
                                    </p:animEffect>
                                  </p:childTnLst>
                                </p:cTn>
                              </p:par>
                            </p:childTnLst>
                          </p:cTn>
                        </p:par>
                        <p:par>
                          <p:cTn id="20" fill="hold">
                            <p:stCondLst>
                              <p:cond delay="1000"/>
                            </p:stCondLst>
                            <p:childTnLst>
                              <p:par>
                                <p:cTn id="21" presetID="2" presetClass="entr" presetSubtype="4" accel="50000" decel="50000" fill="hold" grpId="0" nodeType="afterEffect">
                                  <p:stCondLst>
                                    <p:cond delay="0"/>
                                  </p:stCondLst>
                                  <p:childTnLst>
                                    <p:set>
                                      <p:cBhvr>
                                        <p:cTn id="22" dur="1" fill="hold">
                                          <p:stCondLst>
                                            <p:cond delay="0"/>
                                          </p:stCondLst>
                                        </p:cTn>
                                        <p:tgtEl>
                                          <p:spTgt spid="84"/>
                                        </p:tgtEl>
                                        <p:attrNameLst>
                                          <p:attrName>style.visibility</p:attrName>
                                        </p:attrNameLst>
                                      </p:cBhvr>
                                      <p:to>
                                        <p:strVal val="visible"/>
                                      </p:to>
                                    </p:set>
                                    <p:anim calcmode="lin" valueType="num">
                                      <p:cBhvr additive="base">
                                        <p:cTn id="23" dur="500" fill="hold"/>
                                        <p:tgtEl>
                                          <p:spTgt spid="84"/>
                                        </p:tgtEl>
                                        <p:attrNameLst>
                                          <p:attrName>ppt_x</p:attrName>
                                        </p:attrNameLst>
                                      </p:cBhvr>
                                      <p:tavLst>
                                        <p:tav tm="0">
                                          <p:val>
                                            <p:strVal val="#ppt_x"/>
                                          </p:val>
                                        </p:tav>
                                        <p:tav tm="100000">
                                          <p:val>
                                            <p:strVal val="#ppt_x"/>
                                          </p:val>
                                        </p:tav>
                                      </p:tavLst>
                                    </p:anim>
                                    <p:anim calcmode="lin" valueType="num">
                                      <p:cBhvr additive="base">
                                        <p:cTn id="24" dur="500" fill="hold"/>
                                        <p:tgtEl>
                                          <p:spTgt spid="8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18" presetClass="entr" presetSubtype="3"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strips(upRight)">
                                      <p:cBhvr>
                                        <p:cTn id="28" dur="500"/>
                                        <p:tgtEl>
                                          <p:spTgt spid="42"/>
                                        </p:tgtEl>
                                      </p:cBhvr>
                                    </p:animEffect>
                                  </p:childTnLst>
                                </p:cTn>
                              </p:par>
                              <p:par>
                                <p:cTn id="29" presetID="18" presetClass="entr" presetSubtype="9" fill="hold" nodeType="withEffect">
                                  <p:stCondLst>
                                    <p:cond delay="0"/>
                                  </p:stCondLst>
                                  <p:childTnLst>
                                    <p:set>
                                      <p:cBhvr>
                                        <p:cTn id="30" dur="1" fill="hold">
                                          <p:stCondLst>
                                            <p:cond delay="0"/>
                                          </p:stCondLst>
                                        </p:cTn>
                                        <p:tgtEl>
                                          <p:spTgt spid="188"/>
                                        </p:tgtEl>
                                        <p:attrNameLst>
                                          <p:attrName>style.visibility</p:attrName>
                                        </p:attrNameLst>
                                      </p:cBhvr>
                                      <p:to>
                                        <p:strVal val="visible"/>
                                      </p:to>
                                    </p:set>
                                    <p:animEffect transition="in" filter="strips(upLeft)">
                                      <p:cBhvr>
                                        <p:cTn id="31" dur="500"/>
                                        <p:tgtEl>
                                          <p:spTgt spid="188"/>
                                        </p:tgtEl>
                                      </p:cBhvr>
                                    </p:animEffect>
                                  </p:childTnLst>
                                </p:cTn>
                              </p:par>
                            </p:childTnLst>
                          </p:cTn>
                        </p:par>
                        <p:par>
                          <p:cTn id="32" fill="hold">
                            <p:stCondLst>
                              <p:cond delay="2000"/>
                            </p:stCondLst>
                            <p:childTnLst>
                              <p:par>
                                <p:cTn id="33" presetID="2" presetClass="entr" presetSubtype="4" accel="50000" decel="50000" fill="hold" grpId="0" nodeType="afterEffect">
                                  <p:stCondLst>
                                    <p:cond delay="0"/>
                                  </p:stCondLst>
                                  <p:childTnLst>
                                    <p:set>
                                      <p:cBhvr>
                                        <p:cTn id="34" dur="1" fill="hold">
                                          <p:stCondLst>
                                            <p:cond delay="0"/>
                                          </p:stCondLst>
                                        </p:cTn>
                                        <p:tgtEl>
                                          <p:spTgt spid="85"/>
                                        </p:tgtEl>
                                        <p:attrNameLst>
                                          <p:attrName>style.visibility</p:attrName>
                                        </p:attrNameLst>
                                      </p:cBhvr>
                                      <p:to>
                                        <p:strVal val="visible"/>
                                      </p:to>
                                    </p:set>
                                    <p:anim calcmode="lin" valueType="num">
                                      <p:cBhvr additive="base">
                                        <p:cTn id="35" dur="500" fill="hold"/>
                                        <p:tgtEl>
                                          <p:spTgt spid="85"/>
                                        </p:tgtEl>
                                        <p:attrNameLst>
                                          <p:attrName>ppt_x</p:attrName>
                                        </p:attrNameLst>
                                      </p:cBhvr>
                                      <p:tavLst>
                                        <p:tav tm="0">
                                          <p:val>
                                            <p:strVal val="#ppt_x"/>
                                          </p:val>
                                        </p:tav>
                                        <p:tav tm="100000">
                                          <p:val>
                                            <p:strVal val="#ppt_x"/>
                                          </p:val>
                                        </p:tav>
                                      </p:tavLst>
                                    </p:anim>
                                    <p:anim calcmode="lin" valueType="num">
                                      <p:cBhvr additive="base">
                                        <p:cTn id="36" dur="500" fill="hold"/>
                                        <p:tgtEl>
                                          <p:spTgt spid="85"/>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18" presetClass="entr" presetSubtype="3" fill="hold"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strips(upRight)">
                                      <p:cBhvr>
                                        <p:cTn id="40" dur="500"/>
                                        <p:tgtEl>
                                          <p:spTgt spid="61"/>
                                        </p:tgtEl>
                                      </p:cBhvr>
                                    </p:animEffect>
                                  </p:childTnLst>
                                </p:cTn>
                              </p:par>
                              <p:par>
                                <p:cTn id="41" presetID="18" presetClass="entr" presetSubtype="9" fill="hold" nodeType="withEffect">
                                  <p:stCondLst>
                                    <p:cond delay="0"/>
                                  </p:stCondLst>
                                  <p:childTnLst>
                                    <p:set>
                                      <p:cBhvr>
                                        <p:cTn id="42" dur="1" fill="hold">
                                          <p:stCondLst>
                                            <p:cond delay="0"/>
                                          </p:stCondLst>
                                        </p:cTn>
                                        <p:tgtEl>
                                          <p:spTgt spid="189"/>
                                        </p:tgtEl>
                                        <p:attrNameLst>
                                          <p:attrName>style.visibility</p:attrName>
                                        </p:attrNameLst>
                                      </p:cBhvr>
                                      <p:to>
                                        <p:strVal val="visible"/>
                                      </p:to>
                                    </p:set>
                                    <p:animEffect transition="in" filter="strips(upLeft)">
                                      <p:cBhvr>
                                        <p:cTn id="43" dur="500"/>
                                        <p:tgtEl>
                                          <p:spTgt spid="189"/>
                                        </p:tgtEl>
                                      </p:cBhvr>
                                    </p:animEffect>
                                  </p:childTnLst>
                                </p:cTn>
                              </p:par>
                            </p:childTnLst>
                          </p:cTn>
                        </p:par>
                        <p:par>
                          <p:cTn id="44" fill="hold">
                            <p:stCondLst>
                              <p:cond delay="3000"/>
                            </p:stCondLst>
                            <p:childTnLst>
                              <p:par>
                                <p:cTn id="45" presetID="2" presetClass="entr" presetSubtype="4" accel="50000" decel="50000" fill="hold" grpId="0" nodeType="afterEffect">
                                  <p:stCondLst>
                                    <p:cond delay="0"/>
                                  </p:stCondLst>
                                  <p:childTnLst>
                                    <p:set>
                                      <p:cBhvr>
                                        <p:cTn id="46" dur="1" fill="hold">
                                          <p:stCondLst>
                                            <p:cond delay="0"/>
                                          </p:stCondLst>
                                        </p:cTn>
                                        <p:tgtEl>
                                          <p:spTgt spid="86"/>
                                        </p:tgtEl>
                                        <p:attrNameLst>
                                          <p:attrName>style.visibility</p:attrName>
                                        </p:attrNameLst>
                                      </p:cBhvr>
                                      <p:to>
                                        <p:strVal val="visible"/>
                                      </p:to>
                                    </p:set>
                                    <p:anim calcmode="lin" valueType="num">
                                      <p:cBhvr additive="base">
                                        <p:cTn id="47" dur="500" fill="hold"/>
                                        <p:tgtEl>
                                          <p:spTgt spid="86"/>
                                        </p:tgtEl>
                                        <p:attrNameLst>
                                          <p:attrName>ppt_x</p:attrName>
                                        </p:attrNameLst>
                                      </p:cBhvr>
                                      <p:tavLst>
                                        <p:tav tm="0">
                                          <p:val>
                                            <p:strVal val="#ppt_x"/>
                                          </p:val>
                                        </p:tav>
                                        <p:tav tm="100000">
                                          <p:val>
                                            <p:strVal val="#ppt_x"/>
                                          </p:val>
                                        </p:tav>
                                      </p:tavLst>
                                    </p:anim>
                                    <p:anim calcmode="lin" valueType="num">
                                      <p:cBhvr additive="base">
                                        <p:cTn id="48" dur="500" fill="hold"/>
                                        <p:tgtEl>
                                          <p:spTgt spid="86"/>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18" presetClass="entr" presetSubtype="3" fill="hold"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strips(upRight)">
                                      <p:cBhvr>
                                        <p:cTn id="52" dur="500"/>
                                        <p:tgtEl>
                                          <p:spTgt spid="71"/>
                                        </p:tgtEl>
                                      </p:cBhvr>
                                    </p:animEffect>
                                  </p:childTnLst>
                                </p:cTn>
                              </p:par>
                              <p:par>
                                <p:cTn id="53" presetID="18" presetClass="entr" presetSubtype="9" fill="hold" nodeType="withEffect">
                                  <p:stCondLst>
                                    <p:cond delay="0"/>
                                  </p:stCondLst>
                                  <p:childTnLst>
                                    <p:set>
                                      <p:cBhvr>
                                        <p:cTn id="54" dur="1" fill="hold">
                                          <p:stCondLst>
                                            <p:cond delay="0"/>
                                          </p:stCondLst>
                                        </p:cTn>
                                        <p:tgtEl>
                                          <p:spTgt spid="190"/>
                                        </p:tgtEl>
                                        <p:attrNameLst>
                                          <p:attrName>style.visibility</p:attrName>
                                        </p:attrNameLst>
                                      </p:cBhvr>
                                      <p:to>
                                        <p:strVal val="visible"/>
                                      </p:to>
                                    </p:set>
                                    <p:animEffect transition="in" filter="strips(upLeft)">
                                      <p:cBhvr>
                                        <p:cTn id="55" dur="500"/>
                                        <p:tgtEl>
                                          <p:spTgt spid="190"/>
                                        </p:tgtEl>
                                      </p:cBhvr>
                                    </p:animEffect>
                                  </p:childTnLst>
                                </p:cTn>
                              </p:par>
                            </p:childTnLst>
                          </p:cTn>
                        </p:par>
                        <p:par>
                          <p:cTn id="56" fill="hold">
                            <p:stCondLst>
                              <p:cond delay="4000"/>
                            </p:stCondLst>
                            <p:childTnLst>
                              <p:par>
                                <p:cTn id="57" presetID="2" presetClass="entr" presetSubtype="4" accel="50000" decel="50000" fill="hold" grpId="0" nodeType="afterEffect">
                                  <p:stCondLst>
                                    <p:cond delay="0"/>
                                  </p:stCondLst>
                                  <p:childTnLst>
                                    <p:set>
                                      <p:cBhvr>
                                        <p:cTn id="58" dur="1" fill="hold">
                                          <p:stCondLst>
                                            <p:cond delay="0"/>
                                          </p:stCondLst>
                                        </p:cTn>
                                        <p:tgtEl>
                                          <p:spTgt spid="87"/>
                                        </p:tgtEl>
                                        <p:attrNameLst>
                                          <p:attrName>style.visibility</p:attrName>
                                        </p:attrNameLst>
                                      </p:cBhvr>
                                      <p:to>
                                        <p:strVal val="visible"/>
                                      </p:to>
                                    </p:set>
                                    <p:anim calcmode="lin" valueType="num">
                                      <p:cBhvr additive="base">
                                        <p:cTn id="59" dur="500" fill="hold"/>
                                        <p:tgtEl>
                                          <p:spTgt spid="87"/>
                                        </p:tgtEl>
                                        <p:attrNameLst>
                                          <p:attrName>ppt_x</p:attrName>
                                        </p:attrNameLst>
                                      </p:cBhvr>
                                      <p:tavLst>
                                        <p:tav tm="0">
                                          <p:val>
                                            <p:strVal val="#ppt_x"/>
                                          </p:val>
                                        </p:tav>
                                        <p:tav tm="100000">
                                          <p:val>
                                            <p:strVal val="#ppt_x"/>
                                          </p:val>
                                        </p:tav>
                                      </p:tavLst>
                                    </p:anim>
                                    <p:anim calcmode="lin" valueType="num">
                                      <p:cBhvr additive="base">
                                        <p:cTn id="60" dur="500" fill="hold"/>
                                        <p:tgtEl>
                                          <p:spTgt spid="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animBg="1"/>
      <p:bldP spid="86" grpId="0" animBg="1"/>
      <p:bldP spid="8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455930" y="1864360"/>
            <a:ext cx="2893695" cy="2193290"/>
            <a:chOff x="668737" y="1880107"/>
            <a:chExt cx="1281842" cy="1281842"/>
          </a:xfrm>
        </p:grpSpPr>
        <p:sp>
          <p:nvSpPr>
            <p:cNvPr id="63" name="Shape 8203"/>
            <p:cNvSpPr/>
            <p:nvPr/>
          </p:nvSpPr>
          <p:spPr>
            <a:xfrm rot="522462">
              <a:off x="668737" y="1880107"/>
              <a:ext cx="1281842" cy="1281842"/>
            </a:xfrm>
            <a:prstGeom prst="rect">
              <a:avLst/>
            </a:prstGeom>
            <a:solidFill>
              <a:srgbClr val="19479D"/>
            </a:solidFill>
            <a:ln w="12700">
              <a:miter lim="400000"/>
            </a:ln>
            <a:effectLst>
              <a:outerShdw blurRad="190500" dist="63500" dir="5400000" rotWithShape="0">
                <a:srgbClr val="000000">
                  <a:alpha val="66220"/>
                </a:srgbClr>
              </a:outerShdw>
            </a:effectLst>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200"/>
              </a:pPr>
              <a:endParaRPr kumimoji="0" sz="1200" b="0" i="0" u="none" strike="noStrike" kern="1200" cap="none" spc="0" normalizeH="0" baseline="0" noProof="0">
                <a:ln>
                  <a:noFill/>
                </a:ln>
                <a:solidFill>
                  <a:srgbClr val="000000"/>
                </a:solidFill>
                <a:effectLst/>
                <a:uLnTx/>
                <a:uFillTx/>
                <a:latin typeface="Arial"/>
                <a:ea typeface="微软雅黑"/>
                <a:cs typeface="+mn-cs"/>
              </a:endParaRPr>
            </a:p>
          </p:txBody>
        </p:sp>
        <p:pic>
          <p:nvPicPr>
            <p:cNvPr id="64" name="04_Portfolio Square.jpg"/>
            <p:cNvPicPr/>
            <p:nvPr/>
          </p:nvPicPr>
          <p:blipFill>
            <a:blip r:embed="rId4"/>
            <a:stretch>
              <a:fillRect/>
            </a:stretch>
          </p:blipFill>
          <p:spPr>
            <a:xfrm rot="522462">
              <a:off x="764566" y="1975932"/>
              <a:ext cx="1090167" cy="1090167"/>
            </a:xfrm>
            <a:prstGeom prst="rect">
              <a:avLst/>
            </a:prstGeom>
            <a:ln w="12700">
              <a:miter lim="400000"/>
              <a:headEnd/>
              <a:tailEnd/>
            </a:ln>
          </p:spPr>
        </p:pic>
        <p:sp>
          <p:nvSpPr>
            <p:cNvPr id="65" name="矩形 64"/>
            <p:cNvSpPr/>
            <p:nvPr/>
          </p:nvSpPr>
          <p:spPr>
            <a:xfrm rot="536861">
              <a:off x="753559" y="1962346"/>
              <a:ext cx="1113705" cy="1100078"/>
            </a:xfrm>
            <a:prstGeom prst="rect">
              <a:avLst/>
            </a:prstGeom>
            <a:blipFill>
              <a:blip r:embed="rId5"/>
              <a:stretch>
                <a:fillRect/>
              </a:stretch>
            </a:blip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1" hangingPunct="0">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FFFFFF"/>
                </a:solidFill>
                <a:effectLst/>
                <a:uLnTx/>
                <a:uFillTx/>
                <a:latin typeface="Arial"/>
                <a:ea typeface="微软雅黑"/>
                <a:cs typeface="+mn-cs"/>
                <a:sym typeface="Helvetica Light"/>
              </a:endParaRPr>
            </a:p>
          </p:txBody>
        </p:sp>
      </p:grpSp>
      <p:grpSp>
        <p:nvGrpSpPr>
          <p:cNvPr id="66" name="组合 65"/>
          <p:cNvGrpSpPr/>
          <p:nvPr/>
        </p:nvGrpSpPr>
        <p:grpSpPr>
          <a:xfrm>
            <a:off x="2412365" y="2049780"/>
            <a:ext cx="3091180" cy="2404110"/>
            <a:chOff x="1771718" y="1561949"/>
            <a:chExt cx="1647575" cy="1647575"/>
          </a:xfrm>
        </p:grpSpPr>
        <p:sp>
          <p:nvSpPr>
            <p:cNvPr id="67" name="Shape 8205"/>
            <p:cNvSpPr/>
            <p:nvPr/>
          </p:nvSpPr>
          <p:spPr>
            <a:xfrm rot="1946799">
              <a:off x="1771718" y="1561949"/>
              <a:ext cx="1647575" cy="1647575"/>
            </a:xfrm>
            <a:prstGeom prst="rect">
              <a:avLst/>
            </a:prstGeom>
            <a:solidFill>
              <a:srgbClr val="6282B9"/>
            </a:solidFill>
            <a:ln w="12700">
              <a:miter lim="400000"/>
            </a:ln>
            <a:effectLst>
              <a:outerShdw blurRad="190500" dist="63500" dir="5400000" rotWithShape="0">
                <a:srgbClr val="000000">
                  <a:alpha val="66220"/>
                </a:srgbClr>
              </a:outerShdw>
            </a:effectLst>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200"/>
              </a:pPr>
              <a:endParaRPr kumimoji="0" sz="1200" b="0" i="0" u="none" strike="noStrike" kern="1200" cap="none" spc="0" normalizeH="0" baseline="0" noProof="0">
                <a:ln>
                  <a:noFill/>
                </a:ln>
                <a:solidFill>
                  <a:srgbClr val="000000"/>
                </a:solidFill>
                <a:effectLst/>
                <a:uLnTx/>
                <a:uFillTx/>
                <a:latin typeface="Arial"/>
                <a:ea typeface="微软雅黑"/>
                <a:cs typeface="+mn-cs"/>
              </a:endParaRPr>
            </a:p>
          </p:txBody>
        </p:sp>
        <p:pic>
          <p:nvPicPr>
            <p:cNvPr id="68" name="04_Portfolio Square.jpg"/>
            <p:cNvPicPr/>
            <p:nvPr/>
          </p:nvPicPr>
          <p:blipFill>
            <a:blip r:embed="rId6"/>
            <a:stretch>
              <a:fillRect/>
            </a:stretch>
          </p:blipFill>
          <p:spPr>
            <a:xfrm rot="1946799">
              <a:off x="1894894" y="1685115"/>
              <a:ext cx="1401217" cy="1401217"/>
            </a:xfrm>
            <a:prstGeom prst="rect">
              <a:avLst/>
            </a:prstGeom>
            <a:solidFill>
              <a:schemeClr val="tx2">
                <a:lumMod val="25000"/>
              </a:schemeClr>
            </a:solidFill>
            <a:ln w="12700">
              <a:miter lim="400000"/>
              <a:headEnd/>
              <a:tailEnd/>
            </a:ln>
          </p:spPr>
        </p:pic>
        <p:sp>
          <p:nvSpPr>
            <p:cNvPr id="69" name="矩形 68"/>
            <p:cNvSpPr/>
            <p:nvPr/>
          </p:nvSpPr>
          <p:spPr>
            <a:xfrm rot="2014092">
              <a:off x="1866449" y="1689007"/>
              <a:ext cx="1440118" cy="1397409"/>
            </a:xfrm>
            <a:prstGeom prst="rect">
              <a:avLst/>
            </a:prstGeom>
            <a:blipFill>
              <a:blip r:embed="rId7"/>
              <a:stretch>
                <a:fillRect/>
              </a:stretch>
            </a:blip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1" hangingPunct="0">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FFFFFF"/>
                </a:solidFill>
                <a:effectLst/>
                <a:uLnTx/>
                <a:uFillTx/>
                <a:latin typeface="Arial"/>
                <a:ea typeface="微软雅黑"/>
                <a:cs typeface="+mn-cs"/>
                <a:sym typeface="Helvetica Light"/>
              </a:endParaRPr>
            </a:p>
          </p:txBody>
        </p:sp>
      </p:grpSp>
      <p:grpSp>
        <p:nvGrpSpPr>
          <p:cNvPr id="70" name="组合 69"/>
          <p:cNvGrpSpPr/>
          <p:nvPr/>
        </p:nvGrpSpPr>
        <p:grpSpPr>
          <a:xfrm>
            <a:off x="4534535" y="2893060"/>
            <a:ext cx="3202305" cy="2363470"/>
            <a:chOff x="3097018" y="1368033"/>
            <a:chExt cx="1834196" cy="1834196"/>
          </a:xfrm>
        </p:grpSpPr>
        <p:sp>
          <p:nvSpPr>
            <p:cNvPr id="71" name="Shape 8207"/>
            <p:cNvSpPr/>
            <p:nvPr/>
          </p:nvSpPr>
          <p:spPr>
            <a:xfrm rot="20382616">
              <a:off x="3097018" y="1368033"/>
              <a:ext cx="1834196" cy="1834196"/>
            </a:xfrm>
            <a:prstGeom prst="rect">
              <a:avLst/>
            </a:prstGeom>
            <a:solidFill>
              <a:srgbClr val="19479D"/>
            </a:solidFill>
            <a:ln w="12700">
              <a:miter lim="400000"/>
            </a:ln>
            <a:effectLst>
              <a:outerShdw blurRad="190500" dist="63500" dir="5400000" rotWithShape="0">
                <a:srgbClr val="000000">
                  <a:alpha val="66220"/>
                </a:srgbClr>
              </a:outerShdw>
            </a:effectLst>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200"/>
              </a:pPr>
              <a:endParaRPr kumimoji="0" sz="1200" b="0" i="0" u="none" strike="noStrike" kern="1200" cap="none" spc="0" normalizeH="0" baseline="0" noProof="0">
                <a:ln>
                  <a:noFill/>
                </a:ln>
                <a:solidFill>
                  <a:srgbClr val="000000"/>
                </a:solidFill>
                <a:effectLst/>
                <a:uLnTx/>
                <a:uFillTx/>
                <a:latin typeface="Arial"/>
                <a:ea typeface="微软雅黑"/>
                <a:cs typeface="+mn-cs"/>
              </a:endParaRPr>
            </a:p>
          </p:txBody>
        </p:sp>
        <p:pic>
          <p:nvPicPr>
            <p:cNvPr id="72" name="04_Portfolio Square.jpg"/>
            <p:cNvPicPr/>
            <p:nvPr/>
          </p:nvPicPr>
          <p:blipFill>
            <a:blip r:embed="rId8"/>
            <a:stretch>
              <a:fillRect/>
            </a:stretch>
          </p:blipFill>
          <p:spPr>
            <a:xfrm rot="20382616">
              <a:off x="3234147" y="1505141"/>
              <a:ext cx="1560017" cy="1560017"/>
            </a:xfrm>
            <a:prstGeom prst="rect">
              <a:avLst/>
            </a:prstGeom>
            <a:ln w="12700">
              <a:miter lim="400000"/>
              <a:headEnd/>
              <a:tailEnd/>
            </a:ln>
          </p:spPr>
        </p:pic>
        <p:sp>
          <p:nvSpPr>
            <p:cNvPr id="73" name="矩形 72"/>
            <p:cNvSpPr/>
            <p:nvPr/>
          </p:nvSpPr>
          <p:spPr>
            <a:xfrm rot="20355307">
              <a:off x="3194437" y="1480457"/>
              <a:ext cx="1594167" cy="1577152"/>
            </a:xfrm>
            <a:prstGeom prst="rect">
              <a:avLst/>
            </a:prstGeom>
            <a:blipFill>
              <a:blip r:embed="rId9"/>
              <a:stretch>
                <a:fillRect/>
              </a:stretch>
            </a:blip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1" hangingPunct="0">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FFFFFF"/>
                </a:solidFill>
                <a:effectLst/>
                <a:uLnTx/>
                <a:uFillTx/>
                <a:latin typeface="Arial"/>
                <a:ea typeface="微软雅黑"/>
                <a:cs typeface="+mn-cs"/>
                <a:sym typeface="Helvetica Light"/>
              </a:endParaRPr>
            </a:p>
          </p:txBody>
        </p:sp>
      </p:grpSp>
      <p:grpSp>
        <p:nvGrpSpPr>
          <p:cNvPr id="74" name="组合 73"/>
          <p:cNvGrpSpPr/>
          <p:nvPr/>
        </p:nvGrpSpPr>
        <p:grpSpPr>
          <a:xfrm>
            <a:off x="5666740" y="1939925"/>
            <a:ext cx="2632710" cy="1845945"/>
            <a:chOff x="5018324" y="1533757"/>
            <a:chExt cx="1675937" cy="1675937"/>
          </a:xfrm>
        </p:grpSpPr>
        <p:sp>
          <p:nvSpPr>
            <p:cNvPr id="75" name="Shape 8209"/>
            <p:cNvSpPr/>
            <p:nvPr/>
          </p:nvSpPr>
          <p:spPr>
            <a:xfrm rot="1478152">
              <a:off x="5018324" y="1533757"/>
              <a:ext cx="1675937" cy="1675937"/>
            </a:xfrm>
            <a:prstGeom prst="rect">
              <a:avLst/>
            </a:prstGeom>
            <a:solidFill>
              <a:srgbClr val="6282B9"/>
            </a:solidFill>
            <a:ln w="12700">
              <a:miter lim="400000"/>
            </a:ln>
            <a:effectLst>
              <a:outerShdw blurRad="190500" dist="63500" dir="5400000" rotWithShape="0">
                <a:srgbClr val="000000">
                  <a:alpha val="66220"/>
                </a:srgbClr>
              </a:outerShdw>
            </a:effectLst>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200"/>
              </a:pPr>
              <a:endParaRPr kumimoji="0" sz="1200" b="0" i="0" u="none" strike="noStrike" kern="1200" cap="none" spc="0" normalizeH="0" baseline="0" noProof="0">
                <a:ln>
                  <a:noFill/>
                </a:ln>
                <a:solidFill>
                  <a:srgbClr val="000000"/>
                </a:solidFill>
                <a:effectLst/>
                <a:uLnTx/>
                <a:uFillTx/>
                <a:latin typeface="Arial"/>
                <a:ea typeface="微软雅黑"/>
                <a:cs typeface="+mn-cs"/>
              </a:endParaRPr>
            </a:p>
          </p:txBody>
        </p:sp>
        <p:pic>
          <p:nvPicPr>
            <p:cNvPr id="76" name="04_Portfolio Square.jpg"/>
            <p:cNvPicPr/>
            <p:nvPr/>
          </p:nvPicPr>
          <p:blipFill>
            <a:blip r:embed="rId10"/>
            <a:stretch>
              <a:fillRect/>
            </a:stretch>
          </p:blipFill>
          <p:spPr>
            <a:xfrm rot="1478152">
              <a:off x="5143622" y="1659041"/>
              <a:ext cx="1425327" cy="1425327"/>
            </a:xfrm>
            <a:prstGeom prst="rect">
              <a:avLst/>
            </a:prstGeom>
            <a:ln w="12700">
              <a:miter lim="400000"/>
              <a:headEnd/>
              <a:tailEnd/>
            </a:ln>
          </p:spPr>
        </p:pic>
        <p:sp>
          <p:nvSpPr>
            <p:cNvPr id="77" name="矩形 76"/>
            <p:cNvSpPr/>
            <p:nvPr/>
          </p:nvSpPr>
          <p:spPr>
            <a:xfrm rot="1451471">
              <a:off x="5136729" y="1659184"/>
              <a:ext cx="1439109" cy="1423749"/>
            </a:xfrm>
            <a:prstGeom prst="rect">
              <a:avLst/>
            </a:prstGeom>
            <a:blipFill>
              <a:blip r:embed="rId11"/>
              <a:stretch>
                <a:fillRect/>
              </a:stretch>
            </a:blip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1" hangingPunct="0">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FFFFFF"/>
                </a:solidFill>
                <a:effectLst/>
                <a:uLnTx/>
                <a:uFillTx/>
                <a:latin typeface="Arial"/>
                <a:ea typeface="微软雅黑"/>
                <a:cs typeface="+mn-cs"/>
                <a:sym typeface="Helvetica Light"/>
              </a:endParaRPr>
            </a:p>
          </p:txBody>
        </p:sp>
      </p:grpSp>
      <p:grpSp>
        <p:nvGrpSpPr>
          <p:cNvPr id="78" name="组合 77"/>
          <p:cNvGrpSpPr/>
          <p:nvPr/>
        </p:nvGrpSpPr>
        <p:grpSpPr>
          <a:xfrm>
            <a:off x="7919720" y="3137535"/>
            <a:ext cx="3581400" cy="2445385"/>
            <a:chOff x="6541799" y="1231722"/>
            <a:chExt cx="1822536" cy="1822536"/>
          </a:xfrm>
        </p:grpSpPr>
        <p:sp>
          <p:nvSpPr>
            <p:cNvPr id="79" name="Shape 8211"/>
            <p:cNvSpPr/>
            <p:nvPr/>
          </p:nvSpPr>
          <p:spPr>
            <a:xfrm rot="58070">
              <a:off x="6541799" y="1231722"/>
              <a:ext cx="1822536" cy="1822536"/>
            </a:xfrm>
            <a:prstGeom prst="rect">
              <a:avLst/>
            </a:prstGeom>
            <a:solidFill>
              <a:srgbClr val="19479D"/>
            </a:solidFill>
            <a:ln w="12700">
              <a:miter lim="400000"/>
            </a:ln>
            <a:effectLst>
              <a:outerShdw blurRad="190500" dist="63500" dir="5400000" rotWithShape="0">
                <a:srgbClr val="000000">
                  <a:alpha val="66220"/>
                </a:srgbClr>
              </a:outerShdw>
            </a:effectLst>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200"/>
              </a:pPr>
              <a:endParaRPr kumimoji="0" sz="1200" b="0" i="0" u="none" strike="noStrike" kern="1200" cap="none" spc="0" normalizeH="0" baseline="0" noProof="0">
                <a:ln>
                  <a:noFill/>
                </a:ln>
                <a:solidFill>
                  <a:srgbClr val="000000"/>
                </a:solidFill>
                <a:effectLst/>
                <a:uLnTx/>
                <a:uFillTx/>
                <a:latin typeface="Arial"/>
                <a:ea typeface="微软雅黑"/>
                <a:cs typeface="+mn-cs"/>
              </a:endParaRPr>
            </a:p>
          </p:txBody>
        </p:sp>
        <p:pic>
          <p:nvPicPr>
            <p:cNvPr id="80" name="04_Portfolio Square.jpg"/>
            <p:cNvPicPr/>
            <p:nvPr/>
          </p:nvPicPr>
          <p:blipFill>
            <a:blip r:embed="rId12"/>
            <a:stretch>
              <a:fillRect/>
            </a:stretch>
          </p:blipFill>
          <p:spPr>
            <a:xfrm rot="58070">
              <a:off x="6678048" y="1367971"/>
              <a:ext cx="1550045" cy="1550045"/>
            </a:xfrm>
            <a:prstGeom prst="rect">
              <a:avLst/>
            </a:prstGeom>
            <a:ln w="12700">
              <a:miter lim="400000"/>
              <a:headEnd/>
              <a:tailEnd/>
            </a:ln>
          </p:spPr>
        </p:pic>
        <p:sp>
          <p:nvSpPr>
            <p:cNvPr id="81" name="矩形 80"/>
            <p:cNvSpPr/>
            <p:nvPr/>
          </p:nvSpPr>
          <p:spPr>
            <a:xfrm>
              <a:off x="6653210" y="1349308"/>
              <a:ext cx="1599820" cy="1575537"/>
            </a:xfrm>
            <a:prstGeom prst="rect">
              <a:avLst/>
            </a:prstGeom>
            <a:blipFill>
              <a:blip r:embed="rId13"/>
              <a:stretch>
                <a:fillRect/>
              </a:stretch>
            </a:blip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1" hangingPunct="0">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FFFFFF"/>
                </a:solidFill>
                <a:effectLst/>
                <a:uLnTx/>
                <a:uFillTx/>
                <a:latin typeface="Arial"/>
                <a:ea typeface="微软雅黑"/>
                <a:cs typeface="+mn-cs"/>
                <a:sym typeface="Helvetica Light"/>
              </a:endParaRPr>
            </a:p>
          </p:txBody>
        </p:sp>
      </p:grpSp>
      <p:sp>
        <p:nvSpPr>
          <p:cNvPr id="6" name="矩形: 圆角 5"/>
          <p:cNvSpPr/>
          <p:nvPr/>
        </p:nvSpPr>
        <p:spPr>
          <a:xfrm>
            <a:off x="577850" y="4704080"/>
            <a:ext cx="1319530" cy="450215"/>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19479D"/>
                </a:solidFill>
                <a:effectLst/>
                <a:uLnTx/>
                <a:uFillTx/>
                <a:latin typeface="Arial"/>
                <a:ea typeface="微软雅黑"/>
                <a:cs typeface="+mn-cs"/>
              </a:rPr>
              <a:t>添加标题</a:t>
            </a:r>
          </a:p>
        </p:txBody>
      </p:sp>
      <p:sp>
        <p:nvSpPr>
          <p:cNvPr id="7" name="文本框 12"/>
          <p:cNvSpPr txBox="1"/>
          <p:nvPr/>
        </p:nvSpPr>
        <p:spPr>
          <a:xfrm>
            <a:off x="628650" y="5153660"/>
            <a:ext cx="3990975" cy="652145"/>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50000"/>
              </a:lnSpc>
              <a:spcBef>
                <a:spcPts val="600"/>
              </a:spcBef>
              <a:spcAft>
                <a:spcPts val="600"/>
              </a:spcAft>
              <a:buClrTx/>
              <a:buSzTx/>
              <a:buFontTx/>
              <a:buNone/>
              <a:tabLst/>
              <a:defRPr/>
            </a:pPr>
            <a:r>
              <a:rPr kumimoji="0" lang="zh-CN" altLang="en-US" sz="1200" b="0" i="0" u="none" strike="noStrike" kern="1200" cap="none" spc="0" normalizeH="0" baseline="0" noProof="0">
                <a:ln>
                  <a:noFill/>
                </a:ln>
                <a:solidFill>
                  <a:srgbClr val="000000">
                    <a:lumMod val="75000"/>
                    <a:lumOff val="25000"/>
                  </a:srgbClr>
                </a:solidFill>
                <a:effectLst/>
                <a:uLnTx/>
                <a:uFillTx/>
                <a:latin typeface="Arial"/>
                <a:ea typeface="微软雅黑"/>
                <a:cs typeface="+mn-cs"/>
              </a:rPr>
              <a:t>请在这里添加内容描述请在这里添加内容添加内容请在这里添加内容描述请在这里添加内容</a:t>
            </a:r>
          </a:p>
        </p:txBody>
      </p:sp>
      <p:sp>
        <p:nvSpPr>
          <p:cNvPr id="2" name="矩形: 圆角 5"/>
          <p:cNvSpPr/>
          <p:nvPr/>
        </p:nvSpPr>
        <p:spPr>
          <a:xfrm>
            <a:off x="10190480" y="986155"/>
            <a:ext cx="1319530" cy="450215"/>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19479D"/>
                </a:solidFill>
                <a:effectLst/>
                <a:uLnTx/>
                <a:uFillTx/>
                <a:latin typeface="Arial"/>
                <a:ea typeface="微软雅黑"/>
                <a:cs typeface="+mn-cs"/>
              </a:rPr>
              <a:t>添加标题</a:t>
            </a:r>
          </a:p>
        </p:txBody>
      </p:sp>
      <p:sp>
        <p:nvSpPr>
          <p:cNvPr id="3" name="文本框 12"/>
          <p:cNvSpPr txBox="1"/>
          <p:nvPr/>
        </p:nvSpPr>
        <p:spPr>
          <a:xfrm>
            <a:off x="7582535" y="1503680"/>
            <a:ext cx="3990975" cy="652145"/>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50000"/>
              </a:lnSpc>
              <a:spcBef>
                <a:spcPts val="600"/>
              </a:spcBef>
              <a:spcAft>
                <a:spcPts val="600"/>
              </a:spcAft>
              <a:buClrTx/>
              <a:buSzTx/>
              <a:buFontTx/>
              <a:buNone/>
              <a:tabLst/>
              <a:defRPr/>
            </a:pPr>
            <a:r>
              <a:rPr kumimoji="0" lang="zh-CN" altLang="en-US" sz="1200" b="0" i="0" u="none" strike="noStrike" kern="1200" cap="none" spc="0" normalizeH="0" baseline="0" noProof="0">
                <a:ln>
                  <a:noFill/>
                </a:ln>
                <a:solidFill>
                  <a:srgbClr val="000000">
                    <a:lumMod val="75000"/>
                    <a:lumOff val="25000"/>
                  </a:srgbClr>
                </a:solidFill>
                <a:effectLst/>
                <a:uLnTx/>
                <a:uFillTx/>
                <a:latin typeface="Arial"/>
                <a:ea typeface="微软雅黑"/>
                <a:cs typeface="+mn-cs"/>
              </a:rPr>
              <a:t>请在这里添加内容描述请在这里添加内容添加内容请在这里添加内容描述请在这里添加内容</a:t>
            </a:r>
          </a:p>
        </p:txBody>
      </p:sp>
    </p:spTree>
    <p:custDataLst>
      <p:tags r:id="rId1"/>
    </p:custDataLst>
    <p:extLst>
      <p:ext uri="{BB962C8B-B14F-4D97-AF65-F5344CB8AC3E}">
        <p14:creationId xmlns:p14="http://schemas.microsoft.com/office/powerpoint/2010/main" val="1716819991"/>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childTnLst>
                                </p:cTn>
                              </p:par>
                              <p:par>
                                <p:cTn id="10" presetID="53" presetClass="entr" presetSubtype="16" fill="hold" nodeType="with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par>
                                <p:cTn id="15" presetID="53" presetClass="entr" presetSubtype="16" fill="hold" nodeType="with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p:cTn id="17" dur="500" fill="hold"/>
                                        <p:tgtEl>
                                          <p:spTgt spid="70"/>
                                        </p:tgtEl>
                                        <p:attrNameLst>
                                          <p:attrName>ppt_w</p:attrName>
                                        </p:attrNameLst>
                                      </p:cBhvr>
                                      <p:tavLst>
                                        <p:tav tm="0">
                                          <p:val>
                                            <p:fltVal val="0"/>
                                          </p:val>
                                        </p:tav>
                                        <p:tav tm="100000">
                                          <p:val>
                                            <p:strVal val="#ppt_w"/>
                                          </p:val>
                                        </p:tav>
                                      </p:tavLst>
                                    </p:anim>
                                    <p:anim calcmode="lin" valueType="num">
                                      <p:cBhvr>
                                        <p:cTn id="18" dur="500" fill="hold"/>
                                        <p:tgtEl>
                                          <p:spTgt spid="70"/>
                                        </p:tgtEl>
                                        <p:attrNameLst>
                                          <p:attrName>ppt_h</p:attrName>
                                        </p:attrNameLst>
                                      </p:cBhvr>
                                      <p:tavLst>
                                        <p:tav tm="0">
                                          <p:val>
                                            <p:fltVal val="0"/>
                                          </p:val>
                                        </p:tav>
                                        <p:tav tm="100000">
                                          <p:val>
                                            <p:strVal val="#ppt_h"/>
                                          </p:val>
                                        </p:tav>
                                      </p:tavLst>
                                    </p:anim>
                                    <p:animEffect transition="in" filter="fade">
                                      <p:cBhvr>
                                        <p:cTn id="19" dur="500"/>
                                        <p:tgtEl>
                                          <p:spTgt spid="70"/>
                                        </p:tgtEl>
                                      </p:cBhvr>
                                    </p:animEffect>
                                  </p:childTnLst>
                                </p:cTn>
                              </p:par>
                              <p:par>
                                <p:cTn id="20" presetID="53" presetClass="entr" presetSubtype="16" fill="hold" nodeType="withEffect">
                                  <p:stCondLst>
                                    <p:cond delay="0"/>
                                  </p:stCondLst>
                                  <p:childTnLst>
                                    <p:set>
                                      <p:cBhvr>
                                        <p:cTn id="21" dur="1" fill="hold">
                                          <p:stCondLst>
                                            <p:cond delay="0"/>
                                          </p:stCondLst>
                                        </p:cTn>
                                        <p:tgtEl>
                                          <p:spTgt spid="74"/>
                                        </p:tgtEl>
                                        <p:attrNameLst>
                                          <p:attrName>style.visibility</p:attrName>
                                        </p:attrNameLst>
                                      </p:cBhvr>
                                      <p:to>
                                        <p:strVal val="visible"/>
                                      </p:to>
                                    </p:set>
                                    <p:anim calcmode="lin" valueType="num">
                                      <p:cBhvr>
                                        <p:cTn id="22" dur="500" fill="hold"/>
                                        <p:tgtEl>
                                          <p:spTgt spid="74"/>
                                        </p:tgtEl>
                                        <p:attrNameLst>
                                          <p:attrName>ppt_w</p:attrName>
                                        </p:attrNameLst>
                                      </p:cBhvr>
                                      <p:tavLst>
                                        <p:tav tm="0">
                                          <p:val>
                                            <p:fltVal val="0"/>
                                          </p:val>
                                        </p:tav>
                                        <p:tav tm="100000">
                                          <p:val>
                                            <p:strVal val="#ppt_w"/>
                                          </p:val>
                                        </p:tav>
                                      </p:tavLst>
                                    </p:anim>
                                    <p:anim calcmode="lin" valueType="num">
                                      <p:cBhvr>
                                        <p:cTn id="23" dur="500" fill="hold"/>
                                        <p:tgtEl>
                                          <p:spTgt spid="74"/>
                                        </p:tgtEl>
                                        <p:attrNameLst>
                                          <p:attrName>ppt_h</p:attrName>
                                        </p:attrNameLst>
                                      </p:cBhvr>
                                      <p:tavLst>
                                        <p:tav tm="0">
                                          <p:val>
                                            <p:fltVal val="0"/>
                                          </p:val>
                                        </p:tav>
                                        <p:tav tm="100000">
                                          <p:val>
                                            <p:strVal val="#ppt_h"/>
                                          </p:val>
                                        </p:tav>
                                      </p:tavLst>
                                    </p:anim>
                                    <p:animEffect transition="in" filter="fade">
                                      <p:cBhvr>
                                        <p:cTn id="24" dur="500"/>
                                        <p:tgtEl>
                                          <p:spTgt spid="74"/>
                                        </p:tgtEl>
                                      </p:cBhvr>
                                    </p:animEffect>
                                  </p:childTnLst>
                                </p:cTn>
                              </p:par>
                              <p:par>
                                <p:cTn id="25" presetID="53" presetClass="entr" presetSubtype="16" fill="hold" nodeType="withEffect">
                                  <p:stCondLst>
                                    <p:cond delay="0"/>
                                  </p:stCondLst>
                                  <p:childTnLst>
                                    <p:set>
                                      <p:cBhvr>
                                        <p:cTn id="26" dur="1" fill="hold">
                                          <p:stCondLst>
                                            <p:cond delay="0"/>
                                          </p:stCondLst>
                                        </p:cTn>
                                        <p:tgtEl>
                                          <p:spTgt spid="78"/>
                                        </p:tgtEl>
                                        <p:attrNameLst>
                                          <p:attrName>style.visibility</p:attrName>
                                        </p:attrNameLst>
                                      </p:cBhvr>
                                      <p:to>
                                        <p:strVal val="visible"/>
                                      </p:to>
                                    </p:set>
                                    <p:anim calcmode="lin" valueType="num">
                                      <p:cBhvr>
                                        <p:cTn id="27" dur="500" fill="hold"/>
                                        <p:tgtEl>
                                          <p:spTgt spid="78"/>
                                        </p:tgtEl>
                                        <p:attrNameLst>
                                          <p:attrName>ppt_w</p:attrName>
                                        </p:attrNameLst>
                                      </p:cBhvr>
                                      <p:tavLst>
                                        <p:tav tm="0">
                                          <p:val>
                                            <p:fltVal val="0"/>
                                          </p:val>
                                        </p:tav>
                                        <p:tav tm="100000">
                                          <p:val>
                                            <p:strVal val="#ppt_w"/>
                                          </p:val>
                                        </p:tav>
                                      </p:tavLst>
                                    </p:anim>
                                    <p:anim calcmode="lin" valueType="num">
                                      <p:cBhvr>
                                        <p:cTn id="28" dur="500" fill="hold"/>
                                        <p:tgtEl>
                                          <p:spTgt spid="78"/>
                                        </p:tgtEl>
                                        <p:attrNameLst>
                                          <p:attrName>ppt_h</p:attrName>
                                        </p:attrNameLst>
                                      </p:cBhvr>
                                      <p:tavLst>
                                        <p:tav tm="0">
                                          <p:val>
                                            <p:fltVal val="0"/>
                                          </p:val>
                                        </p:tav>
                                        <p:tav tm="100000">
                                          <p:val>
                                            <p:strVal val="#ppt_h"/>
                                          </p:val>
                                        </p:tav>
                                      </p:tavLst>
                                    </p:anim>
                                    <p:animEffect transition="in" filter="fade">
                                      <p:cBhvr>
                                        <p:cTn id="29" dur="500"/>
                                        <p:tgtEl>
                                          <p:spTgt spid="78"/>
                                        </p:tgtEl>
                                      </p:cBhvr>
                                    </p:animEffect>
                                  </p:childTnLst>
                                </p:cTn>
                              </p:par>
                            </p:childTnLst>
                          </p:cTn>
                        </p:par>
                        <p:par>
                          <p:cTn id="30" fill="hold">
                            <p:stCondLst>
                              <p:cond delay="500"/>
                            </p:stCondLst>
                            <p:childTnLst>
                              <p:par>
                                <p:cTn id="31" presetID="42"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42" presetClass="entr" presetSubtype="0"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fade">
                                      <p:cBhvr>
                                        <p:cTn id="44" dur="1000"/>
                                        <p:tgtEl>
                                          <p:spTgt spid="2"/>
                                        </p:tgtEl>
                                      </p:cBhvr>
                                    </p:animEffect>
                                    <p:anim calcmode="lin" valueType="num">
                                      <p:cBhvr>
                                        <p:cTn id="45" dur="1000" fill="hold"/>
                                        <p:tgtEl>
                                          <p:spTgt spid="2"/>
                                        </p:tgtEl>
                                        <p:attrNameLst>
                                          <p:attrName>ppt_x</p:attrName>
                                        </p:attrNameLst>
                                      </p:cBhvr>
                                      <p:tavLst>
                                        <p:tav tm="0">
                                          <p:val>
                                            <p:strVal val="#ppt_x"/>
                                          </p:val>
                                        </p:tav>
                                        <p:tav tm="100000">
                                          <p:val>
                                            <p:strVal val="#ppt_x"/>
                                          </p:val>
                                        </p:tav>
                                      </p:tavLst>
                                    </p:anim>
                                    <p:anim calcmode="lin" valueType="num">
                                      <p:cBhvr>
                                        <p:cTn id="46" dur="1000" fill="hold"/>
                                        <p:tgtEl>
                                          <p:spTgt spid="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1000"/>
                                        <p:tgtEl>
                                          <p:spTgt spid="3"/>
                                        </p:tgtEl>
                                      </p:cBhvr>
                                    </p:animEffect>
                                    <p:anim calcmode="lin" valueType="num">
                                      <p:cBhvr>
                                        <p:cTn id="50" dur="1000" fill="hold"/>
                                        <p:tgtEl>
                                          <p:spTgt spid="3"/>
                                        </p:tgtEl>
                                        <p:attrNameLst>
                                          <p:attrName>ppt_x</p:attrName>
                                        </p:attrNameLst>
                                      </p:cBhvr>
                                      <p:tavLst>
                                        <p:tav tm="0">
                                          <p:val>
                                            <p:strVal val="#ppt_x"/>
                                          </p:val>
                                        </p:tav>
                                        <p:tav tm="100000">
                                          <p:val>
                                            <p:strVal val="#ppt_x"/>
                                          </p:val>
                                        </p:tav>
                                      </p:tavLst>
                                    </p:anim>
                                    <p:anim calcmode="lin" valueType="num">
                                      <p:cBhvr>
                                        <p:cTn id="5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p:bldP spid="2" grpId="0" bldLvl="0" animBg="1"/>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4"/>
          <p:cNvGrpSpPr>
            <a:grpSpLocks noChangeAspect="1"/>
          </p:cNvGrpSpPr>
          <p:nvPr/>
        </p:nvGrpSpPr>
        <p:grpSpPr bwMode="auto">
          <a:xfrm>
            <a:off x="4092473" y="2648854"/>
            <a:ext cx="4029398" cy="3129382"/>
            <a:chOff x="2329" y="786"/>
            <a:chExt cx="3022" cy="2347"/>
          </a:xfrm>
        </p:grpSpPr>
        <p:sp>
          <p:nvSpPr>
            <p:cNvPr id="16" name="Freeform 5"/>
            <p:cNvSpPr>
              <a:spLocks/>
            </p:cNvSpPr>
            <p:nvPr/>
          </p:nvSpPr>
          <p:spPr bwMode="auto">
            <a:xfrm>
              <a:off x="3462" y="1393"/>
              <a:ext cx="389" cy="1740"/>
            </a:xfrm>
            <a:custGeom>
              <a:avLst/>
              <a:gdLst>
                <a:gd name="T0" fmla="*/ 0 w 164"/>
                <a:gd name="T1" fmla="*/ 1140 h 1222"/>
                <a:gd name="T2" fmla="*/ 0 w 164"/>
                <a:gd name="T3" fmla="*/ 1140 h 1222"/>
                <a:gd name="T4" fmla="*/ 82 w 164"/>
                <a:gd name="T5" fmla="*/ 1222 h 1222"/>
                <a:gd name="T6" fmla="*/ 82 w 164"/>
                <a:gd name="T7" fmla="*/ 1222 h 1222"/>
                <a:gd name="T8" fmla="*/ 164 w 164"/>
                <a:gd name="T9" fmla="*/ 1140 h 1222"/>
                <a:gd name="T10" fmla="*/ 164 w 164"/>
                <a:gd name="T11" fmla="*/ 1140 h 1222"/>
                <a:gd name="T12" fmla="*/ 164 w 164"/>
                <a:gd name="T13" fmla="*/ 0 h 1222"/>
                <a:gd name="connsiteX0" fmla="*/ 0 w 10000"/>
                <a:gd name="connsiteY0" fmla="*/ 9830 h 10501"/>
                <a:gd name="connsiteX1" fmla="*/ 0 w 10000"/>
                <a:gd name="connsiteY1" fmla="*/ 9830 h 10501"/>
                <a:gd name="connsiteX2" fmla="*/ 5000 w 10000"/>
                <a:gd name="connsiteY2" fmla="*/ 10501 h 10501"/>
                <a:gd name="connsiteX3" fmla="*/ 5000 w 10000"/>
                <a:gd name="connsiteY3" fmla="*/ 10501 h 10501"/>
                <a:gd name="connsiteX4" fmla="*/ 10000 w 10000"/>
                <a:gd name="connsiteY4" fmla="*/ 9830 h 10501"/>
                <a:gd name="connsiteX5" fmla="*/ 10000 w 10000"/>
                <a:gd name="connsiteY5" fmla="*/ 9830 h 10501"/>
                <a:gd name="connsiteX6" fmla="*/ 10000 w 10000"/>
                <a:gd name="connsiteY6" fmla="*/ 0 h 10501"/>
                <a:gd name="connsiteX0" fmla="*/ 0 w 10000"/>
                <a:gd name="connsiteY0" fmla="*/ 5342 h 6013"/>
                <a:gd name="connsiteX1" fmla="*/ 0 w 10000"/>
                <a:gd name="connsiteY1" fmla="*/ 5342 h 6013"/>
                <a:gd name="connsiteX2" fmla="*/ 5000 w 10000"/>
                <a:gd name="connsiteY2" fmla="*/ 6013 h 6013"/>
                <a:gd name="connsiteX3" fmla="*/ 5000 w 10000"/>
                <a:gd name="connsiteY3" fmla="*/ 6013 h 6013"/>
                <a:gd name="connsiteX4" fmla="*/ 10000 w 10000"/>
                <a:gd name="connsiteY4" fmla="*/ 5342 h 6013"/>
                <a:gd name="connsiteX5" fmla="*/ 10000 w 10000"/>
                <a:gd name="connsiteY5" fmla="*/ 5342 h 6013"/>
                <a:gd name="connsiteX6" fmla="*/ 10000 w 10000"/>
                <a:gd name="connsiteY6" fmla="*/ 0 h 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6013">
                  <a:moveTo>
                    <a:pt x="0" y="5342"/>
                  </a:moveTo>
                  <a:lnTo>
                    <a:pt x="0" y="5342"/>
                  </a:lnTo>
                  <a:cubicBezTo>
                    <a:pt x="0" y="5710"/>
                    <a:pt x="2256" y="6013"/>
                    <a:pt x="5000" y="6013"/>
                  </a:cubicBezTo>
                  <a:lnTo>
                    <a:pt x="5000" y="6013"/>
                  </a:lnTo>
                  <a:cubicBezTo>
                    <a:pt x="7805" y="6013"/>
                    <a:pt x="10000" y="5710"/>
                    <a:pt x="10000" y="5342"/>
                  </a:cubicBezTo>
                  <a:lnTo>
                    <a:pt x="10000" y="5342"/>
                  </a:lnTo>
                  <a:lnTo>
                    <a:pt x="10000" y="0"/>
                  </a:lnTo>
                </a:path>
              </a:pathLst>
            </a:custGeom>
            <a:noFill/>
            <a:ln w="101600" cap="rnd">
              <a:solidFill>
                <a:srgbClr val="B3B3B3"/>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34284" tIns="17143" rIns="34284" bIns="17143" numCol="1" anchor="t" anchorCtr="0" compatLnSpc="1">
              <a:prstTxWarp prst="textNoShape">
                <a:avLst/>
              </a:prstTxWarp>
            </a:bodyPr>
            <a:lstStyle/>
            <a:p>
              <a:pPr>
                <a:lnSpc>
                  <a:spcPct val="120000"/>
                </a:lnSpc>
              </a:pPr>
              <a:endParaRPr lang="en-US" sz="150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
            <p:cNvSpPr>
              <a:spLocks/>
            </p:cNvSpPr>
            <p:nvPr/>
          </p:nvSpPr>
          <p:spPr bwMode="auto">
            <a:xfrm>
              <a:off x="3841" y="786"/>
              <a:ext cx="1510" cy="1346"/>
            </a:xfrm>
            <a:custGeom>
              <a:avLst/>
              <a:gdLst>
                <a:gd name="T0" fmla="*/ 0 w 638"/>
                <a:gd name="T1" fmla="*/ 0 h 568"/>
                <a:gd name="T2" fmla="*/ 0 w 638"/>
                <a:gd name="T3" fmla="*/ 568 h 568"/>
                <a:gd name="T4" fmla="*/ 159 w 638"/>
                <a:gd name="T5" fmla="*/ 484 h 568"/>
                <a:gd name="T6" fmla="*/ 319 w 638"/>
                <a:gd name="T7" fmla="*/ 568 h 568"/>
                <a:gd name="T8" fmla="*/ 479 w 638"/>
                <a:gd name="T9" fmla="*/ 484 h 568"/>
                <a:gd name="T10" fmla="*/ 638 w 638"/>
                <a:gd name="T11" fmla="*/ 567 h 568"/>
                <a:gd name="T12" fmla="*/ 0 w 638"/>
                <a:gd name="T13" fmla="*/ 0 h 568"/>
              </a:gdLst>
              <a:ahLst/>
              <a:cxnLst>
                <a:cxn ang="0">
                  <a:pos x="T0" y="T1"/>
                </a:cxn>
                <a:cxn ang="0">
                  <a:pos x="T2" y="T3"/>
                </a:cxn>
                <a:cxn ang="0">
                  <a:pos x="T4" y="T5"/>
                </a:cxn>
                <a:cxn ang="0">
                  <a:pos x="T6" y="T7"/>
                </a:cxn>
                <a:cxn ang="0">
                  <a:pos x="T8" y="T9"/>
                </a:cxn>
                <a:cxn ang="0">
                  <a:pos x="T10" y="T11"/>
                </a:cxn>
                <a:cxn ang="0">
                  <a:pos x="T12" y="T13"/>
                </a:cxn>
              </a:cxnLst>
              <a:rect l="0" t="0" r="r" b="b"/>
              <a:pathLst>
                <a:path w="638" h="568">
                  <a:moveTo>
                    <a:pt x="0" y="0"/>
                  </a:moveTo>
                  <a:cubicBezTo>
                    <a:pt x="0" y="568"/>
                    <a:pt x="0" y="568"/>
                    <a:pt x="0" y="568"/>
                  </a:cubicBezTo>
                  <a:cubicBezTo>
                    <a:pt x="35" y="517"/>
                    <a:pt x="93" y="484"/>
                    <a:pt x="159" y="484"/>
                  </a:cubicBezTo>
                  <a:cubicBezTo>
                    <a:pt x="226" y="484"/>
                    <a:pt x="284" y="517"/>
                    <a:pt x="319" y="568"/>
                  </a:cubicBezTo>
                  <a:cubicBezTo>
                    <a:pt x="354" y="517"/>
                    <a:pt x="412" y="484"/>
                    <a:pt x="479" y="484"/>
                  </a:cubicBezTo>
                  <a:cubicBezTo>
                    <a:pt x="545" y="484"/>
                    <a:pt x="603" y="517"/>
                    <a:pt x="638" y="567"/>
                  </a:cubicBezTo>
                  <a:cubicBezTo>
                    <a:pt x="601" y="248"/>
                    <a:pt x="329" y="0"/>
                    <a:pt x="0" y="0"/>
                  </a:cubicBezTo>
                  <a:close/>
                </a:path>
              </a:pathLst>
            </a:custGeom>
            <a:solidFill>
              <a:schemeClr val="accent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84" tIns="17143" rIns="34284" bIns="17143" numCol="1" anchor="t" anchorCtr="0" compatLnSpc="1">
              <a:prstTxWarp prst="textNoShape">
                <a:avLst/>
              </a:prstTxWarp>
            </a:bodyPr>
            <a:lstStyle/>
            <a:p>
              <a:pPr>
                <a:lnSpc>
                  <a:spcPct val="120000"/>
                </a:lnSpc>
              </a:pPr>
              <a:endParaRPr lang="en-US" sz="150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7"/>
            <p:cNvSpPr>
              <a:spLocks/>
            </p:cNvSpPr>
            <p:nvPr/>
          </p:nvSpPr>
          <p:spPr bwMode="auto">
            <a:xfrm>
              <a:off x="2329" y="786"/>
              <a:ext cx="1512" cy="1346"/>
            </a:xfrm>
            <a:custGeom>
              <a:avLst/>
              <a:gdLst>
                <a:gd name="T0" fmla="*/ 639 w 639"/>
                <a:gd name="T1" fmla="*/ 0 h 568"/>
                <a:gd name="T2" fmla="*/ 639 w 639"/>
                <a:gd name="T3" fmla="*/ 0 h 568"/>
                <a:gd name="T4" fmla="*/ 0 w 639"/>
                <a:gd name="T5" fmla="*/ 568 h 568"/>
                <a:gd name="T6" fmla="*/ 160 w 639"/>
                <a:gd name="T7" fmla="*/ 484 h 568"/>
                <a:gd name="T8" fmla="*/ 320 w 639"/>
                <a:gd name="T9" fmla="*/ 568 h 568"/>
                <a:gd name="T10" fmla="*/ 479 w 639"/>
                <a:gd name="T11" fmla="*/ 484 h 568"/>
                <a:gd name="T12" fmla="*/ 639 w 639"/>
                <a:gd name="T13" fmla="*/ 568 h 568"/>
                <a:gd name="T14" fmla="*/ 639 w 639"/>
                <a:gd name="T15" fmla="*/ 0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9" h="568">
                  <a:moveTo>
                    <a:pt x="639" y="0"/>
                  </a:moveTo>
                  <a:cubicBezTo>
                    <a:pt x="639" y="0"/>
                    <a:pt x="639" y="0"/>
                    <a:pt x="639" y="0"/>
                  </a:cubicBezTo>
                  <a:cubicBezTo>
                    <a:pt x="309" y="0"/>
                    <a:pt x="37" y="248"/>
                    <a:pt x="0" y="568"/>
                  </a:cubicBezTo>
                  <a:cubicBezTo>
                    <a:pt x="35" y="517"/>
                    <a:pt x="94" y="484"/>
                    <a:pt x="160" y="484"/>
                  </a:cubicBezTo>
                  <a:cubicBezTo>
                    <a:pt x="226" y="484"/>
                    <a:pt x="285" y="517"/>
                    <a:pt x="320" y="568"/>
                  </a:cubicBezTo>
                  <a:cubicBezTo>
                    <a:pt x="355" y="517"/>
                    <a:pt x="413" y="484"/>
                    <a:pt x="479" y="484"/>
                  </a:cubicBezTo>
                  <a:cubicBezTo>
                    <a:pt x="545" y="484"/>
                    <a:pt x="604" y="517"/>
                    <a:pt x="639" y="568"/>
                  </a:cubicBezTo>
                  <a:lnTo>
                    <a:pt x="639" y="0"/>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84" tIns="17143" rIns="34284" bIns="17143" numCol="1" anchor="t" anchorCtr="0" compatLnSpc="1">
              <a:prstTxWarp prst="textNoShape">
                <a:avLst/>
              </a:prstTxWarp>
            </a:bodyPr>
            <a:lstStyle/>
            <a:p>
              <a:pPr>
                <a:lnSpc>
                  <a:spcPct val="120000"/>
                </a:lnSpc>
              </a:pPr>
              <a:endParaRPr lang="en-US" sz="150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8"/>
            <p:cNvSpPr>
              <a:spLocks/>
            </p:cNvSpPr>
            <p:nvPr/>
          </p:nvSpPr>
          <p:spPr bwMode="auto">
            <a:xfrm>
              <a:off x="3083" y="786"/>
              <a:ext cx="755" cy="1341"/>
            </a:xfrm>
            <a:custGeom>
              <a:avLst/>
              <a:gdLst>
                <a:gd name="T0" fmla="*/ 161 w 319"/>
                <a:gd name="T1" fmla="*/ 484 h 566"/>
                <a:gd name="T2" fmla="*/ 319 w 319"/>
                <a:gd name="T3" fmla="*/ 565 h 566"/>
                <a:gd name="T4" fmla="*/ 319 w 319"/>
                <a:gd name="T5" fmla="*/ 0 h 566"/>
                <a:gd name="T6" fmla="*/ 317 w 319"/>
                <a:gd name="T7" fmla="*/ 0 h 566"/>
                <a:gd name="T8" fmla="*/ 0 w 319"/>
                <a:gd name="T9" fmla="*/ 565 h 566"/>
                <a:gd name="T10" fmla="*/ 0 w 319"/>
                <a:gd name="T11" fmla="*/ 566 h 566"/>
                <a:gd name="T12" fmla="*/ 5 w 319"/>
                <a:gd name="T13" fmla="*/ 564 h 566"/>
                <a:gd name="T14" fmla="*/ 161 w 319"/>
                <a:gd name="T15" fmla="*/ 484 h 5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566">
                  <a:moveTo>
                    <a:pt x="161" y="484"/>
                  </a:moveTo>
                  <a:cubicBezTo>
                    <a:pt x="226" y="484"/>
                    <a:pt x="284" y="516"/>
                    <a:pt x="319" y="565"/>
                  </a:cubicBezTo>
                  <a:cubicBezTo>
                    <a:pt x="319" y="0"/>
                    <a:pt x="319" y="0"/>
                    <a:pt x="319" y="0"/>
                  </a:cubicBezTo>
                  <a:cubicBezTo>
                    <a:pt x="318" y="0"/>
                    <a:pt x="318" y="0"/>
                    <a:pt x="317" y="0"/>
                  </a:cubicBezTo>
                  <a:cubicBezTo>
                    <a:pt x="153" y="2"/>
                    <a:pt x="19" y="248"/>
                    <a:pt x="0" y="565"/>
                  </a:cubicBezTo>
                  <a:cubicBezTo>
                    <a:pt x="0" y="566"/>
                    <a:pt x="0" y="566"/>
                    <a:pt x="0" y="566"/>
                  </a:cubicBezTo>
                  <a:cubicBezTo>
                    <a:pt x="2" y="563"/>
                    <a:pt x="3" y="563"/>
                    <a:pt x="5" y="564"/>
                  </a:cubicBezTo>
                  <a:cubicBezTo>
                    <a:pt x="40" y="515"/>
                    <a:pt x="97" y="484"/>
                    <a:pt x="161" y="484"/>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84" tIns="17143" rIns="34284" bIns="17143" numCol="1" anchor="t" anchorCtr="0" compatLnSpc="1">
              <a:prstTxWarp prst="textNoShape">
                <a:avLst/>
              </a:prstTxWarp>
            </a:bodyPr>
            <a:lstStyle/>
            <a:p>
              <a:pPr>
                <a:lnSpc>
                  <a:spcPct val="120000"/>
                </a:lnSpc>
              </a:pPr>
              <a:endParaRPr lang="en-US" sz="1500">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9"/>
            <p:cNvSpPr>
              <a:spLocks/>
            </p:cNvSpPr>
            <p:nvPr/>
          </p:nvSpPr>
          <p:spPr bwMode="auto">
            <a:xfrm>
              <a:off x="3838" y="786"/>
              <a:ext cx="755" cy="1346"/>
            </a:xfrm>
            <a:custGeom>
              <a:avLst/>
              <a:gdLst>
                <a:gd name="T0" fmla="*/ 0 w 319"/>
                <a:gd name="T1" fmla="*/ 568 h 568"/>
                <a:gd name="T2" fmla="*/ 5 w 319"/>
                <a:gd name="T3" fmla="*/ 561 h 568"/>
                <a:gd name="T4" fmla="*/ 159 w 319"/>
                <a:gd name="T5" fmla="*/ 484 h 568"/>
                <a:gd name="T6" fmla="*/ 316 w 319"/>
                <a:gd name="T7" fmla="*/ 563 h 568"/>
                <a:gd name="T8" fmla="*/ 319 w 319"/>
                <a:gd name="T9" fmla="*/ 568 h 568"/>
                <a:gd name="T10" fmla="*/ 319 w 319"/>
                <a:gd name="T11" fmla="*/ 568 h 568"/>
                <a:gd name="T12" fmla="*/ 0 w 319"/>
                <a:gd name="T13" fmla="*/ 0 h 568"/>
                <a:gd name="T14" fmla="*/ 0 w 319"/>
                <a:gd name="T15" fmla="*/ 0 h 568"/>
                <a:gd name="T16" fmla="*/ 0 w 319"/>
                <a:gd name="T17" fmla="*/ 56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568">
                  <a:moveTo>
                    <a:pt x="0" y="568"/>
                  </a:moveTo>
                  <a:cubicBezTo>
                    <a:pt x="1" y="563"/>
                    <a:pt x="3" y="561"/>
                    <a:pt x="5" y="561"/>
                  </a:cubicBezTo>
                  <a:cubicBezTo>
                    <a:pt x="40" y="514"/>
                    <a:pt x="96" y="484"/>
                    <a:pt x="159" y="484"/>
                  </a:cubicBezTo>
                  <a:cubicBezTo>
                    <a:pt x="224" y="484"/>
                    <a:pt x="280" y="515"/>
                    <a:pt x="316" y="563"/>
                  </a:cubicBezTo>
                  <a:cubicBezTo>
                    <a:pt x="317" y="564"/>
                    <a:pt x="318" y="565"/>
                    <a:pt x="319" y="568"/>
                  </a:cubicBezTo>
                  <a:cubicBezTo>
                    <a:pt x="319" y="568"/>
                    <a:pt x="319" y="568"/>
                    <a:pt x="319" y="568"/>
                  </a:cubicBezTo>
                  <a:cubicBezTo>
                    <a:pt x="300" y="248"/>
                    <a:pt x="165" y="0"/>
                    <a:pt x="0" y="0"/>
                  </a:cubicBezTo>
                  <a:cubicBezTo>
                    <a:pt x="0" y="0"/>
                    <a:pt x="0" y="0"/>
                    <a:pt x="0" y="0"/>
                  </a:cubicBezTo>
                  <a:lnTo>
                    <a:pt x="0" y="568"/>
                  </a:ln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84" tIns="17143" rIns="34284" bIns="17143" numCol="1" anchor="t" anchorCtr="0" compatLnSpc="1">
              <a:prstTxWarp prst="textNoShape">
                <a:avLst/>
              </a:prstTxWarp>
            </a:bodyPr>
            <a:lstStyle/>
            <a:p>
              <a:pPr>
                <a:lnSpc>
                  <a:spcPct val="120000"/>
                </a:lnSpc>
              </a:pPr>
              <a:endParaRPr lang="en-US" sz="1500">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Text Placeholder 7"/>
          <p:cNvSpPr txBox="1">
            <a:spLocks/>
          </p:cNvSpPr>
          <p:nvPr/>
        </p:nvSpPr>
        <p:spPr>
          <a:xfrm>
            <a:off x="2673335" y="1884392"/>
            <a:ext cx="1297630" cy="339227"/>
          </a:xfrm>
          <a:prstGeom prst="rect">
            <a:avLst/>
          </a:prstGeom>
        </p:spPr>
        <p:txBody>
          <a:bodyPr vert="horz" lIns="0" tIns="98497" rIns="0" bIns="98497" anchor="t"/>
          <a:lstStyle>
            <a:lvl1pPr marL="0" indent="0" algn="r"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32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 Placeholder 2"/>
          <p:cNvSpPr txBox="1">
            <a:spLocks/>
          </p:cNvSpPr>
          <p:nvPr/>
        </p:nvSpPr>
        <p:spPr>
          <a:xfrm>
            <a:off x="1717494" y="2316848"/>
            <a:ext cx="2253470" cy="595858"/>
          </a:xfrm>
          <a:prstGeom prst="rect">
            <a:avLst/>
          </a:prstGeom>
        </p:spPr>
        <p:txBody>
          <a:bodyPr vert="horz" lIns="0" tIns="0" rIns="0" bIns="0"/>
          <a:lstStyle>
            <a:lvl1pPr marL="0" indent="0" algn="r"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75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23" name="Rounded Rectangle 11"/>
          <p:cNvSpPr>
            <a:spLocks noChangeAspect="1"/>
          </p:cNvSpPr>
          <p:nvPr/>
        </p:nvSpPr>
        <p:spPr>
          <a:xfrm>
            <a:off x="4161277" y="2038024"/>
            <a:ext cx="719905" cy="720606"/>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 Placeholder 7"/>
          <p:cNvSpPr txBox="1">
            <a:spLocks/>
          </p:cNvSpPr>
          <p:nvPr/>
        </p:nvSpPr>
        <p:spPr>
          <a:xfrm>
            <a:off x="4219001" y="2129302"/>
            <a:ext cx="582762" cy="480928"/>
          </a:xfrm>
          <a:prstGeom prst="rect">
            <a:avLst/>
          </a:prstGeom>
        </p:spPr>
        <p:txBody>
          <a:bodyPr vert="horz" lIns="0" tIns="98497" rIns="0" bIns="98497"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500" dirty="0">
                <a:latin typeface="Arial" panose="020B0604020202020204" pitchFamily="34" charset="0"/>
                <a:ea typeface="微软雅黑" panose="020B0503020204020204" pitchFamily="34" charset="-122"/>
                <a:sym typeface="Arial" panose="020B0604020202020204" pitchFamily="34" charset="0"/>
              </a:rPr>
              <a:t>01</a:t>
            </a:r>
          </a:p>
        </p:txBody>
      </p:sp>
      <p:sp>
        <p:nvSpPr>
          <p:cNvPr id="25" name="Text Placeholder 7"/>
          <p:cNvSpPr txBox="1">
            <a:spLocks/>
          </p:cNvSpPr>
          <p:nvPr/>
        </p:nvSpPr>
        <p:spPr>
          <a:xfrm>
            <a:off x="8415077" y="1884392"/>
            <a:ext cx="1527532" cy="339227"/>
          </a:xfrm>
          <a:prstGeom prst="rect">
            <a:avLst/>
          </a:prstGeom>
        </p:spPr>
        <p:txBody>
          <a:bodyPr vert="horz" lIns="0" tIns="98497" rIns="0" bIns="98497" anchor="t"/>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327"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327"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 Placeholder 2"/>
          <p:cNvSpPr txBox="1">
            <a:spLocks/>
          </p:cNvSpPr>
          <p:nvPr/>
        </p:nvSpPr>
        <p:spPr>
          <a:xfrm>
            <a:off x="8415077" y="2316848"/>
            <a:ext cx="2283749" cy="582097"/>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75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27" name="Rounded Rectangle 23"/>
          <p:cNvSpPr>
            <a:spLocks noChangeAspect="1"/>
          </p:cNvSpPr>
          <p:nvPr/>
        </p:nvSpPr>
        <p:spPr>
          <a:xfrm>
            <a:off x="7560481" y="2038024"/>
            <a:ext cx="719905" cy="720606"/>
          </a:xfrm>
          <a:prstGeom prst="roundRect">
            <a:avLst>
              <a:gd name="adj" fmla="val 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 Placeholder 7"/>
          <p:cNvSpPr txBox="1">
            <a:spLocks/>
          </p:cNvSpPr>
          <p:nvPr/>
        </p:nvSpPr>
        <p:spPr>
          <a:xfrm>
            <a:off x="7618204" y="2129302"/>
            <a:ext cx="582762" cy="480928"/>
          </a:xfrm>
          <a:prstGeom prst="rect">
            <a:avLst/>
          </a:prstGeom>
        </p:spPr>
        <p:txBody>
          <a:bodyPr vert="horz" lIns="0" tIns="98497" rIns="0" bIns="98497"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500" dirty="0">
                <a:latin typeface="Arial" panose="020B0604020202020204" pitchFamily="34" charset="0"/>
                <a:ea typeface="微软雅黑" panose="020B0503020204020204" pitchFamily="34" charset="-122"/>
                <a:sym typeface="Arial" panose="020B0604020202020204" pitchFamily="34" charset="0"/>
              </a:rPr>
              <a:t>02</a:t>
            </a:r>
          </a:p>
        </p:txBody>
      </p:sp>
      <p:sp>
        <p:nvSpPr>
          <p:cNvPr id="29" name="Text Placeholder 7"/>
          <p:cNvSpPr txBox="1">
            <a:spLocks/>
          </p:cNvSpPr>
          <p:nvPr/>
        </p:nvSpPr>
        <p:spPr>
          <a:xfrm>
            <a:off x="2673335" y="4682976"/>
            <a:ext cx="1297630" cy="339227"/>
          </a:xfrm>
          <a:prstGeom prst="rect">
            <a:avLst/>
          </a:prstGeom>
        </p:spPr>
        <p:txBody>
          <a:bodyPr vert="horz" lIns="0" tIns="98497" rIns="0" bIns="98497" anchor="t"/>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lnSpc>
                <a:spcPct val="120000"/>
              </a:lnSpc>
            </a:pPr>
            <a:r>
              <a:rPr lang="zh-CN" altLang="en-US" sz="132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 Placeholder 2"/>
          <p:cNvSpPr txBox="1">
            <a:spLocks/>
          </p:cNvSpPr>
          <p:nvPr/>
        </p:nvSpPr>
        <p:spPr>
          <a:xfrm>
            <a:off x="1717494" y="5115432"/>
            <a:ext cx="2253470" cy="595858"/>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r"/>
            <a:r>
              <a:rPr lang="en-US" altLang="zh-CN" sz="75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31" name="Rounded Rectangle 27"/>
          <p:cNvSpPr>
            <a:spLocks noChangeAspect="1"/>
          </p:cNvSpPr>
          <p:nvPr/>
        </p:nvSpPr>
        <p:spPr>
          <a:xfrm>
            <a:off x="4112474" y="4836608"/>
            <a:ext cx="719905" cy="720606"/>
          </a:xfrm>
          <a:prstGeom prst="roundRect">
            <a:avLst>
              <a:gd name="adj" fmla="val 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 Placeholder 7"/>
          <p:cNvSpPr txBox="1">
            <a:spLocks/>
          </p:cNvSpPr>
          <p:nvPr/>
        </p:nvSpPr>
        <p:spPr>
          <a:xfrm>
            <a:off x="4170198" y="4927886"/>
            <a:ext cx="582762" cy="480928"/>
          </a:xfrm>
          <a:prstGeom prst="rect">
            <a:avLst/>
          </a:prstGeom>
        </p:spPr>
        <p:txBody>
          <a:bodyPr vert="horz" lIns="0" tIns="98497" rIns="0" bIns="98497"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500" dirty="0">
                <a:latin typeface="Arial" panose="020B0604020202020204" pitchFamily="34" charset="0"/>
                <a:ea typeface="微软雅黑" panose="020B0503020204020204" pitchFamily="34" charset="-122"/>
                <a:sym typeface="Arial" panose="020B0604020202020204" pitchFamily="34" charset="0"/>
              </a:rPr>
              <a:t>03</a:t>
            </a:r>
          </a:p>
        </p:txBody>
      </p:sp>
      <p:sp>
        <p:nvSpPr>
          <p:cNvPr id="33" name="Text Placeholder 7"/>
          <p:cNvSpPr txBox="1">
            <a:spLocks/>
          </p:cNvSpPr>
          <p:nvPr/>
        </p:nvSpPr>
        <p:spPr>
          <a:xfrm>
            <a:off x="8409877" y="4682976"/>
            <a:ext cx="1527532" cy="339227"/>
          </a:xfrm>
          <a:prstGeom prst="rect">
            <a:avLst/>
          </a:prstGeom>
        </p:spPr>
        <p:txBody>
          <a:bodyPr vert="horz" lIns="0" tIns="98497" rIns="0" bIns="98497" anchor="t"/>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327"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327"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 Placeholder 2"/>
          <p:cNvSpPr txBox="1">
            <a:spLocks/>
          </p:cNvSpPr>
          <p:nvPr/>
        </p:nvSpPr>
        <p:spPr>
          <a:xfrm>
            <a:off x="8409877" y="5115432"/>
            <a:ext cx="2283749" cy="582097"/>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75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35" name="Rounded Rectangle 16"/>
          <p:cNvSpPr>
            <a:spLocks noChangeAspect="1"/>
          </p:cNvSpPr>
          <p:nvPr/>
        </p:nvSpPr>
        <p:spPr>
          <a:xfrm>
            <a:off x="7560481" y="4836608"/>
            <a:ext cx="719905" cy="720606"/>
          </a:xfrm>
          <a:prstGeom prst="roundRect">
            <a:avLst>
              <a:gd name="adj" fmla="val 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 Placeholder 7"/>
          <p:cNvSpPr txBox="1">
            <a:spLocks/>
          </p:cNvSpPr>
          <p:nvPr/>
        </p:nvSpPr>
        <p:spPr>
          <a:xfrm>
            <a:off x="7618204" y="4927886"/>
            <a:ext cx="582762" cy="480928"/>
          </a:xfrm>
          <a:prstGeom prst="rect">
            <a:avLst/>
          </a:prstGeom>
        </p:spPr>
        <p:txBody>
          <a:bodyPr vert="horz" lIns="0" tIns="98497" rIns="0" bIns="98497"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500" dirty="0">
                <a:latin typeface="Arial" panose="020B0604020202020204" pitchFamily="34" charset="0"/>
                <a:ea typeface="微软雅黑" panose="020B0503020204020204" pitchFamily="34" charset="-122"/>
                <a:sym typeface="Arial" panose="020B0604020202020204" pitchFamily="34" charset="0"/>
              </a:rPr>
              <a:t>04</a:t>
            </a:r>
          </a:p>
        </p:txBody>
      </p:sp>
    </p:spTree>
    <p:extLst>
      <p:ext uri="{BB962C8B-B14F-4D97-AF65-F5344CB8AC3E}">
        <p14:creationId xmlns:p14="http://schemas.microsoft.com/office/powerpoint/2010/main" val="856220119"/>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21">
                                            <p:txEl>
                                              <p:pRg st="0" end="0"/>
                                            </p:txEl>
                                          </p:spTgt>
                                        </p:tgtEl>
                                        <p:attrNameLst>
                                          <p:attrName>style.visibility</p:attrName>
                                        </p:attrNameLst>
                                      </p:cBhvr>
                                      <p:to>
                                        <p:strVal val="visible"/>
                                      </p:to>
                                    </p:set>
                                    <p:anim calcmode="lin" valueType="num">
                                      <p:cBhvr>
                                        <p:cTn id="10"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11"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12" dur="500"/>
                                        <p:tgtEl>
                                          <p:spTgt spid="21">
                                            <p:txEl>
                                              <p:pRg st="0" end="0"/>
                                            </p:txEl>
                                          </p:spTgt>
                                        </p:tgtEl>
                                      </p:cBhvr>
                                    </p:animEffect>
                                  </p:childTnLst>
                                </p:cTn>
                              </p:par>
                              <p:par>
                                <p:cTn id="13" presetID="23" presetClass="entr" presetSubtype="16" fill="hold" grpId="0" nodeType="withEffect">
                                  <p:stCondLst>
                                    <p:cond delay="200"/>
                                  </p:stCondLst>
                                  <p:childTnLst>
                                    <p:set>
                                      <p:cBhvr>
                                        <p:cTn id="14" dur="1" fill="hold">
                                          <p:stCondLst>
                                            <p:cond delay="0"/>
                                          </p:stCondLst>
                                        </p:cTn>
                                        <p:tgtEl>
                                          <p:spTgt spid="22">
                                            <p:txEl>
                                              <p:pRg st="0" end="0"/>
                                            </p:txEl>
                                          </p:spTgt>
                                        </p:tgtEl>
                                        <p:attrNameLst>
                                          <p:attrName>style.visibility</p:attrName>
                                        </p:attrNameLst>
                                      </p:cBhvr>
                                      <p:to>
                                        <p:strVal val="visible"/>
                                      </p:to>
                                    </p:set>
                                    <p:anim calcmode="lin" valueType="num">
                                      <p:cBhvr>
                                        <p:cTn id="15"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22">
                                            <p:txEl>
                                              <p:pRg st="0" end="0"/>
                                            </p:txEl>
                                          </p:spTgt>
                                        </p:tgtEl>
                                        <p:attrNameLst>
                                          <p:attrName>ppt_h</p:attrName>
                                        </p:attrNameLst>
                                      </p:cBhvr>
                                      <p:tavLst>
                                        <p:tav tm="0">
                                          <p:val>
                                            <p:fltVal val="0"/>
                                          </p:val>
                                        </p:tav>
                                        <p:tav tm="100000">
                                          <p:val>
                                            <p:strVal val="#ppt_h"/>
                                          </p:val>
                                        </p:tav>
                                      </p:tavLst>
                                    </p:anim>
                                  </p:childTnLst>
                                </p:cTn>
                              </p:par>
                              <p:par>
                                <p:cTn id="17" presetID="53" presetClass="entr" presetSubtype="16" fill="hold" grpId="0" nodeType="withEffect">
                                  <p:stCondLst>
                                    <p:cond delay="20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24">
                                            <p:txEl>
                                              <p:pRg st="0" end="0"/>
                                            </p:txEl>
                                          </p:spTgt>
                                        </p:tgtEl>
                                        <p:attrNameLst>
                                          <p:attrName>style.visibility</p:attrName>
                                        </p:attrNameLst>
                                      </p:cBhvr>
                                      <p:to>
                                        <p:strVal val="visible"/>
                                      </p:to>
                                    </p:set>
                                    <p:anim calcmode="lin" valueType="num">
                                      <p:cBhvr>
                                        <p:cTn id="24"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26" dur="500"/>
                                        <p:tgtEl>
                                          <p:spTgt spid="24">
                                            <p:txEl>
                                              <p:pRg st="0" end="0"/>
                                            </p:txEl>
                                          </p:spTgt>
                                        </p:tgtEl>
                                      </p:cBhvr>
                                    </p:animEffect>
                                  </p:childTnLst>
                                </p:cTn>
                              </p:par>
                              <p:par>
                                <p:cTn id="27" presetID="53" presetClass="entr" presetSubtype="16" fill="hold" grpId="0" nodeType="withEffect">
                                  <p:stCondLst>
                                    <p:cond delay="200"/>
                                  </p:stCondLst>
                                  <p:childTnLst>
                                    <p:set>
                                      <p:cBhvr>
                                        <p:cTn id="28" dur="1" fill="hold">
                                          <p:stCondLst>
                                            <p:cond delay="0"/>
                                          </p:stCondLst>
                                        </p:cTn>
                                        <p:tgtEl>
                                          <p:spTgt spid="25">
                                            <p:txEl>
                                              <p:pRg st="0" end="0"/>
                                            </p:txEl>
                                          </p:spTgt>
                                        </p:tgtEl>
                                        <p:attrNameLst>
                                          <p:attrName>style.visibility</p:attrName>
                                        </p:attrNameLst>
                                      </p:cBhvr>
                                      <p:to>
                                        <p:strVal val="visible"/>
                                      </p:to>
                                    </p:set>
                                    <p:anim calcmode="lin" valueType="num">
                                      <p:cBhvr>
                                        <p:cTn id="29"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30" dur="5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31" dur="500"/>
                                        <p:tgtEl>
                                          <p:spTgt spid="25">
                                            <p:txEl>
                                              <p:pRg st="0" end="0"/>
                                            </p:txEl>
                                          </p:spTgt>
                                        </p:tgtEl>
                                      </p:cBhvr>
                                    </p:animEffect>
                                  </p:childTnLst>
                                </p:cTn>
                              </p:par>
                              <p:par>
                                <p:cTn id="32" presetID="23" presetClass="entr" presetSubtype="16" fill="hold" grpId="0" nodeType="withEffect">
                                  <p:stCondLst>
                                    <p:cond delay="200"/>
                                  </p:stCondLst>
                                  <p:childTnLst>
                                    <p:set>
                                      <p:cBhvr>
                                        <p:cTn id="33" dur="1" fill="hold">
                                          <p:stCondLst>
                                            <p:cond delay="0"/>
                                          </p:stCondLst>
                                        </p:cTn>
                                        <p:tgtEl>
                                          <p:spTgt spid="26">
                                            <p:txEl>
                                              <p:pRg st="0" end="0"/>
                                            </p:txEl>
                                          </p:spTgt>
                                        </p:tgtEl>
                                        <p:attrNameLst>
                                          <p:attrName>style.visibility</p:attrName>
                                        </p:attrNameLst>
                                      </p:cBhvr>
                                      <p:to>
                                        <p:strVal val="visible"/>
                                      </p:to>
                                    </p:set>
                                    <p:anim calcmode="lin" valueType="num">
                                      <p:cBhvr>
                                        <p:cTn id="34"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26">
                                            <p:txEl>
                                              <p:pRg st="0" end="0"/>
                                            </p:txEl>
                                          </p:spTgt>
                                        </p:tgtEl>
                                        <p:attrNameLst>
                                          <p:attrName>ppt_h</p:attrName>
                                        </p:attrNameLst>
                                      </p:cBhvr>
                                      <p:tavLst>
                                        <p:tav tm="0">
                                          <p:val>
                                            <p:fltVal val="0"/>
                                          </p:val>
                                        </p:tav>
                                        <p:tav tm="100000">
                                          <p:val>
                                            <p:strVal val="#ppt_h"/>
                                          </p:val>
                                        </p:tav>
                                      </p:tavLst>
                                    </p:anim>
                                  </p:childTnLst>
                                </p:cTn>
                              </p:par>
                              <p:par>
                                <p:cTn id="36" presetID="53" presetClass="entr" presetSubtype="16" fill="hold" grpId="0" nodeType="withEffect">
                                  <p:stCondLst>
                                    <p:cond delay="20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28">
                                            <p:txEl>
                                              <p:pRg st="0" end="0"/>
                                            </p:txEl>
                                          </p:spTgt>
                                        </p:tgtEl>
                                        <p:attrNameLst>
                                          <p:attrName>style.visibility</p:attrName>
                                        </p:attrNameLst>
                                      </p:cBhvr>
                                      <p:to>
                                        <p:strVal val="visible"/>
                                      </p:to>
                                    </p:set>
                                    <p:anim calcmode="lin" valueType="num">
                                      <p:cBhvr>
                                        <p:cTn id="43"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28">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29">
                                            <p:txEl>
                                              <p:pRg st="0" end="0"/>
                                            </p:txEl>
                                          </p:spTgt>
                                        </p:tgtEl>
                                        <p:attrNameLst>
                                          <p:attrName>style.visibility</p:attrName>
                                        </p:attrNameLst>
                                      </p:cBhvr>
                                      <p:to>
                                        <p:strVal val="visible"/>
                                      </p:to>
                                    </p:set>
                                    <p:anim calcmode="lin" valueType="num">
                                      <p:cBhvr>
                                        <p:cTn id="48" dur="5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29">
                                            <p:txEl>
                                              <p:pRg st="0" end="0"/>
                                            </p:txEl>
                                          </p:spTgt>
                                        </p:tgtEl>
                                      </p:cBhvr>
                                    </p:animEffect>
                                  </p:childTnLst>
                                </p:cTn>
                              </p:par>
                              <p:par>
                                <p:cTn id="51" presetID="23" presetClass="entr" presetSubtype="16" fill="hold" grpId="0" nodeType="withEffect">
                                  <p:stCondLst>
                                    <p:cond delay="200"/>
                                  </p:stCondLst>
                                  <p:childTnLst>
                                    <p:set>
                                      <p:cBhvr>
                                        <p:cTn id="52" dur="1" fill="hold">
                                          <p:stCondLst>
                                            <p:cond delay="0"/>
                                          </p:stCondLst>
                                        </p:cTn>
                                        <p:tgtEl>
                                          <p:spTgt spid="30">
                                            <p:txEl>
                                              <p:pRg st="0" end="0"/>
                                            </p:txEl>
                                          </p:spTgt>
                                        </p:tgtEl>
                                        <p:attrNameLst>
                                          <p:attrName>style.visibility</p:attrName>
                                        </p:attrNameLst>
                                      </p:cBhvr>
                                      <p:to>
                                        <p:strVal val="visible"/>
                                      </p:to>
                                    </p:set>
                                    <p:anim calcmode="lin" valueType="num">
                                      <p:cBhvr>
                                        <p:cTn id="5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0">
                                            <p:txEl>
                                              <p:pRg st="0" end="0"/>
                                            </p:txEl>
                                          </p:spTgt>
                                        </p:tgtEl>
                                        <p:attrNameLst>
                                          <p:attrName>ppt_h</p:attrName>
                                        </p:attrNameLst>
                                      </p:cBhvr>
                                      <p:tavLst>
                                        <p:tav tm="0">
                                          <p:val>
                                            <p:fltVal val="0"/>
                                          </p:val>
                                        </p:tav>
                                        <p:tav tm="100000">
                                          <p:val>
                                            <p:strVal val="#ppt_h"/>
                                          </p:val>
                                        </p:tav>
                                      </p:tavLst>
                                    </p:anim>
                                  </p:childTnLst>
                                </p:cTn>
                              </p:par>
                              <p:par>
                                <p:cTn id="55" presetID="53" presetClass="entr" presetSubtype="16" fill="hold" grpId="0" nodeType="withEffect">
                                  <p:stCondLst>
                                    <p:cond delay="2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32">
                                            <p:txEl>
                                              <p:pRg st="0" end="0"/>
                                            </p:txEl>
                                          </p:spTgt>
                                        </p:tgtEl>
                                        <p:attrNameLst>
                                          <p:attrName>style.visibility</p:attrName>
                                        </p:attrNameLst>
                                      </p:cBhvr>
                                      <p:to>
                                        <p:strVal val="visible"/>
                                      </p:to>
                                    </p:set>
                                    <p:anim calcmode="lin" valueType="num">
                                      <p:cBhvr>
                                        <p:cTn id="62"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64" dur="500"/>
                                        <p:tgtEl>
                                          <p:spTgt spid="32">
                                            <p:txEl>
                                              <p:pRg st="0" end="0"/>
                                            </p:txEl>
                                          </p:spTgt>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3">
                                            <p:txEl>
                                              <p:pRg st="0" end="0"/>
                                            </p:txEl>
                                          </p:spTgt>
                                        </p:tgtEl>
                                        <p:attrNameLst>
                                          <p:attrName>style.visibility</p:attrName>
                                        </p:attrNameLst>
                                      </p:cBhvr>
                                      <p:to>
                                        <p:strVal val="visible"/>
                                      </p:to>
                                    </p:set>
                                    <p:anim calcmode="lin" valueType="num">
                                      <p:cBhvr>
                                        <p:cTn id="67" dur="5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69" dur="500"/>
                                        <p:tgtEl>
                                          <p:spTgt spid="33">
                                            <p:txEl>
                                              <p:pRg st="0" end="0"/>
                                            </p:txEl>
                                          </p:spTgt>
                                        </p:tgtEl>
                                      </p:cBhvr>
                                    </p:animEffect>
                                  </p:childTnLst>
                                </p:cTn>
                              </p:par>
                              <p:par>
                                <p:cTn id="70" presetID="23" presetClass="entr" presetSubtype="16" fill="hold" grpId="0" nodeType="withEffect">
                                  <p:stCondLst>
                                    <p:cond delay="200"/>
                                  </p:stCondLst>
                                  <p:childTnLst>
                                    <p:set>
                                      <p:cBhvr>
                                        <p:cTn id="71" dur="1" fill="hold">
                                          <p:stCondLst>
                                            <p:cond delay="0"/>
                                          </p:stCondLst>
                                        </p:cTn>
                                        <p:tgtEl>
                                          <p:spTgt spid="34">
                                            <p:txEl>
                                              <p:pRg st="0" end="0"/>
                                            </p:txEl>
                                          </p:spTgt>
                                        </p:tgtEl>
                                        <p:attrNameLst>
                                          <p:attrName>style.visibility</p:attrName>
                                        </p:attrNameLst>
                                      </p:cBhvr>
                                      <p:to>
                                        <p:strVal val="visible"/>
                                      </p:to>
                                    </p:set>
                                    <p:anim calcmode="lin" valueType="num">
                                      <p:cBhvr>
                                        <p:cTn id="72"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73" dur="500" fill="hold"/>
                                        <p:tgtEl>
                                          <p:spTgt spid="34">
                                            <p:txEl>
                                              <p:pRg st="0" end="0"/>
                                            </p:txEl>
                                          </p:spTgt>
                                        </p:tgtEl>
                                        <p:attrNameLst>
                                          <p:attrName>ppt_h</p:attrName>
                                        </p:attrNameLst>
                                      </p:cBhvr>
                                      <p:tavLst>
                                        <p:tav tm="0">
                                          <p:val>
                                            <p:fltVal val="0"/>
                                          </p:val>
                                        </p:tav>
                                        <p:tav tm="100000">
                                          <p:val>
                                            <p:strVal val="#ppt_h"/>
                                          </p:val>
                                        </p:tav>
                                      </p:tavLst>
                                    </p:anim>
                                  </p:childTnLst>
                                </p:cTn>
                              </p:par>
                              <p:par>
                                <p:cTn id="74" presetID="53" presetClass="entr" presetSubtype="16" fill="hold" grpId="0" nodeType="withEffect">
                                  <p:stCondLst>
                                    <p:cond delay="20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fltVal val="0"/>
                                          </p:val>
                                        </p:tav>
                                        <p:tav tm="100000">
                                          <p:val>
                                            <p:strVal val="#ppt_w"/>
                                          </p:val>
                                        </p:tav>
                                      </p:tavLst>
                                    </p:anim>
                                    <p:anim calcmode="lin" valueType="num">
                                      <p:cBhvr>
                                        <p:cTn id="77" dur="500" fill="hold"/>
                                        <p:tgtEl>
                                          <p:spTgt spid="35"/>
                                        </p:tgtEl>
                                        <p:attrNameLst>
                                          <p:attrName>ppt_h</p:attrName>
                                        </p:attrNameLst>
                                      </p:cBhvr>
                                      <p:tavLst>
                                        <p:tav tm="0">
                                          <p:val>
                                            <p:fltVal val="0"/>
                                          </p:val>
                                        </p:tav>
                                        <p:tav tm="100000">
                                          <p:val>
                                            <p:strVal val="#ppt_h"/>
                                          </p:val>
                                        </p:tav>
                                      </p:tavLst>
                                    </p:anim>
                                    <p:animEffect transition="in" filter="fade">
                                      <p:cBhvr>
                                        <p:cTn id="78" dur="500"/>
                                        <p:tgtEl>
                                          <p:spTgt spid="35"/>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36">
                                            <p:txEl>
                                              <p:pRg st="0" end="0"/>
                                            </p:txEl>
                                          </p:spTgt>
                                        </p:tgtEl>
                                        <p:attrNameLst>
                                          <p:attrName>style.visibility</p:attrName>
                                        </p:attrNameLst>
                                      </p:cBhvr>
                                      <p:to>
                                        <p:strVal val="visible"/>
                                      </p:to>
                                    </p:set>
                                    <p:anim calcmode="lin" valueType="num">
                                      <p:cBhvr>
                                        <p:cTn id="81"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82"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83" dur="5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53" presetClass="entr" presetSubtype="16"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build="p">
        <p:tmplLst>
          <p:tmpl lvl="1">
            <p:tnLst>
              <p:par>
                <p:cTn presetID="23" presetClass="entr" presetSubtype="16"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 calcmode="lin" valueType="num">
                      <p:cBhvr>
                        <p:cTn dur="500" fill="hold"/>
                        <p:tgtEl>
                          <p:spTgt spid="22"/>
                        </p:tgtEl>
                        <p:attrNameLst>
                          <p:attrName>ppt_w</p:attrName>
                        </p:attrNameLst>
                      </p:cBhvr>
                      <p:tavLst>
                        <p:tav tm="0">
                          <p:val>
                            <p:fltVal val="0"/>
                          </p:val>
                        </p:tav>
                        <p:tav tm="100000">
                          <p:val>
                            <p:strVal val="#ppt_w"/>
                          </p:val>
                        </p:tav>
                      </p:tavLst>
                    </p:anim>
                    <p:anim calcmode="lin" valueType="num">
                      <p:cBhvr>
                        <p:cTn dur="500" fill="hold"/>
                        <p:tgtEl>
                          <p:spTgt spid="22"/>
                        </p:tgtEl>
                        <p:attrNameLst>
                          <p:attrName>ppt_h</p:attrName>
                        </p:attrNameLst>
                      </p:cBhvr>
                      <p:tavLst>
                        <p:tav tm="0">
                          <p:val>
                            <p:fltVal val="0"/>
                          </p:val>
                        </p:tav>
                        <p:tav tm="100000">
                          <p:val>
                            <p:strVal val="#ppt_h"/>
                          </p:val>
                        </p:tav>
                      </p:tavLst>
                    </p:anim>
                  </p:childTnLst>
                </p:cTn>
              </p:par>
            </p:tnLst>
          </p:tmpl>
        </p:tmplLst>
      </p:bldP>
      <p:bldP spid="23" grpId="0" animBg="1"/>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5" grpId="0" build="p">
        <p:tmplLst>
          <p:tmpl lvl="1">
            <p:tnLst>
              <p:par>
                <p:cTn presetID="53" presetClass="entr" presetSubtype="16"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animEffect transition="in" filter="fade">
                      <p:cBhvr>
                        <p:cTn dur="500"/>
                        <p:tgtEl>
                          <p:spTgt spid="25"/>
                        </p:tgtEl>
                      </p:cBhvr>
                    </p:animEffect>
                  </p:childTnLst>
                </p:cTn>
              </p:par>
            </p:tnLst>
          </p:tmpl>
        </p:tmplLst>
      </p:bldP>
      <p:bldP spid="26" grpId="0" build="p">
        <p:tmplLst>
          <p:tmpl lvl="1">
            <p:tnLst>
              <p:par>
                <p:cTn presetID="23" presetClass="entr" presetSubtype="16"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childTnLst>
                </p:cTn>
              </p:par>
            </p:tnLst>
          </p:tmpl>
        </p:tmplLst>
      </p:bldP>
      <p:bldP spid="27" grpId="0" animBg="1"/>
      <p:bldP spid="28" grpId="0" build="p">
        <p:tmplLst>
          <p:tmpl lvl="1">
            <p:tnLst>
              <p:par>
                <p:cTn presetID="53" presetClass="entr" presetSubtype="16"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Effect transition="in" filter="fade">
                      <p:cBhvr>
                        <p:cTn dur="500"/>
                        <p:tgtEl>
                          <p:spTgt spid="28"/>
                        </p:tgtEl>
                      </p:cBhvr>
                    </p:animEffect>
                  </p:childTnLst>
                </p:cTn>
              </p:par>
            </p:tnLst>
          </p:tmpl>
        </p:tmplLst>
      </p:bldP>
      <p:bldP spid="29" grpId="0" build="p">
        <p:tmplLst>
          <p:tmpl lvl="1">
            <p:tnLst>
              <p:par>
                <p:cTn presetID="53" presetClass="entr" presetSubtype="16"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 calcmode="lin" valueType="num">
                      <p:cBhvr>
                        <p:cTn dur="500" fill="hold"/>
                        <p:tgtEl>
                          <p:spTgt spid="29"/>
                        </p:tgtEl>
                        <p:attrNameLst>
                          <p:attrName>ppt_w</p:attrName>
                        </p:attrNameLst>
                      </p:cBhvr>
                      <p:tavLst>
                        <p:tav tm="0">
                          <p:val>
                            <p:fltVal val="0"/>
                          </p:val>
                        </p:tav>
                        <p:tav tm="100000">
                          <p:val>
                            <p:strVal val="#ppt_w"/>
                          </p:val>
                        </p:tav>
                      </p:tavLst>
                    </p:anim>
                    <p:anim calcmode="lin" valueType="num">
                      <p:cBhvr>
                        <p:cTn dur="500" fill="hold"/>
                        <p:tgtEl>
                          <p:spTgt spid="29"/>
                        </p:tgtEl>
                        <p:attrNameLst>
                          <p:attrName>ppt_h</p:attrName>
                        </p:attrNameLst>
                      </p:cBhvr>
                      <p:tavLst>
                        <p:tav tm="0">
                          <p:val>
                            <p:fltVal val="0"/>
                          </p:val>
                        </p:tav>
                        <p:tav tm="100000">
                          <p:val>
                            <p:strVal val="#ppt_h"/>
                          </p:val>
                        </p:tav>
                      </p:tavLst>
                    </p:anim>
                    <p:animEffect transition="in" filter="fade">
                      <p:cBhvr>
                        <p:cTn dur="500"/>
                        <p:tgtEl>
                          <p:spTgt spid="29"/>
                        </p:tgtEl>
                      </p:cBhvr>
                    </p:animEffect>
                  </p:childTnLst>
                </p:cTn>
              </p:par>
            </p:tnLst>
          </p:tmpl>
        </p:tmplLst>
      </p:bldP>
      <p:bldP spid="30" grpId="0" build="p">
        <p:tmplLst>
          <p:tmpl lvl="1">
            <p:tnLst>
              <p:par>
                <p:cTn presetID="2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childTnLst>
                </p:cTn>
              </p:par>
            </p:tnLst>
          </p:tmpl>
        </p:tmplLst>
      </p:bldP>
      <p:bldP spid="31" grpId="0" animBg="1"/>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build="p">
        <p:tmplLst>
          <p:tmpl lvl="1">
            <p:tnLst>
              <p:par>
                <p:cTn presetID="53" presetClass="entr" presetSubtype="16"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 calcmode="lin" valueType="num">
                      <p:cBhvr>
                        <p:cTn dur="500" fill="hold"/>
                        <p:tgtEl>
                          <p:spTgt spid="33"/>
                        </p:tgtEl>
                        <p:attrNameLst>
                          <p:attrName>ppt_w</p:attrName>
                        </p:attrNameLst>
                      </p:cBhvr>
                      <p:tavLst>
                        <p:tav tm="0">
                          <p:val>
                            <p:fltVal val="0"/>
                          </p:val>
                        </p:tav>
                        <p:tav tm="100000">
                          <p:val>
                            <p:strVal val="#ppt_w"/>
                          </p:val>
                        </p:tav>
                      </p:tavLst>
                    </p:anim>
                    <p:anim calcmode="lin" valueType="num">
                      <p:cBhvr>
                        <p:cTn dur="500" fill="hold"/>
                        <p:tgtEl>
                          <p:spTgt spid="33"/>
                        </p:tgtEl>
                        <p:attrNameLst>
                          <p:attrName>ppt_h</p:attrName>
                        </p:attrNameLst>
                      </p:cBhvr>
                      <p:tavLst>
                        <p:tav tm="0">
                          <p:val>
                            <p:fltVal val="0"/>
                          </p:val>
                        </p:tav>
                        <p:tav tm="100000">
                          <p:val>
                            <p:strVal val="#ppt_h"/>
                          </p:val>
                        </p:tav>
                      </p:tavLst>
                    </p:anim>
                    <p:animEffect transition="in" filter="fade">
                      <p:cBhvr>
                        <p:cTn dur="500"/>
                        <p:tgtEl>
                          <p:spTgt spid="33"/>
                        </p:tgtEl>
                      </p:cBhvr>
                    </p:animEffect>
                  </p:childTnLst>
                </p:cTn>
              </p:par>
            </p:tnLst>
          </p:tmpl>
        </p:tmplLst>
      </p:bldP>
      <p:bldP spid="34" grpId="0" build="p">
        <p:tmplLst>
          <p:tmpl lvl="1">
            <p:tnLst>
              <p:par>
                <p:cTn presetID="2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childTnLst>
                </p:cTn>
              </p:par>
            </p:tnLst>
          </p:tmpl>
        </p:tmplLst>
      </p:bldP>
      <p:bldP spid="35" grpId="0" animBg="1"/>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41400" y="3173213"/>
            <a:ext cx="5438140" cy="1809115"/>
            <a:chOff x="7261" y="3495"/>
            <a:chExt cx="6631" cy="2042"/>
          </a:xfrm>
        </p:grpSpPr>
        <p:sp>
          <p:nvSpPr>
            <p:cNvPr id="4" name="椭圆 3"/>
            <p:cNvSpPr/>
            <p:nvPr/>
          </p:nvSpPr>
          <p:spPr>
            <a:xfrm>
              <a:off x="7261" y="3755"/>
              <a:ext cx="454" cy="454"/>
            </a:xfrm>
            <a:prstGeom prst="ellipse">
              <a:avLst/>
            </a:prstGeom>
            <a:solidFill>
              <a:srgbClr val="19479D"/>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srgbClr val="FFFFFF"/>
                  </a:solidFill>
                  <a:effectLst/>
                  <a:uLnTx/>
                  <a:uFillTx/>
                  <a:latin typeface="Californian FB" panose="0207040306080B030204" pitchFamily="18" charset="0"/>
                  <a:ea typeface="微软雅黑"/>
                  <a:cs typeface="+mn-cs"/>
                </a:rPr>
                <a:t>01</a:t>
              </a:r>
            </a:p>
          </p:txBody>
        </p:sp>
        <p:sp>
          <p:nvSpPr>
            <p:cNvPr id="5" name="文本框 12"/>
            <p:cNvSpPr txBox="1"/>
            <p:nvPr/>
          </p:nvSpPr>
          <p:spPr>
            <a:xfrm>
              <a:off x="7904" y="3495"/>
              <a:ext cx="5989" cy="993"/>
            </a:xfrm>
            <a:prstGeom prst="rect">
              <a:avLst/>
            </a:prstGeom>
            <a:noFill/>
          </p:spPr>
          <p:txBody>
            <a:bodyPr wrap="square"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30000"/>
                </a:lnSpc>
                <a:spcBef>
                  <a:spcPts val="600"/>
                </a:spcBef>
                <a:spcAft>
                  <a:spcPts val="600"/>
                </a:spcAft>
                <a:buClrTx/>
                <a:buSzTx/>
                <a:buFontTx/>
                <a:buNone/>
                <a:tabLst/>
                <a:defRPr/>
              </a:pPr>
              <a:r>
                <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请在这里添加内容描述请在这里添加内容请在这里添加内容描述请在这里添加内容请在这里添加内容描述</a:t>
              </a:r>
            </a:p>
          </p:txBody>
        </p:sp>
        <p:sp>
          <p:nvSpPr>
            <p:cNvPr id="6" name="椭圆 5"/>
            <p:cNvSpPr/>
            <p:nvPr/>
          </p:nvSpPr>
          <p:spPr>
            <a:xfrm>
              <a:off x="7261" y="4805"/>
              <a:ext cx="454" cy="454"/>
            </a:xfrm>
            <a:prstGeom prst="ellipse">
              <a:avLst/>
            </a:prstGeom>
            <a:solidFill>
              <a:srgbClr val="19479D"/>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srgbClr val="FFFFFF"/>
                  </a:solidFill>
                  <a:effectLst/>
                  <a:uLnTx/>
                  <a:uFillTx/>
                  <a:latin typeface="Californian FB" panose="0207040306080B030204" pitchFamily="18" charset="0"/>
                  <a:ea typeface="微软雅黑"/>
                  <a:cs typeface="+mn-cs"/>
                </a:rPr>
                <a:t>02</a:t>
              </a:r>
            </a:p>
          </p:txBody>
        </p:sp>
        <p:sp>
          <p:nvSpPr>
            <p:cNvPr id="7" name="文本框 12"/>
            <p:cNvSpPr txBox="1"/>
            <p:nvPr/>
          </p:nvSpPr>
          <p:spPr>
            <a:xfrm>
              <a:off x="7904" y="4545"/>
              <a:ext cx="5989" cy="993"/>
            </a:xfrm>
            <a:prstGeom prst="rect">
              <a:avLst/>
            </a:prstGeom>
            <a:noFill/>
          </p:spPr>
          <p:txBody>
            <a:bodyPr wrap="square"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30000"/>
                </a:lnSpc>
                <a:spcBef>
                  <a:spcPts val="600"/>
                </a:spcBef>
                <a:spcAft>
                  <a:spcPts val="600"/>
                </a:spcAft>
                <a:buClrTx/>
                <a:buSzTx/>
                <a:buFontTx/>
                <a:buNone/>
                <a:tabLst/>
                <a:defRPr/>
              </a:pPr>
              <a:r>
                <a:rPr kumimoji="0" lang="zh-CN" altLang="en-US" sz="1600" b="0" i="0" u="none" strike="noStrike" kern="1200" cap="none" spc="0" normalizeH="0" baseline="0" noProof="0">
                  <a:ln>
                    <a:noFill/>
                  </a:ln>
                  <a:solidFill>
                    <a:srgbClr val="000000">
                      <a:lumMod val="50000"/>
                      <a:lumOff val="50000"/>
                    </a:srgbClr>
                  </a:solidFill>
                  <a:effectLst/>
                  <a:uLnTx/>
                  <a:uFillTx/>
                  <a:latin typeface="Arial"/>
                  <a:ea typeface="微软雅黑"/>
                  <a:cs typeface="+mn-cs"/>
                </a:rPr>
                <a:t>请在这里添加内容描述请在这里添加内容请在这里添加内容描述请在这里添加内容请在这里添加内容描述</a:t>
              </a:r>
            </a:p>
          </p:txBody>
        </p:sp>
      </p:grpSp>
      <p:sp>
        <p:nvSpPr>
          <p:cNvPr id="9" name="矩形: 圆角 5"/>
          <p:cNvSpPr/>
          <p:nvPr/>
        </p:nvSpPr>
        <p:spPr>
          <a:xfrm>
            <a:off x="1153160" y="2593458"/>
            <a:ext cx="3509010" cy="450215"/>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a:ln>
                  <a:noFill/>
                </a:ln>
                <a:solidFill>
                  <a:srgbClr val="19479D"/>
                </a:solidFill>
                <a:effectLst/>
                <a:uLnTx/>
                <a:uFillTx/>
                <a:latin typeface="Arial"/>
                <a:ea typeface="微软雅黑"/>
                <a:cs typeface="+mn-cs"/>
              </a:rPr>
              <a:t>爱的记录</a:t>
            </a:r>
          </a:p>
        </p:txBody>
      </p:sp>
      <p:pic>
        <p:nvPicPr>
          <p:cNvPr id="11" name="图片 10">
            <a:extLst>
              <a:ext uri="{FF2B5EF4-FFF2-40B4-BE49-F238E27FC236}">
                <a16:creationId xmlns:a16="http://schemas.microsoft.com/office/drawing/2014/main" xmlns="" id="{BD1F09D6-6CD7-4325-B184-6A08117FAE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68112" y="-138220"/>
            <a:ext cx="5321808" cy="6858000"/>
          </a:xfrm>
          <a:prstGeom prst="rect">
            <a:avLst/>
          </a:prstGeom>
        </p:spPr>
      </p:pic>
    </p:spTree>
    <p:custDataLst>
      <p:tags r:id="rId1"/>
    </p:custDataLst>
    <p:extLst>
      <p:ext uri="{BB962C8B-B14F-4D97-AF65-F5344CB8AC3E}">
        <p14:creationId xmlns:p14="http://schemas.microsoft.com/office/powerpoint/2010/main" val="403062331"/>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7" name="Rectangle 47"/>
          <p:cNvSpPr/>
          <p:nvPr/>
        </p:nvSpPr>
        <p:spPr>
          <a:xfrm>
            <a:off x="736600" y="1061085"/>
            <a:ext cx="1421765" cy="1015365"/>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rPr>
              <a:t>03.</a:t>
            </a:r>
            <a:endParaRPr kumimoji="0" lang="en-US" altLang="zh-CN" sz="6600" b="0" i="0" u="none" strike="noStrike" kern="1200" cap="none" spc="0" normalizeH="0" baseline="0" noProof="0" dirty="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endParaRPr>
          </a:p>
        </p:txBody>
      </p:sp>
      <p:cxnSp>
        <p:nvCxnSpPr>
          <p:cNvPr id="12" name="直接连接符 11"/>
          <p:cNvCxnSpPr/>
          <p:nvPr/>
        </p:nvCxnSpPr>
        <p:spPr>
          <a:xfrm flipH="1">
            <a:off x="1475740" y="1508125"/>
            <a:ext cx="1409700" cy="1885950"/>
          </a:xfrm>
          <a:prstGeom prst="line">
            <a:avLst/>
          </a:prstGeom>
          <a:ln w="19050">
            <a:solidFill>
              <a:srgbClr val="19479D"/>
            </a:solidFill>
          </a:ln>
        </p:spPr>
        <p:style>
          <a:lnRef idx="1">
            <a:schemeClr val="accent1"/>
          </a:lnRef>
          <a:fillRef idx="0">
            <a:schemeClr val="accent1"/>
          </a:fillRef>
          <a:effectRef idx="0">
            <a:schemeClr val="accent1"/>
          </a:effectRef>
          <a:fontRef idx="minor">
            <a:schemeClr val="tx1"/>
          </a:fontRef>
        </p:style>
      </p:cxnSp>
      <p:sp>
        <p:nvSpPr>
          <p:cNvPr id="15" name="Rectangle 47"/>
          <p:cNvSpPr/>
          <p:nvPr/>
        </p:nvSpPr>
        <p:spPr>
          <a:xfrm>
            <a:off x="2072640" y="2891155"/>
            <a:ext cx="5014595" cy="615315"/>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zh-CN" sz="4000" b="0" i="0" u="none" strike="noStrike" kern="1200" cap="none" spc="0" normalizeH="0" baseline="0" noProof="0" dirty="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rPr>
              <a:t>添加您的文本标题</a:t>
            </a:r>
          </a:p>
        </p:txBody>
      </p:sp>
      <p:sp>
        <p:nvSpPr>
          <p:cNvPr id="137" name="矩形: 圆角 136"/>
          <p:cNvSpPr/>
          <p:nvPr/>
        </p:nvSpPr>
        <p:spPr>
          <a:xfrm>
            <a:off x="2158365" y="3620135"/>
            <a:ext cx="5826125" cy="658495"/>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a:ln>
                  <a:noFill/>
                </a:ln>
                <a:solidFill>
                  <a:srgbClr val="19479D"/>
                </a:solidFill>
                <a:effectLst/>
                <a:uLnTx/>
                <a:uFillTx/>
                <a:latin typeface="Calibri" panose="020F0502020204030204" pitchFamily="34" charset="0"/>
                <a:ea typeface="微软雅黑"/>
                <a:cs typeface="Calibri" panose="020F0502020204030204" pitchFamily="34" charset="0"/>
              </a:rPr>
              <a:t>FATHER’S</a:t>
            </a:r>
            <a:r>
              <a:rPr kumimoji="0" lang="en-US" altLang="zh-CN" sz="3600" b="1" i="0" u="none" strike="noStrike" kern="1200" cap="none" spc="0" normalizeH="0" baseline="0" noProof="0">
                <a:ln>
                  <a:noFill/>
                </a:ln>
                <a:solidFill>
                  <a:srgbClr val="ED7D31"/>
                </a:solidFill>
                <a:effectLst/>
                <a:uLnTx/>
                <a:uFillTx/>
                <a:latin typeface="Calibri" panose="020F0502020204030204" pitchFamily="34" charset="0"/>
                <a:ea typeface="微软雅黑"/>
                <a:cs typeface="Calibri" panose="020F0502020204030204" pitchFamily="34" charset="0"/>
              </a:rPr>
              <a:t> </a:t>
            </a:r>
            <a:r>
              <a:rPr kumimoji="0" lang="en-US" altLang="zh-CN" sz="3600" b="1" i="0" u="none" strike="noStrike" kern="120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rPr>
              <a:t>DAY</a:t>
            </a:r>
          </a:p>
        </p:txBody>
      </p:sp>
    </p:spTree>
    <p:custDataLst>
      <p:tags r:id="rId1"/>
    </p:custDataLst>
    <p:extLst>
      <p:ext uri="{BB962C8B-B14F-4D97-AF65-F5344CB8AC3E}">
        <p14:creationId xmlns:p14="http://schemas.microsoft.com/office/powerpoint/2010/main" val="4215012815"/>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checkerboard(across)">
                                      <p:cBhvr>
                                        <p:cTn id="7" dur="1000"/>
                                        <p:tgtEl>
                                          <p:spTgt spid="27"/>
                                        </p:tgtEl>
                                      </p:cBhvr>
                                    </p:animEffect>
                                  </p:childTnLst>
                                </p:cTn>
                              </p:par>
                              <p:par>
                                <p:cTn id="8" presetID="5"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checkerboard(across)">
                                      <p:cBhvr>
                                        <p:cTn id="10" dur="1000"/>
                                        <p:tgtEl>
                                          <p:spTgt spid="1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checkerboard(across)">
                                      <p:cBhvr>
                                        <p:cTn id="13" dur="1000"/>
                                        <p:tgtEl>
                                          <p:spTgt spid="15"/>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37"/>
                                        </p:tgtEl>
                                        <p:attrNameLst>
                                          <p:attrName>style.visibility</p:attrName>
                                        </p:attrNameLst>
                                      </p:cBhvr>
                                      <p:to>
                                        <p:strVal val="visible"/>
                                      </p:to>
                                    </p:set>
                                    <p:animEffect transition="in" filter="checkerboard(across)">
                                      <p:cBhvr>
                                        <p:cTn id="16" dur="10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5" grpId="0"/>
      <p:bldP spid="137"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032975" y="2963326"/>
            <a:ext cx="1258563" cy="1258563"/>
          </a:xfrm>
          <a:prstGeom prst="ellipse">
            <a:avLst/>
          </a:prstGeom>
          <a:blipFill dpi="0" rotWithShape="1">
            <a:blip r:embed="rId4" cstate="print">
              <a:extLst>
                <a:ext uri="{28A0092B-C50C-407E-A947-70E740481C1C}">
                  <a14:useLocalDpi xmlns:a14="http://schemas.microsoft.com/office/drawing/2010/main" val="0"/>
                </a:ext>
              </a:extLst>
            </a:blip>
            <a:srcRect/>
            <a:stretch>
              <a:fillRect l="-38889" r="-38889"/>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FFFFFF"/>
              </a:solidFill>
              <a:effectLst/>
              <a:uLnTx/>
              <a:uFillTx/>
              <a:latin typeface="Arial"/>
              <a:ea typeface="微软雅黑"/>
              <a:cs typeface="+mn-cs"/>
            </a:endParaRPr>
          </a:p>
        </p:txBody>
      </p:sp>
      <p:sp>
        <p:nvSpPr>
          <p:cNvPr id="6" name="椭圆 5"/>
          <p:cNvSpPr/>
          <p:nvPr/>
        </p:nvSpPr>
        <p:spPr>
          <a:xfrm>
            <a:off x="7274846" y="2898556"/>
            <a:ext cx="924078" cy="924078"/>
          </a:xfrm>
          <a:prstGeom prst="ellipse">
            <a:avLst/>
          </a:prstGeom>
          <a:blipFill dpi="0" rotWithShape="1">
            <a:blip r:embed="rId5" cstate="print">
              <a:extLst>
                <a:ext uri="{28A0092B-C50C-407E-A947-70E740481C1C}">
                  <a14:useLocalDpi xmlns:a14="http://schemas.microsoft.com/office/drawing/2010/main" val="0"/>
                </a:ext>
              </a:extLst>
            </a:blip>
            <a:srcRect/>
            <a:stretch>
              <a:fillRect l="-26545" r="-26545"/>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椭圆 6"/>
          <p:cNvSpPr/>
          <p:nvPr/>
        </p:nvSpPr>
        <p:spPr>
          <a:xfrm>
            <a:off x="4975730" y="2019297"/>
            <a:ext cx="1085803" cy="1076040"/>
          </a:xfrm>
          <a:prstGeom prst="ellipse">
            <a:avLst/>
          </a:prstGeom>
          <a:blipFill dpi="0" rotWithShape="1">
            <a:blip r:embed="rId6" cstate="print">
              <a:extLst>
                <a:ext uri="{28A0092B-C50C-407E-A947-70E740481C1C}">
                  <a14:useLocalDpi xmlns:a14="http://schemas.microsoft.com/office/drawing/2010/main" val="0"/>
                </a:ext>
              </a:extLst>
            </a:blip>
            <a:srcRect/>
            <a:stretch>
              <a:fillRect l="-24524" r="-24524"/>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椭圆 7"/>
          <p:cNvSpPr/>
          <p:nvPr/>
        </p:nvSpPr>
        <p:spPr>
          <a:xfrm>
            <a:off x="4727143" y="4302539"/>
            <a:ext cx="706748" cy="700805"/>
          </a:xfrm>
          <a:prstGeom prst="ellipse">
            <a:avLst/>
          </a:prstGeom>
          <a:solidFill>
            <a:srgbClr val="19479D">
              <a:alpha val="48000"/>
            </a:srgb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Arial"/>
              <a:ea typeface="微软雅黑"/>
              <a:cs typeface="+mn-cs"/>
            </a:endParaRPr>
          </a:p>
        </p:txBody>
      </p:sp>
      <p:sp>
        <p:nvSpPr>
          <p:cNvPr id="2" name="Oval 45"/>
          <p:cNvSpPr>
            <a:spLocks noChangeArrowheads="1"/>
          </p:cNvSpPr>
          <p:nvPr/>
        </p:nvSpPr>
        <p:spPr bwMode="auto">
          <a:xfrm>
            <a:off x="5433464" y="2898977"/>
            <a:ext cx="1840592" cy="1892890"/>
          </a:xfrm>
          <a:prstGeom prst="ellipse">
            <a:avLst/>
          </a:prstGeom>
          <a:blipFill dpi="0" rotWithShape="1">
            <a:blip r:embed="rId7" cstate="print">
              <a:extLst>
                <a:ext uri="{28A0092B-C50C-407E-A947-70E740481C1C}">
                  <a14:useLocalDpi xmlns:a14="http://schemas.microsoft.com/office/drawing/2010/main" val="0"/>
                </a:ext>
              </a:extLst>
            </a:blip>
            <a:srcRect/>
            <a:stretch>
              <a:fillRect l="-27131" r="-27131"/>
            </a:stretch>
          </a:blipFill>
          <a:ln>
            <a:noFill/>
          </a:ln>
        </p:spPr>
        <p:txBody>
          <a:bodyPr vert="horz" wrap="square" lIns="91416" tIns="45708" rIns="91416" bIns="45708"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 name="椭圆 2"/>
          <p:cNvSpPr/>
          <p:nvPr/>
        </p:nvSpPr>
        <p:spPr>
          <a:xfrm>
            <a:off x="6479743" y="2146079"/>
            <a:ext cx="706748" cy="700805"/>
          </a:xfrm>
          <a:prstGeom prst="ellipse">
            <a:avLst/>
          </a:prstGeom>
          <a:solidFill>
            <a:srgbClr val="19479D"/>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Arial"/>
              <a:ea typeface="微软雅黑"/>
              <a:cs typeface="+mn-cs"/>
            </a:endParaRPr>
          </a:p>
        </p:txBody>
      </p:sp>
      <p:grpSp>
        <p:nvGrpSpPr>
          <p:cNvPr id="21" name="组合 20"/>
          <p:cNvGrpSpPr/>
          <p:nvPr/>
        </p:nvGrpSpPr>
        <p:grpSpPr>
          <a:xfrm>
            <a:off x="8856980" y="1925955"/>
            <a:ext cx="1981200" cy="711835"/>
            <a:chOff x="2408" y="3190"/>
            <a:chExt cx="3120" cy="1121"/>
          </a:xfrm>
        </p:grpSpPr>
        <p:sp>
          <p:nvSpPr>
            <p:cNvPr id="22" name="TextBox 45"/>
            <p:cNvSpPr txBox="1"/>
            <p:nvPr/>
          </p:nvSpPr>
          <p:spPr>
            <a:xfrm>
              <a:off x="2408" y="3190"/>
              <a:ext cx="3120" cy="663"/>
            </a:xfrm>
            <a:prstGeom prst="rect">
              <a:avLst/>
            </a:prstGeom>
          </p:spPr>
          <p:txBody>
            <a:bodyPr vert="horz" wrap="none" lIns="0" tIns="0" rIns="0" bIns="0" anchor="b" anchorCtr="1">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9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mn-lt"/>
                </a:rPr>
                <a:t>标题文本预设</a:t>
              </a:r>
            </a:p>
          </p:txBody>
        </p:sp>
        <p:sp>
          <p:nvSpPr>
            <p:cNvPr id="23" name="TextBox 46"/>
            <p:cNvSpPr txBox="1"/>
            <p:nvPr/>
          </p:nvSpPr>
          <p:spPr>
            <a:xfrm>
              <a:off x="2408" y="3853"/>
              <a:ext cx="2977" cy="459"/>
            </a:xfrm>
            <a:prstGeom prst="rect">
              <a:avLst/>
            </a:prstGeom>
          </p:spPr>
          <p:txBody>
            <a:bodyPr vert="horz" wrap="square" lIns="0" tIns="0" rIns="0" bIns="0" anchor="t" anchorCtr="1">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mn-lt"/>
                </a:rPr>
                <a:t>此部分内容作为文字排版占位显示</a:t>
              </a:r>
              <a:br>
                <a:rPr kumimoji="0" lang="zh-CN" altLang="en-US" sz="1200" b="0" i="0" u="none" strike="noStrike" kern="1200" cap="none" spc="0" normalizeH="0" baseline="0" noProof="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mn-lt"/>
                </a:rPr>
              </a:br>
              <a:r>
                <a:rPr kumimoji="0" lang="zh-CN" altLang="en-US" sz="1200" b="0" i="0" u="none" strike="noStrike" kern="1200" cap="none" spc="0" normalizeH="0" baseline="0" noProof="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mn-lt"/>
                </a:rPr>
                <a:t>（建议使用主题字体）</a:t>
              </a:r>
            </a:p>
          </p:txBody>
        </p:sp>
      </p:grpSp>
      <p:grpSp>
        <p:nvGrpSpPr>
          <p:cNvPr id="24" name="组合 23"/>
          <p:cNvGrpSpPr/>
          <p:nvPr/>
        </p:nvGrpSpPr>
        <p:grpSpPr>
          <a:xfrm>
            <a:off x="8856980" y="4056380"/>
            <a:ext cx="1981200" cy="711835"/>
            <a:chOff x="2408" y="3190"/>
            <a:chExt cx="3120" cy="1121"/>
          </a:xfrm>
        </p:grpSpPr>
        <p:sp>
          <p:nvSpPr>
            <p:cNvPr id="25" name="TextBox 45"/>
            <p:cNvSpPr txBox="1"/>
            <p:nvPr/>
          </p:nvSpPr>
          <p:spPr>
            <a:xfrm>
              <a:off x="2408" y="3190"/>
              <a:ext cx="3120" cy="663"/>
            </a:xfrm>
            <a:prstGeom prst="rect">
              <a:avLst/>
            </a:prstGeom>
          </p:spPr>
          <p:txBody>
            <a:bodyPr vert="horz" wrap="none" lIns="0" tIns="0" rIns="0" bIns="0" anchor="b" anchorCtr="1">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9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mn-lt"/>
                </a:rPr>
                <a:t>标题文本预设</a:t>
              </a:r>
            </a:p>
          </p:txBody>
        </p:sp>
        <p:sp>
          <p:nvSpPr>
            <p:cNvPr id="26" name="TextBox 46"/>
            <p:cNvSpPr txBox="1"/>
            <p:nvPr/>
          </p:nvSpPr>
          <p:spPr>
            <a:xfrm>
              <a:off x="2408" y="3853"/>
              <a:ext cx="2977" cy="459"/>
            </a:xfrm>
            <a:prstGeom prst="rect">
              <a:avLst/>
            </a:prstGeom>
          </p:spPr>
          <p:txBody>
            <a:bodyPr vert="horz" wrap="square" lIns="0" tIns="0" rIns="0" bIns="0" anchor="t" anchorCtr="1">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mn-lt"/>
                </a:rPr>
                <a:t>此部分内容作为文字排版占位显示</a:t>
              </a:r>
              <a:br>
                <a:rPr kumimoji="0" lang="zh-CN" altLang="en-US" sz="1200" b="0" i="0" u="none" strike="noStrike" kern="1200" cap="none" spc="0" normalizeH="0" baseline="0" noProof="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mn-lt"/>
                </a:rPr>
              </a:br>
              <a:r>
                <a:rPr kumimoji="0" lang="zh-CN" altLang="en-US" sz="1200" b="0" i="0" u="none" strike="noStrike" kern="1200" cap="none" spc="0" normalizeH="0" baseline="0" noProof="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mn-lt"/>
                </a:rPr>
                <a:t>（建议使用主题字体）</a:t>
              </a:r>
            </a:p>
          </p:txBody>
        </p:sp>
      </p:grpSp>
      <p:grpSp>
        <p:nvGrpSpPr>
          <p:cNvPr id="27" name="组合 26"/>
          <p:cNvGrpSpPr/>
          <p:nvPr/>
        </p:nvGrpSpPr>
        <p:grpSpPr>
          <a:xfrm>
            <a:off x="1165860" y="1932305"/>
            <a:ext cx="1981200" cy="711835"/>
            <a:chOff x="2408" y="3190"/>
            <a:chExt cx="3120" cy="1121"/>
          </a:xfrm>
        </p:grpSpPr>
        <p:sp>
          <p:nvSpPr>
            <p:cNvPr id="28" name="TextBox 45"/>
            <p:cNvSpPr txBox="1"/>
            <p:nvPr/>
          </p:nvSpPr>
          <p:spPr>
            <a:xfrm>
              <a:off x="2408" y="3190"/>
              <a:ext cx="3120" cy="663"/>
            </a:xfrm>
            <a:prstGeom prst="rect">
              <a:avLst/>
            </a:prstGeom>
          </p:spPr>
          <p:txBody>
            <a:bodyPr vert="horz" wrap="none" lIns="0" tIns="0" rIns="0" bIns="0" anchor="b" anchorCtr="1">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9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mn-lt"/>
                </a:rPr>
                <a:t>标题文本预设</a:t>
              </a:r>
            </a:p>
          </p:txBody>
        </p:sp>
        <p:sp>
          <p:nvSpPr>
            <p:cNvPr id="29" name="TextBox 46"/>
            <p:cNvSpPr txBox="1"/>
            <p:nvPr/>
          </p:nvSpPr>
          <p:spPr>
            <a:xfrm>
              <a:off x="2408" y="3853"/>
              <a:ext cx="2977" cy="459"/>
            </a:xfrm>
            <a:prstGeom prst="rect">
              <a:avLst/>
            </a:prstGeom>
          </p:spPr>
          <p:txBody>
            <a:bodyPr vert="horz" wrap="square" lIns="0" tIns="0" rIns="0" bIns="0" anchor="t" anchorCtr="1">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mn-lt"/>
                </a:rPr>
                <a:t>此部分内容作为文字排版占位显示</a:t>
              </a:r>
              <a:br>
                <a:rPr kumimoji="0" lang="zh-CN" altLang="en-US" sz="1200" b="0" i="0" u="none" strike="noStrike" kern="1200" cap="none" spc="0" normalizeH="0" baseline="0" noProof="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mn-lt"/>
                </a:rPr>
              </a:br>
              <a:r>
                <a:rPr kumimoji="0" lang="zh-CN" altLang="en-US" sz="1200" b="0" i="0" u="none" strike="noStrike" kern="1200" cap="none" spc="0" normalizeH="0" baseline="0" noProof="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mn-lt"/>
                </a:rPr>
                <a:t>（建议使用主题字体）</a:t>
              </a:r>
            </a:p>
          </p:txBody>
        </p:sp>
      </p:grpSp>
      <p:grpSp>
        <p:nvGrpSpPr>
          <p:cNvPr id="30" name="组合 29"/>
          <p:cNvGrpSpPr/>
          <p:nvPr/>
        </p:nvGrpSpPr>
        <p:grpSpPr>
          <a:xfrm>
            <a:off x="1143000" y="4056380"/>
            <a:ext cx="1981200" cy="711835"/>
            <a:chOff x="2408" y="3190"/>
            <a:chExt cx="3120" cy="1121"/>
          </a:xfrm>
        </p:grpSpPr>
        <p:sp>
          <p:nvSpPr>
            <p:cNvPr id="31" name="TextBox 45"/>
            <p:cNvSpPr txBox="1"/>
            <p:nvPr/>
          </p:nvSpPr>
          <p:spPr>
            <a:xfrm>
              <a:off x="2408" y="3190"/>
              <a:ext cx="3120" cy="663"/>
            </a:xfrm>
            <a:prstGeom prst="rect">
              <a:avLst/>
            </a:prstGeom>
          </p:spPr>
          <p:txBody>
            <a:bodyPr vert="horz" wrap="none" lIns="0" tIns="0" rIns="0" bIns="0" anchor="b" anchorCtr="1">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9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mn-lt"/>
                </a:rPr>
                <a:t>标题文本预设</a:t>
              </a:r>
            </a:p>
          </p:txBody>
        </p:sp>
        <p:sp>
          <p:nvSpPr>
            <p:cNvPr id="32" name="TextBox 46"/>
            <p:cNvSpPr txBox="1"/>
            <p:nvPr/>
          </p:nvSpPr>
          <p:spPr>
            <a:xfrm>
              <a:off x="2408" y="3853"/>
              <a:ext cx="2977" cy="459"/>
            </a:xfrm>
            <a:prstGeom prst="rect">
              <a:avLst/>
            </a:prstGeom>
          </p:spPr>
          <p:txBody>
            <a:bodyPr vert="horz" wrap="square" lIns="0" tIns="0" rIns="0" bIns="0" anchor="t" anchorCtr="1">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mn-lt"/>
                </a:rPr>
                <a:t>此部分内容作为文字排版占位显示</a:t>
              </a:r>
              <a:br>
                <a:rPr kumimoji="0" lang="zh-CN" altLang="en-US" sz="1200" b="0" i="0" u="none" strike="noStrike" kern="1200" cap="none" spc="0" normalizeH="0" baseline="0" noProof="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mn-lt"/>
                </a:rPr>
              </a:br>
              <a:r>
                <a:rPr kumimoji="0" lang="zh-CN" altLang="en-US" sz="1200" b="0" i="0" u="none" strike="noStrike" kern="1200" cap="none" spc="0" normalizeH="0" baseline="0" noProof="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ea"/>
                  <a:sym typeface="+mn-lt"/>
                </a:rPr>
                <a:t>（建议使用主题字体）</a:t>
              </a:r>
            </a:p>
          </p:txBody>
        </p:sp>
      </p:grpSp>
    </p:spTree>
    <p:custDataLst>
      <p:tags r:id="rId1"/>
    </p:custDataLst>
    <p:extLst>
      <p:ext uri="{BB962C8B-B14F-4D97-AF65-F5344CB8AC3E}">
        <p14:creationId xmlns:p14="http://schemas.microsoft.com/office/powerpoint/2010/main" val="4162324120"/>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500"/>
                                        <p:tgtEl>
                                          <p:spTgt spid="7"/>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checkerboard(across)">
                                      <p:cBhvr>
                                        <p:cTn id="16" dur="500"/>
                                        <p:tgtEl>
                                          <p:spTgt spid="8"/>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heckerboard(across)">
                                      <p:cBhvr>
                                        <p:cTn id="19" dur="500"/>
                                        <p:tgtEl>
                                          <p:spTgt spid="2"/>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heckerboard(across)">
                                      <p:cBhvr>
                                        <p:cTn id="22" dur="500"/>
                                        <p:tgtEl>
                                          <p:spTgt spid="3"/>
                                        </p:tgtEl>
                                      </p:cBhvr>
                                    </p:animEffect>
                                  </p:childTnLst>
                                </p:cTn>
                              </p:par>
                            </p:childTnLst>
                          </p:cTn>
                        </p:par>
                        <p:par>
                          <p:cTn id="23" fill="hold">
                            <p:stCondLst>
                              <p:cond delay="500"/>
                            </p:stCondLst>
                            <p:childTnLst>
                              <p:par>
                                <p:cTn id="24" presetID="5" presetClass="entr" presetSubtype="1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checkerboard(across)">
                                      <p:cBhvr>
                                        <p:cTn id="26" dur="500"/>
                                        <p:tgtEl>
                                          <p:spTgt spid="21"/>
                                        </p:tgtEl>
                                      </p:cBhvr>
                                    </p:animEffect>
                                  </p:childTnLst>
                                </p:cTn>
                              </p:par>
                            </p:childTnLst>
                          </p:cTn>
                        </p:par>
                        <p:par>
                          <p:cTn id="27" fill="hold">
                            <p:stCondLst>
                              <p:cond delay="1000"/>
                            </p:stCondLst>
                            <p:childTnLst>
                              <p:par>
                                <p:cTn id="28" presetID="5" presetClass="entr" presetSubtype="10"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checkerboard(across)">
                                      <p:cBhvr>
                                        <p:cTn id="30" dur="500"/>
                                        <p:tgtEl>
                                          <p:spTgt spid="24"/>
                                        </p:tgtEl>
                                      </p:cBhvr>
                                    </p:animEffect>
                                  </p:childTnLst>
                                </p:cTn>
                              </p:par>
                            </p:childTnLst>
                          </p:cTn>
                        </p:par>
                        <p:par>
                          <p:cTn id="31" fill="hold">
                            <p:stCondLst>
                              <p:cond delay="1500"/>
                            </p:stCondLst>
                            <p:childTnLst>
                              <p:par>
                                <p:cTn id="32" presetID="5" presetClass="entr" presetSubtype="10"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checkerboard(across)">
                                      <p:cBhvr>
                                        <p:cTn id="34" dur="500"/>
                                        <p:tgtEl>
                                          <p:spTgt spid="27"/>
                                        </p:tgtEl>
                                      </p:cBhvr>
                                    </p:animEffect>
                                  </p:childTnLst>
                                </p:cTn>
                              </p:par>
                            </p:childTnLst>
                          </p:cTn>
                        </p:par>
                        <p:par>
                          <p:cTn id="35" fill="hold">
                            <p:stCondLst>
                              <p:cond delay="2000"/>
                            </p:stCondLst>
                            <p:childTnLst>
                              <p:par>
                                <p:cTn id="36" presetID="5" presetClass="entr" presetSubtype="10" fill="hold"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checkerboard(across)">
                                      <p:cBhvr>
                                        <p:cTn id="3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2" grpId="0" animBg="1"/>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5720715" y="2362200"/>
            <a:ext cx="4163695" cy="768350"/>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19479D"/>
                </a:solidFill>
                <a:effectLst/>
                <a:uLnTx/>
                <a:uFillTx/>
                <a:latin typeface="Aharoni" panose="02010803020104030203" pitchFamily="2" charset="-79"/>
                <a:ea typeface="微软雅黑"/>
                <a:cs typeface="Aharoni" panose="02010803020104030203" pitchFamily="2" charset="-79"/>
                <a:sym typeface="+mn-ea"/>
              </a:rPr>
              <a:t>大手牵小手</a:t>
            </a:r>
          </a:p>
        </p:txBody>
      </p:sp>
      <p:sp>
        <p:nvSpPr>
          <p:cNvPr id="12" name="矩形 11"/>
          <p:cNvSpPr/>
          <p:nvPr/>
        </p:nvSpPr>
        <p:spPr>
          <a:xfrm>
            <a:off x="5720715" y="3256280"/>
            <a:ext cx="4388485" cy="2122805"/>
          </a:xfrm>
          <a:prstGeom prst="rect">
            <a:avLst/>
          </a:prstGeom>
        </p:spPr>
        <p:txBody>
          <a:bodyPr wrap="square">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000000">
                    <a:lumMod val="95000"/>
                    <a:lumOff val="5000"/>
                  </a:srgbClr>
                </a:solidFill>
                <a:effectLst/>
                <a:uLnTx/>
                <a:uFillTx/>
                <a:latin typeface="宋体" panose="02010600030101010101" pitchFamily="2" charset="-122"/>
                <a:ea typeface="宋体" panose="02010600030101010101" pitchFamily="2" charset="-122"/>
                <a:cs typeface="+mn-cs"/>
                <a:sym typeface="+mn-ea"/>
              </a:rPr>
              <a:t>点击此处添加文本信息，具体长短可根据实际需要填写，也可直接将文本复制于此，具体文字大小颜色均可调整。</a:t>
            </a:r>
          </a:p>
          <a:p>
            <a:pPr marL="0" marR="0" lvl="0" indent="0" algn="l" defTabSz="914400" rtl="0" eaLnBrk="1" fontAlgn="auto" latinLnBrk="0" hangingPunct="1">
              <a:lnSpc>
                <a:spcPct val="2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endParaRPr>
          </a:p>
        </p:txBody>
      </p:sp>
      <p:pic>
        <p:nvPicPr>
          <p:cNvPr id="4" name="图片 3">
            <a:extLst>
              <a:ext uri="{FF2B5EF4-FFF2-40B4-BE49-F238E27FC236}">
                <a16:creationId xmlns:a16="http://schemas.microsoft.com/office/drawing/2014/main" xmlns="" id="{F0946D50-42B9-42F1-B07D-B469357698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084" y="119334"/>
            <a:ext cx="5592251" cy="6853248"/>
          </a:xfrm>
          <a:prstGeom prst="rect">
            <a:avLst/>
          </a:prstGeom>
        </p:spPr>
      </p:pic>
    </p:spTree>
    <p:custDataLst>
      <p:tags r:id="rId1"/>
    </p:custDataLst>
    <p:extLst>
      <p:ext uri="{BB962C8B-B14F-4D97-AF65-F5344CB8AC3E}">
        <p14:creationId xmlns:p14="http://schemas.microsoft.com/office/powerpoint/2010/main" val="3230428174"/>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2" presetClass="entr" presetSubtype="2"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anim calcmode="lin" valueType="num">
                                      <p:cBhvr additive="base">
                                        <p:cTn id="9" dur="2000" fill="hold"/>
                                        <p:tgtEl>
                                          <p:spTgt spid="12"/>
                                        </p:tgtEl>
                                        <p:attrNameLst>
                                          <p:attrName>ppt_x</p:attrName>
                                        </p:attrNameLst>
                                      </p:cBhvr>
                                      <p:tavLst>
                                        <p:tav tm="0">
                                          <p:val>
                                            <p:strVal val="1+#ppt_w/2"/>
                                          </p:val>
                                        </p:tav>
                                        <p:tav tm="100000">
                                          <p:val>
                                            <p:strVal val="#ppt_x"/>
                                          </p:val>
                                        </p:tav>
                                      </p:tavLst>
                                    </p:anim>
                                    <p:anim calcmode="lin" valueType="num">
                                      <p:cBhvr additive="base">
                                        <p:cTn id="10" dur="2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rot="5400000">
            <a:off x="1059448" y="3030135"/>
            <a:ext cx="3222080" cy="5219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19479D"/>
                </a:solidFill>
                <a:effectLst/>
                <a:uLnTx/>
                <a:uFillTx/>
                <a:latin typeface="腾祥睿黑简-W2" panose="01010104010101010101" charset="-122"/>
                <a:ea typeface="腾祥睿黑简-W2" panose="01010104010101010101" charset="-122"/>
                <a:cs typeface="+mn-cs"/>
              </a:rPr>
              <a:t>preface</a:t>
            </a:r>
          </a:p>
        </p:txBody>
      </p:sp>
      <p:sp>
        <p:nvSpPr>
          <p:cNvPr id="10" name="文本框 9"/>
          <p:cNvSpPr txBox="1"/>
          <p:nvPr/>
        </p:nvSpPr>
        <p:spPr>
          <a:xfrm>
            <a:off x="831850" y="1247140"/>
            <a:ext cx="2112645" cy="19380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a:ln>
                  <a:noFill/>
                </a:ln>
                <a:solidFill>
                  <a:srgbClr val="19479D"/>
                </a:solidFill>
                <a:effectLst/>
                <a:uLnTx/>
                <a:uFillTx/>
                <a:latin typeface="腾祥睿黑简-W2" panose="01010104010101010101" charset="-122"/>
                <a:ea typeface="腾祥睿黑简-W2" panose="01010104010101010101" charset="-122"/>
                <a:cs typeface="+mn-cs"/>
              </a:rPr>
              <a:t>前</a:t>
            </a:r>
          </a:p>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a:ln>
                  <a:noFill/>
                </a:ln>
                <a:solidFill>
                  <a:srgbClr val="19479D"/>
                </a:solidFill>
                <a:effectLst/>
                <a:uLnTx/>
                <a:uFillTx/>
                <a:latin typeface="腾祥睿黑简-W2" panose="01010104010101010101" charset="-122"/>
                <a:ea typeface="腾祥睿黑简-W2" panose="01010104010101010101" charset="-122"/>
                <a:cs typeface="+mn-cs"/>
              </a:rPr>
              <a:t>言</a:t>
            </a:r>
          </a:p>
        </p:txBody>
      </p:sp>
      <p:cxnSp>
        <p:nvCxnSpPr>
          <p:cNvPr id="12" name="直接连接符 11"/>
          <p:cNvCxnSpPr/>
          <p:nvPr/>
        </p:nvCxnSpPr>
        <p:spPr>
          <a:xfrm flipH="1">
            <a:off x="1612900" y="1944370"/>
            <a:ext cx="1409700" cy="1885950"/>
          </a:xfrm>
          <a:prstGeom prst="line">
            <a:avLst/>
          </a:prstGeom>
          <a:ln w="19050">
            <a:solidFill>
              <a:srgbClr val="19479D"/>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3278505" y="1516380"/>
            <a:ext cx="7421880" cy="4310380"/>
          </a:xfrm>
          <a:prstGeom prst="rect">
            <a:avLst/>
          </a:prstGeom>
          <a:noFill/>
          <a:ln w="41275" cmpd="dbl">
            <a:noFill/>
            <a:prstDash val="lgDashDot"/>
          </a:ln>
        </p:spPr>
        <p:txBody>
          <a:bodyPr wrap="square" rtlCol="0" anchor="t">
            <a:sp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19479D"/>
                </a:solidFill>
                <a:effectLst/>
                <a:uLnTx/>
                <a:uFillTx/>
                <a:latin typeface="Arial"/>
                <a:ea typeface="微软雅黑"/>
                <a:cs typeface="+mn-cs"/>
              </a:rPr>
              <a:t>      </a:t>
            </a:r>
            <a:r>
              <a:rPr kumimoji="0" lang="zh-CN" altLang="en-US" sz="2800" b="0" i="0" u="none" strike="noStrike" kern="1200" cap="none" spc="0" normalizeH="0" baseline="0" noProof="0" dirty="0">
                <a:ln>
                  <a:noFill/>
                </a:ln>
                <a:solidFill>
                  <a:srgbClr val="19479D"/>
                </a:solidFill>
                <a:effectLst/>
                <a:uLnTx/>
                <a:uFillTx/>
                <a:latin typeface="Arial"/>
                <a:ea typeface="微软雅黑"/>
                <a:cs typeface="+mn-cs"/>
              </a:rPr>
              <a:t>父亲节，顾名思义是感恩父亲的节日。约始于二十世纪初，起源于美国，现已广泛流传于世界各地，节日日期因地域而存在差异。最广泛的日期在每年6月的第三个星期日，世界上有52个国家和地区是在这一天过父亲节。节日里有各种的庆祝方式，大部分都与赠送礼物、家族聚餐或活动有关。</a:t>
            </a:r>
          </a:p>
        </p:txBody>
      </p:sp>
    </p:spTree>
    <p:extLst>
      <p:ext uri="{BB962C8B-B14F-4D97-AF65-F5344CB8AC3E}">
        <p14:creationId xmlns:p14="http://schemas.microsoft.com/office/powerpoint/2010/main" val="590765999"/>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par>
                                <p:cTn id="12" presetID="42" presetClass="entr" presetSubtype="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31"/>
                                        </p:tgtEl>
                                        <p:attrNameLst>
                                          <p:attrName>ppt_y</p:attrName>
                                        </p:attrNameLst>
                                      </p:cBhvr>
                                      <p:tavLst>
                                        <p:tav tm="0">
                                          <p:val>
                                            <p:strVal val="#ppt_y"/>
                                          </p:val>
                                        </p:tav>
                                        <p:tav tm="100000">
                                          <p:val>
                                            <p:strVal val="#ppt_y"/>
                                          </p:val>
                                        </p:tav>
                                      </p:tavLst>
                                    </p:anim>
                                    <p:anim calcmode="lin" valueType="num">
                                      <p:cBhvr>
                                        <p:cTn id="22"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31"/>
                                        </p:tgtEl>
                                      </p:cBhvr>
                                    </p:animEffect>
                                  </p:childTnLst>
                                </p:cTn>
                              </p:par>
                            </p:childTnLst>
                          </p:cTn>
                        </p:par>
                        <p:par>
                          <p:cTn id="25" fill="hold">
                            <p:stCondLst>
                              <p:cond delay="1800"/>
                            </p:stCondLst>
                            <p:childTnLst>
                              <p:par>
                                <p:cTn id="26" presetID="42"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0"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Oval 59"/>
          <p:cNvSpPr/>
          <p:nvPr/>
        </p:nvSpPr>
        <p:spPr>
          <a:xfrm>
            <a:off x="5294660" y="4486527"/>
            <a:ext cx="1052556" cy="1052556"/>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endParaRPr lang="en-US" sz="1327">
              <a:latin typeface="Arial" panose="020B0604020202020204" pitchFamily="34" charset="0"/>
              <a:ea typeface="微软雅黑" panose="020B0503020204020204" pitchFamily="34" charset="-122"/>
              <a:sym typeface="Arial" panose="020B0604020202020204" pitchFamily="34" charset="0"/>
            </a:endParaRPr>
          </a:p>
        </p:txBody>
      </p:sp>
      <p:sp>
        <p:nvSpPr>
          <p:cNvPr id="58" name="Oval 57"/>
          <p:cNvSpPr/>
          <p:nvPr/>
        </p:nvSpPr>
        <p:spPr>
          <a:xfrm>
            <a:off x="6607418" y="4011269"/>
            <a:ext cx="1052556" cy="1052556"/>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endParaRPr lang="en-US" sz="1327">
              <a:latin typeface="Arial" panose="020B0604020202020204" pitchFamily="34" charset="0"/>
              <a:ea typeface="微软雅黑" panose="020B0503020204020204" pitchFamily="34" charset="-122"/>
              <a:sym typeface="Arial" panose="020B0604020202020204" pitchFamily="34" charset="0"/>
            </a:endParaRPr>
          </a:p>
        </p:txBody>
      </p:sp>
      <p:sp>
        <p:nvSpPr>
          <p:cNvPr id="59" name="Oval 58"/>
          <p:cNvSpPr/>
          <p:nvPr/>
        </p:nvSpPr>
        <p:spPr>
          <a:xfrm>
            <a:off x="4274609" y="3610186"/>
            <a:ext cx="1052556" cy="1052556"/>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endParaRPr lang="en-US" sz="1327">
              <a:latin typeface="Arial" panose="020B0604020202020204" pitchFamily="34" charset="0"/>
              <a:ea typeface="微软雅黑" panose="020B0503020204020204" pitchFamily="34" charset="-122"/>
              <a:sym typeface="Arial" panose="020B0604020202020204" pitchFamily="34" charset="0"/>
            </a:endParaRPr>
          </a:p>
        </p:txBody>
      </p:sp>
      <p:sp>
        <p:nvSpPr>
          <p:cNvPr id="55" name="Oval 54"/>
          <p:cNvSpPr/>
          <p:nvPr/>
        </p:nvSpPr>
        <p:spPr>
          <a:xfrm>
            <a:off x="6898259" y="2791134"/>
            <a:ext cx="1052556" cy="1052556"/>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endParaRPr lang="en-US" sz="1327">
              <a:latin typeface="Arial" panose="020B0604020202020204" pitchFamily="34" charset="0"/>
              <a:ea typeface="微软雅黑" panose="020B0503020204020204" pitchFamily="34" charset="-122"/>
              <a:sym typeface="Arial" panose="020B0604020202020204" pitchFamily="34" charset="0"/>
            </a:endParaRPr>
          </a:p>
        </p:txBody>
      </p:sp>
      <p:sp>
        <p:nvSpPr>
          <p:cNvPr id="54" name="Oval 53"/>
          <p:cNvSpPr/>
          <p:nvPr/>
        </p:nvSpPr>
        <p:spPr>
          <a:xfrm>
            <a:off x="5844155" y="1917333"/>
            <a:ext cx="1052556" cy="1052556"/>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endParaRPr lang="en-US" sz="1327">
              <a:latin typeface="Arial" panose="020B0604020202020204" pitchFamily="34" charset="0"/>
              <a:ea typeface="微软雅黑" panose="020B0503020204020204" pitchFamily="34" charset="-122"/>
              <a:sym typeface="Arial" panose="020B0604020202020204" pitchFamily="34" charset="0"/>
            </a:endParaRPr>
          </a:p>
        </p:txBody>
      </p:sp>
      <p:sp>
        <p:nvSpPr>
          <p:cNvPr id="45" name="Oval 44"/>
          <p:cNvSpPr/>
          <p:nvPr/>
        </p:nvSpPr>
        <p:spPr>
          <a:xfrm>
            <a:off x="4590375" y="2289623"/>
            <a:ext cx="1052556" cy="1052556"/>
          </a:xfrm>
          <a:prstGeom prst="ellipse">
            <a:avLst/>
          </a:prstGeom>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endParaRPr lang="en-US" sz="1327">
              <a:latin typeface="Arial" panose="020B0604020202020204" pitchFamily="34" charset="0"/>
              <a:ea typeface="微软雅黑" panose="020B0503020204020204" pitchFamily="34" charset="-122"/>
              <a:sym typeface="Arial" panose="020B0604020202020204" pitchFamily="34" charset="0"/>
            </a:endParaRPr>
          </a:p>
        </p:txBody>
      </p:sp>
      <p:sp>
        <p:nvSpPr>
          <p:cNvPr id="44" name="Hexagon 43"/>
          <p:cNvSpPr/>
          <p:nvPr/>
        </p:nvSpPr>
        <p:spPr>
          <a:xfrm>
            <a:off x="5016043" y="3002072"/>
            <a:ext cx="750300" cy="646811"/>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707" dirty="0">
                <a:latin typeface="Arial" panose="020B0604020202020204" pitchFamily="34" charset="0"/>
                <a:ea typeface="微软雅黑" panose="020B0503020204020204" pitchFamily="34" charset="-122"/>
                <a:sym typeface="Arial" panose="020B0604020202020204" pitchFamily="34" charset="0"/>
              </a:rPr>
              <a:t>01</a:t>
            </a:r>
          </a:p>
        </p:txBody>
      </p:sp>
      <p:sp>
        <p:nvSpPr>
          <p:cNvPr id="46" name="Hexagon 45"/>
          <p:cNvSpPr/>
          <p:nvPr/>
        </p:nvSpPr>
        <p:spPr>
          <a:xfrm>
            <a:off x="6432769" y="3002072"/>
            <a:ext cx="750300" cy="646811"/>
          </a:xfrm>
          <a:prstGeom prst="hexagon">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707" dirty="0">
                <a:latin typeface="Arial" panose="020B0604020202020204" pitchFamily="34" charset="0"/>
                <a:ea typeface="微软雅黑" panose="020B0503020204020204" pitchFamily="34" charset="-122"/>
                <a:sym typeface="Arial" panose="020B0604020202020204" pitchFamily="34" charset="0"/>
              </a:rPr>
              <a:t>03</a:t>
            </a:r>
          </a:p>
        </p:txBody>
      </p:sp>
      <p:sp>
        <p:nvSpPr>
          <p:cNvPr id="47" name="Hexagon 46"/>
          <p:cNvSpPr/>
          <p:nvPr/>
        </p:nvSpPr>
        <p:spPr>
          <a:xfrm>
            <a:off x="5730532" y="2628801"/>
            <a:ext cx="750300" cy="646811"/>
          </a:xfrm>
          <a:prstGeom prst="hexagon">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707" dirty="0">
                <a:latin typeface="Arial" panose="020B0604020202020204" pitchFamily="34" charset="0"/>
                <a:ea typeface="微软雅黑" panose="020B0503020204020204" pitchFamily="34" charset="-122"/>
                <a:sym typeface="Arial" panose="020B0604020202020204" pitchFamily="34" charset="0"/>
              </a:rPr>
              <a:t>02</a:t>
            </a:r>
          </a:p>
        </p:txBody>
      </p:sp>
      <p:sp>
        <p:nvSpPr>
          <p:cNvPr id="48" name="Hexagon 47"/>
          <p:cNvSpPr/>
          <p:nvPr/>
        </p:nvSpPr>
        <p:spPr>
          <a:xfrm>
            <a:off x="5016043" y="3785540"/>
            <a:ext cx="750300" cy="646811"/>
          </a:xfrm>
          <a:prstGeom prst="hexagon">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707" dirty="0">
                <a:latin typeface="Arial" panose="020B0604020202020204" pitchFamily="34" charset="0"/>
                <a:ea typeface="微软雅黑" panose="020B0503020204020204" pitchFamily="34" charset="-122"/>
                <a:sym typeface="Arial" panose="020B0604020202020204" pitchFamily="34" charset="0"/>
              </a:rPr>
              <a:t>06</a:t>
            </a:r>
          </a:p>
        </p:txBody>
      </p:sp>
      <p:sp>
        <p:nvSpPr>
          <p:cNvPr id="50" name="Hexagon 49"/>
          <p:cNvSpPr/>
          <p:nvPr/>
        </p:nvSpPr>
        <p:spPr>
          <a:xfrm>
            <a:off x="6406195" y="3762062"/>
            <a:ext cx="750300" cy="646811"/>
          </a:xfrm>
          <a:prstGeom prst="hexagon">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707" dirty="0">
                <a:latin typeface="Arial" panose="020B0604020202020204" pitchFamily="34" charset="0"/>
                <a:ea typeface="微软雅黑" panose="020B0503020204020204" pitchFamily="34" charset="-122"/>
                <a:sym typeface="Arial" panose="020B0604020202020204" pitchFamily="34" charset="0"/>
              </a:rPr>
              <a:t>04</a:t>
            </a:r>
          </a:p>
        </p:txBody>
      </p:sp>
      <p:sp>
        <p:nvSpPr>
          <p:cNvPr id="52" name="Hexagon 51"/>
          <p:cNvSpPr/>
          <p:nvPr/>
        </p:nvSpPr>
        <p:spPr>
          <a:xfrm>
            <a:off x="5730532" y="4187510"/>
            <a:ext cx="750300" cy="646811"/>
          </a:xfrm>
          <a:prstGeom prst="hexag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707" dirty="0">
                <a:latin typeface="Arial" panose="020B0604020202020204" pitchFamily="34" charset="0"/>
                <a:ea typeface="微软雅黑" panose="020B0503020204020204" pitchFamily="34" charset="-122"/>
                <a:sym typeface="Arial" panose="020B0604020202020204" pitchFamily="34" charset="0"/>
              </a:rPr>
              <a:t>05</a:t>
            </a:r>
          </a:p>
        </p:txBody>
      </p:sp>
      <p:sp>
        <p:nvSpPr>
          <p:cNvPr id="63" name="Freeform 62"/>
          <p:cNvSpPr>
            <a:spLocks noEditPoints="1"/>
          </p:cNvSpPr>
          <p:nvPr/>
        </p:nvSpPr>
        <p:spPr bwMode="auto">
          <a:xfrm>
            <a:off x="4954321" y="2542416"/>
            <a:ext cx="305006" cy="445595"/>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94365" tIns="47184" rIns="94365" bIns="47184" numCol="1" anchor="t" anchorCtr="0" compatLnSpc="1">
            <a:prstTxWarp prst="textNoShape">
              <a:avLst/>
            </a:prstTxWarp>
          </a:bodyPr>
          <a:lstStyle/>
          <a:p>
            <a:pPr>
              <a:lnSpc>
                <a:spcPct val="120000"/>
              </a:lnSpc>
            </a:pPr>
            <a:endParaRPr lang="en-US" sz="1327" dirty="0">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69"/>
          <p:cNvSpPr>
            <a:spLocks/>
          </p:cNvSpPr>
          <p:nvPr/>
        </p:nvSpPr>
        <p:spPr bwMode="auto">
          <a:xfrm>
            <a:off x="6285595" y="2213307"/>
            <a:ext cx="186493" cy="350307"/>
          </a:xfrm>
          <a:custGeom>
            <a:avLst/>
            <a:gdLst/>
            <a:ahLst/>
            <a:cxnLst>
              <a:cxn ang="0">
                <a:pos x="21" y="57"/>
              </a:cxn>
              <a:cxn ang="0">
                <a:pos x="21" y="63"/>
              </a:cxn>
              <a:cxn ang="0">
                <a:pos x="20" y="64"/>
              </a:cxn>
              <a:cxn ang="0">
                <a:pos x="15" y="64"/>
              </a:cxn>
              <a:cxn ang="0">
                <a:pos x="14" y="63"/>
              </a:cxn>
              <a:cxn ang="0">
                <a:pos x="14" y="57"/>
              </a:cxn>
              <a:cxn ang="0">
                <a:pos x="1" y="50"/>
              </a:cxn>
              <a:cxn ang="0">
                <a:pos x="1" y="49"/>
              </a:cxn>
              <a:cxn ang="0">
                <a:pos x="4" y="44"/>
              </a:cxn>
              <a:cxn ang="0">
                <a:pos x="5" y="43"/>
              </a:cxn>
              <a:cxn ang="0">
                <a:pos x="6" y="44"/>
              </a:cxn>
              <a:cxn ang="0">
                <a:pos x="17" y="49"/>
              </a:cxn>
              <a:cxn ang="0">
                <a:pos x="25" y="43"/>
              </a:cxn>
              <a:cxn ang="0">
                <a:pos x="16" y="36"/>
              </a:cxn>
              <a:cxn ang="0">
                <a:pos x="1" y="21"/>
              </a:cxn>
              <a:cxn ang="0">
                <a:pos x="14" y="8"/>
              </a:cxn>
              <a:cxn ang="0">
                <a:pos x="14" y="1"/>
              </a:cxn>
              <a:cxn ang="0">
                <a:pos x="15" y="0"/>
              </a:cxn>
              <a:cxn ang="0">
                <a:pos x="20" y="0"/>
              </a:cxn>
              <a:cxn ang="0">
                <a:pos x="21" y="1"/>
              </a:cxn>
              <a:cxn ang="0">
                <a:pos x="21" y="7"/>
              </a:cxn>
              <a:cxn ang="0">
                <a:pos x="32" y="12"/>
              </a:cxn>
              <a:cxn ang="0">
                <a:pos x="32" y="14"/>
              </a:cxn>
              <a:cxn ang="0">
                <a:pos x="29" y="19"/>
              </a:cxn>
              <a:cxn ang="0">
                <a:pos x="29" y="19"/>
              </a:cxn>
              <a:cxn ang="0">
                <a:pos x="28" y="19"/>
              </a:cxn>
              <a:cxn ang="0">
                <a:pos x="18" y="15"/>
              </a:cxn>
              <a:cxn ang="0">
                <a:pos x="10" y="21"/>
              </a:cxn>
              <a:cxn ang="0">
                <a:pos x="20" y="28"/>
              </a:cxn>
              <a:cxn ang="0">
                <a:pos x="34" y="42"/>
              </a:cxn>
              <a:cxn ang="0">
                <a:pos x="21" y="57"/>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chemeClr val="bg1"/>
          </a:solidFill>
          <a:ln w="9525">
            <a:noFill/>
            <a:round/>
            <a:headEnd/>
            <a:tailEnd/>
          </a:ln>
        </p:spPr>
        <p:txBody>
          <a:bodyPr vert="horz" wrap="square" lIns="94365" tIns="47184" rIns="94365" bIns="47184" numCol="1" anchor="t" anchorCtr="0" compatLnSpc="1">
            <a:prstTxWarp prst="textNoShape">
              <a:avLst/>
            </a:prstTxWarp>
          </a:bodyPr>
          <a:lstStyle/>
          <a:p>
            <a:pPr>
              <a:lnSpc>
                <a:spcPct val="120000"/>
              </a:lnSpc>
            </a:pPr>
            <a:endParaRPr lang="en-US" sz="1327" dirty="0">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23"/>
          <p:cNvSpPr>
            <a:spLocks noEditPoints="1"/>
          </p:cNvSpPr>
          <p:nvPr/>
        </p:nvSpPr>
        <p:spPr bwMode="auto">
          <a:xfrm>
            <a:off x="7287745" y="3168776"/>
            <a:ext cx="293589" cy="277610"/>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chemeClr val="bg1"/>
          </a:solidFill>
          <a:ln w="9525">
            <a:noFill/>
            <a:round/>
            <a:headEnd/>
            <a:tailEnd/>
          </a:ln>
        </p:spPr>
        <p:txBody>
          <a:bodyPr vert="horz" wrap="square" lIns="94365" tIns="47184" rIns="94365" bIns="47184" numCol="1" anchor="t" anchorCtr="0" compatLnSpc="1">
            <a:prstTxWarp prst="textNoShape">
              <a:avLst/>
            </a:prstTxWarp>
          </a:bodyPr>
          <a:lstStyle/>
          <a:p>
            <a:pPr>
              <a:lnSpc>
                <a:spcPct val="120000"/>
              </a:lnSpc>
            </a:pPr>
            <a:endParaRPr lang="en-US" sz="1327" dirty="0">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57"/>
          <p:cNvSpPr>
            <a:spLocks noEditPoints="1"/>
          </p:cNvSpPr>
          <p:nvPr/>
        </p:nvSpPr>
        <p:spPr bwMode="auto">
          <a:xfrm>
            <a:off x="6996197" y="4474944"/>
            <a:ext cx="274999" cy="24379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94365" tIns="47184" rIns="94365" bIns="47184" numCol="1" anchor="t" anchorCtr="0" compatLnSpc="1">
            <a:prstTxWarp prst="textNoShape">
              <a:avLst/>
            </a:prstTxWarp>
          </a:bodyPr>
          <a:lstStyle/>
          <a:p>
            <a:pPr>
              <a:lnSpc>
                <a:spcPct val="120000"/>
              </a:lnSpc>
            </a:pPr>
            <a:endParaRPr lang="en-US" sz="1327" dirty="0">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83"/>
          <p:cNvSpPr>
            <a:spLocks noEditPoints="1"/>
          </p:cNvSpPr>
          <p:nvPr/>
        </p:nvSpPr>
        <p:spPr bwMode="auto">
          <a:xfrm>
            <a:off x="5675340" y="4891485"/>
            <a:ext cx="271538" cy="407304"/>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94365" tIns="47184" rIns="94365" bIns="47184" numCol="1" anchor="t" anchorCtr="0" compatLnSpc="1">
            <a:prstTxWarp prst="textNoShape">
              <a:avLst/>
            </a:prstTxWarp>
          </a:bodyPr>
          <a:lstStyle/>
          <a:p>
            <a:pPr>
              <a:lnSpc>
                <a:spcPct val="120000"/>
              </a:lnSpc>
            </a:pPr>
            <a:endParaRPr lang="en-US" sz="1327" dirty="0">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40"/>
          <p:cNvSpPr>
            <a:spLocks noEditPoints="1"/>
          </p:cNvSpPr>
          <p:nvPr/>
        </p:nvSpPr>
        <p:spPr bwMode="auto">
          <a:xfrm>
            <a:off x="4569861" y="3943493"/>
            <a:ext cx="384460" cy="387288"/>
          </a:xfrm>
          <a:custGeom>
            <a:avLst/>
            <a:gdLst/>
            <a:ahLst/>
            <a:cxnLst>
              <a:cxn ang="0">
                <a:pos x="63" y="43"/>
              </a:cxn>
              <a:cxn ang="0">
                <a:pos x="60" y="48"/>
              </a:cxn>
              <a:cxn ang="0">
                <a:pos x="34" y="62"/>
              </a:cxn>
              <a:cxn ang="0">
                <a:pos x="31" y="63"/>
              </a:cxn>
              <a:cxn ang="0">
                <a:pos x="29" y="62"/>
              </a:cxn>
              <a:cxn ang="0">
                <a:pos x="2" y="48"/>
              </a:cxn>
              <a:cxn ang="0">
                <a:pos x="0" y="43"/>
              </a:cxn>
              <a:cxn ang="0">
                <a:pos x="0" y="14"/>
              </a:cxn>
              <a:cxn ang="0">
                <a:pos x="3" y="10"/>
              </a:cxn>
              <a:cxn ang="0">
                <a:pos x="30" y="0"/>
              </a:cxn>
              <a:cxn ang="0">
                <a:pos x="31" y="0"/>
              </a:cxn>
              <a:cxn ang="0">
                <a:pos x="33" y="0"/>
              </a:cxn>
              <a:cxn ang="0">
                <a:pos x="60" y="10"/>
              </a:cxn>
              <a:cxn ang="0">
                <a:pos x="63" y="14"/>
              </a:cxn>
              <a:cxn ang="0">
                <a:pos x="63" y="43"/>
              </a:cxn>
              <a:cxn ang="0">
                <a:pos x="58" y="14"/>
              </a:cxn>
              <a:cxn ang="0">
                <a:pos x="31" y="4"/>
              </a:cxn>
              <a:cxn ang="0">
                <a:pos x="5" y="14"/>
              </a:cxn>
              <a:cxn ang="0">
                <a:pos x="31" y="24"/>
              </a:cxn>
              <a:cxn ang="0">
                <a:pos x="58" y="14"/>
              </a:cxn>
              <a:cxn ang="0">
                <a:pos x="58" y="43"/>
              </a:cxn>
              <a:cxn ang="0">
                <a:pos x="58" y="19"/>
              </a:cxn>
              <a:cxn ang="0">
                <a:pos x="34" y="28"/>
              </a:cxn>
              <a:cxn ang="0">
                <a:pos x="34" y="57"/>
              </a:cxn>
              <a:cxn ang="0">
                <a:pos x="58" y="43"/>
              </a:cxn>
            </a:cxnLst>
            <a:rect l="0" t="0" r="r" b="b"/>
            <a:pathLst>
              <a:path w="63" h="63">
                <a:moveTo>
                  <a:pt x="63" y="43"/>
                </a:moveTo>
                <a:cubicBezTo>
                  <a:pt x="63" y="45"/>
                  <a:pt x="62" y="47"/>
                  <a:pt x="60" y="48"/>
                </a:cubicBezTo>
                <a:cubicBezTo>
                  <a:pt x="34" y="62"/>
                  <a:pt x="34" y="62"/>
                  <a:pt x="34" y="62"/>
                </a:cubicBezTo>
                <a:cubicBezTo>
                  <a:pt x="33" y="63"/>
                  <a:pt x="32" y="63"/>
                  <a:pt x="31" y="63"/>
                </a:cubicBezTo>
                <a:cubicBezTo>
                  <a:pt x="31" y="63"/>
                  <a:pt x="30" y="63"/>
                  <a:pt x="29" y="62"/>
                </a:cubicBezTo>
                <a:cubicBezTo>
                  <a:pt x="2" y="48"/>
                  <a:pt x="2" y="48"/>
                  <a:pt x="2" y="48"/>
                </a:cubicBezTo>
                <a:cubicBezTo>
                  <a:pt x="1" y="47"/>
                  <a:pt x="0" y="45"/>
                  <a:pt x="0" y="43"/>
                </a:cubicBezTo>
                <a:cubicBezTo>
                  <a:pt x="0" y="14"/>
                  <a:pt x="0" y="14"/>
                  <a:pt x="0" y="14"/>
                </a:cubicBezTo>
                <a:cubicBezTo>
                  <a:pt x="0" y="12"/>
                  <a:pt x="1" y="10"/>
                  <a:pt x="3" y="10"/>
                </a:cubicBezTo>
                <a:cubicBezTo>
                  <a:pt x="30" y="0"/>
                  <a:pt x="30" y="0"/>
                  <a:pt x="30" y="0"/>
                </a:cubicBezTo>
                <a:cubicBezTo>
                  <a:pt x="30" y="0"/>
                  <a:pt x="31" y="0"/>
                  <a:pt x="31" y="0"/>
                </a:cubicBezTo>
                <a:cubicBezTo>
                  <a:pt x="32" y="0"/>
                  <a:pt x="32" y="0"/>
                  <a:pt x="33" y="0"/>
                </a:cubicBezTo>
                <a:cubicBezTo>
                  <a:pt x="60" y="10"/>
                  <a:pt x="60" y="10"/>
                  <a:pt x="60" y="10"/>
                </a:cubicBezTo>
                <a:cubicBezTo>
                  <a:pt x="62" y="10"/>
                  <a:pt x="63" y="12"/>
                  <a:pt x="63" y="14"/>
                </a:cubicBezTo>
                <a:lnTo>
                  <a:pt x="63" y="43"/>
                </a:lnTo>
                <a:close/>
                <a:moveTo>
                  <a:pt x="58" y="14"/>
                </a:moveTo>
                <a:cubicBezTo>
                  <a:pt x="31" y="4"/>
                  <a:pt x="31" y="4"/>
                  <a:pt x="31" y="4"/>
                </a:cubicBezTo>
                <a:cubicBezTo>
                  <a:pt x="5" y="14"/>
                  <a:pt x="5" y="14"/>
                  <a:pt x="5" y="14"/>
                </a:cubicBezTo>
                <a:cubicBezTo>
                  <a:pt x="31" y="24"/>
                  <a:pt x="31" y="24"/>
                  <a:pt x="31" y="24"/>
                </a:cubicBezTo>
                <a:lnTo>
                  <a:pt x="58" y="14"/>
                </a:lnTo>
                <a:close/>
                <a:moveTo>
                  <a:pt x="58" y="43"/>
                </a:moveTo>
                <a:cubicBezTo>
                  <a:pt x="58" y="19"/>
                  <a:pt x="58" y="19"/>
                  <a:pt x="58" y="19"/>
                </a:cubicBezTo>
                <a:cubicBezTo>
                  <a:pt x="34" y="28"/>
                  <a:pt x="34" y="28"/>
                  <a:pt x="34" y="28"/>
                </a:cubicBezTo>
                <a:cubicBezTo>
                  <a:pt x="34" y="57"/>
                  <a:pt x="34" y="57"/>
                  <a:pt x="34" y="57"/>
                </a:cubicBezTo>
                <a:lnTo>
                  <a:pt x="58" y="43"/>
                </a:lnTo>
                <a:close/>
              </a:path>
            </a:pathLst>
          </a:custGeom>
          <a:solidFill>
            <a:schemeClr val="bg1"/>
          </a:solidFill>
          <a:ln w="9525">
            <a:noFill/>
            <a:round/>
            <a:headEnd/>
            <a:tailEnd/>
          </a:ln>
        </p:spPr>
        <p:txBody>
          <a:bodyPr vert="horz" wrap="square" lIns="94365" tIns="47184" rIns="94365" bIns="47184" numCol="1" anchor="t" anchorCtr="0" compatLnSpc="1">
            <a:prstTxWarp prst="textNoShape">
              <a:avLst/>
            </a:prstTxWarp>
          </a:bodyPr>
          <a:lstStyle/>
          <a:p>
            <a:pPr>
              <a:lnSpc>
                <a:spcPct val="120000"/>
              </a:lnSpc>
            </a:pPr>
            <a:endParaRPr lang="en-US" sz="1327"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22"/>
          <p:cNvGrpSpPr/>
          <p:nvPr/>
        </p:nvGrpSpPr>
        <p:grpSpPr>
          <a:xfrm>
            <a:off x="1794723" y="3786662"/>
            <a:ext cx="2293338" cy="693581"/>
            <a:chOff x="844734" y="1912933"/>
            <a:chExt cx="2287091" cy="672076"/>
          </a:xfrm>
        </p:grpSpPr>
        <p:sp>
          <p:nvSpPr>
            <p:cNvPr id="71" name="Footer Text"/>
            <p:cNvSpPr txBox="1"/>
            <p:nvPr/>
          </p:nvSpPr>
          <p:spPr>
            <a:xfrm>
              <a:off x="844734" y="2190533"/>
              <a:ext cx="2287091" cy="394476"/>
            </a:xfrm>
            <a:prstGeom prst="rect">
              <a:avLst/>
            </a:prstGeom>
            <a:noFill/>
          </p:spPr>
          <p:txBody>
            <a:bodyPr wrap="square" lIns="0" tIns="0" rIns="0" bIns="0" rtlCol="0" anchor="t" anchorCtr="0">
              <a:spAutoFit/>
            </a:bodyPr>
            <a:lstStyle/>
            <a:p>
              <a:pPr algn="r">
                <a:lnSpc>
                  <a:spcPct val="120000"/>
                </a:lnSpc>
              </a:pPr>
              <a:r>
                <a:rPr lang="en-US" altLang="zh-CN" sz="75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72" name="TextBox 71"/>
            <p:cNvSpPr txBox="1"/>
            <p:nvPr/>
          </p:nvSpPr>
          <p:spPr>
            <a:xfrm>
              <a:off x="1945637" y="1912933"/>
              <a:ext cx="1186188" cy="217028"/>
            </a:xfrm>
            <a:prstGeom prst="rect">
              <a:avLst/>
            </a:prstGeom>
            <a:noFill/>
          </p:spPr>
          <p:txBody>
            <a:bodyPr wrap="none" lIns="0" tIns="0" rIns="0" bIns="0" rtlCol="0" anchor="t" anchorCtr="0">
              <a:spAutoFit/>
            </a:bodyPr>
            <a:lstStyle/>
            <a:p>
              <a:pPr algn="r">
                <a:lnSpc>
                  <a:spcPct val="120000"/>
                </a:lnSpc>
              </a:pPr>
              <a:r>
                <a:rPr lang="zh-CN" altLang="en-US" sz="132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Group 25"/>
          <p:cNvGrpSpPr/>
          <p:nvPr/>
        </p:nvGrpSpPr>
        <p:grpSpPr>
          <a:xfrm>
            <a:off x="2779975" y="4750729"/>
            <a:ext cx="2293338" cy="793034"/>
            <a:chOff x="844734" y="1912933"/>
            <a:chExt cx="2287091" cy="768444"/>
          </a:xfrm>
        </p:grpSpPr>
        <p:sp>
          <p:nvSpPr>
            <p:cNvPr id="74" name="Footer Text"/>
            <p:cNvSpPr txBox="1"/>
            <p:nvPr/>
          </p:nvSpPr>
          <p:spPr>
            <a:xfrm>
              <a:off x="844734" y="2150459"/>
              <a:ext cx="2287091" cy="530918"/>
            </a:xfrm>
            <a:prstGeom prst="rect">
              <a:avLst/>
            </a:prstGeom>
            <a:noFill/>
          </p:spPr>
          <p:txBody>
            <a:bodyPr wrap="square" lIns="0" tIns="0" rIns="0" bIns="0" rtlCol="0" anchor="t" anchorCtr="0">
              <a:spAutoFit/>
            </a:bodyPr>
            <a:lstStyle/>
            <a:p>
              <a:pPr algn="r">
                <a:lnSpc>
                  <a:spcPct val="120000"/>
                </a:lnSpc>
              </a:pPr>
              <a:r>
                <a:rPr lang="en-US" altLang="zh-CN" sz="75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r>
                <a:rPr lang="zh-CN" altLang="en-US" sz="75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endParaRPr lang="en-US" altLang="zh-CN" sz="75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TextBox 74"/>
            <p:cNvSpPr txBox="1"/>
            <p:nvPr/>
          </p:nvSpPr>
          <p:spPr>
            <a:xfrm>
              <a:off x="1945637" y="1912933"/>
              <a:ext cx="1186188" cy="217027"/>
            </a:xfrm>
            <a:prstGeom prst="rect">
              <a:avLst/>
            </a:prstGeom>
            <a:noFill/>
          </p:spPr>
          <p:txBody>
            <a:bodyPr wrap="none" lIns="0" tIns="0" rIns="0" bIns="0" rtlCol="0" anchor="t" anchorCtr="0">
              <a:spAutoFit/>
            </a:bodyPr>
            <a:lstStyle/>
            <a:p>
              <a:pPr algn="r">
                <a:lnSpc>
                  <a:spcPct val="120000"/>
                </a:lnSpc>
              </a:pPr>
              <a:r>
                <a:rPr lang="zh-CN" altLang="en-US" sz="132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32"/>
          <p:cNvGrpSpPr/>
          <p:nvPr/>
        </p:nvGrpSpPr>
        <p:grpSpPr>
          <a:xfrm>
            <a:off x="7298594" y="1963161"/>
            <a:ext cx="2311543" cy="689231"/>
            <a:chOff x="844734" y="1912933"/>
            <a:chExt cx="2287091" cy="667861"/>
          </a:xfrm>
        </p:grpSpPr>
        <p:sp>
          <p:nvSpPr>
            <p:cNvPr id="81" name="Footer Text"/>
            <p:cNvSpPr txBox="1"/>
            <p:nvPr/>
          </p:nvSpPr>
          <p:spPr>
            <a:xfrm>
              <a:off x="844734" y="2186318"/>
              <a:ext cx="2287091" cy="394476"/>
            </a:xfrm>
            <a:prstGeom prst="rect">
              <a:avLst/>
            </a:prstGeom>
            <a:noFill/>
          </p:spPr>
          <p:txBody>
            <a:bodyPr wrap="square" lIns="0" tIns="0" rIns="0" bIns="0" rtlCol="0" anchor="t" anchorCtr="0">
              <a:spAutoFit/>
            </a:bodyPr>
            <a:lstStyle/>
            <a:p>
              <a:pPr>
                <a:lnSpc>
                  <a:spcPct val="120000"/>
                </a:lnSpc>
              </a:pPr>
              <a:r>
                <a:rPr lang="en-US" altLang="zh-CN" sz="75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84" name="TextBox 83"/>
            <p:cNvSpPr txBox="1"/>
            <p:nvPr/>
          </p:nvSpPr>
          <p:spPr>
            <a:xfrm>
              <a:off x="844734" y="1912933"/>
              <a:ext cx="1176846" cy="217028"/>
            </a:xfrm>
            <a:prstGeom prst="rect">
              <a:avLst/>
            </a:prstGeom>
            <a:noFill/>
          </p:spPr>
          <p:txBody>
            <a:bodyPr wrap="none" lIns="0" tIns="0" rIns="0" bIns="0" rtlCol="0" anchor="t" anchorCtr="0">
              <a:spAutoFit/>
            </a:bodyPr>
            <a:lstStyle/>
            <a:p>
              <a:pPr>
                <a:lnSpc>
                  <a:spcPct val="120000"/>
                </a:lnSpc>
              </a:pPr>
              <a:r>
                <a:rPr lang="zh-CN" altLang="en-US" sz="132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35"/>
          <p:cNvGrpSpPr/>
          <p:nvPr/>
        </p:nvGrpSpPr>
        <p:grpSpPr>
          <a:xfrm>
            <a:off x="8317882" y="2906822"/>
            <a:ext cx="2311543" cy="688067"/>
            <a:chOff x="844734" y="1912933"/>
            <a:chExt cx="2287091" cy="666733"/>
          </a:xfrm>
        </p:grpSpPr>
        <p:sp>
          <p:nvSpPr>
            <p:cNvPr id="86" name="Footer Text"/>
            <p:cNvSpPr txBox="1"/>
            <p:nvPr/>
          </p:nvSpPr>
          <p:spPr>
            <a:xfrm>
              <a:off x="844734" y="2185190"/>
              <a:ext cx="2287091" cy="394476"/>
            </a:xfrm>
            <a:prstGeom prst="rect">
              <a:avLst/>
            </a:prstGeom>
            <a:noFill/>
          </p:spPr>
          <p:txBody>
            <a:bodyPr wrap="square" lIns="0" tIns="0" rIns="0" bIns="0" rtlCol="0" anchor="t" anchorCtr="0">
              <a:spAutoFit/>
            </a:bodyPr>
            <a:lstStyle/>
            <a:p>
              <a:pPr>
                <a:lnSpc>
                  <a:spcPct val="120000"/>
                </a:lnSpc>
              </a:pPr>
              <a:r>
                <a:rPr lang="en-US" altLang="zh-CN" sz="75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87" name="TextBox 86"/>
            <p:cNvSpPr txBox="1"/>
            <p:nvPr/>
          </p:nvSpPr>
          <p:spPr>
            <a:xfrm>
              <a:off x="844734" y="1912933"/>
              <a:ext cx="1176846" cy="217028"/>
            </a:xfrm>
            <a:prstGeom prst="rect">
              <a:avLst/>
            </a:prstGeom>
            <a:noFill/>
          </p:spPr>
          <p:txBody>
            <a:bodyPr wrap="none" lIns="0" tIns="0" rIns="0" bIns="0" rtlCol="0" anchor="t" anchorCtr="0">
              <a:spAutoFit/>
            </a:bodyPr>
            <a:lstStyle/>
            <a:p>
              <a:pPr>
                <a:lnSpc>
                  <a:spcPct val="120000"/>
                </a:lnSpc>
              </a:pPr>
              <a:r>
                <a:rPr lang="zh-CN" altLang="en-US" sz="132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22"/>
          <p:cNvGrpSpPr/>
          <p:nvPr/>
        </p:nvGrpSpPr>
        <p:grpSpPr>
          <a:xfrm>
            <a:off x="2119534" y="2450814"/>
            <a:ext cx="2293338" cy="671605"/>
            <a:chOff x="844734" y="1912933"/>
            <a:chExt cx="2287091" cy="650781"/>
          </a:xfrm>
        </p:grpSpPr>
        <p:sp>
          <p:nvSpPr>
            <p:cNvPr id="89" name="Footer Text"/>
            <p:cNvSpPr txBox="1"/>
            <p:nvPr/>
          </p:nvSpPr>
          <p:spPr>
            <a:xfrm>
              <a:off x="844734" y="2169237"/>
              <a:ext cx="2287091" cy="394477"/>
            </a:xfrm>
            <a:prstGeom prst="rect">
              <a:avLst/>
            </a:prstGeom>
            <a:noFill/>
          </p:spPr>
          <p:txBody>
            <a:bodyPr wrap="square" lIns="0" tIns="0" rIns="0" bIns="0" rtlCol="0" anchor="t" anchorCtr="0">
              <a:spAutoFit/>
            </a:bodyPr>
            <a:lstStyle/>
            <a:p>
              <a:pPr algn="r">
                <a:lnSpc>
                  <a:spcPct val="120000"/>
                </a:lnSpc>
              </a:pPr>
              <a:r>
                <a:rPr lang="en-US" altLang="zh-CN" sz="75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90" name="TextBox 89"/>
            <p:cNvSpPr txBox="1"/>
            <p:nvPr/>
          </p:nvSpPr>
          <p:spPr>
            <a:xfrm>
              <a:off x="1945637" y="1912933"/>
              <a:ext cx="1186188" cy="217027"/>
            </a:xfrm>
            <a:prstGeom prst="rect">
              <a:avLst/>
            </a:prstGeom>
            <a:noFill/>
          </p:spPr>
          <p:txBody>
            <a:bodyPr wrap="none" lIns="0" tIns="0" rIns="0" bIns="0" rtlCol="0" anchor="t" anchorCtr="0">
              <a:spAutoFit/>
            </a:bodyPr>
            <a:lstStyle/>
            <a:p>
              <a:pPr algn="r">
                <a:lnSpc>
                  <a:spcPct val="120000"/>
                </a:lnSpc>
              </a:pPr>
              <a:r>
                <a:rPr lang="zh-CN" altLang="en-US" sz="132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Group 35"/>
          <p:cNvGrpSpPr/>
          <p:nvPr/>
        </p:nvGrpSpPr>
        <p:grpSpPr>
          <a:xfrm>
            <a:off x="8055083" y="4199074"/>
            <a:ext cx="2311543" cy="640373"/>
            <a:chOff x="844734" y="1912933"/>
            <a:chExt cx="2287091" cy="620518"/>
          </a:xfrm>
        </p:grpSpPr>
        <p:sp>
          <p:nvSpPr>
            <p:cNvPr id="92" name="Footer Text"/>
            <p:cNvSpPr txBox="1"/>
            <p:nvPr/>
          </p:nvSpPr>
          <p:spPr>
            <a:xfrm>
              <a:off x="844734" y="2138975"/>
              <a:ext cx="2287091" cy="394476"/>
            </a:xfrm>
            <a:prstGeom prst="rect">
              <a:avLst/>
            </a:prstGeom>
            <a:noFill/>
          </p:spPr>
          <p:txBody>
            <a:bodyPr wrap="square" lIns="0" tIns="0" rIns="0" bIns="0" rtlCol="0" anchor="t" anchorCtr="0">
              <a:spAutoFit/>
            </a:bodyPr>
            <a:lstStyle/>
            <a:p>
              <a:pPr>
                <a:lnSpc>
                  <a:spcPct val="120000"/>
                </a:lnSpc>
              </a:pPr>
              <a:r>
                <a:rPr lang="en-US" altLang="zh-CN" sz="75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93" name="TextBox 92"/>
            <p:cNvSpPr txBox="1"/>
            <p:nvPr/>
          </p:nvSpPr>
          <p:spPr>
            <a:xfrm>
              <a:off x="844734" y="1912933"/>
              <a:ext cx="1176846" cy="217028"/>
            </a:xfrm>
            <a:prstGeom prst="rect">
              <a:avLst/>
            </a:prstGeom>
            <a:noFill/>
          </p:spPr>
          <p:txBody>
            <a:bodyPr wrap="none" lIns="0" tIns="0" rIns="0" bIns="0" rtlCol="0" anchor="t" anchorCtr="0">
              <a:spAutoFit/>
            </a:bodyPr>
            <a:lstStyle/>
            <a:p>
              <a:pPr>
                <a:lnSpc>
                  <a:spcPct val="120000"/>
                </a:lnSpc>
              </a:pPr>
              <a:r>
                <a:rPr lang="zh-CN" altLang="en-US" sz="132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32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089770256"/>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p:cTn id="13" dur="500" fill="hold"/>
                                        <p:tgtEl>
                                          <p:spTgt spid="45"/>
                                        </p:tgtEl>
                                        <p:attrNameLst>
                                          <p:attrName>ppt_w</p:attrName>
                                        </p:attrNameLst>
                                      </p:cBhvr>
                                      <p:tavLst>
                                        <p:tav tm="0">
                                          <p:val>
                                            <p:fltVal val="0"/>
                                          </p:val>
                                        </p:tav>
                                        <p:tav tm="100000">
                                          <p:val>
                                            <p:strVal val="#ppt_w"/>
                                          </p:val>
                                        </p:tav>
                                      </p:tavLst>
                                    </p:anim>
                                    <p:anim calcmode="lin" valueType="num">
                                      <p:cBhvr>
                                        <p:cTn id="14" dur="500" fill="hold"/>
                                        <p:tgtEl>
                                          <p:spTgt spid="45"/>
                                        </p:tgtEl>
                                        <p:attrNameLst>
                                          <p:attrName>ppt_h</p:attrName>
                                        </p:attrNameLst>
                                      </p:cBhvr>
                                      <p:tavLst>
                                        <p:tav tm="0">
                                          <p:val>
                                            <p:fltVal val="0"/>
                                          </p:val>
                                        </p:tav>
                                        <p:tav tm="100000">
                                          <p:val>
                                            <p:strVal val="#ppt_h"/>
                                          </p:val>
                                        </p:tav>
                                      </p:tavLst>
                                    </p:anim>
                                    <p:animEffect transition="in" filter="fade">
                                      <p:cBhvr>
                                        <p:cTn id="15" dur="500"/>
                                        <p:tgtEl>
                                          <p:spTgt spid="45"/>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p:cTn id="19" dur="500" fill="hold"/>
                                        <p:tgtEl>
                                          <p:spTgt spid="63"/>
                                        </p:tgtEl>
                                        <p:attrNameLst>
                                          <p:attrName>ppt_w</p:attrName>
                                        </p:attrNameLst>
                                      </p:cBhvr>
                                      <p:tavLst>
                                        <p:tav tm="0">
                                          <p:val>
                                            <p:fltVal val="0"/>
                                          </p:val>
                                        </p:tav>
                                        <p:tav tm="100000">
                                          <p:val>
                                            <p:strVal val="#ppt_w"/>
                                          </p:val>
                                        </p:tav>
                                      </p:tavLst>
                                    </p:anim>
                                    <p:anim calcmode="lin" valueType="num">
                                      <p:cBhvr>
                                        <p:cTn id="20" dur="500" fill="hold"/>
                                        <p:tgtEl>
                                          <p:spTgt spid="63"/>
                                        </p:tgtEl>
                                        <p:attrNameLst>
                                          <p:attrName>ppt_h</p:attrName>
                                        </p:attrNameLst>
                                      </p:cBhvr>
                                      <p:tavLst>
                                        <p:tav tm="0">
                                          <p:val>
                                            <p:fltVal val="0"/>
                                          </p:val>
                                        </p:tav>
                                        <p:tav tm="100000">
                                          <p:val>
                                            <p:strVal val="#ppt_h"/>
                                          </p:val>
                                        </p:tav>
                                      </p:tavLst>
                                    </p:anim>
                                    <p:animEffect transition="in" filter="fade">
                                      <p:cBhvr>
                                        <p:cTn id="21" dur="500"/>
                                        <p:tgtEl>
                                          <p:spTgt spid="63"/>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childTnLst>
                          </p:cTn>
                        </p:par>
                        <p:par>
                          <p:cTn id="26" fill="hold">
                            <p:stCondLst>
                              <p:cond delay="2000"/>
                            </p:stCondLst>
                            <p:childTnLst>
                              <p:par>
                                <p:cTn id="27" presetID="53" presetClass="entr" presetSubtype="0"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childTnLst>
                          </p:cTn>
                        </p:par>
                        <p:par>
                          <p:cTn id="32" fill="hold">
                            <p:stCondLst>
                              <p:cond delay="2500"/>
                            </p:stCondLst>
                            <p:childTnLst>
                              <p:par>
                                <p:cTn id="33" presetID="53"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Effect transition="in" filter="fade">
                                      <p:cBhvr>
                                        <p:cTn id="37" dur="500"/>
                                        <p:tgtEl>
                                          <p:spTgt spid="54"/>
                                        </p:tgtEl>
                                      </p:cBhvr>
                                    </p:animEffect>
                                  </p:childTnLst>
                                </p:cTn>
                              </p:par>
                            </p:childTnLst>
                          </p:cTn>
                        </p:par>
                        <p:par>
                          <p:cTn id="38" fill="hold">
                            <p:stCondLst>
                              <p:cond delay="3000"/>
                            </p:stCondLst>
                            <p:childTnLst>
                              <p:par>
                                <p:cTn id="39" presetID="53" presetClass="entr" presetSubtype="0" fill="hold" grpId="0" nodeType="afterEffect">
                                  <p:stCondLst>
                                    <p:cond delay="0"/>
                                  </p:stCondLst>
                                  <p:childTnLst>
                                    <p:set>
                                      <p:cBhvr>
                                        <p:cTn id="40" dur="1" fill="hold">
                                          <p:stCondLst>
                                            <p:cond delay="0"/>
                                          </p:stCondLst>
                                        </p:cTn>
                                        <p:tgtEl>
                                          <p:spTgt spid="64"/>
                                        </p:tgtEl>
                                        <p:attrNameLst>
                                          <p:attrName>style.visibility</p:attrName>
                                        </p:attrNameLst>
                                      </p:cBhvr>
                                      <p:to>
                                        <p:strVal val="visible"/>
                                      </p:to>
                                    </p:set>
                                    <p:anim calcmode="lin" valueType="num">
                                      <p:cBhvr>
                                        <p:cTn id="41" dur="500" fill="hold"/>
                                        <p:tgtEl>
                                          <p:spTgt spid="64"/>
                                        </p:tgtEl>
                                        <p:attrNameLst>
                                          <p:attrName>ppt_w</p:attrName>
                                        </p:attrNameLst>
                                      </p:cBhvr>
                                      <p:tavLst>
                                        <p:tav tm="0">
                                          <p:val>
                                            <p:fltVal val="0"/>
                                          </p:val>
                                        </p:tav>
                                        <p:tav tm="100000">
                                          <p:val>
                                            <p:strVal val="#ppt_w"/>
                                          </p:val>
                                        </p:tav>
                                      </p:tavLst>
                                    </p:anim>
                                    <p:anim calcmode="lin" valueType="num">
                                      <p:cBhvr>
                                        <p:cTn id="42" dur="500" fill="hold"/>
                                        <p:tgtEl>
                                          <p:spTgt spid="64"/>
                                        </p:tgtEl>
                                        <p:attrNameLst>
                                          <p:attrName>ppt_h</p:attrName>
                                        </p:attrNameLst>
                                      </p:cBhvr>
                                      <p:tavLst>
                                        <p:tav tm="0">
                                          <p:val>
                                            <p:fltVal val="0"/>
                                          </p:val>
                                        </p:tav>
                                        <p:tav tm="100000">
                                          <p:val>
                                            <p:strVal val="#ppt_h"/>
                                          </p:val>
                                        </p:tav>
                                      </p:tavLst>
                                    </p:anim>
                                    <p:animEffect transition="in" filter="fade">
                                      <p:cBhvr>
                                        <p:cTn id="43" dur="500"/>
                                        <p:tgtEl>
                                          <p:spTgt spid="64"/>
                                        </p:tgtEl>
                                      </p:cBhvr>
                                    </p:animEffect>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left)">
                                      <p:cBhvr>
                                        <p:cTn id="47" dur="500"/>
                                        <p:tgtEl>
                                          <p:spTgt spid="4"/>
                                        </p:tgtEl>
                                      </p:cBhvr>
                                    </p:animEffect>
                                  </p:childTnLst>
                                </p:cTn>
                              </p:par>
                            </p:childTnLst>
                          </p:cTn>
                        </p:par>
                        <p:par>
                          <p:cTn id="48" fill="hold">
                            <p:stCondLst>
                              <p:cond delay="4000"/>
                            </p:stCondLst>
                            <p:childTnLst>
                              <p:par>
                                <p:cTn id="49" presetID="53" presetClass="entr" presetSubtype="0"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p:cTn id="51" dur="500" fill="hold"/>
                                        <p:tgtEl>
                                          <p:spTgt spid="46"/>
                                        </p:tgtEl>
                                        <p:attrNameLst>
                                          <p:attrName>ppt_w</p:attrName>
                                        </p:attrNameLst>
                                      </p:cBhvr>
                                      <p:tavLst>
                                        <p:tav tm="0">
                                          <p:val>
                                            <p:fltVal val="0"/>
                                          </p:val>
                                        </p:tav>
                                        <p:tav tm="100000">
                                          <p:val>
                                            <p:strVal val="#ppt_w"/>
                                          </p:val>
                                        </p:tav>
                                      </p:tavLst>
                                    </p:anim>
                                    <p:anim calcmode="lin" valueType="num">
                                      <p:cBhvr>
                                        <p:cTn id="52" dur="500" fill="hold"/>
                                        <p:tgtEl>
                                          <p:spTgt spid="46"/>
                                        </p:tgtEl>
                                        <p:attrNameLst>
                                          <p:attrName>ppt_h</p:attrName>
                                        </p:attrNameLst>
                                      </p:cBhvr>
                                      <p:tavLst>
                                        <p:tav tm="0">
                                          <p:val>
                                            <p:fltVal val="0"/>
                                          </p:val>
                                        </p:tav>
                                        <p:tav tm="100000">
                                          <p:val>
                                            <p:strVal val="#ppt_h"/>
                                          </p:val>
                                        </p:tav>
                                      </p:tavLst>
                                    </p:anim>
                                    <p:animEffect transition="in" filter="fade">
                                      <p:cBhvr>
                                        <p:cTn id="53" dur="500"/>
                                        <p:tgtEl>
                                          <p:spTgt spid="46"/>
                                        </p:tgtEl>
                                      </p:cBhvr>
                                    </p:animEffect>
                                  </p:childTnLst>
                                </p:cTn>
                              </p:par>
                            </p:childTnLst>
                          </p:cTn>
                        </p:par>
                        <p:par>
                          <p:cTn id="54" fill="hold">
                            <p:stCondLst>
                              <p:cond delay="4500"/>
                            </p:stCondLst>
                            <p:childTnLst>
                              <p:par>
                                <p:cTn id="55" presetID="53" presetClass="entr" presetSubtype="0" fill="hold" grpId="0" nodeType="after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p:cTn id="57" dur="500" fill="hold"/>
                                        <p:tgtEl>
                                          <p:spTgt spid="55"/>
                                        </p:tgtEl>
                                        <p:attrNameLst>
                                          <p:attrName>ppt_w</p:attrName>
                                        </p:attrNameLst>
                                      </p:cBhvr>
                                      <p:tavLst>
                                        <p:tav tm="0">
                                          <p:val>
                                            <p:fltVal val="0"/>
                                          </p:val>
                                        </p:tav>
                                        <p:tav tm="100000">
                                          <p:val>
                                            <p:strVal val="#ppt_w"/>
                                          </p:val>
                                        </p:tav>
                                      </p:tavLst>
                                    </p:anim>
                                    <p:anim calcmode="lin" valueType="num">
                                      <p:cBhvr>
                                        <p:cTn id="58" dur="500" fill="hold"/>
                                        <p:tgtEl>
                                          <p:spTgt spid="55"/>
                                        </p:tgtEl>
                                        <p:attrNameLst>
                                          <p:attrName>ppt_h</p:attrName>
                                        </p:attrNameLst>
                                      </p:cBhvr>
                                      <p:tavLst>
                                        <p:tav tm="0">
                                          <p:val>
                                            <p:fltVal val="0"/>
                                          </p:val>
                                        </p:tav>
                                        <p:tav tm="100000">
                                          <p:val>
                                            <p:strVal val="#ppt_h"/>
                                          </p:val>
                                        </p:tav>
                                      </p:tavLst>
                                    </p:anim>
                                    <p:animEffect transition="in" filter="fade">
                                      <p:cBhvr>
                                        <p:cTn id="59" dur="500"/>
                                        <p:tgtEl>
                                          <p:spTgt spid="55"/>
                                        </p:tgtEl>
                                      </p:cBhvr>
                                    </p:animEffect>
                                  </p:childTnLst>
                                </p:cTn>
                              </p:par>
                            </p:childTnLst>
                          </p:cTn>
                        </p:par>
                        <p:par>
                          <p:cTn id="60" fill="hold">
                            <p:stCondLst>
                              <p:cond delay="5000"/>
                            </p:stCondLst>
                            <p:childTnLst>
                              <p:par>
                                <p:cTn id="61" presetID="53" presetClass="entr" presetSubtype="0"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p:cTn id="63" dur="500" fill="hold"/>
                                        <p:tgtEl>
                                          <p:spTgt spid="66"/>
                                        </p:tgtEl>
                                        <p:attrNameLst>
                                          <p:attrName>ppt_w</p:attrName>
                                        </p:attrNameLst>
                                      </p:cBhvr>
                                      <p:tavLst>
                                        <p:tav tm="0">
                                          <p:val>
                                            <p:fltVal val="0"/>
                                          </p:val>
                                        </p:tav>
                                        <p:tav tm="100000">
                                          <p:val>
                                            <p:strVal val="#ppt_w"/>
                                          </p:val>
                                        </p:tav>
                                      </p:tavLst>
                                    </p:anim>
                                    <p:anim calcmode="lin" valueType="num">
                                      <p:cBhvr>
                                        <p:cTn id="64" dur="500" fill="hold"/>
                                        <p:tgtEl>
                                          <p:spTgt spid="66"/>
                                        </p:tgtEl>
                                        <p:attrNameLst>
                                          <p:attrName>ppt_h</p:attrName>
                                        </p:attrNameLst>
                                      </p:cBhvr>
                                      <p:tavLst>
                                        <p:tav tm="0">
                                          <p:val>
                                            <p:fltVal val="0"/>
                                          </p:val>
                                        </p:tav>
                                        <p:tav tm="100000">
                                          <p:val>
                                            <p:strVal val="#ppt_h"/>
                                          </p:val>
                                        </p:tav>
                                      </p:tavLst>
                                    </p:anim>
                                    <p:animEffect transition="in" filter="fade">
                                      <p:cBhvr>
                                        <p:cTn id="65" dur="500"/>
                                        <p:tgtEl>
                                          <p:spTgt spid="66"/>
                                        </p:tgtEl>
                                      </p:cBhvr>
                                    </p:animEffect>
                                  </p:childTnLst>
                                </p:cTn>
                              </p:par>
                            </p:childTnLst>
                          </p:cTn>
                        </p:par>
                        <p:par>
                          <p:cTn id="66" fill="hold">
                            <p:stCondLst>
                              <p:cond delay="5500"/>
                            </p:stCondLst>
                            <p:childTnLst>
                              <p:par>
                                <p:cTn id="67" presetID="22" presetClass="entr" presetSubtype="8" fill="hold" nodeType="after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wipe(left)">
                                      <p:cBhvr>
                                        <p:cTn id="69" dur="500"/>
                                        <p:tgtEl>
                                          <p:spTgt spid="5"/>
                                        </p:tgtEl>
                                      </p:cBhvr>
                                    </p:animEffect>
                                  </p:childTnLst>
                                </p:cTn>
                              </p:par>
                            </p:childTnLst>
                          </p:cTn>
                        </p:par>
                        <p:par>
                          <p:cTn id="70" fill="hold">
                            <p:stCondLst>
                              <p:cond delay="6000"/>
                            </p:stCondLst>
                            <p:childTnLst>
                              <p:par>
                                <p:cTn id="71" presetID="53" presetClass="entr" presetSubtype="0" fill="hold" grpId="0" nodeType="afterEffect">
                                  <p:stCondLst>
                                    <p:cond delay="0"/>
                                  </p:stCondLst>
                                  <p:childTnLst>
                                    <p:set>
                                      <p:cBhvr>
                                        <p:cTn id="72" dur="1" fill="hold">
                                          <p:stCondLst>
                                            <p:cond delay="0"/>
                                          </p:stCondLst>
                                        </p:cTn>
                                        <p:tgtEl>
                                          <p:spTgt spid="50"/>
                                        </p:tgtEl>
                                        <p:attrNameLst>
                                          <p:attrName>style.visibility</p:attrName>
                                        </p:attrNameLst>
                                      </p:cBhvr>
                                      <p:to>
                                        <p:strVal val="visible"/>
                                      </p:to>
                                    </p:set>
                                    <p:anim calcmode="lin" valueType="num">
                                      <p:cBhvr>
                                        <p:cTn id="73" dur="500" fill="hold"/>
                                        <p:tgtEl>
                                          <p:spTgt spid="50"/>
                                        </p:tgtEl>
                                        <p:attrNameLst>
                                          <p:attrName>ppt_w</p:attrName>
                                        </p:attrNameLst>
                                      </p:cBhvr>
                                      <p:tavLst>
                                        <p:tav tm="0">
                                          <p:val>
                                            <p:fltVal val="0"/>
                                          </p:val>
                                        </p:tav>
                                        <p:tav tm="100000">
                                          <p:val>
                                            <p:strVal val="#ppt_w"/>
                                          </p:val>
                                        </p:tav>
                                      </p:tavLst>
                                    </p:anim>
                                    <p:anim calcmode="lin" valueType="num">
                                      <p:cBhvr>
                                        <p:cTn id="74" dur="500" fill="hold"/>
                                        <p:tgtEl>
                                          <p:spTgt spid="50"/>
                                        </p:tgtEl>
                                        <p:attrNameLst>
                                          <p:attrName>ppt_h</p:attrName>
                                        </p:attrNameLst>
                                      </p:cBhvr>
                                      <p:tavLst>
                                        <p:tav tm="0">
                                          <p:val>
                                            <p:fltVal val="0"/>
                                          </p:val>
                                        </p:tav>
                                        <p:tav tm="100000">
                                          <p:val>
                                            <p:strVal val="#ppt_h"/>
                                          </p:val>
                                        </p:tav>
                                      </p:tavLst>
                                    </p:anim>
                                    <p:animEffect transition="in" filter="fade">
                                      <p:cBhvr>
                                        <p:cTn id="75" dur="500"/>
                                        <p:tgtEl>
                                          <p:spTgt spid="50"/>
                                        </p:tgtEl>
                                      </p:cBhvr>
                                    </p:animEffect>
                                  </p:childTnLst>
                                </p:cTn>
                              </p:par>
                            </p:childTnLst>
                          </p:cTn>
                        </p:par>
                        <p:par>
                          <p:cTn id="76" fill="hold">
                            <p:stCondLst>
                              <p:cond delay="6500"/>
                            </p:stCondLst>
                            <p:childTnLst>
                              <p:par>
                                <p:cTn id="77" presetID="53" presetClass="entr" presetSubtype="0" fill="hold" grpId="0" nodeType="afterEffect">
                                  <p:stCondLst>
                                    <p:cond delay="0"/>
                                  </p:stCondLst>
                                  <p:childTnLst>
                                    <p:set>
                                      <p:cBhvr>
                                        <p:cTn id="78" dur="1" fill="hold">
                                          <p:stCondLst>
                                            <p:cond delay="0"/>
                                          </p:stCondLst>
                                        </p:cTn>
                                        <p:tgtEl>
                                          <p:spTgt spid="58"/>
                                        </p:tgtEl>
                                        <p:attrNameLst>
                                          <p:attrName>style.visibility</p:attrName>
                                        </p:attrNameLst>
                                      </p:cBhvr>
                                      <p:to>
                                        <p:strVal val="visible"/>
                                      </p:to>
                                    </p:set>
                                    <p:anim calcmode="lin" valueType="num">
                                      <p:cBhvr>
                                        <p:cTn id="79" dur="500" fill="hold"/>
                                        <p:tgtEl>
                                          <p:spTgt spid="58"/>
                                        </p:tgtEl>
                                        <p:attrNameLst>
                                          <p:attrName>ppt_w</p:attrName>
                                        </p:attrNameLst>
                                      </p:cBhvr>
                                      <p:tavLst>
                                        <p:tav tm="0">
                                          <p:val>
                                            <p:fltVal val="0"/>
                                          </p:val>
                                        </p:tav>
                                        <p:tav tm="100000">
                                          <p:val>
                                            <p:strVal val="#ppt_w"/>
                                          </p:val>
                                        </p:tav>
                                      </p:tavLst>
                                    </p:anim>
                                    <p:anim calcmode="lin" valueType="num">
                                      <p:cBhvr>
                                        <p:cTn id="80" dur="500" fill="hold"/>
                                        <p:tgtEl>
                                          <p:spTgt spid="58"/>
                                        </p:tgtEl>
                                        <p:attrNameLst>
                                          <p:attrName>ppt_h</p:attrName>
                                        </p:attrNameLst>
                                      </p:cBhvr>
                                      <p:tavLst>
                                        <p:tav tm="0">
                                          <p:val>
                                            <p:fltVal val="0"/>
                                          </p:val>
                                        </p:tav>
                                        <p:tav tm="100000">
                                          <p:val>
                                            <p:strVal val="#ppt_h"/>
                                          </p:val>
                                        </p:tav>
                                      </p:tavLst>
                                    </p:anim>
                                    <p:animEffect transition="in" filter="fade">
                                      <p:cBhvr>
                                        <p:cTn id="81" dur="500"/>
                                        <p:tgtEl>
                                          <p:spTgt spid="58"/>
                                        </p:tgtEl>
                                      </p:cBhvr>
                                    </p:animEffect>
                                  </p:childTnLst>
                                </p:cTn>
                              </p:par>
                            </p:childTnLst>
                          </p:cTn>
                        </p:par>
                        <p:par>
                          <p:cTn id="82" fill="hold">
                            <p:stCondLst>
                              <p:cond delay="7000"/>
                            </p:stCondLst>
                            <p:childTnLst>
                              <p:par>
                                <p:cTn id="83" presetID="53" presetClass="entr" presetSubtype="0" fill="hold" grpId="0" nodeType="afterEffect">
                                  <p:stCondLst>
                                    <p:cond delay="0"/>
                                  </p:stCondLst>
                                  <p:childTnLst>
                                    <p:set>
                                      <p:cBhvr>
                                        <p:cTn id="84" dur="1" fill="hold">
                                          <p:stCondLst>
                                            <p:cond delay="0"/>
                                          </p:stCondLst>
                                        </p:cTn>
                                        <p:tgtEl>
                                          <p:spTgt spid="67"/>
                                        </p:tgtEl>
                                        <p:attrNameLst>
                                          <p:attrName>style.visibility</p:attrName>
                                        </p:attrNameLst>
                                      </p:cBhvr>
                                      <p:to>
                                        <p:strVal val="visible"/>
                                      </p:to>
                                    </p:set>
                                    <p:anim calcmode="lin" valueType="num">
                                      <p:cBhvr>
                                        <p:cTn id="85" dur="500" fill="hold"/>
                                        <p:tgtEl>
                                          <p:spTgt spid="67"/>
                                        </p:tgtEl>
                                        <p:attrNameLst>
                                          <p:attrName>ppt_w</p:attrName>
                                        </p:attrNameLst>
                                      </p:cBhvr>
                                      <p:tavLst>
                                        <p:tav tm="0">
                                          <p:val>
                                            <p:fltVal val="0"/>
                                          </p:val>
                                        </p:tav>
                                        <p:tav tm="100000">
                                          <p:val>
                                            <p:strVal val="#ppt_w"/>
                                          </p:val>
                                        </p:tav>
                                      </p:tavLst>
                                    </p:anim>
                                    <p:anim calcmode="lin" valueType="num">
                                      <p:cBhvr>
                                        <p:cTn id="86" dur="500" fill="hold"/>
                                        <p:tgtEl>
                                          <p:spTgt spid="67"/>
                                        </p:tgtEl>
                                        <p:attrNameLst>
                                          <p:attrName>ppt_h</p:attrName>
                                        </p:attrNameLst>
                                      </p:cBhvr>
                                      <p:tavLst>
                                        <p:tav tm="0">
                                          <p:val>
                                            <p:fltVal val="0"/>
                                          </p:val>
                                        </p:tav>
                                        <p:tav tm="100000">
                                          <p:val>
                                            <p:strVal val="#ppt_h"/>
                                          </p:val>
                                        </p:tav>
                                      </p:tavLst>
                                    </p:anim>
                                    <p:animEffect transition="in" filter="fade">
                                      <p:cBhvr>
                                        <p:cTn id="87" dur="500"/>
                                        <p:tgtEl>
                                          <p:spTgt spid="67"/>
                                        </p:tgtEl>
                                      </p:cBhvr>
                                    </p:animEffect>
                                  </p:childTnLst>
                                </p:cTn>
                              </p:par>
                            </p:childTnLst>
                          </p:cTn>
                        </p:par>
                        <p:par>
                          <p:cTn id="88" fill="hold">
                            <p:stCondLst>
                              <p:cond delay="7500"/>
                            </p:stCondLst>
                            <p:childTnLst>
                              <p:par>
                                <p:cTn id="89" presetID="22" presetClass="entr" presetSubtype="8" fill="hold" nodeType="after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wipe(left)">
                                      <p:cBhvr>
                                        <p:cTn id="91" dur="500"/>
                                        <p:tgtEl>
                                          <p:spTgt spid="9"/>
                                        </p:tgtEl>
                                      </p:cBhvr>
                                    </p:animEffect>
                                  </p:childTnLst>
                                </p:cTn>
                              </p:par>
                            </p:childTnLst>
                          </p:cTn>
                        </p:par>
                        <p:par>
                          <p:cTn id="92" fill="hold">
                            <p:stCondLst>
                              <p:cond delay="8000"/>
                            </p:stCondLst>
                            <p:childTnLst>
                              <p:par>
                                <p:cTn id="93" presetID="53" presetClass="entr" presetSubtype="0" fill="hold" grpId="0" nodeType="afterEffect">
                                  <p:stCondLst>
                                    <p:cond delay="0"/>
                                  </p:stCondLst>
                                  <p:childTnLst>
                                    <p:set>
                                      <p:cBhvr>
                                        <p:cTn id="94" dur="1" fill="hold">
                                          <p:stCondLst>
                                            <p:cond delay="0"/>
                                          </p:stCondLst>
                                        </p:cTn>
                                        <p:tgtEl>
                                          <p:spTgt spid="52"/>
                                        </p:tgtEl>
                                        <p:attrNameLst>
                                          <p:attrName>style.visibility</p:attrName>
                                        </p:attrNameLst>
                                      </p:cBhvr>
                                      <p:to>
                                        <p:strVal val="visible"/>
                                      </p:to>
                                    </p:set>
                                    <p:anim calcmode="lin" valueType="num">
                                      <p:cBhvr>
                                        <p:cTn id="95" dur="500" fill="hold"/>
                                        <p:tgtEl>
                                          <p:spTgt spid="52"/>
                                        </p:tgtEl>
                                        <p:attrNameLst>
                                          <p:attrName>ppt_w</p:attrName>
                                        </p:attrNameLst>
                                      </p:cBhvr>
                                      <p:tavLst>
                                        <p:tav tm="0">
                                          <p:val>
                                            <p:fltVal val="0"/>
                                          </p:val>
                                        </p:tav>
                                        <p:tav tm="100000">
                                          <p:val>
                                            <p:strVal val="#ppt_w"/>
                                          </p:val>
                                        </p:tav>
                                      </p:tavLst>
                                    </p:anim>
                                    <p:anim calcmode="lin" valueType="num">
                                      <p:cBhvr>
                                        <p:cTn id="96" dur="500" fill="hold"/>
                                        <p:tgtEl>
                                          <p:spTgt spid="52"/>
                                        </p:tgtEl>
                                        <p:attrNameLst>
                                          <p:attrName>ppt_h</p:attrName>
                                        </p:attrNameLst>
                                      </p:cBhvr>
                                      <p:tavLst>
                                        <p:tav tm="0">
                                          <p:val>
                                            <p:fltVal val="0"/>
                                          </p:val>
                                        </p:tav>
                                        <p:tav tm="100000">
                                          <p:val>
                                            <p:strVal val="#ppt_h"/>
                                          </p:val>
                                        </p:tav>
                                      </p:tavLst>
                                    </p:anim>
                                    <p:animEffect transition="in" filter="fade">
                                      <p:cBhvr>
                                        <p:cTn id="97" dur="500"/>
                                        <p:tgtEl>
                                          <p:spTgt spid="52"/>
                                        </p:tgtEl>
                                      </p:cBhvr>
                                    </p:animEffect>
                                  </p:childTnLst>
                                </p:cTn>
                              </p:par>
                            </p:childTnLst>
                          </p:cTn>
                        </p:par>
                        <p:par>
                          <p:cTn id="98" fill="hold">
                            <p:stCondLst>
                              <p:cond delay="8500"/>
                            </p:stCondLst>
                            <p:childTnLst>
                              <p:par>
                                <p:cTn id="99" presetID="53" presetClass="entr" presetSubtype="0" fill="hold" grpId="0" nodeType="afterEffect">
                                  <p:stCondLst>
                                    <p:cond delay="0"/>
                                  </p:stCondLst>
                                  <p:childTnLst>
                                    <p:set>
                                      <p:cBhvr>
                                        <p:cTn id="100" dur="1" fill="hold">
                                          <p:stCondLst>
                                            <p:cond delay="0"/>
                                          </p:stCondLst>
                                        </p:cTn>
                                        <p:tgtEl>
                                          <p:spTgt spid="60"/>
                                        </p:tgtEl>
                                        <p:attrNameLst>
                                          <p:attrName>style.visibility</p:attrName>
                                        </p:attrNameLst>
                                      </p:cBhvr>
                                      <p:to>
                                        <p:strVal val="visible"/>
                                      </p:to>
                                    </p:set>
                                    <p:anim calcmode="lin" valueType="num">
                                      <p:cBhvr>
                                        <p:cTn id="101" dur="500" fill="hold"/>
                                        <p:tgtEl>
                                          <p:spTgt spid="60"/>
                                        </p:tgtEl>
                                        <p:attrNameLst>
                                          <p:attrName>ppt_w</p:attrName>
                                        </p:attrNameLst>
                                      </p:cBhvr>
                                      <p:tavLst>
                                        <p:tav tm="0">
                                          <p:val>
                                            <p:fltVal val="0"/>
                                          </p:val>
                                        </p:tav>
                                        <p:tav tm="100000">
                                          <p:val>
                                            <p:strVal val="#ppt_w"/>
                                          </p:val>
                                        </p:tav>
                                      </p:tavLst>
                                    </p:anim>
                                    <p:anim calcmode="lin" valueType="num">
                                      <p:cBhvr>
                                        <p:cTn id="102" dur="500" fill="hold"/>
                                        <p:tgtEl>
                                          <p:spTgt spid="60"/>
                                        </p:tgtEl>
                                        <p:attrNameLst>
                                          <p:attrName>ppt_h</p:attrName>
                                        </p:attrNameLst>
                                      </p:cBhvr>
                                      <p:tavLst>
                                        <p:tav tm="0">
                                          <p:val>
                                            <p:fltVal val="0"/>
                                          </p:val>
                                        </p:tav>
                                        <p:tav tm="100000">
                                          <p:val>
                                            <p:strVal val="#ppt_h"/>
                                          </p:val>
                                        </p:tav>
                                      </p:tavLst>
                                    </p:anim>
                                    <p:animEffect transition="in" filter="fade">
                                      <p:cBhvr>
                                        <p:cTn id="103" dur="500"/>
                                        <p:tgtEl>
                                          <p:spTgt spid="60"/>
                                        </p:tgtEl>
                                      </p:cBhvr>
                                    </p:animEffect>
                                  </p:childTnLst>
                                </p:cTn>
                              </p:par>
                            </p:childTnLst>
                          </p:cTn>
                        </p:par>
                        <p:par>
                          <p:cTn id="104" fill="hold">
                            <p:stCondLst>
                              <p:cond delay="9000"/>
                            </p:stCondLst>
                            <p:childTnLst>
                              <p:par>
                                <p:cTn id="105" presetID="53" presetClass="entr" presetSubtype="0" fill="hold" grpId="0" nodeType="afterEffect">
                                  <p:stCondLst>
                                    <p:cond delay="0"/>
                                  </p:stCondLst>
                                  <p:childTnLst>
                                    <p:set>
                                      <p:cBhvr>
                                        <p:cTn id="106" dur="1" fill="hold">
                                          <p:stCondLst>
                                            <p:cond delay="0"/>
                                          </p:stCondLst>
                                        </p:cTn>
                                        <p:tgtEl>
                                          <p:spTgt spid="68"/>
                                        </p:tgtEl>
                                        <p:attrNameLst>
                                          <p:attrName>style.visibility</p:attrName>
                                        </p:attrNameLst>
                                      </p:cBhvr>
                                      <p:to>
                                        <p:strVal val="visible"/>
                                      </p:to>
                                    </p:set>
                                    <p:anim calcmode="lin" valueType="num">
                                      <p:cBhvr>
                                        <p:cTn id="107" dur="500" fill="hold"/>
                                        <p:tgtEl>
                                          <p:spTgt spid="68"/>
                                        </p:tgtEl>
                                        <p:attrNameLst>
                                          <p:attrName>ppt_w</p:attrName>
                                        </p:attrNameLst>
                                      </p:cBhvr>
                                      <p:tavLst>
                                        <p:tav tm="0">
                                          <p:val>
                                            <p:fltVal val="0"/>
                                          </p:val>
                                        </p:tav>
                                        <p:tav tm="100000">
                                          <p:val>
                                            <p:strVal val="#ppt_w"/>
                                          </p:val>
                                        </p:tav>
                                      </p:tavLst>
                                    </p:anim>
                                    <p:anim calcmode="lin" valueType="num">
                                      <p:cBhvr>
                                        <p:cTn id="108" dur="500" fill="hold"/>
                                        <p:tgtEl>
                                          <p:spTgt spid="68"/>
                                        </p:tgtEl>
                                        <p:attrNameLst>
                                          <p:attrName>ppt_h</p:attrName>
                                        </p:attrNameLst>
                                      </p:cBhvr>
                                      <p:tavLst>
                                        <p:tav tm="0">
                                          <p:val>
                                            <p:fltVal val="0"/>
                                          </p:val>
                                        </p:tav>
                                        <p:tav tm="100000">
                                          <p:val>
                                            <p:strVal val="#ppt_h"/>
                                          </p:val>
                                        </p:tav>
                                      </p:tavLst>
                                    </p:anim>
                                    <p:animEffect transition="in" filter="fade">
                                      <p:cBhvr>
                                        <p:cTn id="109" dur="500"/>
                                        <p:tgtEl>
                                          <p:spTgt spid="68"/>
                                        </p:tgtEl>
                                      </p:cBhvr>
                                    </p:animEffect>
                                  </p:childTnLst>
                                </p:cTn>
                              </p:par>
                            </p:childTnLst>
                          </p:cTn>
                        </p:par>
                        <p:par>
                          <p:cTn id="110" fill="hold">
                            <p:stCondLst>
                              <p:cond delay="9500"/>
                            </p:stCondLst>
                            <p:childTnLst>
                              <p:par>
                                <p:cTn id="111" presetID="22" presetClass="entr" presetSubtype="2" fill="hold" nodeType="afterEffect">
                                  <p:stCondLst>
                                    <p:cond delay="0"/>
                                  </p:stCondLst>
                                  <p:childTnLst>
                                    <p:set>
                                      <p:cBhvr>
                                        <p:cTn id="112" dur="1" fill="hold">
                                          <p:stCondLst>
                                            <p:cond delay="0"/>
                                          </p:stCondLst>
                                        </p:cTn>
                                        <p:tgtEl>
                                          <p:spTgt spid="3"/>
                                        </p:tgtEl>
                                        <p:attrNameLst>
                                          <p:attrName>style.visibility</p:attrName>
                                        </p:attrNameLst>
                                      </p:cBhvr>
                                      <p:to>
                                        <p:strVal val="visible"/>
                                      </p:to>
                                    </p:set>
                                    <p:animEffect transition="in" filter="wipe(right)">
                                      <p:cBhvr>
                                        <p:cTn id="113" dur="500"/>
                                        <p:tgtEl>
                                          <p:spTgt spid="3"/>
                                        </p:tgtEl>
                                      </p:cBhvr>
                                    </p:animEffect>
                                  </p:childTnLst>
                                </p:cTn>
                              </p:par>
                            </p:childTnLst>
                          </p:cTn>
                        </p:par>
                        <p:par>
                          <p:cTn id="114" fill="hold">
                            <p:stCondLst>
                              <p:cond delay="10000"/>
                            </p:stCondLst>
                            <p:childTnLst>
                              <p:par>
                                <p:cTn id="115" presetID="53" presetClass="entr" presetSubtype="0" fill="hold" grpId="0" nodeType="afterEffect">
                                  <p:stCondLst>
                                    <p:cond delay="0"/>
                                  </p:stCondLst>
                                  <p:childTnLst>
                                    <p:set>
                                      <p:cBhvr>
                                        <p:cTn id="116" dur="1" fill="hold">
                                          <p:stCondLst>
                                            <p:cond delay="0"/>
                                          </p:stCondLst>
                                        </p:cTn>
                                        <p:tgtEl>
                                          <p:spTgt spid="48"/>
                                        </p:tgtEl>
                                        <p:attrNameLst>
                                          <p:attrName>style.visibility</p:attrName>
                                        </p:attrNameLst>
                                      </p:cBhvr>
                                      <p:to>
                                        <p:strVal val="visible"/>
                                      </p:to>
                                    </p:set>
                                    <p:anim calcmode="lin" valueType="num">
                                      <p:cBhvr>
                                        <p:cTn id="117" dur="500" fill="hold"/>
                                        <p:tgtEl>
                                          <p:spTgt spid="48"/>
                                        </p:tgtEl>
                                        <p:attrNameLst>
                                          <p:attrName>ppt_w</p:attrName>
                                        </p:attrNameLst>
                                      </p:cBhvr>
                                      <p:tavLst>
                                        <p:tav tm="0">
                                          <p:val>
                                            <p:fltVal val="0"/>
                                          </p:val>
                                        </p:tav>
                                        <p:tav tm="100000">
                                          <p:val>
                                            <p:strVal val="#ppt_w"/>
                                          </p:val>
                                        </p:tav>
                                      </p:tavLst>
                                    </p:anim>
                                    <p:anim calcmode="lin" valueType="num">
                                      <p:cBhvr>
                                        <p:cTn id="118" dur="500" fill="hold"/>
                                        <p:tgtEl>
                                          <p:spTgt spid="48"/>
                                        </p:tgtEl>
                                        <p:attrNameLst>
                                          <p:attrName>ppt_h</p:attrName>
                                        </p:attrNameLst>
                                      </p:cBhvr>
                                      <p:tavLst>
                                        <p:tav tm="0">
                                          <p:val>
                                            <p:fltVal val="0"/>
                                          </p:val>
                                        </p:tav>
                                        <p:tav tm="100000">
                                          <p:val>
                                            <p:strVal val="#ppt_h"/>
                                          </p:val>
                                        </p:tav>
                                      </p:tavLst>
                                    </p:anim>
                                    <p:animEffect transition="in" filter="fade">
                                      <p:cBhvr>
                                        <p:cTn id="119" dur="500"/>
                                        <p:tgtEl>
                                          <p:spTgt spid="48"/>
                                        </p:tgtEl>
                                      </p:cBhvr>
                                    </p:animEffect>
                                  </p:childTnLst>
                                </p:cTn>
                              </p:par>
                            </p:childTnLst>
                          </p:cTn>
                        </p:par>
                        <p:par>
                          <p:cTn id="120" fill="hold">
                            <p:stCondLst>
                              <p:cond delay="10500"/>
                            </p:stCondLst>
                            <p:childTnLst>
                              <p:par>
                                <p:cTn id="121" presetID="53" presetClass="entr" presetSubtype="0" fill="hold" grpId="0" nodeType="afterEffect">
                                  <p:stCondLst>
                                    <p:cond delay="0"/>
                                  </p:stCondLst>
                                  <p:childTnLst>
                                    <p:set>
                                      <p:cBhvr>
                                        <p:cTn id="122" dur="1" fill="hold">
                                          <p:stCondLst>
                                            <p:cond delay="0"/>
                                          </p:stCondLst>
                                        </p:cTn>
                                        <p:tgtEl>
                                          <p:spTgt spid="59"/>
                                        </p:tgtEl>
                                        <p:attrNameLst>
                                          <p:attrName>style.visibility</p:attrName>
                                        </p:attrNameLst>
                                      </p:cBhvr>
                                      <p:to>
                                        <p:strVal val="visible"/>
                                      </p:to>
                                    </p:set>
                                    <p:anim calcmode="lin" valueType="num">
                                      <p:cBhvr>
                                        <p:cTn id="123" dur="500" fill="hold"/>
                                        <p:tgtEl>
                                          <p:spTgt spid="59"/>
                                        </p:tgtEl>
                                        <p:attrNameLst>
                                          <p:attrName>ppt_w</p:attrName>
                                        </p:attrNameLst>
                                      </p:cBhvr>
                                      <p:tavLst>
                                        <p:tav tm="0">
                                          <p:val>
                                            <p:fltVal val="0"/>
                                          </p:val>
                                        </p:tav>
                                        <p:tav tm="100000">
                                          <p:val>
                                            <p:strVal val="#ppt_w"/>
                                          </p:val>
                                        </p:tav>
                                      </p:tavLst>
                                    </p:anim>
                                    <p:anim calcmode="lin" valueType="num">
                                      <p:cBhvr>
                                        <p:cTn id="124" dur="500" fill="hold"/>
                                        <p:tgtEl>
                                          <p:spTgt spid="59"/>
                                        </p:tgtEl>
                                        <p:attrNameLst>
                                          <p:attrName>ppt_h</p:attrName>
                                        </p:attrNameLst>
                                      </p:cBhvr>
                                      <p:tavLst>
                                        <p:tav tm="0">
                                          <p:val>
                                            <p:fltVal val="0"/>
                                          </p:val>
                                        </p:tav>
                                        <p:tav tm="100000">
                                          <p:val>
                                            <p:strVal val="#ppt_h"/>
                                          </p:val>
                                        </p:tav>
                                      </p:tavLst>
                                    </p:anim>
                                    <p:animEffect transition="in" filter="fade">
                                      <p:cBhvr>
                                        <p:cTn id="125" dur="500"/>
                                        <p:tgtEl>
                                          <p:spTgt spid="59"/>
                                        </p:tgtEl>
                                      </p:cBhvr>
                                    </p:animEffect>
                                  </p:childTnLst>
                                </p:cTn>
                              </p:par>
                            </p:childTnLst>
                          </p:cTn>
                        </p:par>
                        <p:par>
                          <p:cTn id="126" fill="hold">
                            <p:stCondLst>
                              <p:cond delay="11000"/>
                            </p:stCondLst>
                            <p:childTnLst>
                              <p:par>
                                <p:cTn id="127" presetID="53" presetClass="entr" presetSubtype="0" fill="hold" grpId="0" nodeType="afterEffect">
                                  <p:stCondLst>
                                    <p:cond delay="0"/>
                                  </p:stCondLst>
                                  <p:childTnLst>
                                    <p:set>
                                      <p:cBhvr>
                                        <p:cTn id="128" dur="1" fill="hold">
                                          <p:stCondLst>
                                            <p:cond delay="0"/>
                                          </p:stCondLst>
                                        </p:cTn>
                                        <p:tgtEl>
                                          <p:spTgt spid="69"/>
                                        </p:tgtEl>
                                        <p:attrNameLst>
                                          <p:attrName>style.visibility</p:attrName>
                                        </p:attrNameLst>
                                      </p:cBhvr>
                                      <p:to>
                                        <p:strVal val="visible"/>
                                      </p:to>
                                    </p:set>
                                    <p:anim calcmode="lin" valueType="num">
                                      <p:cBhvr>
                                        <p:cTn id="129" dur="500" fill="hold"/>
                                        <p:tgtEl>
                                          <p:spTgt spid="69"/>
                                        </p:tgtEl>
                                        <p:attrNameLst>
                                          <p:attrName>ppt_w</p:attrName>
                                        </p:attrNameLst>
                                      </p:cBhvr>
                                      <p:tavLst>
                                        <p:tav tm="0">
                                          <p:val>
                                            <p:fltVal val="0"/>
                                          </p:val>
                                        </p:tav>
                                        <p:tav tm="100000">
                                          <p:val>
                                            <p:strVal val="#ppt_w"/>
                                          </p:val>
                                        </p:tav>
                                      </p:tavLst>
                                    </p:anim>
                                    <p:anim calcmode="lin" valueType="num">
                                      <p:cBhvr>
                                        <p:cTn id="130" dur="500" fill="hold"/>
                                        <p:tgtEl>
                                          <p:spTgt spid="69"/>
                                        </p:tgtEl>
                                        <p:attrNameLst>
                                          <p:attrName>ppt_h</p:attrName>
                                        </p:attrNameLst>
                                      </p:cBhvr>
                                      <p:tavLst>
                                        <p:tav tm="0">
                                          <p:val>
                                            <p:fltVal val="0"/>
                                          </p:val>
                                        </p:tav>
                                        <p:tav tm="100000">
                                          <p:val>
                                            <p:strVal val="#ppt_h"/>
                                          </p:val>
                                        </p:tav>
                                      </p:tavLst>
                                    </p:anim>
                                    <p:animEffect transition="in" filter="fade">
                                      <p:cBhvr>
                                        <p:cTn id="131" dur="500"/>
                                        <p:tgtEl>
                                          <p:spTgt spid="69"/>
                                        </p:tgtEl>
                                      </p:cBhvr>
                                    </p:animEffect>
                                  </p:childTnLst>
                                </p:cTn>
                              </p:par>
                            </p:childTnLst>
                          </p:cTn>
                        </p:par>
                        <p:par>
                          <p:cTn id="132" fill="hold">
                            <p:stCondLst>
                              <p:cond delay="11500"/>
                            </p:stCondLst>
                            <p:childTnLst>
                              <p:par>
                                <p:cTn id="133" presetID="22" presetClass="entr" presetSubtype="2" fill="hold" nodeType="afterEffect">
                                  <p:stCondLst>
                                    <p:cond delay="0"/>
                                  </p:stCondLst>
                                  <p:childTnLst>
                                    <p:set>
                                      <p:cBhvr>
                                        <p:cTn id="134" dur="1" fill="hold">
                                          <p:stCondLst>
                                            <p:cond delay="0"/>
                                          </p:stCondLst>
                                        </p:cTn>
                                        <p:tgtEl>
                                          <p:spTgt spid="2"/>
                                        </p:tgtEl>
                                        <p:attrNameLst>
                                          <p:attrName>style.visibility</p:attrName>
                                        </p:attrNameLst>
                                      </p:cBhvr>
                                      <p:to>
                                        <p:strVal val="visible"/>
                                      </p:to>
                                    </p:set>
                                    <p:animEffect transition="in" filter="wipe(right)">
                                      <p:cBhvr>
                                        <p:cTn id="1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58" grpId="0" animBg="1"/>
      <p:bldP spid="59" grpId="0" animBg="1"/>
      <p:bldP spid="55" grpId="0" animBg="1"/>
      <p:bldP spid="54" grpId="0" animBg="1"/>
      <p:bldP spid="45" grpId="0" animBg="1"/>
      <p:bldP spid="44" grpId="0" animBg="1"/>
      <p:bldP spid="46" grpId="0" animBg="1"/>
      <p:bldP spid="47" grpId="0" animBg="1"/>
      <p:bldP spid="48" grpId="0" animBg="1"/>
      <p:bldP spid="50" grpId="0" animBg="1"/>
      <p:bldP spid="52" grpId="0" animBg="1"/>
      <p:bldP spid="63" grpId="0" animBg="1"/>
      <p:bldP spid="64" grpId="0" animBg="1"/>
      <p:bldP spid="66" grpId="0" animBg="1"/>
      <p:bldP spid="67" grpId="0" animBg="1"/>
      <p:bldP spid="68" grpId="0" animBg="1"/>
      <p:bldP spid="6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7" name="Rectangle 47"/>
          <p:cNvSpPr/>
          <p:nvPr/>
        </p:nvSpPr>
        <p:spPr>
          <a:xfrm>
            <a:off x="736600" y="1061085"/>
            <a:ext cx="1421765" cy="1015365"/>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rPr>
              <a:t>04.</a:t>
            </a:r>
            <a:endParaRPr kumimoji="0" lang="en-US" altLang="zh-CN" sz="6600" b="0" i="0" u="none" strike="noStrike" kern="1200" cap="none" spc="0" normalizeH="0" baseline="0" noProof="0" dirty="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endParaRPr>
          </a:p>
        </p:txBody>
      </p:sp>
      <p:cxnSp>
        <p:nvCxnSpPr>
          <p:cNvPr id="12" name="直接连接符 11"/>
          <p:cNvCxnSpPr/>
          <p:nvPr/>
        </p:nvCxnSpPr>
        <p:spPr>
          <a:xfrm flipH="1">
            <a:off x="1475740" y="1508125"/>
            <a:ext cx="1409700" cy="1885950"/>
          </a:xfrm>
          <a:prstGeom prst="line">
            <a:avLst/>
          </a:prstGeom>
          <a:ln w="19050">
            <a:solidFill>
              <a:srgbClr val="19479D"/>
            </a:solidFill>
          </a:ln>
        </p:spPr>
        <p:style>
          <a:lnRef idx="1">
            <a:schemeClr val="accent1"/>
          </a:lnRef>
          <a:fillRef idx="0">
            <a:schemeClr val="accent1"/>
          </a:fillRef>
          <a:effectRef idx="0">
            <a:schemeClr val="accent1"/>
          </a:effectRef>
          <a:fontRef idx="minor">
            <a:schemeClr val="tx1"/>
          </a:fontRef>
        </p:style>
      </p:cxnSp>
      <p:sp>
        <p:nvSpPr>
          <p:cNvPr id="15" name="Rectangle 47"/>
          <p:cNvSpPr/>
          <p:nvPr/>
        </p:nvSpPr>
        <p:spPr>
          <a:xfrm>
            <a:off x="2072640" y="2891155"/>
            <a:ext cx="5014595" cy="615315"/>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zh-CN" sz="4000" b="0" i="0" u="none" strike="noStrike" kern="1200" cap="none" spc="0" normalizeH="0" baseline="0" noProof="0" dirty="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rPr>
              <a:t>添加您的文本标题</a:t>
            </a:r>
          </a:p>
        </p:txBody>
      </p:sp>
      <p:sp>
        <p:nvSpPr>
          <p:cNvPr id="137" name="矩形: 圆角 136"/>
          <p:cNvSpPr/>
          <p:nvPr/>
        </p:nvSpPr>
        <p:spPr>
          <a:xfrm>
            <a:off x="2158365" y="3620135"/>
            <a:ext cx="5826125" cy="658495"/>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a:ln>
                  <a:noFill/>
                </a:ln>
                <a:solidFill>
                  <a:srgbClr val="19479D"/>
                </a:solidFill>
                <a:effectLst/>
                <a:uLnTx/>
                <a:uFillTx/>
                <a:latin typeface="Calibri" panose="020F0502020204030204" pitchFamily="34" charset="0"/>
                <a:ea typeface="微软雅黑"/>
                <a:cs typeface="Calibri" panose="020F0502020204030204" pitchFamily="34" charset="0"/>
              </a:rPr>
              <a:t>FATHER’S</a:t>
            </a:r>
            <a:r>
              <a:rPr kumimoji="0" lang="en-US" altLang="zh-CN" sz="3600" b="1" i="0" u="none" strike="noStrike" kern="1200" cap="none" spc="0" normalizeH="0" baseline="0" noProof="0">
                <a:ln>
                  <a:noFill/>
                </a:ln>
                <a:solidFill>
                  <a:srgbClr val="ED7D31"/>
                </a:solidFill>
                <a:effectLst/>
                <a:uLnTx/>
                <a:uFillTx/>
                <a:latin typeface="Calibri" panose="020F0502020204030204" pitchFamily="34" charset="0"/>
                <a:ea typeface="微软雅黑"/>
                <a:cs typeface="Calibri" panose="020F0502020204030204" pitchFamily="34" charset="0"/>
              </a:rPr>
              <a:t> </a:t>
            </a:r>
            <a:r>
              <a:rPr kumimoji="0" lang="en-US" altLang="zh-CN" sz="3600" b="1" i="0" u="none" strike="noStrike" kern="120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rPr>
              <a:t>DAY</a:t>
            </a:r>
          </a:p>
        </p:txBody>
      </p:sp>
    </p:spTree>
    <p:custDataLst>
      <p:tags r:id="rId1"/>
    </p:custDataLst>
    <p:extLst>
      <p:ext uri="{BB962C8B-B14F-4D97-AF65-F5344CB8AC3E}">
        <p14:creationId xmlns:p14="http://schemas.microsoft.com/office/powerpoint/2010/main" val="2018571338"/>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checkerboard(across)">
                                      <p:cBhvr>
                                        <p:cTn id="7" dur="1000"/>
                                        <p:tgtEl>
                                          <p:spTgt spid="27"/>
                                        </p:tgtEl>
                                      </p:cBhvr>
                                    </p:animEffect>
                                  </p:childTnLst>
                                </p:cTn>
                              </p:par>
                              <p:par>
                                <p:cTn id="8" presetID="5"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checkerboard(across)">
                                      <p:cBhvr>
                                        <p:cTn id="10" dur="1000"/>
                                        <p:tgtEl>
                                          <p:spTgt spid="1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checkerboard(across)">
                                      <p:cBhvr>
                                        <p:cTn id="13" dur="1000"/>
                                        <p:tgtEl>
                                          <p:spTgt spid="15"/>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37"/>
                                        </p:tgtEl>
                                        <p:attrNameLst>
                                          <p:attrName>style.visibility</p:attrName>
                                        </p:attrNameLst>
                                      </p:cBhvr>
                                      <p:to>
                                        <p:strVal val="visible"/>
                                      </p:to>
                                    </p:set>
                                    <p:animEffect transition="in" filter="checkerboard(across)">
                                      <p:cBhvr>
                                        <p:cTn id="16" dur="10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5" grpId="0"/>
      <p:bldP spid="137"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057525" y="1609224"/>
            <a:ext cx="759275" cy="760014"/>
            <a:chOff x="4388846" y="2149280"/>
            <a:chExt cx="759275" cy="760014"/>
          </a:xfrm>
          <a:solidFill>
            <a:srgbClr val="6282B9"/>
          </a:solidFill>
        </p:grpSpPr>
        <p:sp>
          <p:nvSpPr>
            <p:cNvPr id="23" name="Rounded Rectangle 11"/>
            <p:cNvSpPr>
              <a:spLocks noChangeAspect="1"/>
            </p:cNvSpPr>
            <p:nvPr/>
          </p:nvSpPr>
          <p:spPr>
            <a:xfrm>
              <a:off x="4388846" y="2149280"/>
              <a:ext cx="759275" cy="760014"/>
            </a:xfrm>
            <a:prstGeom prst="roundRect">
              <a:avLst>
                <a:gd name="adj" fmla="val 0"/>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95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4" name="Text Placeholder 7"/>
            <p:cNvSpPr txBox="1"/>
            <p:nvPr/>
          </p:nvSpPr>
          <p:spPr>
            <a:xfrm>
              <a:off x="4449727" y="2245549"/>
              <a:ext cx="614632" cy="507229"/>
            </a:xfrm>
            <a:prstGeom prst="rect">
              <a:avLst/>
            </a:prstGeom>
            <a:grpFill/>
          </p:spPr>
          <p:txBody>
            <a:bodyPr vert="horz" lIns="0" tIns="103884" rIns="0" bIns="103884"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es-ES_tradnl" sz="158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rPr>
                <a:t>01</a:t>
              </a:r>
            </a:p>
          </p:txBody>
        </p:sp>
      </p:grpSp>
      <p:grpSp>
        <p:nvGrpSpPr>
          <p:cNvPr id="3" name="组合 2"/>
          <p:cNvGrpSpPr/>
          <p:nvPr/>
        </p:nvGrpSpPr>
        <p:grpSpPr>
          <a:xfrm>
            <a:off x="6057525" y="2688692"/>
            <a:ext cx="759275" cy="760014"/>
            <a:chOff x="7973944" y="2149280"/>
            <a:chExt cx="759275" cy="760014"/>
          </a:xfrm>
          <a:solidFill>
            <a:srgbClr val="19479D"/>
          </a:solidFill>
        </p:grpSpPr>
        <p:sp>
          <p:nvSpPr>
            <p:cNvPr id="27" name="Rounded Rectangle 23"/>
            <p:cNvSpPr>
              <a:spLocks noChangeAspect="1"/>
            </p:cNvSpPr>
            <p:nvPr/>
          </p:nvSpPr>
          <p:spPr>
            <a:xfrm>
              <a:off x="7973944" y="2149280"/>
              <a:ext cx="759275" cy="760014"/>
            </a:xfrm>
            <a:prstGeom prst="roundRect">
              <a:avLst>
                <a:gd name="adj" fmla="val 0"/>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95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8" name="Text Placeholder 7"/>
            <p:cNvSpPr txBox="1"/>
            <p:nvPr/>
          </p:nvSpPr>
          <p:spPr>
            <a:xfrm>
              <a:off x="8034824" y="2245549"/>
              <a:ext cx="614632" cy="507229"/>
            </a:xfrm>
            <a:prstGeom prst="rect">
              <a:avLst/>
            </a:prstGeom>
            <a:grpFill/>
          </p:spPr>
          <p:txBody>
            <a:bodyPr vert="horz" lIns="0" tIns="103884" rIns="0" bIns="103884"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es-ES_tradnl" sz="158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rPr>
                <a:t>02</a:t>
              </a:r>
            </a:p>
          </p:txBody>
        </p:sp>
      </p:grpSp>
      <p:grpSp>
        <p:nvGrpSpPr>
          <p:cNvPr id="42" name="组合 41"/>
          <p:cNvGrpSpPr/>
          <p:nvPr/>
        </p:nvGrpSpPr>
        <p:grpSpPr>
          <a:xfrm>
            <a:off x="6057525" y="3808742"/>
            <a:ext cx="759275" cy="760014"/>
            <a:chOff x="4388846" y="2149280"/>
            <a:chExt cx="759275" cy="760014"/>
          </a:xfrm>
          <a:solidFill>
            <a:srgbClr val="6282B9"/>
          </a:solidFill>
        </p:grpSpPr>
        <p:sp>
          <p:nvSpPr>
            <p:cNvPr id="43" name="Rounded Rectangle 11"/>
            <p:cNvSpPr>
              <a:spLocks noChangeAspect="1"/>
            </p:cNvSpPr>
            <p:nvPr/>
          </p:nvSpPr>
          <p:spPr>
            <a:xfrm>
              <a:off x="4388846" y="2149280"/>
              <a:ext cx="759275" cy="760014"/>
            </a:xfrm>
            <a:prstGeom prst="roundRect">
              <a:avLst>
                <a:gd name="adj" fmla="val 0"/>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95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4" name="Text Placeholder 7"/>
            <p:cNvSpPr txBox="1"/>
            <p:nvPr/>
          </p:nvSpPr>
          <p:spPr>
            <a:xfrm>
              <a:off x="4449727" y="2245549"/>
              <a:ext cx="614632" cy="507229"/>
            </a:xfrm>
            <a:prstGeom prst="rect">
              <a:avLst/>
            </a:prstGeom>
            <a:grpFill/>
          </p:spPr>
          <p:txBody>
            <a:bodyPr vert="horz" lIns="0" tIns="103884" rIns="0" bIns="103884"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es-ES_tradnl" sz="158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rPr>
                <a:t>03</a:t>
              </a:r>
            </a:p>
          </p:txBody>
        </p:sp>
      </p:grpSp>
      <p:grpSp>
        <p:nvGrpSpPr>
          <p:cNvPr id="45" name="组合 44"/>
          <p:cNvGrpSpPr/>
          <p:nvPr/>
        </p:nvGrpSpPr>
        <p:grpSpPr>
          <a:xfrm>
            <a:off x="6057525" y="4888210"/>
            <a:ext cx="759275" cy="760014"/>
            <a:chOff x="7973944" y="2149280"/>
            <a:chExt cx="759275" cy="760014"/>
          </a:xfrm>
          <a:solidFill>
            <a:srgbClr val="19479D"/>
          </a:solidFill>
        </p:grpSpPr>
        <p:sp>
          <p:nvSpPr>
            <p:cNvPr id="46" name="Rounded Rectangle 23"/>
            <p:cNvSpPr>
              <a:spLocks noChangeAspect="1"/>
            </p:cNvSpPr>
            <p:nvPr/>
          </p:nvSpPr>
          <p:spPr>
            <a:xfrm>
              <a:off x="7973944" y="2149280"/>
              <a:ext cx="759275" cy="760014"/>
            </a:xfrm>
            <a:prstGeom prst="roundRect">
              <a:avLst>
                <a:gd name="adj" fmla="val 0"/>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95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7" name="Text Placeholder 7"/>
            <p:cNvSpPr txBox="1"/>
            <p:nvPr/>
          </p:nvSpPr>
          <p:spPr>
            <a:xfrm>
              <a:off x="8034824" y="2245549"/>
              <a:ext cx="614632" cy="507229"/>
            </a:xfrm>
            <a:prstGeom prst="rect">
              <a:avLst/>
            </a:prstGeom>
            <a:grpFill/>
          </p:spPr>
          <p:txBody>
            <a:bodyPr vert="horz" lIns="0" tIns="103884" rIns="0" bIns="103884"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es-ES_tradnl" sz="1580" b="1"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rPr>
                <a:t>04</a:t>
              </a:r>
            </a:p>
          </p:txBody>
        </p:sp>
      </p:grpSp>
      <p:sp>
        <p:nvSpPr>
          <p:cNvPr id="48" name="文本框 47"/>
          <p:cNvSpPr txBox="1"/>
          <p:nvPr/>
        </p:nvSpPr>
        <p:spPr>
          <a:xfrm>
            <a:off x="7186158" y="1636031"/>
            <a:ext cx="3528392" cy="81253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请替换文字内容，请替换文字内容，请替换文字内容，请替换文字内容，请替换文字内容，请替换文字内容，请替换文字内容，请替换文字</a:t>
            </a:r>
          </a:p>
        </p:txBody>
      </p:sp>
      <p:sp>
        <p:nvSpPr>
          <p:cNvPr id="49" name="文本框 48"/>
          <p:cNvSpPr txBox="1"/>
          <p:nvPr/>
        </p:nvSpPr>
        <p:spPr>
          <a:xfrm>
            <a:off x="7186158" y="2750990"/>
            <a:ext cx="3528392" cy="81253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请替换文字内容，请替换文字内容，请替换文字内容，请替换文字内容，请替换文字内容，请替换文字内容，请替换文字内容，请替换文字</a:t>
            </a:r>
          </a:p>
        </p:txBody>
      </p:sp>
      <p:sp>
        <p:nvSpPr>
          <p:cNvPr id="50" name="文本框 49"/>
          <p:cNvSpPr txBox="1"/>
          <p:nvPr/>
        </p:nvSpPr>
        <p:spPr>
          <a:xfrm>
            <a:off x="7186158" y="3835549"/>
            <a:ext cx="3528392" cy="81253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请替换文字内容，请替换文字内容，请替换文字内容，请替换文字内容，请替换文字内容，请替换文字内容，请替换文字内容，请替换文字</a:t>
            </a:r>
          </a:p>
        </p:txBody>
      </p:sp>
      <p:sp>
        <p:nvSpPr>
          <p:cNvPr id="51" name="文本框 50"/>
          <p:cNvSpPr txBox="1"/>
          <p:nvPr/>
        </p:nvSpPr>
        <p:spPr>
          <a:xfrm>
            <a:off x="7186158" y="4950508"/>
            <a:ext cx="3528392" cy="81253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请替换文字内容，请替换文字内容，请替换文字内容，请替换文字内容，请替换文字内容，请替换文字内容，请替换文字内容，请替换文字</a:t>
            </a:r>
          </a:p>
        </p:txBody>
      </p:sp>
      <p:pic>
        <p:nvPicPr>
          <p:cNvPr id="5" name="图片 4">
            <a:extLst>
              <a:ext uri="{FF2B5EF4-FFF2-40B4-BE49-F238E27FC236}">
                <a16:creationId xmlns:a16="http://schemas.microsoft.com/office/drawing/2014/main" xmlns="" id="{E90D7721-C823-4814-922B-7DBC891F95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93" y="421640"/>
            <a:ext cx="6096012" cy="6096012"/>
          </a:xfrm>
          <a:prstGeom prst="rect">
            <a:avLst/>
          </a:prstGeom>
        </p:spPr>
      </p:pic>
    </p:spTree>
    <p:custDataLst>
      <p:tags r:id="rId1"/>
    </p:custDataLst>
    <p:extLst>
      <p:ext uri="{BB962C8B-B14F-4D97-AF65-F5344CB8AC3E}">
        <p14:creationId xmlns:p14="http://schemas.microsoft.com/office/powerpoint/2010/main" val="2268607389"/>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5"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par>
                                <p:cTn id="15" presetID="55" presetClass="entr" presetSubtype="0"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1000" fill="hold"/>
                                        <p:tgtEl>
                                          <p:spTgt spid="42"/>
                                        </p:tgtEl>
                                        <p:attrNameLst>
                                          <p:attrName>ppt_w</p:attrName>
                                        </p:attrNameLst>
                                      </p:cBhvr>
                                      <p:tavLst>
                                        <p:tav tm="0">
                                          <p:val>
                                            <p:strVal val="#ppt_w*0.70"/>
                                          </p:val>
                                        </p:tav>
                                        <p:tav tm="100000">
                                          <p:val>
                                            <p:strVal val="#ppt_w"/>
                                          </p:val>
                                        </p:tav>
                                      </p:tavLst>
                                    </p:anim>
                                    <p:anim calcmode="lin" valueType="num">
                                      <p:cBhvr>
                                        <p:cTn id="18" dur="1000" fill="hold"/>
                                        <p:tgtEl>
                                          <p:spTgt spid="42"/>
                                        </p:tgtEl>
                                        <p:attrNameLst>
                                          <p:attrName>ppt_h</p:attrName>
                                        </p:attrNameLst>
                                      </p:cBhvr>
                                      <p:tavLst>
                                        <p:tav tm="0">
                                          <p:val>
                                            <p:strVal val="#ppt_h"/>
                                          </p:val>
                                        </p:tav>
                                        <p:tav tm="100000">
                                          <p:val>
                                            <p:strVal val="#ppt_h"/>
                                          </p:val>
                                        </p:tav>
                                      </p:tavLst>
                                    </p:anim>
                                    <p:animEffect transition="in" filter="fade">
                                      <p:cBhvr>
                                        <p:cTn id="19" dur="1000"/>
                                        <p:tgtEl>
                                          <p:spTgt spid="42"/>
                                        </p:tgtEl>
                                      </p:cBhvr>
                                    </p:animEffect>
                                  </p:childTnLst>
                                </p:cTn>
                              </p:par>
                              <p:par>
                                <p:cTn id="20" presetID="55" presetClass="entr" presetSubtype="0"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1000" fill="hold"/>
                                        <p:tgtEl>
                                          <p:spTgt spid="45"/>
                                        </p:tgtEl>
                                        <p:attrNameLst>
                                          <p:attrName>ppt_w</p:attrName>
                                        </p:attrNameLst>
                                      </p:cBhvr>
                                      <p:tavLst>
                                        <p:tav tm="0">
                                          <p:val>
                                            <p:strVal val="#ppt_w*0.70"/>
                                          </p:val>
                                        </p:tav>
                                        <p:tav tm="100000">
                                          <p:val>
                                            <p:strVal val="#ppt_w"/>
                                          </p:val>
                                        </p:tav>
                                      </p:tavLst>
                                    </p:anim>
                                    <p:anim calcmode="lin" valueType="num">
                                      <p:cBhvr>
                                        <p:cTn id="23" dur="1000" fill="hold"/>
                                        <p:tgtEl>
                                          <p:spTgt spid="45"/>
                                        </p:tgtEl>
                                        <p:attrNameLst>
                                          <p:attrName>ppt_h</p:attrName>
                                        </p:attrNameLst>
                                      </p:cBhvr>
                                      <p:tavLst>
                                        <p:tav tm="0">
                                          <p:val>
                                            <p:strVal val="#ppt_h"/>
                                          </p:val>
                                        </p:tav>
                                        <p:tav tm="100000">
                                          <p:val>
                                            <p:strVal val="#ppt_h"/>
                                          </p:val>
                                        </p:tav>
                                      </p:tavLst>
                                    </p:anim>
                                    <p:animEffect transition="in" filter="fade">
                                      <p:cBhvr>
                                        <p:cTn id="24" dur="1000"/>
                                        <p:tgtEl>
                                          <p:spTgt spid="45"/>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p:cTn id="27" dur="1000" fill="hold"/>
                                        <p:tgtEl>
                                          <p:spTgt spid="48"/>
                                        </p:tgtEl>
                                        <p:attrNameLst>
                                          <p:attrName>ppt_w</p:attrName>
                                        </p:attrNameLst>
                                      </p:cBhvr>
                                      <p:tavLst>
                                        <p:tav tm="0">
                                          <p:val>
                                            <p:strVal val="#ppt_w*0.70"/>
                                          </p:val>
                                        </p:tav>
                                        <p:tav tm="100000">
                                          <p:val>
                                            <p:strVal val="#ppt_w"/>
                                          </p:val>
                                        </p:tav>
                                      </p:tavLst>
                                    </p:anim>
                                    <p:anim calcmode="lin" valueType="num">
                                      <p:cBhvr>
                                        <p:cTn id="28" dur="1000" fill="hold"/>
                                        <p:tgtEl>
                                          <p:spTgt spid="48"/>
                                        </p:tgtEl>
                                        <p:attrNameLst>
                                          <p:attrName>ppt_h</p:attrName>
                                        </p:attrNameLst>
                                      </p:cBhvr>
                                      <p:tavLst>
                                        <p:tav tm="0">
                                          <p:val>
                                            <p:strVal val="#ppt_h"/>
                                          </p:val>
                                        </p:tav>
                                        <p:tav tm="100000">
                                          <p:val>
                                            <p:strVal val="#ppt_h"/>
                                          </p:val>
                                        </p:tav>
                                      </p:tavLst>
                                    </p:anim>
                                    <p:animEffect transition="in" filter="fade">
                                      <p:cBhvr>
                                        <p:cTn id="29" dur="1000"/>
                                        <p:tgtEl>
                                          <p:spTgt spid="48"/>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1000" fill="hold"/>
                                        <p:tgtEl>
                                          <p:spTgt spid="49"/>
                                        </p:tgtEl>
                                        <p:attrNameLst>
                                          <p:attrName>ppt_w</p:attrName>
                                        </p:attrNameLst>
                                      </p:cBhvr>
                                      <p:tavLst>
                                        <p:tav tm="0">
                                          <p:val>
                                            <p:strVal val="#ppt_w*0.70"/>
                                          </p:val>
                                        </p:tav>
                                        <p:tav tm="100000">
                                          <p:val>
                                            <p:strVal val="#ppt_w"/>
                                          </p:val>
                                        </p:tav>
                                      </p:tavLst>
                                    </p:anim>
                                    <p:anim calcmode="lin" valueType="num">
                                      <p:cBhvr>
                                        <p:cTn id="33" dur="1000" fill="hold"/>
                                        <p:tgtEl>
                                          <p:spTgt spid="49"/>
                                        </p:tgtEl>
                                        <p:attrNameLst>
                                          <p:attrName>ppt_h</p:attrName>
                                        </p:attrNameLst>
                                      </p:cBhvr>
                                      <p:tavLst>
                                        <p:tav tm="0">
                                          <p:val>
                                            <p:strVal val="#ppt_h"/>
                                          </p:val>
                                        </p:tav>
                                        <p:tav tm="100000">
                                          <p:val>
                                            <p:strVal val="#ppt_h"/>
                                          </p:val>
                                        </p:tav>
                                      </p:tavLst>
                                    </p:anim>
                                    <p:animEffect transition="in" filter="fade">
                                      <p:cBhvr>
                                        <p:cTn id="34" dur="1000"/>
                                        <p:tgtEl>
                                          <p:spTgt spid="49"/>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p:cTn id="37" dur="1000" fill="hold"/>
                                        <p:tgtEl>
                                          <p:spTgt spid="50"/>
                                        </p:tgtEl>
                                        <p:attrNameLst>
                                          <p:attrName>ppt_w</p:attrName>
                                        </p:attrNameLst>
                                      </p:cBhvr>
                                      <p:tavLst>
                                        <p:tav tm="0">
                                          <p:val>
                                            <p:strVal val="#ppt_w*0.70"/>
                                          </p:val>
                                        </p:tav>
                                        <p:tav tm="100000">
                                          <p:val>
                                            <p:strVal val="#ppt_w"/>
                                          </p:val>
                                        </p:tav>
                                      </p:tavLst>
                                    </p:anim>
                                    <p:anim calcmode="lin" valueType="num">
                                      <p:cBhvr>
                                        <p:cTn id="38" dur="1000" fill="hold"/>
                                        <p:tgtEl>
                                          <p:spTgt spid="50"/>
                                        </p:tgtEl>
                                        <p:attrNameLst>
                                          <p:attrName>ppt_h</p:attrName>
                                        </p:attrNameLst>
                                      </p:cBhvr>
                                      <p:tavLst>
                                        <p:tav tm="0">
                                          <p:val>
                                            <p:strVal val="#ppt_h"/>
                                          </p:val>
                                        </p:tav>
                                        <p:tav tm="100000">
                                          <p:val>
                                            <p:strVal val="#ppt_h"/>
                                          </p:val>
                                        </p:tav>
                                      </p:tavLst>
                                    </p:anim>
                                    <p:animEffect transition="in" filter="fade">
                                      <p:cBhvr>
                                        <p:cTn id="39" dur="1000"/>
                                        <p:tgtEl>
                                          <p:spTgt spid="50"/>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p:cTn id="42" dur="1000" fill="hold"/>
                                        <p:tgtEl>
                                          <p:spTgt spid="51"/>
                                        </p:tgtEl>
                                        <p:attrNameLst>
                                          <p:attrName>ppt_w</p:attrName>
                                        </p:attrNameLst>
                                      </p:cBhvr>
                                      <p:tavLst>
                                        <p:tav tm="0">
                                          <p:val>
                                            <p:strVal val="#ppt_w*0.70"/>
                                          </p:val>
                                        </p:tav>
                                        <p:tav tm="100000">
                                          <p:val>
                                            <p:strVal val="#ppt_w"/>
                                          </p:val>
                                        </p:tav>
                                      </p:tavLst>
                                    </p:anim>
                                    <p:anim calcmode="lin" valueType="num">
                                      <p:cBhvr>
                                        <p:cTn id="43" dur="1000" fill="hold"/>
                                        <p:tgtEl>
                                          <p:spTgt spid="51"/>
                                        </p:tgtEl>
                                        <p:attrNameLst>
                                          <p:attrName>ppt_h</p:attrName>
                                        </p:attrNameLst>
                                      </p:cBhvr>
                                      <p:tavLst>
                                        <p:tav tm="0">
                                          <p:val>
                                            <p:strVal val="#ppt_h"/>
                                          </p:val>
                                        </p:tav>
                                        <p:tav tm="100000">
                                          <p:val>
                                            <p:strVal val="#ppt_h"/>
                                          </p:val>
                                        </p:tav>
                                      </p:tavLst>
                                    </p:anim>
                                    <p:animEffect transition="in" filter="fade">
                                      <p:cBhvr>
                                        <p:cTn id="44"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481455" y="2381885"/>
            <a:ext cx="4814570" cy="783590"/>
            <a:chOff x="2594148" y="3170816"/>
            <a:chExt cx="4853286" cy="754559"/>
          </a:xfrm>
        </p:grpSpPr>
        <p:sp>
          <p:nvSpPr>
            <p:cNvPr id="25" name="Freeform 44"/>
            <p:cNvSpPr/>
            <p:nvPr/>
          </p:nvSpPr>
          <p:spPr bwMode="auto">
            <a:xfrm>
              <a:off x="2594148" y="3836077"/>
              <a:ext cx="750094" cy="89297"/>
            </a:xfrm>
            <a:custGeom>
              <a:avLst/>
              <a:gdLst>
                <a:gd name="T0" fmla="*/ 336 w 336"/>
                <a:gd name="T1" fmla="*/ 0 h 40"/>
                <a:gd name="T2" fmla="*/ 0 w 336"/>
                <a:gd name="T3" fmla="*/ 0 h 40"/>
                <a:gd name="T4" fmla="*/ 0 w 336"/>
                <a:gd name="T5" fmla="*/ 40 h 40"/>
                <a:gd name="T6" fmla="*/ 300 w 336"/>
                <a:gd name="T7" fmla="*/ 40 h 40"/>
                <a:gd name="T8" fmla="*/ 336 w 336"/>
                <a:gd name="T9" fmla="*/ 0 h 40"/>
              </a:gdLst>
              <a:ahLst/>
              <a:cxnLst>
                <a:cxn ang="0">
                  <a:pos x="T0" y="T1"/>
                </a:cxn>
                <a:cxn ang="0">
                  <a:pos x="T2" y="T3"/>
                </a:cxn>
                <a:cxn ang="0">
                  <a:pos x="T4" y="T5"/>
                </a:cxn>
                <a:cxn ang="0">
                  <a:pos x="T6" y="T7"/>
                </a:cxn>
                <a:cxn ang="0">
                  <a:pos x="T8" y="T9"/>
                </a:cxn>
              </a:cxnLst>
              <a:rect l="0" t="0" r="r" b="b"/>
              <a:pathLst>
                <a:path w="336" h="40">
                  <a:moveTo>
                    <a:pt x="336" y="0"/>
                  </a:moveTo>
                  <a:lnTo>
                    <a:pt x="0" y="0"/>
                  </a:lnTo>
                  <a:lnTo>
                    <a:pt x="0" y="40"/>
                  </a:lnTo>
                  <a:lnTo>
                    <a:pt x="300" y="40"/>
                  </a:lnTo>
                  <a:lnTo>
                    <a:pt x="336" y="0"/>
                  </a:lnTo>
                  <a:close/>
                </a:path>
              </a:pathLst>
            </a:custGeom>
            <a:solidFill>
              <a:schemeClr val="bg1">
                <a:lumMod val="50000"/>
              </a:schemeClr>
            </a:solidFill>
            <a:ln>
              <a:noFill/>
            </a:ln>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6" name="Freeform 45"/>
            <p:cNvSpPr/>
            <p:nvPr/>
          </p:nvSpPr>
          <p:spPr bwMode="auto">
            <a:xfrm>
              <a:off x="2594148" y="3170816"/>
              <a:ext cx="669727" cy="754559"/>
            </a:xfrm>
            <a:custGeom>
              <a:avLst/>
              <a:gdLst>
                <a:gd name="T0" fmla="*/ 137 w 148"/>
                <a:gd name="T1" fmla="*/ 0 h 167"/>
                <a:gd name="T2" fmla="*/ 11 w 148"/>
                <a:gd name="T3" fmla="*/ 0 h 167"/>
                <a:gd name="T4" fmla="*/ 0 w 148"/>
                <a:gd name="T5" fmla="*/ 12 h 167"/>
                <a:gd name="T6" fmla="*/ 0 w 148"/>
                <a:gd name="T7" fmla="*/ 110 h 167"/>
                <a:gd name="T8" fmla="*/ 0 w 148"/>
                <a:gd name="T9" fmla="*/ 156 h 167"/>
                <a:gd name="T10" fmla="*/ 0 w 148"/>
                <a:gd name="T11" fmla="*/ 167 h 167"/>
                <a:gd name="T12" fmla="*/ 11 w 148"/>
                <a:gd name="T13" fmla="*/ 167 h 167"/>
                <a:gd name="T14" fmla="*/ 137 w 148"/>
                <a:gd name="T15" fmla="*/ 167 h 167"/>
                <a:gd name="T16" fmla="*/ 148 w 148"/>
                <a:gd name="T17" fmla="*/ 167 h 167"/>
                <a:gd name="T18" fmla="*/ 148 w 148"/>
                <a:gd name="T19" fmla="*/ 156 h 167"/>
                <a:gd name="T20" fmla="*/ 148 w 148"/>
                <a:gd name="T21" fmla="*/ 110 h 167"/>
                <a:gd name="T22" fmla="*/ 148 w 148"/>
                <a:gd name="T23" fmla="*/ 12 h 167"/>
                <a:gd name="T24" fmla="*/ 137 w 148"/>
                <a:gd name="T2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67">
                  <a:moveTo>
                    <a:pt x="137" y="0"/>
                  </a:moveTo>
                  <a:cubicBezTo>
                    <a:pt x="11" y="0"/>
                    <a:pt x="11" y="0"/>
                    <a:pt x="11" y="0"/>
                  </a:cubicBezTo>
                  <a:cubicBezTo>
                    <a:pt x="5" y="0"/>
                    <a:pt x="0" y="5"/>
                    <a:pt x="0" y="12"/>
                  </a:cubicBezTo>
                  <a:cubicBezTo>
                    <a:pt x="0" y="110"/>
                    <a:pt x="0" y="110"/>
                    <a:pt x="0" y="110"/>
                  </a:cubicBezTo>
                  <a:cubicBezTo>
                    <a:pt x="0" y="156"/>
                    <a:pt x="0" y="156"/>
                    <a:pt x="0" y="156"/>
                  </a:cubicBezTo>
                  <a:cubicBezTo>
                    <a:pt x="0" y="167"/>
                    <a:pt x="0" y="167"/>
                    <a:pt x="0" y="167"/>
                  </a:cubicBezTo>
                  <a:cubicBezTo>
                    <a:pt x="11" y="167"/>
                    <a:pt x="11" y="167"/>
                    <a:pt x="11" y="167"/>
                  </a:cubicBezTo>
                  <a:cubicBezTo>
                    <a:pt x="137" y="167"/>
                    <a:pt x="137" y="167"/>
                    <a:pt x="137" y="167"/>
                  </a:cubicBezTo>
                  <a:cubicBezTo>
                    <a:pt x="148" y="167"/>
                    <a:pt x="148" y="167"/>
                    <a:pt x="148" y="167"/>
                  </a:cubicBezTo>
                  <a:cubicBezTo>
                    <a:pt x="148" y="156"/>
                    <a:pt x="148" y="156"/>
                    <a:pt x="148" y="156"/>
                  </a:cubicBezTo>
                  <a:cubicBezTo>
                    <a:pt x="148" y="110"/>
                    <a:pt x="148" y="110"/>
                    <a:pt x="148" y="110"/>
                  </a:cubicBezTo>
                  <a:cubicBezTo>
                    <a:pt x="148" y="12"/>
                    <a:pt x="148" y="12"/>
                    <a:pt x="148" y="12"/>
                  </a:cubicBezTo>
                  <a:cubicBezTo>
                    <a:pt x="148" y="5"/>
                    <a:pt x="143" y="0"/>
                    <a:pt x="137" y="0"/>
                  </a:cubicBezTo>
                  <a:close/>
                </a:path>
              </a:pathLst>
            </a:custGeom>
            <a:solidFill>
              <a:srgbClr val="19479D"/>
            </a:solidFill>
            <a:ln>
              <a:noFill/>
            </a:ln>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7" name="Freeform 46"/>
            <p:cNvSpPr>
              <a:spLocks noEditPoints="1"/>
            </p:cNvSpPr>
            <p:nvPr/>
          </p:nvSpPr>
          <p:spPr bwMode="auto">
            <a:xfrm>
              <a:off x="2783906" y="3405221"/>
              <a:ext cx="290215" cy="290215"/>
            </a:xfrm>
            <a:custGeom>
              <a:avLst/>
              <a:gdLst>
                <a:gd name="T0" fmla="*/ 51 w 64"/>
                <a:gd name="T1" fmla="*/ 47 h 64"/>
                <a:gd name="T2" fmla="*/ 58 w 64"/>
                <a:gd name="T3" fmla="*/ 29 h 64"/>
                <a:gd name="T4" fmla="*/ 56 w 64"/>
                <a:gd name="T5" fmla="*/ 18 h 64"/>
                <a:gd name="T6" fmla="*/ 50 w 64"/>
                <a:gd name="T7" fmla="*/ 8 h 64"/>
                <a:gd name="T8" fmla="*/ 40 w 64"/>
                <a:gd name="T9" fmla="*/ 2 h 64"/>
                <a:gd name="T10" fmla="*/ 9 w 64"/>
                <a:gd name="T11" fmla="*/ 8 h 64"/>
                <a:gd name="T12" fmla="*/ 0 w 64"/>
                <a:gd name="T13" fmla="*/ 29 h 64"/>
                <a:gd name="T14" fmla="*/ 3 w 64"/>
                <a:gd name="T15" fmla="*/ 40 h 64"/>
                <a:gd name="T16" fmla="*/ 9 w 64"/>
                <a:gd name="T17" fmla="*/ 49 h 64"/>
                <a:gd name="T18" fmla="*/ 29 w 64"/>
                <a:gd name="T19" fmla="*/ 58 h 64"/>
                <a:gd name="T20" fmla="*/ 48 w 64"/>
                <a:gd name="T21" fmla="*/ 51 h 64"/>
                <a:gd name="T22" fmla="*/ 63 w 64"/>
                <a:gd name="T23" fmla="*/ 62 h 64"/>
                <a:gd name="T24" fmla="*/ 46 w 64"/>
                <a:gd name="T25" fmla="*/ 46 h 64"/>
                <a:gd name="T26" fmla="*/ 46 w 64"/>
                <a:gd name="T27" fmla="*/ 46 h 64"/>
                <a:gd name="T28" fmla="*/ 38 w 64"/>
                <a:gd name="T29" fmla="*/ 51 h 64"/>
                <a:gd name="T30" fmla="*/ 20 w 64"/>
                <a:gd name="T31" fmla="*/ 51 h 64"/>
                <a:gd name="T32" fmla="*/ 13 w 64"/>
                <a:gd name="T33" fmla="*/ 46 h 64"/>
                <a:gd name="T34" fmla="*/ 7 w 64"/>
                <a:gd name="T35" fmla="*/ 38 h 64"/>
                <a:gd name="T36" fmla="*/ 7 w 64"/>
                <a:gd name="T37" fmla="*/ 20 h 64"/>
                <a:gd name="T38" fmla="*/ 29 w 64"/>
                <a:gd name="T39" fmla="*/ 5 h 64"/>
                <a:gd name="T40" fmla="*/ 38 w 64"/>
                <a:gd name="T41" fmla="*/ 7 h 64"/>
                <a:gd name="T42" fmla="*/ 46 w 64"/>
                <a:gd name="T43" fmla="*/ 12 h 64"/>
                <a:gd name="T44" fmla="*/ 51 w 64"/>
                <a:gd name="T45" fmla="*/ 20 h 64"/>
                <a:gd name="T46" fmla="*/ 51 w 64"/>
                <a:gd name="T47" fmla="*/ 38 h 64"/>
                <a:gd name="T48" fmla="*/ 22 w 64"/>
                <a:gd name="T49" fmla="*/ 12 h 64"/>
                <a:gd name="T50" fmla="*/ 19 w 64"/>
                <a:gd name="T51" fmla="*/ 13 h 64"/>
                <a:gd name="T52" fmla="*/ 16 w 64"/>
                <a:gd name="T53" fmla="*/ 16 h 64"/>
                <a:gd name="T54" fmla="*/ 14 w 64"/>
                <a:gd name="T55" fmla="*/ 18 h 64"/>
                <a:gd name="T56" fmla="*/ 12 w 64"/>
                <a:gd name="T57" fmla="*/ 22 h 64"/>
                <a:gd name="T58" fmla="*/ 15 w 64"/>
                <a:gd name="T59" fmla="*/ 23 h 64"/>
                <a:gd name="T60" fmla="*/ 18 w 64"/>
                <a:gd name="T61" fmla="*/ 18 h 64"/>
                <a:gd name="T62" fmla="*/ 23 w 64"/>
                <a:gd name="T63" fmla="*/ 15 h 64"/>
                <a:gd name="T64" fmla="*/ 22 w 64"/>
                <a:gd name="T65" fmla="*/ 12 h 64"/>
                <a:gd name="T66" fmla="*/ 46 w 64"/>
                <a:gd name="T67" fmla="*/ 27 h 64"/>
                <a:gd name="T68" fmla="*/ 44 w 64"/>
                <a:gd name="T69" fmla="*/ 35 h 64"/>
                <a:gd name="T70" fmla="*/ 40 w 64"/>
                <a:gd name="T71" fmla="*/ 40 h 64"/>
                <a:gd name="T72" fmla="*/ 29 w 64"/>
                <a:gd name="T73" fmla="*/ 44 h 64"/>
                <a:gd name="T74" fmla="*/ 29 w 64"/>
                <a:gd name="T75" fmla="*/ 48 h 64"/>
                <a:gd name="T76" fmla="*/ 42 w 64"/>
                <a:gd name="T77" fmla="*/ 42 h 64"/>
                <a:gd name="T78" fmla="*/ 46 w 64"/>
                <a:gd name="T79" fmla="*/ 36 h 64"/>
                <a:gd name="T80" fmla="*/ 46 w 64"/>
                <a:gd name="T81" fmla="*/ 2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 h="64">
                  <a:moveTo>
                    <a:pt x="63" y="59"/>
                  </a:moveTo>
                  <a:cubicBezTo>
                    <a:pt x="51" y="47"/>
                    <a:pt x="51" y="47"/>
                    <a:pt x="51" y="47"/>
                  </a:cubicBezTo>
                  <a:cubicBezTo>
                    <a:pt x="53" y="45"/>
                    <a:pt x="55" y="43"/>
                    <a:pt x="56" y="40"/>
                  </a:cubicBezTo>
                  <a:cubicBezTo>
                    <a:pt x="57" y="37"/>
                    <a:pt x="58" y="33"/>
                    <a:pt x="58" y="29"/>
                  </a:cubicBezTo>
                  <a:cubicBezTo>
                    <a:pt x="58" y="25"/>
                    <a:pt x="57" y="21"/>
                    <a:pt x="56" y="18"/>
                  </a:cubicBezTo>
                  <a:cubicBezTo>
                    <a:pt x="56" y="18"/>
                    <a:pt x="56" y="18"/>
                    <a:pt x="56" y="18"/>
                  </a:cubicBezTo>
                  <a:cubicBezTo>
                    <a:pt x="54" y="14"/>
                    <a:pt x="52" y="11"/>
                    <a:pt x="50" y="9"/>
                  </a:cubicBezTo>
                  <a:cubicBezTo>
                    <a:pt x="50" y="8"/>
                    <a:pt x="50" y="8"/>
                    <a:pt x="50" y="8"/>
                  </a:cubicBezTo>
                  <a:cubicBezTo>
                    <a:pt x="47" y="6"/>
                    <a:pt x="44" y="4"/>
                    <a:pt x="40" y="2"/>
                  </a:cubicBezTo>
                  <a:cubicBezTo>
                    <a:pt x="40" y="2"/>
                    <a:pt x="40" y="2"/>
                    <a:pt x="40" y="2"/>
                  </a:cubicBezTo>
                  <a:cubicBezTo>
                    <a:pt x="37" y="1"/>
                    <a:pt x="33" y="0"/>
                    <a:pt x="29" y="0"/>
                  </a:cubicBezTo>
                  <a:cubicBezTo>
                    <a:pt x="21" y="0"/>
                    <a:pt x="14" y="3"/>
                    <a:pt x="9" y="8"/>
                  </a:cubicBezTo>
                  <a:cubicBezTo>
                    <a:pt x="6" y="11"/>
                    <a:pt x="4" y="14"/>
                    <a:pt x="3" y="18"/>
                  </a:cubicBezTo>
                  <a:cubicBezTo>
                    <a:pt x="1" y="21"/>
                    <a:pt x="0" y="25"/>
                    <a:pt x="0" y="29"/>
                  </a:cubicBezTo>
                  <a:cubicBezTo>
                    <a:pt x="0" y="33"/>
                    <a:pt x="1" y="36"/>
                    <a:pt x="2" y="40"/>
                  </a:cubicBezTo>
                  <a:cubicBezTo>
                    <a:pt x="3" y="40"/>
                    <a:pt x="3" y="40"/>
                    <a:pt x="3" y="40"/>
                  </a:cubicBezTo>
                  <a:cubicBezTo>
                    <a:pt x="4" y="43"/>
                    <a:pt x="6" y="47"/>
                    <a:pt x="9" y="49"/>
                  </a:cubicBezTo>
                  <a:cubicBezTo>
                    <a:pt x="9" y="49"/>
                    <a:pt x="9" y="49"/>
                    <a:pt x="9" y="49"/>
                  </a:cubicBezTo>
                  <a:cubicBezTo>
                    <a:pt x="11" y="52"/>
                    <a:pt x="15" y="54"/>
                    <a:pt x="18" y="56"/>
                  </a:cubicBezTo>
                  <a:cubicBezTo>
                    <a:pt x="22" y="57"/>
                    <a:pt x="25" y="58"/>
                    <a:pt x="29" y="58"/>
                  </a:cubicBezTo>
                  <a:cubicBezTo>
                    <a:pt x="33" y="58"/>
                    <a:pt x="37" y="57"/>
                    <a:pt x="40" y="56"/>
                  </a:cubicBezTo>
                  <a:cubicBezTo>
                    <a:pt x="43" y="54"/>
                    <a:pt x="45" y="53"/>
                    <a:pt x="48" y="51"/>
                  </a:cubicBezTo>
                  <a:cubicBezTo>
                    <a:pt x="59" y="63"/>
                    <a:pt x="59" y="63"/>
                    <a:pt x="59" y="63"/>
                  </a:cubicBezTo>
                  <a:cubicBezTo>
                    <a:pt x="60" y="64"/>
                    <a:pt x="62" y="64"/>
                    <a:pt x="63" y="62"/>
                  </a:cubicBezTo>
                  <a:cubicBezTo>
                    <a:pt x="64" y="61"/>
                    <a:pt x="64" y="60"/>
                    <a:pt x="63" y="59"/>
                  </a:cubicBezTo>
                  <a:close/>
                  <a:moveTo>
                    <a:pt x="46" y="46"/>
                  </a:moveTo>
                  <a:cubicBezTo>
                    <a:pt x="46" y="46"/>
                    <a:pt x="46" y="46"/>
                    <a:pt x="46" y="46"/>
                  </a:cubicBezTo>
                  <a:cubicBezTo>
                    <a:pt x="46" y="46"/>
                    <a:pt x="46" y="46"/>
                    <a:pt x="46" y="46"/>
                  </a:cubicBezTo>
                  <a:cubicBezTo>
                    <a:pt x="46" y="46"/>
                    <a:pt x="46" y="46"/>
                    <a:pt x="46" y="46"/>
                  </a:cubicBezTo>
                  <a:cubicBezTo>
                    <a:pt x="44" y="48"/>
                    <a:pt x="41" y="49"/>
                    <a:pt x="38" y="51"/>
                  </a:cubicBezTo>
                  <a:cubicBezTo>
                    <a:pt x="35" y="52"/>
                    <a:pt x="32" y="52"/>
                    <a:pt x="29" y="52"/>
                  </a:cubicBezTo>
                  <a:cubicBezTo>
                    <a:pt x="26" y="52"/>
                    <a:pt x="23" y="52"/>
                    <a:pt x="20" y="51"/>
                  </a:cubicBezTo>
                  <a:cubicBezTo>
                    <a:pt x="17" y="49"/>
                    <a:pt x="15" y="48"/>
                    <a:pt x="13" y="46"/>
                  </a:cubicBezTo>
                  <a:cubicBezTo>
                    <a:pt x="13" y="46"/>
                    <a:pt x="13" y="46"/>
                    <a:pt x="13" y="46"/>
                  </a:cubicBezTo>
                  <a:cubicBezTo>
                    <a:pt x="10" y="43"/>
                    <a:pt x="9" y="41"/>
                    <a:pt x="7" y="38"/>
                  </a:cubicBezTo>
                  <a:cubicBezTo>
                    <a:pt x="7" y="38"/>
                    <a:pt x="7" y="38"/>
                    <a:pt x="7" y="38"/>
                  </a:cubicBezTo>
                  <a:cubicBezTo>
                    <a:pt x="6" y="35"/>
                    <a:pt x="6" y="32"/>
                    <a:pt x="6" y="29"/>
                  </a:cubicBezTo>
                  <a:cubicBezTo>
                    <a:pt x="6" y="26"/>
                    <a:pt x="6" y="23"/>
                    <a:pt x="7" y="20"/>
                  </a:cubicBezTo>
                  <a:cubicBezTo>
                    <a:pt x="9" y="17"/>
                    <a:pt x="10" y="14"/>
                    <a:pt x="13" y="12"/>
                  </a:cubicBezTo>
                  <a:cubicBezTo>
                    <a:pt x="17" y="8"/>
                    <a:pt x="23" y="5"/>
                    <a:pt x="29" y="5"/>
                  </a:cubicBezTo>
                  <a:cubicBezTo>
                    <a:pt x="32" y="5"/>
                    <a:pt x="35" y="6"/>
                    <a:pt x="38" y="7"/>
                  </a:cubicBezTo>
                  <a:cubicBezTo>
                    <a:pt x="38" y="7"/>
                    <a:pt x="38" y="7"/>
                    <a:pt x="38" y="7"/>
                  </a:cubicBezTo>
                  <a:cubicBezTo>
                    <a:pt x="41" y="8"/>
                    <a:pt x="44" y="10"/>
                    <a:pt x="46" y="12"/>
                  </a:cubicBezTo>
                  <a:cubicBezTo>
                    <a:pt x="46" y="12"/>
                    <a:pt x="46" y="12"/>
                    <a:pt x="46" y="12"/>
                  </a:cubicBezTo>
                  <a:cubicBezTo>
                    <a:pt x="48" y="15"/>
                    <a:pt x="50" y="17"/>
                    <a:pt x="51" y="20"/>
                  </a:cubicBezTo>
                  <a:cubicBezTo>
                    <a:pt x="51" y="20"/>
                    <a:pt x="51" y="20"/>
                    <a:pt x="51" y="20"/>
                  </a:cubicBezTo>
                  <a:cubicBezTo>
                    <a:pt x="52" y="23"/>
                    <a:pt x="53" y="26"/>
                    <a:pt x="53" y="29"/>
                  </a:cubicBezTo>
                  <a:cubicBezTo>
                    <a:pt x="53" y="32"/>
                    <a:pt x="52" y="35"/>
                    <a:pt x="51" y="38"/>
                  </a:cubicBezTo>
                  <a:cubicBezTo>
                    <a:pt x="50" y="41"/>
                    <a:pt x="48" y="43"/>
                    <a:pt x="46" y="46"/>
                  </a:cubicBezTo>
                  <a:close/>
                  <a:moveTo>
                    <a:pt x="22" y="12"/>
                  </a:moveTo>
                  <a:cubicBezTo>
                    <a:pt x="22" y="12"/>
                    <a:pt x="22" y="12"/>
                    <a:pt x="22" y="12"/>
                  </a:cubicBezTo>
                  <a:cubicBezTo>
                    <a:pt x="21" y="12"/>
                    <a:pt x="20" y="13"/>
                    <a:pt x="19" y="13"/>
                  </a:cubicBezTo>
                  <a:cubicBezTo>
                    <a:pt x="18" y="14"/>
                    <a:pt x="17" y="15"/>
                    <a:pt x="16" y="16"/>
                  </a:cubicBezTo>
                  <a:cubicBezTo>
                    <a:pt x="16" y="16"/>
                    <a:pt x="16" y="16"/>
                    <a:pt x="16" y="16"/>
                  </a:cubicBezTo>
                  <a:cubicBezTo>
                    <a:pt x="16" y="16"/>
                    <a:pt x="16" y="16"/>
                    <a:pt x="16" y="16"/>
                  </a:cubicBezTo>
                  <a:cubicBezTo>
                    <a:pt x="15" y="17"/>
                    <a:pt x="14" y="17"/>
                    <a:pt x="14" y="18"/>
                  </a:cubicBezTo>
                  <a:cubicBezTo>
                    <a:pt x="14" y="18"/>
                    <a:pt x="14" y="18"/>
                    <a:pt x="14" y="18"/>
                  </a:cubicBezTo>
                  <a:cubicBezTo>
                    <a:pt x="13" y="19"/>
                    <a:pt x="12" y="20"/>
                    <a:pt x="12" y="22"/>
                  </a:cubicBezTo>
                  <a:cubicBezTo>
                    <a:pt x="12" y="22"/>
                    <a:pt x="12" y="23"/>
                    <a:pt x="13" y="24"/>
                  </a:cubicBezTo>
                  <a:cubicBezTo>
                    <a:pt x="14" y="24"/>
                    <a:pt x="15" y="24"/>
                    <a:pt x="15" y="23"/>
                  </a:cubicBezTo>
                  <a:cubicBezTo>
                    <a:pt x="15" y="22"/>
                    <a:pt x="16" y="21"/>
                    <a:pt x="16" y="20"/>
                  </a:cubicBezTo>
                  <a:cubicBezTo>
                    <a:pt x="17" y="19"/>
                    <a:pt x="18" y="19"/>
                    <a:pt x="18" y="18"/>
                  </a:cubicBezTo>
                  <a:cubicBezTo>
                    <a:pt x="19" y="17"/>
                    <a:pt x="20" y="17"/>
                    <a:pt x="21" y="16"/>
                  </a:cubicBezTo>
                  <a:cubicBezTo>
                    <a:pt x="21" y="15"/>
                    <a:pt x="22" y="15"/>
                    <a:pt x="23" y="15"/>
                  </a:cubicBezTo>
                  <a:cubicBezTo>
                    <a:pt x="24" y="14"/>
                    <a:pt x="24" y="13"/>
                    <a:pt x="24" y="13"/>
                  </a:cubicBezTo>
                  <a:cubicBezTo>
                    <a:pt x="24" y="12"/>
                    <a:pt x="23" y="11"/>
                    <a:pt x="22" y="12"/>
                  </a:cubicBezTo>
                  <a:close/>
                  <a:moveTo>
                    <a:pt x="46" y="27"/>
                  </a:moveTo>
                  <a:cubicBezTo>
                    <a:pt x="46" y="27"/>
                    <a:pt x="46" y="27"/>
                    <a:pt x="46" y="27"/>
                  </a:cubicBezTo>
                  <a:cubicBezTo>
                    <a:pt x="45" y="27"/>
                    <a:pt x="45" y="28"/>
                    <a:pt x="45" y="29"/>
                  </a:cubicBezTo>
                  <a:cubicBezTo>
                    <a:pt x="45" y="31"/>
                    <a:pt x="44" y="33"/>
                    <a:pt x="44" y="35"/>
                  </a:cubicBezTo>
                  <a:cubicBezTo>
                    <a:pt x="44" y="35"/>
                    <a:pt x="44" y="35"/>
                    <a:pt x="44" y="35"/>
                  </a:cubicBezTo>
                  <a:cubicBezTo>
                    <a:pt x="43" y="37"/>
                    <a:pt x="42" y="38"/>
                    <a:pt x="40" y="40"/>
                  </a:cubicBezTo>
                  <a:cubicBezTo>
                    <a:pt x="39" y="41"/>
                    <a:pt x="37" y="42"/>
                    <a:pt x="35" y="43"/>
                  </a:cubicBezTo>
                  <a:cubicBezTo>
                    <a:pt x="33" y="44"/>
                    <a:pt x="31" y="44"/>
                    <a:pt x="29" y="44"/>
                  </a:cubicBezTo>
                  <a:cubicBezTo>
                    <a:pt x="28" y="44"/>
                    <a:pt x="28" y="45"/>
                    <a:pt x="28" y="46"/>
                  </a:cubicBezTo>
                  <a:cubicBezTo>
                    <a:pt x="28" y="47"/>
                    <a:pt x="28" y="48"/>
                    <a:pt x="29" y="48"/>
                  </a:cubicBezTo>
                  <a:cubicBezTo>
                    <a:pt x="32" y="48"/>
                    <a:pt x="34" y="47"/>
                    <a:pt x="36" y="46"/>
                  </a:cubicBezTo>
                  <a:cubicBezTo>
                    <a:pt x="39" y="45"/>
                    <a:pt x="41" y="44"/>
                    <a:pt x="42" y="42"/>
                  </a:cubicBezTo>
                  <a:cubicBezTo>
                    <a:pt x="44" y="40"/>
                    <a:pt x="46" y="38"/>
                    <a:pt x="46" y="36"/>
                  </a:cubicBezTo>
                  <a:cubicBezTo>
                    <a:pt x="46" y="36"/>
                    <a:pt x="46" y="36"/>
                    <a:pt x="46" y="36"/>
                  </a:cubicBezTo>
                  <a:cubicBezTo>
                    <a:pt x="47" y="34"/>
                    <a:pt x="48" y="31"/>
                    <a:pt x="48" y="29"/>
                  </a:cubicBezTo>
                  <a:cubicBezTo>
                    <a:pt x="48" y="28"/>
                    <a:pt x="47" y="27"/>
                    <a:pt x="46"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8" name="Freeform 48"/>
            <p:cNvSpPr/>
            <p:nvPr/>
          </p:nvSpPr>
          <p:spPr bwMode="auto">
            <a:xfrm>
              <a:off x="3621062" y="3836077"/>
              <a:ext cx="750094" cy="89297"/>
            </a:xfrm>
            <a:custGeom>
              <a:avLst/>
              <a:gdLst>
                <a:gd name="T0" fmla="*/ 336 w 336"/>
                <a:gd name="T1" fmla="*/ 0 h 40"/>
                <a:gd name="T2" fmla="*/ 0 w 336"/>
                <a:gd name="T3" fmla="*/ 0 h 40"/>
                <a:gd name="T4" fmla="*/ 0 w 336"/>
                <a:gd name="T5" fmla="*/ 40 h 40"/>
                <a:gd name="T6" fmla="*/ 299 w 336"/>
                <a:gd name="T7" fmla="*/ 40 h 40"/>
                <a:gd name="T8" fmla="*/ 336 w 336"/>
                <a:gd name="T9" fmla="*/ 0 h 40"/>
              </a:gdLst>
              <a:ahLst/>
              <a:cxnLst>
                <a:cxn ang="0">
                  <a:pos x="T0" y="T1"/>
                </a:cxn>
                <a:cxn ang="0">
                  <a:pos x="T2" y="T3"/>
                </a:cxn>
                <a:cxn ang="0">
                  <a:pos x="T4" y="T5"/>
                </a:cxn>
                <a:cxn ang="0">
                  <a:pos x="T6" y="T7"/>
                </a:cxn>
                <a:cxn ang="0">
                  <a:pos x="T8" y="T9"/>
                </a:cxn>
              </a:cxnLst>
              <a:rect l="0" t="0" r="r" b="b"/>
              <a:pathLst>
                <a:path w="336" h="40">
                  <a:moveTo>
                    <a:pt x="336" y="0"/>
                  </a:moveTo>
                  <a:lnTo>
                    <a:pt x="0" y="0"/>
                  </a:lnTo>
                  <a:lnTo>
                    <a:pt x="0" y="40"/>
                  </a:lnTo>
                  <a:lnTo>
                    <a:pt x="299" y="40"/>
                  </a:lnTo>
                  <a:lnTo>
                    <a:pt x="336" y="0"/>
                  </a:lnTo>
                  <a:close/>
                </a:path>
              </a:pathLst>
            </a:custGeom>
            <a:solidFill>
              <a:schemeClr val="bg1">
                <a:lumMod val="50000"/>
              </a:schemeClr>
            </a:solidFill>
            <a:ln>
              <a:noFill/>
            </a:ln>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9" name="Freeform 49"/>
            <p:cNvSpPr/>
            <p:nvPr/>
          </p:nvSpPr>
          <p:spPr bwMode="auto">
            <a:xfrm>
              <a:off x="3621063" y="3170816"/>
              <a:ext cx="667495" cy="754559"/>
            </a:xfrm>
            <a:custGeom>
              <a:avLst/>
              <a:gdLst>
                <a:gd name="T0" fmla="*/ 137 w 148"/>
                <a:gd name="T1" fmla="*/ 0 h 167"/>
                <a:gd name="T2" fmla="*/ 11 w 148"/>
                <a:gd name="T3" fmla="*/ 0 h 167"/>
                <a:gd name="T4" fmla="*/ 0 w 148"/>
                <a:gd name="T5" fmla="*/ 12 h 167"/>
                <a:gd name="T6" fmla="*/ 0 w 148"/>
                <a:gd name="T7" fmla="*/ 110 h 167"/>
                <a:gd name="T8" fmla="*/ 0 w 148"/>
                <a:gd name="T9" fmla="*/ 156 h 167"/>
                <a:gd name="T10" fmla="*/ 0 w 148"/>
                <a:gd name="T11" fmla="*/ 167 h 167"/>
                <a:gd name="T12" fmla="*/ 11 w 148"/>
                <a:gd name="T13" fmla="*/ 167 h 167"/>
                <a:gd name="T14" fmla="*/ 137 w 148"/>
                <a:gd name="T15" fmla="*/ 167 h 167"/>
                <a:gd name="T16" fmla="*/ 148 w 148"/>
                <a:gd name="T17" fmla="*/ 167 h 167"/>
                <a:gd name="T18" fmla="*/ 148 w 148"/>
                <a:gd name="T19" fmla="*/ 156 h 167"/>
                <a:gd name="T20" fmla="*/ 148 w 148"/>
                <a:gd name="T21" fmla="*/ 110 h 167"/>
                <a:gd name="T22" fmla="*/ 148 w 148"/>
                <a:gd name="T23" fmla="*/ 12 h 167"/>
                <a:gd name="T24" fmla="*/ 137 w 148"/>
                <a:gd name="T2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67">
                  <a:moveTo>
                    <a:pt x="137" y="0"/>
                  </a:moveTo>
                  <a:cubicBezTo>
                    <a:pt x="11" y="0"/>
                    <a:pt x="11" y="0"/>
                    <a:pt x="11" y="0"/>
                  </a:cubicBezTo>
                  <a:cubicBezTo>
                    <a:pt x="5" y="0"/>
                    <a:pt x="0" y="5"/>
                    <a:pt x="0" y="12"/>
                  </a:cubicBezTo>
                  <a:cubicBezTo>
                    <a:pt x="0" y="110"/>
                    <a:pt x="0" y="110"/>
                    <a:pt x="0" y="110"/>
                  </a:cubicBezTo>
                  <a:cubicBezTo>
                    <a:pt x="0" y="156"/>
                    <a:pt x="0" y="156"/>
                    <a:pt x="0" y="156"/>
                  </a:cubicBezTo>
                  <a:cubicBezTo>
                    <a:pt x="0" y="167"/>
                    <a:pt x="0" y="167"/>
                    <a:pt x="0" y="167"/>
                  </a:cubicBezTo>
                  <a:cubicBezTo>
                    <a:pt x="11" y="167"/>
                    <a:pt x="11" y="167"/>
                    <a:pt x="11" y="167"/>
                  </a:cubicBezTo>
                  <a:cubicBezTo>
                    <a:pt x="137" y="167"/>
                    <a:pt x="137" y="167"/>
                    <a:pt x="137" y="167"/>
                  </a:cubicBezTo>
                  <a:cubicBezTo>
                    <a:pt x="148" y="167"/>
                    <a:pt x="148" y="167"/>
                    <a:pt x="148" y="167"/>
                  </a:cubicBezTo>
                  <a:cubicBezTo>
                    <a:pt x="148" y="156"/>
                    <a:pt x="148" y="156"/>
                    <a:pt x="148" y="156"/>
                  </a:cubicBezTo>
                  <a:cubicBezTo>
                    <a:pt x="148" y="110"/>
                    <a:pt x="148" y="110"/>
                    <a:pt x="148" y="110"/>
                  </a:cubicBezTo>
                  <a:cubicBezTo>
                    <a:pt x="148" y="12"/>
                    <a:pt x="148" y="12"/>
                    <a:pt x="148" y="12"/>
                  </a:cubicBezTo>
                  <a:cubicBezTo>
                    <a:pt x="148" y="5"/>
                    <a:pt x="143" y="0"/>
                    <a:pt x="137" y="0"/>
                  </a:cubicBezTo>
                  <a:close/>
                </a:path>
              </a:pathLst>
            </a:custGeom>
            <a:solidFill>
              <a:srgbClr val="6282B9"/>
            </a:solidFill>
            <a:ln>
              <a:noFill/>
            </a:ln>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0" name="Freeform 50"/>
            <p:cNvSpPr>
              <a:spLocks noEditPoints="1"/>
            </p:cNvSpPr>
            <p:nvPr/>
          </p:nvSpPr>
          <p:spPr bwMode="auto">
            <a:xfrm>
              <a:off x="3828679" y="3391826"/>
              <a:ext cx="252263" cy="312539"/>
            </a:xfrm>
            <a:custGeom>
              <a:avLst/>
              <a:gdLst>
                <a:gd name="T0" fmla="*/ 26 w 56"/>
                <a:gd name="T1" fmla="*/ 45 h 69"/>
                <a:gd name="T2" fmla="*/ 25 w 56"/>
                <a:gd name="T3" fmla="*/ 45 h 69"/>
                <a:gd name="T4" fmla="*/ 5 w 56"/>
                <a:gd name="T5" fmla="*/ 45 h 69"/>
                <a:gd name="T6" fmla="*/ 0 w 56"/>
                <a:gd name="T7" fmla="*/ 35 h 69"/>
                <a:gd name="T8" fmla="*/ 5 w 56"/>
                <a:gd name="T9" fmla="*/ 24 h 69"/>
                <a:gd name="T10" fmla="*/ 15 w 56"/>
                <a:gd name="T11" fmla="*/ 20 h 69"/>
                <a:gd name="T12" fmla="*/ 26 w 56"/>
                <a:gd name="T13" fmla="*/ 24 h 69"/>
                <a:gd name="T14" fmla="*/ 34 w 56"/>
                <a:gd name="T15" fmla="*/ 11 h 69"/>
                <a:gd name="T16" fmla="*/ 45 w 56"/>
                <a:gd name="T17" fmla="*/ 0 h 69"/>
                <a:gd name="T18" fmla="*/ 56 w 56"/>
                <a:gd name="T19" fmla="*/ 11 h 69"/>
                <a:gd name="T20" fmla="*/ 45 w 56"/>
                <a:gd name="T21" fmla="*/ 22 h 69"/>
                <a:gd name="T22" fmla="*/ 28 w 56"/>
                <a:gd name="T23" fmla="*/ 27 h 69"/>
                <a:gd name="T24" fmla="*/ 28 w 56"/>
                <a:gd name="T25" fmla="*/ 43 h 69"/>
                <a:gd name="T26" fmla="*/ 45 w 56"/>
                <a:gd name="T27" fmla="*/ 48 h 69"/>
                <a:gd name="T28" fmla="*/ 56 w 56"/>
                <a:gd name="T29" fmla="*/ 58 h 69"/>
                <a:gd name="T30" fmla="*/ 53 w 56"/>
                <a:gd name="T31" fmla="*/ 66 h 69"/>
                <a:gd name="T32" fmla="*/ 38 w 56"/>
                <a:gd name="T33" fmla="*/ 66 h 69"/>
                <a:gd name="T34" fmla="*/ 36 w 56"/>
                <a:gd name="T35" fmla="*/ 53 h 69"/>
                <a:gd name="T36" fmla="*/ 49 w 56"/>
                <a:gd name="T37" fmla="*/ 55 h 69"/>
                <a:gd name="T38" fmla="*/ 41 w 56"/>
                <a:gd name="T39" fmla="*/ 55 h 69"/>
                <a:gd name="T40" fmla="*/ 41 w 56"/>
                <a:gd name="T41" fmla="*/ 62 h 69"/>
                <a:gd name="T42" fmla="*/ 49 w 56"/>
                <a:gd name="T43" fmla="*/ 62 h 69"/>
                <a:gd name="T44" fmla="*/ 51 w 56"/>
                <a:gd name="T45" fmla="*/ 58 h 69"/>
                <a:gd name="T46" fmla="*/ 22 w 56"/>
                <a:gd name="T47" fmla="*/ 28 h 69"/>
                <a:gd name="T48" fmla="*/ 15 w 56"/>
                <a:gd name="T49" fmla="*/ 25 h 69"/>
                <a:gd name="T50" fmla="*/ 8 w 56"/>
                <a:gd name="T51" fmla="*/ 28 h 69"/>
                <a:gd name="T52" fmla="*/ 8 w 56"/>
                <a:gd name="T53" fmla="*/ 41 h 69"/>
                <a:gd name="T54" fmla="*/ 15 w 56"/>
                <a:gd name="T55" fmla="*/ 44 h 69"/>
                <a:gd name="T56" fmla="*/ 22 w 56"/>
                <a:gd name="T57" fmla="*/ 41 h 69"/>
                <a:gd name="T58" fmla="*/ 22 w 56"/>
                <a:gd name="T59" fmla="*/ 28 h 69"/>
                <a:gd name="T60" fmla="*/ 49 w 56"/>
                <a:gd name="T61" fmla="*/ 7 h 69"/>
                <a:gd name="T62" fmla="*/ 45 w 56"/>
                <a:gd name="T63" fmla="*/ 6 h 69"/>
                <a:gd name="T64" fmla="*/ 40 w 56"/>
                <a:gd name="T65" fmla="*/ 11 h 69"/>
                <a:gd name="T66" fmla="*/ 45 w 56"/>
                <a:gd name="T67" fmla="*/ 16 h 69"/>
                <a:gd name="T68" fmla="*/ 51 w 56"/>
                <a:gd name="T69" fmla="*/ 1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69">
                  <a:moveTo>
                    <a:pt x="36" y="53"/>
                  </a:moveTo>
                  <a:cubicBezTo>
                    <a:pt x="26" y="45"/>
                    <a:pt x="26" y="45"/>
                    <a:pt x="26" y="45"/>
                  </a:cubicBezTo>
                  <a:cubicBezTo>
                    <a:pt x="26" y="45"/>
                    <a:pt x="26" y="45"/>
                    <a:pt x="26" y="45"/>
                  </a:cubicBezTo>
                  <a:cubicBezTo>
                    <a:pt x="25" y="45"/>
                    <a:pt x="25" y="45"/>
                    <a:pt x="25" y="45"/>
                  </a:cubicBezTo>
                  <a:cubicBezTo>
                    <a:pt x="23" y="48"/>
                    <a:pt x="19" y="50"/>
                    <a:pt x="15" y="50"/>
                  </a:cubicBezTo>
                  <a:cubicBezTo>
                    <a:pt x="11" y="50"/>
                    <a:pt x="7" y="48"/>
                    <a:pt x="5" y="45"/>
                  </a:cubicBezTo>
                  <a:cubicBezTo>
                    <a:pt x="4" y="45"/>
                    <a:pt x="4" y="45"/>
                    <a:pt x="4" y="45"/>
                  </a:cubicBezTo>
                  <a:cubicBezTo>
                    <a:pt x="2" y="42"/>
                    <a:pt x="0" y="39"/>
                    <a:pt x="0" y="35"/>
                  </a:cubicBezTo>
                  <a:cubicBezTo>
                    <a:pt x="0" y="31"/>
                    <a:pt x="2" y="27"/>
                    <a:pt x="5" y="24"/>
                  </a:cubicBezTo>
                  <a:cubicBezTo>
                    <a:pt x="5" y="24"/>
                    <a:pt x="5" y="24"/>
                    <a:pt x="5" y="24"/>
                  </a:cubicBezTo>
                  <a:cubicBezTo>
                    <a:pt x="5" y="24"/>
                    <a:pt x="5" y="24"/>
                    <a:pt x="5" y="24"/>
                  </a:cubicBezTo>
                  <a:cubicBezTo>
                    <a:pt x="7" y="21"/>
                    <a:pt x="11" y="20"/>
                    <a:pt x="15" y="20"/>
                  </a:cubicBezTo>
                  <a:cubicBezTo>
                    <a:pt x="19" y="20"/>
                    <a:pt x="23" y="21"/>
                    <a:pt x="26" y="24"/>
                  </a:cubicBezTo>
                  <a:cubicBezTo>
                    <a:pt x="26" y="24"/>
                    <a:pt x="26" y="24"/>
                    <a:pt x="26" y="24"/>
                  </a:cubicBezTo>
                  <a:cubicBezTo>
                    <a:pt x="36" y="16"/>
                    <a:pt x="36" y="16"/>
                    <a:pt x="36" y="16"/>
                  </a:cubicBezTo>
                  <a:cubicBezTo>
                    <a:pt x="35" y="15"/>
                    <a:pt x="34" y="13"/>
                    <a:pt x="34" y="11"/>
                  </a:cubicBezTo>
                  <a:cubicBezTo>
                    <a:pt x="34" y="8"/>
                    <a:pt x="36" y="5"/>
                    <a:pt x="38" y="3"/>
                  </a:cubicBezTo>
                  <a:cubicBezTo>
                    <a:pt x="39" y="1"/>
                    <a:pt x="42" y="0"/>
                    <a:pt x="45" y="0"/>
                  </a:cubicBezTo>
                  <a:cubicBezTo>
                    <a:pt x="48" y="0"/>
                    <a:pt x="51" y="1"/>
                    <a:pt x="53" y="3"/>
                  </a:cubicBezTo>
                  <a:cubicBezTo>
                    <a:pt x="55" y="5"/>
                    <a:pt x="56" y="8"/>
                    <a:pt x="56" y="11"/>
                  </a:cubicBezTo>
                  <a:cubicBezTo>
                    <a:pt x="56" y="14"/>
                    <a:pt x="55" y="17"/>
                    <a:pt x="53" y="19"/>
                  </a:cubicBezTo>
                  <a:cubicBezTo>
                    <a:pt x="51" y="21"/>
                    <a:pt x="48" y="22"/>
                    <a:pt x="45" y="22"/>
                  </a:cubicBezTo>
                  <a:cubicBezTo>
                    <a:pt x="42" y="22"/>
                    <a:pt x="40" y="21"/>
                    <a:pt x="38" y="19"/>
                  </a:cubicBezTo>
                  <a:cubicBezTo>
                    <a:pt x="28" y="27"/>
                    <a:pt x="28" y="27"/>
                    <a:pt x="28" y="27"/>
                  </a:cubicBezTo>
                  <a:cubicBezTo>
                    <a:pt x="29" y="29"/>
                    <a:pt x="30" y="32"/>
                    <a:pt x="30" y="35"/>
                  </a:cubicBezTo>
                  <a:cubicBezTo>
                    <a:pt x="30" y="38"/>
                    <a:pt x="29" y="40"/>
                    <a:pt x="28" y="43"/>
                  </a:cubicBezTo>
                  <a:cubicBezTo>
                    <a:pt x="38" y="51"/>
                    <a:pt x="38" y="51"/>
                    <a:pt x="38" y="51"/>
                  </a:cubicBezTo>
                  <a:cubicBezTo>
                    <a:pt x="40" y="49"/>
                    <a:pt x="42" y="48"/>
                    <a:pt x="45" y="48"/>
                  </a:cubicBezTo>
                  <a:cubicBezTo>
                    <a:pt x="48" y="48"/>
                    <a:pt x="51" y="49"/>
                    <a:pt x="53" y="51"/>
                  </a:cubicBezTo>
                  <a:cubicBezTo>
                    <a:pt x="55" y="53"/>
                    <a:pt x="56" y="55"/>
                    <a:pt x="56" y="58"/>
                  </a:cubicBezTo>
                  <a:cubicBezTo>
                    <a:pt x="56" y="61"/>
                    <a:pt x="55" y="64"/>
                    <a:pt x="53" y="66"/>
                  </a:cubicBezTo>
                  <a:cubicBezTo>
                    <a:pt x="53" y="66"/>
                    <a:pt x="53" y="66"/>
                    <a:pt x="53" y="66"/>
                  </a:cubicBezTo>
                  <a:cubicBezTo>
                    <a:pt x="51" y="68"/>
                    <a:pt x="48" y="69"/>
                    <a:pt x="45" y="69"/>
                  </a:cubicBezTo>
                  <a:cubicBezTo>
                    <a:pt x="42" y="69"/>
                    <a:pt x="39" y="68"/>
                    <a:pt x="38" y="66"/>
                  </a:cubicBezTo>
                  <a:cubicBezTo>
                    <a:pt x="36" y="64"/>
                    <a:pt x="34" y="61"/>
                    <a:pt x="34" y="58"/>
                  </a:cubicBezTo>
                  <a:cubicBezTo>
                    <a:pt x="34" y="56"/>
                    <a:pt x="35" y="55"/>
                    <a:pt x="36" y="53"/>
                  </a:cubicBezTo>
                  <a:close/>
                  <a:moveTo>
                    <a:pt x="49" y="55"/>
                  </a:moveTo>
                  <a:cubicBezTo>
                    <a:pt x="49" y="55"/>
                    <a:pt x="49" y="55"/>
                    <a:pt x="49" y="55"/>
                  </a:cubicBezTo>
                  <a:cubicBezTo>
                    <a:pt x="48" y="54"/>
                    <a:pt x="47" y="53"/>
                    <a:pt x="45" y="53"/>
                  </a:cubicBezTo>
                  <a:cubicBezTo>
                    <a:pt x="44" y="53"/>
                    <a:pt x="42" y="54"/>
                    <a:pt x="41" y="55"/>
                  </a:cubicBezTo>
                  <a:cubicBezTo>
                    <a:pt x="40" y="55"/>
                    <a:pt x="40" y="57"/>
                    <a:pt x="40" y="58"/>
                  </a:cubicBezTo>
                  <a:cubicBezTo>
                    <a:pt x="40" y="60"/>
                    <a:pt x="40" y="61"/>
                    <a:pt x="41" y="62"/>
                  </a:cubicBezTo>
                  <a:cubicBezTo>
                    <a:pt x="42" y="63"/>
                    <a:pt x="44" y="64"/>
                    <a:pt x="45" y="64"/>
                  </a:cubicBezTo>
                  <a:cubicBezTo>
                    <a:pt x="47" y="64"/>
                    <a:pt x="48" y="63"/>
                    <a:pt x="49" y="62"/>
                  </a:cubicBezTo>
                  <a:cubicBezTo>
                    <a:pt x="49" y="62"/>
                    <a:pt x="49" y="62"/>
                    <a:pt x="49" y="62"/>
                  </a:cubicBezTo>
                  <a:cubicBezTo>
                    <a:pt x="50" y="61"/>
                    <a:pt x="51" y="60"/>
                    <a:pt x="51" y="58"/>
                  </a:cubicBezTo>
                  <a:cubicBezTo>
                    <a:pt x="51" y="57"/>
                    <a:pt x="50" y="55"/>
                    <a:pt x="49" y="55"/>
                  </a:cubicBezTo>
                  <a:close/>
                  <a:moveTo>
                    <a:pt x="22" y="28"/>
                  </a:moveTo>
                  <a:cubicBezTo>
                    <a:pt x="22" y="28"/>
                    <a:pt x="22" y="28"/>
                    <a:pt x="22" y="28"/>
                  </a:cubicBezTo>
                  <a:cubicBezTo>
                    <a:pt x="20" y="26"/>
                    <a:pt x="18" y="25"/>
                    <a:pt x="15" y="25"/>
                  </a:cubicBezTo>
                  <a:cubicBezTo>
                    <a:pt x="12" y="25"/>
                    <a:pt x="10" y="26"/>
                    <a:pt x="8" y="28"/>
                  </a:cubicBezTo>
                  <a:cubicBezTo>
                    <a:pt x="8" y="28"/>
                    <a:pt x="8" y="28"/>
                    <a:pt x="8" y="28"/>
                  </a:cubicBezTo>
                  <a:cubicBezTo>
                    <a:pt x="7" y="30"/>
                    <a:pt x="5" y="32"/>
                    <a:pt x="5" y="35"/>
                  </a:cubicBezTo>
                  <a:cubicBezTo>
                    <a:pt x="5" y="37"/>
                    <a:pt x="6" y="40"/>
                    <a:pt x="8" y="41"/>
                  </a:cubicBezTo>
                  <a:cubicBezTo>
                    <a:pt x="8" y="41"/>
                    <a:pt x="8" y="41"/>
                    <a:pt x="8" y="41"/>
                  </a:cubicBezTo>
                  <a:cubicBezTo>
                    <a:pt x="10" y="43"/>
                    <a:pt x="12" y="44"/>
                    <a:pt x="15" y="44"/>
                  </a:cubicBezTo>
                  <a:cubicBezTo>
                    <a:pt x="18" y="44"/>
                    <a:pt x="20" y="43"/>
                    <a:pt x="22" y="42"/>
                  </a:cubicBezTo>
                  <a:cubicBezTo>
                    <a:pt x="22" y="41"/>
                    <a:pt x="22" y="41"/>
                    <a:pt x="22" y="41"/>
                  </a:cubicBezTo>
                  <a:cubicBezTo>
                    <a:pt x="24" y="40"/>
                    <a:pt x="25" y="37"/>
                    <a:pt x="25" y="35"/>
                  </a:cubicBezTo>
                  <a:cubicBezTo>
                    <a:pt x="25" y="32"/>
                    <a:pt x="24" y="30"/>
                    <a:pt x="22" y="28"/>
                  </a:cubicBezTo>
                  <a:cubicBezTo>
                    <a:pt x="22" y="28"/>
                    <a:pt x="22" y="28"/>
                    <a:pt x="22" y="28"/>
                  </a:cubicBezTo>
                  <a:close/>
                  <a:moveTo>
                    <a:pt x="49" y="7"/>
                  </a:moveTo>
                  <a:cubicBezTo>
                    <a:pt x="49" y="7"/>
                    <a:pt x="49" y="7"/>
                    <a:pt x="49" y="7"/>
                  </a:cubicBezTo>
                  <a:cubicBezTo>
                    <a:pt x="48" y="6"/>
                    <a:pt x="47" y="6"/>
                    <a:pt x="45" y="6"/>
                  </a:cubicBezTo>
                  <a:cubicBezTo>
                    <a:pt x="44" y="6"/>
                    <a:pt x="42" y="6"/>
                    <a:pt x="41" y="7"/>
                  </a:cubicBezTo>
                  <a:cubicBezTo>
                    <a:pt x="40" y="8"/>
                    <a:pt x="40" y="9"/>
                    <a:pt x="40" y="11"/>
                  </a:cubicBezTo>
                  <a:cubicBezTo>
                    <a:pt x="40" y="12"/>
                    <a:pt x="40" y="14"/>
                    <a:pt x="41" y="15"/>
                  </a:cubicBezTo>
                  <a:cubicBezTo>
                    <a:pt x="42" y="16"/>
                    <a:pt x="44" y="16"/>
                    <a:pt x="45" y="16"/>
                  </a:cubicBezTo>
                  <a:cubicBezTo>
                    <a:pt x="47" y="16"/>
                    <a:pt x="48" y="16"/>
                    <a:pt x="49" y="15"/>
                  </a:cubicBezTo>
                  <a:cubicBezTo>
                    <a:pt x="50" y="14"/>
                    <a:pt x="51" y="12"/>
                    <a:pt x="51" y="11"/>
                  </a:cubicBezTo>
                  <a:cubicBezTo>
                    <a:pt x="51" y="9"/>
                    <a:pt x="50" y="8"/>
                    <a:pt x="49"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1" name="Freeform 52"/>
            <p:cNvSpPr/>
            <p:nvPr/>
          </p:nvSpPr>
          <p:spPr bwMode="auto">
            <a:xfrm>
              <a:off x="6697340" y="3836077"/>
              <a:ext cx="750094" cy="89297"/>
            </a:xfrm>
            <a:custGeom>
              <a:avLst/>
              <a:gdLst>
                <a:gd name="T0" fmla="*/ 336 w 336"/>
                <a:gd name="T1" fmla="*/ 0 h 40"/>
                <a:gd name="T2" fmla="*/ 0 w 336"/>
                <a:gd name="T3" fmla="*/ 0 h 40"/>
                <a:gd name="T4" fmla="*/ 0 w 336"/>
                <a:gd name="T5" fmla="*/ 40 h 40"/>
                <a:gd name="T6" fmla="*/ 300 w 336"/>
                <a:gd name="T7" fmla="*/ 40 h 40"/>
                <a:gd name="T8" fmla="*/ 336 w 336"/>
                <a:gd name="T9" fmla="*/ 0 h 40"/>
              </a:gdLst>
              <a:ahLst/>
              <a:cxnLst>
                <a:cxn ang="0">
                  <a:pos x="T0" y="T1"/>
                </a:cxn>
                <a:cxn ang="0">
                  <a:pos x="T2" y="T3"/>
                </a:cxn>
                <a:cxn ang="0">
                  <a:pos x="T4" y="T5"/>
                </a:cxn>
                <a:cxn ang="0">
                  <a:pos x="T6" y="T7"/>
                </a:cxn>
                <a:cxn ang="0">
                  <a:pos x="T8" y="T9"/>
                </a:cxn>
              </a:cxnLst>
              <a:rect l="0" t="0" r="r" b="b"/>
              <a:pathLst>
                <a:path w="336" h="40">
                  <a:moveTo>
                    <a:pt x="336" y="0"/>
                  </a:moveTo>
                  <a:lnTo>
                    <a:pt x="0" y="0"/>
                  </a:lnTo>
                  <a:lnTo>
                    <a:pt x="0" y="40"/>
                  </a:lnTo>
                  <a:lnTo>
                    <a:pt x="300" y="40"/>
                  </a:lnTo>
                  <a:lnTo>
                    <a:pt x="336" y="0"/>
                  </a:lnTo>
                  <a:close/>
                </a:path>
              </a:pathLst>
            </a:custGeom>
            <a:solidFill>
              <a:schemeClr val="bg1">
                <a:lumMod val="50000"/>
              </a:schemeClr>
            </a:solidFill>
            <a:ln>
              <a:noFill/>
            </a:ln>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2" name="Freeform 53"/>
            <p:cNvSpPr/>
            <p:nvPr/>
          </p:nvSpPr>
          <p:spPr bwMode="auto">
            <a:xfrm>
              <a:off x="6697340" y="3170816"/>
              <a:ext cx="669727" cy="754559"/>
            </a:xfrm>
            <a:custGeom>
              <a:avLst/>
              <a:gdLst>
                <a:gd name="T0" fmla="*/ 137 w 148"/>
                <a:gd name="T1" fmla="*/ 0 h 167"/>
                <a:gd name="T2" fmla="*/ 11 w 148"/>
                <a:gd name="T3" fmla="*/ 0 h 167"/>
                <a:gd name="T4" fmla="*/ 0 w 148"/>
                <a:gd name="T5" fmla="*/ 12 h 167"/>
                <a:gd name="T6" fmla="*/ 0 w 148"/>
                <a:gd name="T7" fmla="*/ 110 h 167"/>
                <a:gd name="T8" fmla="*/ 0 w 148"/>
                <a:gd name="T9" fmla="*/ 156 h 167"/>
                <a:gd name="T10" fmla="*/ 0 w 148"/>
                <a:gd name="T11" fmla="*/ 167 h 167"/>
                <a:gd name="T12" fmla="*/ 11 w 148"/>
                <a:gd name="T13" fmla="*/ 167 h 167"/>
                <a:gd name="T14" fmla="*/ 137 w 148"/>
                <a:gd name="T15" fmla="*/ 167 h 167"/>
                <a:gd name="T16" fmla="*/ 148 w 148"/>
                <a:gd name="T17" fmla="*/ 167 h 167"/>
                <a:gd name="T18" fmla="*/ 148 w 148"/>
                <a:gd name="T19" fmla="*/ 156 h 167"/>
                <a:gd name="T20" fmla="*/ 148 w 148"/>
                <a:gd name="T21" fmla="*/ 110 h 167"/>
                <a:gd name="T22" fmla="*/ 148 w 148"/>
                <a:gd name="T23" fmla="*/ 12 h 167"/>
                <a:gd name="T24" fmla="*/ 137 w 148"/>
                <a:gd name="T2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67">
                  <a:moveTo>
                    <a:pt x="137" y="0"/>
                  </a:moveTo>
                  <a:cubicBezTo>
                    <a:pt x="11" y="0"/>
                    <a:pt x="11" y="0"/>
                    <a:pt x="11" y="0"/>
                  </a:cubicBezTo>
                  <a:cubicBezTo>
                    <a:pt x="5" y="0"/>
                    <a:pt x="0" y="5"/>
                    <a:pt x="0" y="12"/>
                  </a:cubicBezTo>
                  <a:cubicBezTo>
                    <a:pt x="0" y="110"/>
                    <a:pt x="0" y="110"/>
                    <a:pt x="0" y="110"/>
                  </a:cubicBezTo>
                  <a:cubicBezTo>
                    <a:pt x="0" y="156"/>
                    <a:pt x="0" y="156"/>
                    <a:pt x="0" y="156"/>
                  </a:cubicBezTo>
                  <a:cubicBezTo>
                    <a:pt x="0" y="167"/>
                    <a:pt x="0" y="167"/>
                    <a:pt x="0" y="167"/>
                  </a:cubicBezTo>
                  <a:cubicBezTo>
                    <a:pt x="11" y="167"/>
                    <a:pt x="11" y="167"/>
                    <a:pt x="11" y="167"/>
                  </a:cubicBezTo>
                  <a:cubicBezTo>
                    <a:pt x="137" y="167"/>
                    <a:pt x="137" y="167"/>
                    <a:pt x="137" y="167"/>
                  </a:cubicBezTo>
                  <a:cubicBezTo>
                    <a:pt x="148" y="167"/>
                    <a:pt x="148" y="167"/>
                    <a:pt x="148" y="167"/>
                  </a:cubicBezTo>
                  <a:cubicBezTo>
                    <a:pt x="148" y="156"/>
                    <a:pt x="148" y="156"/>
                    <a:pt x="148" y="156"/>
                  </a:cubicBezTo>
                  <a:cubicBezTo>
                    <a:pt x="148" y="110"/>
                    <a:pt x="148" y="110"/>
                    <a:pt x="148" y="110"/>
                  </a:cubicBezTo>
                  <a:cubicBezTo>
                    <a:pt x="148" y="12"/>
                    <a:pt x="148" y="12"/>
                    <a:pt x="148" y="12"/>
                  </a:cubicBezTo>
                  <a:cubicBezTo>
                    <a:pt x="148" y="5"/>
                    <a:pt x="143" y="0"/>
                    <a:pt x="137" y="0"/>
                  </a:cubicBezTo>
                  <a:close/>
                </a:path>
              </a:pathLst>
            </a:custGeom>
            <a:solidFill>
              <a:srgbClr val="19479D"/>
            </a:solidFill>
            <a:ln>
              <a:noFill/>
            </a:ln>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3" name="Freeform 54"/>
            <p:cNvSpPr>
              <a:spLocks noEditPoints="1"/>
            </p:cNvSpPr>
            <p:nvPr/>
          </p:nvSpPr>
          <p:spPr bwMode="auto">
            <a:xfrm>
              <a:off x="6913886" y="3427545"/>
              <a:ext cx="234404" cy="241102"/>
            </a:xfrm>
            <a:custGeom>
              <a:avLst/>
              <a:gdLst>
                <a:gd name="T0" fmla="*/ 3 w 52"/>
                <a:gd name="T1" fmla="*/ 1 h 53"/>
                <a:gd name="T2" fmla="*/ 50 w 52"/>
                <a:gd name="T3" fmla="*/ 16 h 53"/>
                <a:gd name="T4" fmla="*/ 52 w 52"/>
                <a:gd name="T5" fmla="*/ 20 h 53"/>
                <a:gd name="T6" fmla="*/ 51 w 52"/>
                <a:gd name="T7" fmla="*/ 21 h 53"/>
                <a:gd name="T8" fmla="*/ 51 w 52"/>
                <a:gd name="T9" fmla="*/ 21 h 53"/>
                <a:gd name="T10" fmla="*/ 37 w 52"/>
                <a:gd name="T11" fmla="*/ 28 h 53"/>
                <a:gd name="T12" fmla="*/ 50 w 52"/>
                <a:gd name="T13" fmla="*/ 42 h 53"/>
                <a:gd name="T14" fmla="*/ 50 w 52"/>
                <a:gd name="T15" fmla="*/ 45 h 53"/>
                <a:gd name="T16" fmla="*/ 45 w 52"/>
                <a:gd name="T17" fmla="*/ 51 h 53"/>
                <a:gd name="T18" fmla="*/ 41 w 52"/>
                <a:gd name="T19" fmla="*/ 51 h 53"/>
                <a:gd name="T20" fmla="*/ 41 w 52"/>
                <a:gd name="T21" fmla="*/ 51 h 53"/>
                <a:gd name="T22" fmla="*/ 28 w 52"/>
                <a:gd name="T23" fmla="*/ 38 h 53"/>
                <a:gd name="T24" fmla="*/ 20 w 52"/>
                <a:gd name="T25" fmla="*/ 51 h 53"/>
                <a:gd name="T26" fmla="*/ 17 w 52"/>
                <a:gd name="T27" fmla="*/ 53 h 53"/>
                <a:gd name="T28" fmla="*/ 16 w 52"/>
                <a:gd name="T29" fmla="*/ 51 h 53"/>
                <a:gd name="T30" fmla="*/ 0 w 52"/>
                <a:gd name="T31" fmla="*/ 4 h 53"/>
                <a:gd name="T32" fmla="*/ 2 w 52"/>
                <a:gd name="T33" fmla="*/ 1 h 53"/>
                <a:gd name="T34" fmla="*/ 3 w 52"/>
                <a:gd name="T35" fmla="*/ 1 h 53"/>
                <a:gd name="T36" fmla="*/ 43 w 52"/>
                <a:gd name="T37" fmla="*/ 19 h 53"/>
                <a:gd name="T38" fmla="*/ 43 w 52"/>
                <a:gd name="T39" fmla="*/ 19 h 53"/>
                <a:gd name="T40" fmla="*/ 7 w 52"/>
                <a:gd name="T41" fmla="*/ 7 h 53"/>
                <a:gd name="T42" fmla="*/ 19 w 52"/>
                <a:gd name="T43" fmla="*/ 43 h 53"/>
                <a:gd name="T44" fmla="*/ 25 w 52"/>
                <a:gd name="T45" fmla="*/ 32 h 53"/>
                <a:gd name="T46" fmla="*/ 25 w 52"/>
                <a:gd name="T47" fmla="*/ 31 h 53"/>
                <a:gd name="T48" fmla="*/ 29 w 52"/>
                <a:gd name="T49" fmla="*/ 31 h 53"/>
                <a:gd name="T50" fmla="*/ 43 w 52"/>
                <a:gd name="T51" fmla="*/ 45 h 53"/>
                <a:gd name="T52" fmla="*/ 45 w 52"/>
                <a:gd name="T53" fmla="*/ 43 h 53"/>
                <a:gd name="T54" fmla="*/ 31 w 52"/>
                <a:gd name="T55" fmla="*/ 30 h 53"/>
                <a:gd name="T56" fmla="*/ 30 w 52"/>
                <a:gd name="T57" fmla="*/ 29 h 53"/>
                <a:gd name="T58" fmla="*/ 31 w 52"/>
                <a:gd name="T59" fmla="*/ 25 h 53"/>
                <a:gd name="T60" fmla="*/ 43 w 52"/>
                <a:gd name="T61" fmla="*/ 1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 h="53">
                  <a:moveTo>
                    <a:pt x="3" y="1"/>
                  </a:moveTo>
                  <a:cubicBezTo>
                    <a:pt x="50" y="16"/>
                    <a:pt x="50" y="16"/>
                    <a:pt x="50" y="16"/>
                  </a:cubicBezTo>
                  <a:cubicBezTo>
                    <a:pt x="52" y="17"/>
                    <a:pt x="52" y="18"/>
                    <a:pt x="52" y="20"/>
                  </a:cubicBezTo>
                  <a:cubicBezTo>
                    <a:pt x="52" y="20"/>
                    <a:pt x="51" y="21"/>
                    <a:pt x="51" y="21"/>
                  </a:cubicBezTo>
                  <a:cubicBezTo>
                    <a:pt x="51" y="21"/>
                    <a:pt x="51" y="21"/>
                    <a:pt x="51" y="21"/>
                  </a:cubicBezTo>
                  <a:cubicBezTo>
                    <a:pt x="37" y="28"/>
                    <a:pt x="37" y="28"/>
                    <a:pt x="37" y="28"/>
                  </a:cubicBezTo>
                  <a:cubicBezTo>
                    <a:pt x="50" y="42"/>
                    <a:pt x="50" y="42"/>
                    <a:pt x="50" y="42"/>
                  </a:cubicBezTo>
                  <a:cubicBezTo>
                    <a:pt x="51" y="43"/>
                    <a:pt x="51" y="44"/>
                    <a:pt x="50" y="45"/>
                  </a:cubicBezTo>
                  <a:cubicBezTo>
                    <a:pt x="45" y="51"/>
                    <a:pt x="45" y="51"/>
                    <a:pt x="45" y="51"/>
                  </a:cubicBezTo>
                  <a:cubicBezTo>
                    <a:pt x="44" y="52"/>
                    <a:pt x="42" y="52"/>
                    <a:pt x="41" y="51"/>
                  </a:cubicBezTo>
                  <a:cubicBezTo>
                    <a:pt x="41" y="51"/>
                    <a:pt x="41" y="51"/>
                    <a:pt x="41" y="51"/>
                  </a:cubicBezTo>
                  <a:cubicBezTo>
                    <a:pt x="28" y="38"/>
                    <a:pt x="28" y="38"/>
                    <a:pt x="28" y="38"/>
                  </a:cubicBezTo>
                  <a:cubicBezTo>
                    <a:pt x="20" y="51"/>
                    <a:pt x="20" y="51"/>
                    <a:pt x="20" y="51"/>
                  </a:cubicBezTo>
                  <a:cubicBezTo>
                    <a:pt x="20" y="53"/>
                    <a:pt x="18" y="53"/>
                    <a:pt x="17" y="53"/>
                  </a:cubicBezTo>
                  <a:cubicBezTo>
                    <a:pt x="16" y="52"/>
                    <a:pt x="16" y="52"/>
                    <a:pt x="16" y="51"/>
                  </a:cubicBezTo>
                  <a:cubicBezTo>
                    <a:pt x="0" y="4"/>
                    <a:pt x="0" y="4"/>
                    <a:pt x="0" y="4"/>
                  </a:cubicBezTo>
                  <a:cubicBezTo>
                    <a:pt x="0" y="3"/>
                    <a:pt x="0" y="1"/>
                    <a:pt x="2" y="1"/>
                  </a:cubicBezTo>
                  <a:cubicBezTo>
                    <a:pt x="2" y="0"/>
                    <a:pt x="3" y="0"/>
                    <a:pt x="3" y="1"/>
                  </a:cubicBezTo>
                  <a:close/>
                  <a:moveTo>
                    <a:pt x="43" y="19"/>
                  </a:moveTo>
                  <a:cubicBezTo>
                    <a:pt x="43" y="19"/>
                    <a:pt x="43" y="19"/>
                    <a:pt x="43" y="19"/>
                  </a:cubicBezTo>
                  <a:cubicBezTo>
                    <a:pt x="7" y="7"/>
                    <a:pt x="7" y="7"/>
                    <a:pt x="7" y="7"/>
                  </a:cubicBezTo>
                  <a:cubicBezTo>
                    <a:pt x="19" y="43"/>
                    <a:pt x="19" y="43"/>
                    <a:pt x="19" y="43"/>
                  </a:cubicBezTo>
                  <a:cubicBezTo>
                    <a:pt x="25" y="32"/>
                    <a:pt x="25" y="32"/>
                    <a:pt x="25" y="32"/>
                  </a:cubicBezTo>
                  <a:cubicBezTo>
                    <a:pt x="25" y="32"/>
                    <a:pt x="25" y="32"/>
                    <a:pt x="25" y="31"/>
                  </a:cubicBezTo>
                  <a:cubicBezTo>
                    <a:pt x="26" y="30"/>
                    <a:pt x="28" y="30"/>
                    <a:pt x="29" y="31"/>
                  </a:cubicBezTo>
                  <a:cubicBezTo>
                    <a:pt x="43" y="45"/>
                    <a:pt x="43" y="45"/>
                    <a:pt x="43" y="45"/>
                  </a:cubicBezTo>
                  <a:cubicBezTo>
                    <a:pt x="45" y="43"/>
                    <a:pt x="45" y="43"/>
                    <a:pt x="45" y="43"/>
                  </a:cubicBezTo>
                  <a:cubicBezTo>
                    <a:pt x="31" y="30"/>
                    <a:pt x="31" y="30"/>
                    <a:pt x="31" y="30"/>
                  </a:cubicBezTo>
                  <a:cubicBezTo>
                    <a:pt x="31" y="29"/>
                    <a:pt x="30" y="29"/>
                    <a:pt x="30" y="29"/>
                  </a:cubicBezTo>
                  <a:cubicBezTo>
                    <a:pt x="30" y="28"/>
                    <a:pt x="30" y="26"/>
                    <a:pt x="31" y="25"/>
                  </a:cubicBezTo>
                  <a:cubicBezTo>
                    <a:pt x="43" y="19"/>
                    <a:pt x="43" y="19"/>
                    <a:pt x="43"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4" name="Freeform 56"/>
            <p:cNvSpPr/>
            <p:nvPr/>
          </p:nvSpPr>
          <p:spPr bwMode="auto">
            <a:xfrm>
              <a:off x="5670426" y="3836077"/>
              <a:ext cx="750094" cy="89297"/>
            </a:xfrm>
            <a:custGeom>
              <a:avLst/>
              <a:gdLst>
                <a:gd name="T0" fmla="*/ 336 w 336"/>
                <a:gd name="T1" fmla="*/ 0 h 40"/>
                <a:gd name="T2" fmla="*/ 0 w 336"/>
                <a:gd name="T3" fmla="*/ 0 h 40"/>
                <a:gd name="T4" fmla="*/ 0 w 336"/>
                <a:gd name="T5" fmla="*/ 40 h 40"/>
                <a:gd name="T6" fmla="*/ 300 w 336"/>
                <a:gd name="T7" fmla="*/ 40 h 40"/>
                <a:gd name="T8" fmla="*/ 336 w 336"/>
                <a:gd name="T9" fmla="*/ 0 h 40"/>
              </a:gdLst>
              <a:ahLst/>
              <a:cxnLst>
                <a:cxn ang="0">
                  <a:pos x="T0" y="T1"/>
                </a:cxn>
                <a:cxn ang="0">
                  <a:pos x="T2" y="T3"/>
                </a:cxn>
                <a:cxn ang="0">
                  <a:pos x="T4" y="T5"/>
                </a:cxn>
                <a:cxn ang="0">
                  <a:pos x="T6" y="T7"/>
                </a:cxn>
                <a:cxn ang="0">
                  <a:pos x="T8" y="T9"/>
                </a:cxn>
              </a:cxnLst>
              <a:rect l="0" t="0" r="r" b="b"/>
              <a:pathLst>
                <a:path w="336" h="40">
                  <a:moveTo>
                    <a:pt x="336" y="0"/>
                  </a:moveTo>
                  <a:lnTo>
                    <a:pt x="0" y="0"/>
                  </a:lnTo>
                  <a:lnTo>
                    <a:pt x="0" y="40"/>
                  </a:lnTo>
                  <a:lnTo>
                    <a:pt x="300" y="40"/>
                  </a:lnTo>
                  <a:lnTo>
                    <a:pt x="336" y="0"/>
                  </a:lnTo>
                  <a:close/>
                </a:path>
              </a:pathLst>
            </a:custGeom>
            <a:solidFill>
              <a:schemeClr val="bg1">
                <a:lumMod val="50000"/>
              </a:schemeClr>
            </a:solidFill>
            <a:ln>
              <a:noFill/>
            </a:ln>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5" name="Freeform 57"/>
            <p:cNvSpPr/>
            <p:nvPr/>
          </p:nvSpPr>
          <p:spPr bwMode="auto">
            <a:xfrm>
              <a:off x="5670426" y="3170816"/>
              <a:ext cx="669727" cy="754559"/>
            </a:xfrm>
            <a:custGeom>
              <a:avLst/>
              <a:gdLst>
                <a:gd name="T0" fmla="*/ 137 w 148"/>
                <a:gd name="T1" fmla="*/ 0 h 167"/>
                <a:gd name="T2" fmla="*/ 11 w 148"/>
                <a:gd name="T3" fmla="*/ 0 h 167"/>
                <a:gd name="T4" fmla="*/ 0 w 148"/>
                <a:gd name="T5" fmla="*/ 12 h 167"/>
                <a:gd name="T6" fmla="*/ 0 w 148"/>
                <a:gd name="T7" fmla="*/ 110 h 167"/>
                <a:gd name="T8" fmla="*/ 0 w 148"/>
                <a:gd name="T9" fmla="*/ 156 h 167"/>
                <a:gd name="T10" fmla="*/ 0 w 148"/>
                <a:gd name="T11" fmla="*/ 167 h 167"/>
                <a:gd name="T12" fmla="*/ 11 w 148"/>
                <a:gd name="T13" fmla="*/ 167 h 167"/>
                <a:gd name="T14" fmla="*/ 137 w 148"/>
                <a:gd name="T15" fmla="*/ 167 h 167"/>
                <a:gd name="T16" fmla="*/ 148 w 148"/>
                <a:gd name="T17" fmla="*/ 167 h 167"/>
                <a:gd name="T18" fmla="*/ 148 w 148"/>
                <a:gd name="T19" fmla="*/ 156 h 167"/>
                <a:gd name="T20" fmla="*/ 148 w 148"/>
                <a:gd name="T21" fmla="*/ 110 h 167"/>
                <a:gd name="T22" fmla="*/ 148 w 148"/>
                <a:gd name="T23" fmla="*/ 12 h 167"/>
                <a:gd name="T24" fmla="*/ 137 w 148"/>
                <a:gd name="T2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67">
                  <a:moveTo>
                    <a:pt x="137" y="0"/>
                  </a:moveTo>
                  <a:cubicBezTo>
                    <a:pt x="11" y="0"/>
                    <a:pt x="11" y="0"/>
                    <a:pt x="11" y="0"/>
                  </a:cubicBezTo>
                  <a:cubicBezTo>
                    <a:pt x="5" y="0"/>
                    <a:pt x="0" y="5"/>
                    <a:pt x="0" y="12"/>
                  </a:cubicBezTo>
                  <a:cubicBezTo>
                    <a:pt x="0" y="110"/>
                    <a:pt x="0" y="110"/>
                    <a:pt x="0" y="110"/>
                  </a:cubicBezTo>
                  <a:cubicBezTo>
                    <a:pt x="0" y="156"/>
                    <a:pt x="0" y="156"/>
                    <a:pt x="0" y="156"/>
                  </a:cubicBezTo>
                  <a:cubicBezTo>
                    <a:pt x="0" y="167"/>
                    <a:pt x="0" y="167"/>
                    <a:pt x="0" y="167"/>
                  </a:cubicBezTo>
                  <a:cubicBezTo>
                    <a:pt x="11" y="167"/>
                    <a:pt x="11" y="167"/>
                    <a:pt x="11" y="167"/>
                  </a:cubicBezTo>
                  <a:cubicBezTo>
                    <a:pt x="137" y="167"/>
                    <a:pt x="137" y="167"/>
                    <a:pt x="137" y="167"/>
                  </a:cubicBezTo>
                  <a:cubicBezTo>
                    <a:pt x="148" y="167"/>
                    <a:pt x="148" y="167"/>
                    <a:pt x="148" y="167"/>
                  </a:cubicBezTo>
                  <a:cubicBezTo>
                    <a:pt x="148" y="156"/>
                    <a:pt x="148" y="156"/>
                    <a:pt x="148" y="156"/>
                  </a:cubicBezTo>
                  <a:cubicBezTo>
                    <a:pt x="148" y="110"/>
                    <a:pt x="148" y="110"/>
                    <a:pt x="148" y="110"/>
                  </a:cubicBezTo>
                  <a:cubicBezTo>
                    <a:pt x="148" y="12"/>
                    <a:pt x="148" y="12"/>
                    <a:pt x="148" y="12"/>
                  </a:cubicBezTo>
                  <a:cubicBezTo>
                    <a:pt x="148" y="5"/>
                    <a:pt x="143" y="0"/>
                    <a:pt x="137" y="0"/>
                  </a:cubicBezTo>
                  <a:close/>
                </a:path>
              </a:pathLst>
            </a:custGeom>
            <a:solidFill>
              <a:srgbClr val="6282B9"/>
            </a:solidFill>
            <a:ln>
              <a:noFill/>
            </a:ln>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6" name="Freeform 58"/>
            <p:cNvSpPr>
              <a:spLocks noEditPoints="1"/>
            </p:cNvSpPr>
            <p:nvPr/>
          </p:nvSpPr>
          <p:spPr bwMode="auto">
            <a:xfrm>
              <a:off x="5898133" y="3396291"/>
              <a:ext cx="216546" cy="303609"/>
            </a:xfrm>
            <a:custGeom>
              <a:avLst/>
              <a:gdLst>
                <a:gd name="T0" fmla="*/ 42 w 48"/>
                <a:gd name="T1" fmla="*/ 18 h 67"/>
                <a:gd name="T2" fmla="*/ 37 w 48"/>
                <a:gd name="T3" fmla="*/ 31 h 67"/>
                <a:gd name="T4" fmla="*/ 37 w 48"/>
                <a:gd name="T5" fmla="*/ 31 h 67"/>
                <a:gd name="T6" fmla="*/ 46 w 48"/>
                <a:gd name="T7" fmla="*/ 43 h 67"/>
                <a:gd name="T8" fmla="*/ 48 w 48"/>
                <a:gd name="T9" fmla="*/ 51 h 67"/>
                <a:gd name="T10" fmla="*/ 46 w 48"/>
                <a:gd name="T11" fmla="*/ 60 h 67"/>
                <a:gd name="T12" fmla="*/ 43 w 48"/>
                <a:gd name="T13" fmla="*/ 62 h 67"/>
                <a:gd name="T14" fmla="*/ 37 w 48"/>
                <a:gd name="T15" fmla="*/ 64 h 67"/>
                <a:gd name="T16" fmla="*/ 35 w 48"/>
                <a:gd name="T17" fmla="*/ 67 h 67"/>
                <a:gd name="T18" fmla="*/ 11 w 48"/>
                <a:gd name="T19" fmla="*/ 64 h 67"/>
                <a:gd name="T20" fmla="*/ 11 w 48"/>
                <a:gd name="T21" fmla="*/ 62 h 67"/>
                <a:gd name="T22" fmla="*/ 5 w 48"/>
                <a:gd name="T23" fmla="*/ 62 h 67"/>
                <a:gd name="T24" fmla="*/ 0 w 48"/>
                <a:gd name="T25" fmla="*/ 56 h 67"/>
                <a:gd name="T26" fmla="*/ 2 w 48"/>
                <a:gd name="T27" fmla="*/ 43 h 67"/>
                <a:gd name="T28" fmla="*/ 11 w 48"/>
                <a:gd name="T29" fmla="*/ 31 h 67"/>
                <a:gd name="T30" fmla="*/ 6 w 48"/>
                <a:gd name="T31" fmla="*/ 18 h 67"/>
                <a:gd name="T32" fmla="*/ 13 w 48"/>
                <a:gd name="T33" fmla="*/ 57 h 67"/>
                <a:gd name="T34" fmla="*/ 13 w 48"/>
                <a:gd name="T35" fmla="*/ 50 h 67"/>
                <a:gd name="T36" fmla="*/ 16 w 48"/>
                <a:gd name="T37" fmla="*/ 50 h 67"/>
                <a:gd name="T38" fmla="*/ 16 w 48"/>
                <a:gd name="T39" fmla="*/ 59 h 67"/>
                <a:gd name="T40" fmla="*/ 32 w 48"/>
                <a:gd name="T41" fmla="*/ 62 h 67"/>
                <a:gd name="T42" fmla="*/ 32 w 48"/>
                <a:gd name="T43" fmla="*/ 59 h 67"/>
                <a:gd name="T44" fmla="*/ 32 w 48"/>
                <a:gd name="T45" fmla="*/ 50 h 67"/>
                <a:gd name="T46" fmla="*/ 35 w 48"/>
                <a:gd name="T47" fmla="*/ 50 h 67"/>
                <a:gd name="T48" fmla="*/ 42 w 48"/>
                <a:gd name="T49" fmla="*/ 57 h 67"/>
                <a:gd name="T50" fmla="*/ 42 w 48"/>
                <a:gd name="T51" fmla="*/ 51 h 67"/>
                <a:gd name="T52" fmla="*/ 41 w 48"/>
                <a:gd name="T53" fmla="*/ 45 h 67"/>
                <a:gd name="T54" fmla="*/ 32 w 48"/>
                <a:gd name="T55" fmla="*/ 34 h 67"/>
                <a:gd name="T56" fmla="*/ 16 w 48"/>
                <a:gd name="T57" fmla="*/ 34 h 67"/>
                <a:gd name="T58" fmla="*/ 6 w 48"/>
                <a:gd name="T59" fmla="*/ 51 h 67"/>
                <a:gd name="T60" fmla="*/ 6 w 48"/>
                <a:gd name="T61" fmla="*/ 57 h 67"/>
                <a:gd name="T62" fmla="*/ 24 w 48"/>
                <a:gd name="T63" fmla="*/ 6 h 67"/>
                <a:gd name="T64" fmla="*/ 11 w 48"/>
                <a:gd name="T65" fmla="*/ 18 h 67"/>
                <a:gd name="T66" fmla="*/ 37 w 48"/>
                <a:gd name="T67" fmla="*/ 1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8" h="67">
                  <a:moveTo>
                    <a:pt x="24" y="0"/>
                  </a:moveTo>
                  <a:cubicBezTo>
                    <a:pt x="34" y="0"/>
                    <a:pt x="42" y="8"/>
                    <a:pt x="42" y="18"/>
                  </a:cubicBezTo>
                  <a:cubicBezTo>
                    <a:pt x="42" y="23"/>
                    <a:pt x="40" y="28"/>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40" y="35"/>
                    <a:pt x="44" y="38"/>
                    <a:pt x="46" y="43"/>
                  </a:cubicBezTo>
                  <a:cubicBezTo>
                    <a:pt x="46" y="43"/>
                    <a:pt x="46" y="43"/>
                    <a:pt x="46" y="43"/>
                  </a:cubicBezTo>
                  <a:cubicBezTo>
                    <a:pt x="47" y="45"/>
                    <a:pt x="48" y="48"/>
                    <a:pt x="48" y="51"/>
                  </a:cubicBezTo>
                  <a:cubicBezTo>
                    <a:pt x="48" y="56"/>
                    <a:pt x="48" y="56"/>
                    <a:pt x="48" y="56"/>
                  </a:cubicBezTo>
                  <a:cubicBezTo>
                    <a:pt x="48" y="57"/>
                    <a:pt x="47" y="59"/>
                    <a:pt x="46" y="60"/>
                  </a:cubicBezTo>
                  <a:cubicBezTo>
                    <a:pt x="46" y="61"/>
                    <a:pt x="44" y="62"/>
                    <a:pt x="43" y="62"/>
                  </a:cubicBezTo>
                  <a:cubicBezTo>
                    <a:pt x="43" y="62"/>
                    <a:pt x="43" y="62"/>
                    <a:pt x="43" y="62"/>
                  </a:cubicBezTo>
                  <a:cubicBezTo>
                    <a:pt x="37" y="62"/>
                    <a:pt x="37" y="62"/>
                    <a:pt x="37" y="62"/>
                  </a:cubicBezTo>
                  <a:cubicBezTo>
                    <a:pt x="37" y="64"/>
                    <a:pt x="37" y="64"/>
                    <a:pt x="37" y="64"/>
                  </a:cubicBezTo>
                  <a:cubicBezTo>
                    <a:pt x="37" y="66"/>
                    <a:pt x="36" y="67"/>
                    <a:pt x="35" y="67"/>
                  </a:cubicBezTo>
                  <a:cubicBezTo>
                    <a:pt x="35" y="67"/>
                    <a:pt x="35" y="67"/>
                    <a:pt x="35" y="67"/>
                  </a:cubicBezTo>
                  <a:cubicBezTo>
                    <a:pt x="13" y="67"/>
                    <a:pt x="13" y="67"/>
                    <a:pt x="13" y="67"/>
                  </a:cubicBezTo>
                  <a:cubicBezTo>
                    <a:pt x="12" y="67"/>
                    <a:pt x="11" y="66"/>
                    <a:pt x="11" y="64"/>
                  </a:cubicBezTo>
                  <a:cubicBezTo>
                    <a:pt x="11" y="64"/>
                    <a:pt x="11" y="64"/>
                    <a:pt x="11" y="64"/>
                  </a:cubicBezTo>
                  <a:cubicBezTo>
                    <a:pt x="11" y="62"/>
                    <a:pt x="11" y="62"/>
                    <a:pt x="11" y="62"/>
                  </a:cubicBezTo>
                  <a:cubicBezTo>
                    <a:pt x="5" y="62"/>
                    <a:pt x="5" y="62"/>
                    <a:pt x="5" y="62"/>
                  </a:cubicBezTo>
                  <a:cubicBezTo>
                    <a:pt x="5" y="62"/>
                    <a:pt x="5" y="62"/>
                    <a:pt x="5" y="62"/>
                  </a:cubicBezTo>
                  <a:cubicBezTo>
                    <a:pt x="3" y="62"/>
                    <a:pt x="2" y="61"/>
                    <a:pt x="2" y="60"/>
                  </a:cubicBezTo>
                  <a:cubicBezTo>
                    <a:pt x="1" y="59"/>
                    <a:pt x="0" y="57"/>
                    <a:pt x="0" y="56"/>
                  </a:cubicBezTo>
                  <a:cubicBezTo>
                    <a:pt x="0" y="51"/>
                    <a:pt x="0" y="51"/>
                    <a:pt x="0" y="51"/>
                  </a:cubicBezTo>
                  <a:cubicBezTo>
                    <a:pt x="0" y="48"/>
                    <a:pt x="1" y="45"/>
                    <a:pt x="2" y="43"/>
                  </a:cubicBezTo>
                  <a:cubicBezTo>
                    <a:pt x="4" y="38"/>
                    <a:pt x="8" y="35"/>
                    <a:pt x="11" y="31"/>
                  </a:cubicBezTo>
                  <a:cubicBezTo>
                    <a:pt x="11" y="31"/>
                    <a:pt x="11" y="31"/>
                    <a:pt x="11" y="31"/>
                  </a:cubicBezTo>
                  <a:cubicBezTo>
                    <a:pt x="11" y="31"/>
                    <a:pt x="11" y="31"/>
                    <a:pt x="11" y="31"/>
                  </a:cubicBezTo>
                  <a:cubicBezTo>
                    <a:pt x="8" y="28"/>
                    <a:pt x="6" y="23"/>
                    <a:pt x="6" y="18"/>
                  </a:cubicBezTo>
                  <a:cubicBezTo>
                    <a:pt x="6" y="8"/>
                    <a:pt x="14" y="0"/>
                    <a:pt x="24" y="0"/>
                  </a:cubicBezTo>
                  <a:close/>
                  <a:moveTo>
                    <a:pt x="13" y="57"/>
                  </a:moveTo>
                  <a:cubicBezTo>
                    <a:pt x="13" y="57"/>
                    <a:pt x="13" y="57"/>
                    <a:pt x="13" y="57"/>
                  </a:cubicBezTo>
                  <a:cubicBezTo>
                    <a:pt x="13" y="50"/>
                    <a:pt x="13" y="50"/>
                    <a:pt x="13" y="50"/>
                  </a:cubicBezTo>
                  <a:cubicBezTo>
                    <a:pt x="13" y="49"/>
                    <a:pt x="13" y="48"/>
                    <a:pt x="14" y="48"/>
                  </a:cubicBezTo>
                  <a:cubicBezTo>
                    <a:pt x="15" y="48"/>
                    <a:pt x="16" y="49"/>
                    <a:pt x="16" y="50"/>
                  </a:cubicBezTo>
                  <a:cubicBezTo>
                    <a:pt x="16" y="59"/>
                    <a:pt x="16" y="59"/>
                    <a:pt x="16" y="59"/>
                  </a:cubicBezTo>
                  <a:cubicBezTo>
                    <a:pt x="16" y="59"/>
                    <a:pt x="16" y="59"/>
                    <a:pt x="16" y="59"/>
                  </a:cubicBezTo>
                  <a:cubicBezTo>
                    <a:pt x="16" y="62"/>
                    <a:pt x="16" y="62"/>
                    <a:pt x="16" y="62"/>
                  </a:cubicBezTo>
                  <a:cubicBezTo>
                    <a:pt x="32" y="62"/>
                    <a:pt x="32" y="62"/>
                    <a:pt x="32" y="62"/>
                  </a:cubicBezTo>
                  <a:cubicBezTo>
                    <a:pt x="32" y="59"/>
                    <a:pt x="32" y="59"/>
                    <a:pt x="32" y="59"/>
                  </a:cubicBezTo>
                  <a:cubicBezTo>
                    <a:pt x="32" y="59"/>
                    <a:pt x="32" y="59"/>
                    <a:pt x="32" y="59"/>
                  </a:cubicBezTo>
                  <a:cubicBezTo>
                    <a:pt x="32" y="59"/>
                    <a:pt x="32" y="59"/>
                    <a:pt x="32" y="59"/>
                  </a:cubicBezTo>
                  <a:cubicBezTo>
                    <a:pt x="32" y="50"/>
                    <a:pt x="32" y="50"/>
                    <a:pt x="32" y="50"/>
                  </a:cubicBezTo>
                  <a:cubicBezTo>
                    <a:pt x="32" y="49"/>
                    <a:pt x="33" y="48"/>
                    <a:pt x="34" y="48"/>
                  </a:cubicBezTo>
                  <a:cubicBezTo>
                    <a:pt x="35" y="48"/>
                    <a:pt x="35" y="49"/>
                    <a:pt x="35" y="50"/>
                  </a:cubicBezTo>
                  <a:cubicBezTo>
                    <a:pt x="35" y="57"/>
                    <a:pt x="35" y="57"/>
                    <a:pt x="35" y="57"/>
                  </a:cubicBezTo>
                  <a:cubicBezTo>
                    <a:pt x="42" y="57"/>
                    <a:pt x="42" y="57"/>
                    <a:pt x="42" y="57"/>
                  </a:cubicBezTo>
                  <a:cubicBezTo>
                    <a:pt x="42" y="57"/>
                    <a:pt x="42" y="56"/>
                    <a:pt x="42" y="56"/>
                  </a:cubicBezTo>
                  <a:cubicBezTo>
                    <a:pt x="42" y="51"/>
                    <a:pt x="42" y="51"/>
                    <a:pt x="42" y="51"/>
                  </a:cubicBezTo>
                  <a:cubicBezTo>
                    <a:pt x="42" y="49"/>
                    <a:pt x="42" y="47"/>
                    <a:pt x="41" y="45"/>
                  </a:cubicBezTo>
                  <a:cubicBezTo>
                    <a:pt x="41" y="45"/>
                    <a:pt x="41" y="45"/>
                    <a:pt x="41" y="45"/>
                  </a:cubicBezTo>
                  <a:cubicBezTo>
                    <a:pt x="41" y="45"/>
                    <a:pt x="41" y="45"/>
                    <a:pt x="41" y="45"/>
                  </a:cubicBezTo>
                  <a:cubicBezTo>
                    <a:pt x="40" y="41"/>
                    <a:pt x="35" y="37"/>
                    <a:pt x="32" y="34"/>
                  </a:cubicBezTo>
                  <a:cubicBezTo>
                    <a:pt x="30" y="36"/>
                    <a:pt x="27" y="37"/>
                    <a:pt x="24" y="37"/>
                  </a:cubicBezTo>
                  <a:cubicBezTo>
                    <a:pt x="21" y="37"/>
                    <a:pt x="18" y="36"/>
                    <a:pt x="16" y="34"/>
                  </a:cubicBezTo>
                  <a:cubicBezTo>
                    <a:pt x="13" y="37"/>
                    <a:pt x="8" y="41"/>
                    <a:pt x="7" y="45"/>
                  </a:cubicBezTo>
                  <a:cubicBezTo>
                    <a:pt x="6" y="47"/>
                    <a:pt x="6" y="49"/>
                    <a:pt x="6" y="51"/>
                  </a:cubicBezTo>
                  <a:cubicBezTo>
                    <a:pt x="6" y="56"/>
                    <a:pt x="6" y="56"/>
                    <a:pt x="6" y="56"/>
                  </a:cubicBezTo>
                  <a:cubicBezTo>
                    <a:pt x="6" y="56"/>
                    <a:pt x="6" y="57"/>
                    <a:pt x="6" y="57"/>
                  </a:cubicBezTo>
                  <a:cubicBezTo>
                    <a:pt x="13" y="57"/>
                    <a:pt x="13" y="57"/>
                    <a:pt x="13" y="57"/>
                  </a:cubicBezTo>
                  <a:close/>
                  <a:moveTo>
                    <a:pt x="24" y="6"/>
                  </a:moveTo>
                  <a:cubicBezTo>
                    <a:pt x="24" y="6"/>
                    <a:pt x="24" y="6"/>
                    <a:pt x="24" y="6"/>
                  </a:cubicBezTo>
                  <a:cubicBezTo>
                    <a:pt x="17" y="6"/>
                    <a:pt x="11" y="11"/>
                    <a:pt x="11" y="18"/>
                  </a:cubicBezTo>
                  <a:cubicBezTo>
                    <a:pt x="11" y="26"/>
                    <a:pt x="17" y="31"/>
                    <a:pt x="24" y="31"/>
                  </a:cubicBezTo>
                  <a:cubicBezTo>
                    <a:pt x="31" y="31"/>
                    <a:pt x="37" y="26"/>
                    <a:pt x="37" y="18"/>
                  </a:cubicBezTo>
                  <a:cubicBezTo>
                    <a:pt x="37" y="11"/>
                    <a:pt x="31"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7" name="Freeform 60"/>
            <p:cNvSpPr/>
            <p:nvPr/>
          </p:nvSpPr>
          <p:spPr bwMode="auto">
            <a:xfrm>
              <a:off x="4645745" y="3836077"/>
              <a:ext cx="750094" cy="89297"/>
            </a:xfrm>
            <a:custGeom>
              <a:avLst/>
              <a:gdLst>
                <a:gd name="T0" fmla="*/ 336 w 336"/>
                <a:gd name="T1" fmla="*/ 0 h 40"/>
                <a:gd name="T2" fmla="*/ 0 w 336"/>
                <a:gd name="T3" fmla="*/ 0 h 40"/>
                <a:gd name="T4" fmla="*/ 0 w 336"/>
                <a:gd name="T5" fmla="*/ 40 h 40"/>
                <a:gd name="T6" fmla="*/ 300 w 336"/>
                <a:gd name="T7" fmla="*/ 40 h 40"/>
                <a:gd name="T8" fmla="*/ 336 w 336"/>
                <a:gd name="T9" fmla="*/ 0 h 40"/>
              </a:gdLst>
              <a:ahLst/>
              <a:cxnLst>
                <a:cxn ang="0">
                  <a:pos x="T0" y="T1"/>
                </a:cxn>
                <a:cxn ang="0">
                  <a:pos x="T2" y="T3"/>
                </a:cxn>
                <a:cxn ang="0">
                  <a:pos x="T4" y="T5"/>
                </a:cxn>
                <a:cxn ang="0">
                  <a:pos x="T6" y="T7"/>
                </a:cxn>
                <a:cxn ang="0">
                  <a:pos x="T8" y="T9"/>
                </a:cxn>
              </a:cxnLst>
              <a:rect l="0" t="0" r="r" b="b"/>
              <a:pathLst>
                <a:path w="336" h="40">
                  <a:moveTo>
                    <a:pt x="336" y="0"/>
                  </a:moveTo>
                  <a:lnTo>
                    <a:pt x="0" y="0"/>
                  </a:lnTo>
                  <a:lnTo>
                    <a:pt x="0" y="40"/>
                  </a:lnTo>
                  <a:lnTo>
                    <a:pt x="300" y="40"/>
                  </a:lnTo>
                  <a:lnTo>
                    <a:pt x="336" y="0"/>
                  </a:lnTo>
                  <a:close/>
                </a:path>
              </a:pathLst>
            </a:custGeom>
            <a:solidFill>
              <a:schemeClr val="bg1">
                <a:lumMod val="50000"/>
              </a:schemeClr>
            </a:solidFill>
            <a:ln>
              <a:noFill/>
            </a:ln>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8" name="Freeform 61"/>
            <p:cNvSpPr/>
            <p:nvPr/>
          </p:nvSpPr>
          <p:spPr bwMode="auto">
            <a:xfrm>
              <a:off x="4645745" y="3170816"/>
              <a:ext cx="669727" cy="754559"/>
            </a:xfrm>
            <a:custGeom>
              <a:avLst/>
              <a:gdLst>
                <a:gd name="T0" fmla="*/ 137 w 148"/>
                <a:gd name="T1" fmla="*/ 0 h 167"/>
                <a:gd name="T2" fmla="*/ 11 w 148"/>
                <a:gd name="T3" fmla="*/ 0 h 167"/>
                <a:gd name="T4" fmla="*/ 0 w 148"/>
                <a:gd name="T5" fmla="*/ 12 h 167"/>
                <a:gd name="T6" fmla="*/ 0 w 148"/>
                <a:gd name="T7" fmla="*/ 110 h 167"/>
                <a:gd name="T8" fmla="*/ 0 w 148"/>
                <a:gd name="T9" fmla="*/ 156 h 167"/>
                <a:gd name="T10" fmla="*/ 0 w 148"/>
                <a:gd name="T11" fmla="*/ 167 h 167"/>
                <a:gd name="T12" fmla="*/ 11 w 148"/>
                <a:gd name="T13" fmla="*/ 167 h 167"/>
                <a:gd name="T14" fmla="*/ 137 w 148"/>
                <a:gd name="T15" fmla="*/ 167 h 167"/>
                <a:gd name="T16" fmla="*/ 148 w 148"/>
                <a:gd name="T17" fmla="*/ 167 h 167"/>
                <a:gd name="T18" fmla="*/ 148 w 148"/>
                <a:gd name="T19" fmla="*/ 156 h 167"/>
                <a:gd name="T20" fmla="*/ 148 w 148"/>
                <a:gd name="T21" fmla="*/ 110 h 167"/>
                <a:gd name="T22" fmla="*/ 148 w 148"/>
                <a:gd name="T23" fmla="*/ 12 h 167"/>
                <a:gd name="T24" fmla="*/ 137 w 148"/>
                <a:gd name="T2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67">
                  <a:moveTo>
                    <a:pt x="137" y="0"/>
                  </a:moveTo>
                  <a:cubicBezTo>
                    <a:pt x="11" y="0"/>
                    <a:pt x="11" y="0"/>
                    <a:pt x="11" y="0"/>
                  </a:cubicBezTo>
                  <a:cubicBezTo>
                    <a:pt x="5" y="0"/>
                    <a:pt x="0" y="5"/>
                    <a:pt x="0" y="12"/>
                  </a:cubicBezTo>
                  <a:cubicBezTo>
                    <a:pt x="0" y="110"/>
                    <a:pt x="0" y="110"/>
                    <a:pt x="0" y="110"/>
                  </a:cubicBezTo>
                  <a:cubicBezTo>
                    <a:pt x="0" y="156"/>
                    <a:pt x="0" y="156"/>
                    <a:pt x="0" y="156"/>
                  </a:cubicBezTo>
                  <a:cubicBezTo>
                    <a:pt x="0" y="167"/>
                    <a:pt x="0" y="167"/>
                    <a:pt x="0" y="167"/>
                  </a:cubicBezTo>
                  <a:cubicBezTo>
                    <a:pt x="11" y="167"/>
                    <a:pt x="11" y="167"/>
                    <a:pt x="11" y="167"/>
                  </a:cubicBezTo>
                  <a:cubicBezTo>
                    <a:pt x="137" y="167"/>
                    <a:pt x="137" y="167"/>
                    <a:pt x="137" y="167"/>
                  </a:cubicBezTo>
                  <a:cubicBezTo>
                    <a:pt x="148" y="167"/>
                    <a:pt x="148" y="167"/>
                    <a:pt x="148" y="167"/>
                  </a:cubicBezTo>
                  <a:cubicBezTo>
                    <a:pt x="148" y="156"/>
                    <a:pt x="148" y="156"/>
                    <a:pt x="148" y="156"/>
                  </a:cubicBezTo>
                  <a:cubicBezTo>
                    <a:pt x="148" y="110"/>
                    <a:pt x="148" y="110"/>
                    <a:pt x="148" y="110"/>
                  </a:cubicBezTo>
                  <a:cubicBezTo>
                    <a:pt x="148" y="12"/>
                    <a:pt x="148" y="12"/>
                    <a:pt x="148" y="12"/>
                  </a:cubicBezTo>
                  <a:cubicBezTo>
                    <a:pt x="148" y="5"/>
                    <a:pt x="143" y="0"/>
                    <a:pt x="137" y="0"/>
                  </a:cubicBezTo>
                  <a:close/>
                </a:path>
              </a:pathLst>
            </a:custGeom>
            <a:solidFill>
              <a:srgbClr val="19479D"/>
            </a:solidFill>
            <a:ln>
              <a:noFill/>
            </a:ln>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9" name="Freeform 62"/>
            <p:cNvSpPr>
              <a:spLocks noEditPoints="1"/>
            </p:cNvSpPr>
            <p:nvPr/>
          </p:nvSpPr>
          <p:spPr bwMode="auto">
            <a:xfrm>
              <a:off x="4835501" y="3405221"/>
              <a:ext cx="290215" cy="285750"/>
            </a:xfrm>
            <a:custGeom>
              <a:avLst/>
              <a:gdLst>
                <a:gd name="T0" fmla="*/ 50 w 64"/>
                <a:gd name="T1" fmla="*/ 3 h 63"/>
                <a:gd name="T2" fmla="*/ 43 w 64"/>
                <a:gd name="T3" fmla="*/ 0 h 63"/>
                <a:gd name="T4" fmla="*/ 1 w 64"/>
                <a:gd name="T5" fmla="*/ 38 h 63"/>
                <a:gd name="T6" fmla="*/ 1 w 64"/>
                <a:gd name="T7" fmla="*/ 38 h 63"/>
                <a:gd name="T8" fmla="*/ 1 w 64"/>
                <a:gd name="T9" fmla="*/ 38 h 63"/>
                <a:gd name="T10" fmla="*/ 1 w 64"/>
                <a:gd name="T11" fmla="*/ 38 h 63"/>
                <a:gd name="T12" fmla="*/ 1 w 64"/>
                <a:gd name="T13" fmla="*/ 38 h 63"/>
                <a:gd name="T14" fmla="*/ 1 w 64"/>
                <a:gd name="T15" fmla="*/ 38 h 63"/>
                <a:gd name="T16" fmla="*/ 1 w 64"/>
                <a:gd name="T17" fmla="*/ 38 h 63"/>
                <a:gd name="T18" fmla="*/ 1 w 64"/>
                <a:gd name="T19" fmla="*/ 38 h 63"/>
                <a:gd name="T20" fmla="*/ 0 w 64"/>
                <a:gd name="T21" fmla="*/ 38 h 63"/>
                <a:gd name="T22" fmla="*/ 0 w 64"/>
                <a:gd name="T23" fmla="*/ 39 h 63"/>
                <a:gd name="T24" fmla="*/ 0 w 64"/>
                <a:gd name="T25" fmla="*/ 39 h 63"/>
                <a:gd name="T26" fmla="*/ 0 w 64"/>
                <a:gd name="T27" fmla="*/ 39 h 63"/>
                <a:gd name="T28" fmla="*/ 0 w 64"/>
                <a:gd name="T29" fmla="*/ 39 h 63"/>
                <a:gd name="T30" fmla="*/ 0 w 64"/>
                <a:gd name="T31" fmla="*/ 39 h 63"/>
                <a:gd name="T32" fmla="*/ 0 w 64"/>
                <a:gd name="T33" fmla="*/ 39 h 63"/>
                <a:gd name="T34" fmla="*/ 0 w 64"/>
                <a:gd name="T35" fmla="*/ 39 h 63"/>
                <a:gd name="T36" fmla="*/ 0 w 64"/>
                <a:gd name="T37" fmla="*/ 39 h 63"/>
                <a:gd name="T38" fmla="*/ 0 w 64"/>
                <a:gd name="T39" fmla="*/ 39 h 63"/>
                <a:gd name="T40" fmla="*/ 24 w 64"/>
                <a:gd name="T41" fmla="*/ 63 h 63"/>
                <a:gd name="T42" fmla="*/ 24 w 64"/>
                <a:gd name="T43" fmla="*/ 63 h 63"/>
                <a:gd name="T44" fmla="*/ 25 w 64"/>
                <a:gd name="T45" fmla="*/ 63 h 63"/>
                <a:gd name="T46" fmla="*/ 25 w 64"/>
                <a:gd name="T47" fmla="*/ 63 h 63"/>
                <a:gd name="T48" fmla="*/ 25 w 64"/>
                <a:gd name="T49" fmla="*/ 63 h 63"/>
                <a:gd name="T50" fmla="*/ 25 w 64"/>
                <a:gd name="T51" fmla="*/ 63 h 63"/>
                <a:gd name="T52" fmla="*/ 25 w 64"/>
                <a:gd name="T53" fmla="*/ 63 h 63"/>
                <a:gd name="T54" fmla="*/ 26 w 64"/>
                <a:gd name="T55" fmla="*/ 63 h 63"/>
                <a:gd name="T56" fmla="*/ 26 w 64"/>
                <a:gd name="T57" fmla="*/ 63 h 63"/>
                <a:gd name="T58" fmla="*/ 26 w 64"/>
                <a:gd name="T59" fmla="*/ 63 h 63"/>
                <a:gd name="T60" fmla="*/ 61 w 64"/>
                <a:gd name="T61" fmla="*/ 28 h 63"/>
                <a:gd name="T62" fmla="*/ 32 w 64"/>
                <a:gd name="T63" fmla="*/ 15 h 63"/>
                <a:gd name="T64" fmla="*/ 10 w 64"/>
                <a:gd name="T65" fmla="*/ 43 h 63"/>
                <a:gd name="T66" fmla="*/ 6 w 64"/>
                <a:gd name="T67" fmla="*/ 58 h 63"/>
                <a:gd name="T68" fmla="*/ 18 w 64"/>
                <a:gd name="T69" fmla="*/ 58 h 63"/>
                <a:gd name="T70" fmla="*/ 12 w 64"/>
                <a:gd name="T71" fmla="*/ 45 h 63"/>
                <a:gd name="T72" fmla="*/ 19 w 64"/>
                <a:gd name="T73" fmla="*/ 52 h 63"/>
                <a:gd name="T74" fmla="*/ 24 w 64"/>
                <a:gd name="T75" fmla="*/ 57 h 63"/>
                <a:gd name="T76" fmla="*/ 49 w 64"/>
                <a:gd name="T77" fmla="*/ 32 h 63"/>
                <a:gd name="T78" fmla="*/ 58 w 64"/>
                <a:gd name="T79" fmla="*/ 21 h 63"/>
                <a:gd name="T80" fmla="*/ 53 w 64"/>
                <a:gd name="T81" fmla="*/ 28 h 63"/>
                <a:gd name="T82" fmla="*/ 37 w 64"/>
                <a:gd name="T83" fmla="*/ 9 h 63"/>
                <a:gd name="T84" fmla="*/ 43 w 64"/>
                <a:gd name="T85" fmla="*/ 5 h 63"/>
                <a:gd name="T86" fmla="*/ 58 w 64"/>
                <a:gd name="T87" fmla="*/ 2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63">
                  <a:moveTo>
                    <a:pt x="64" y="21"/>
                  </a:moveTo>
                  <a:cubicBezTo>
                    <a:pt x="64" y="18"/>
                    <a:pt x="63" y="16"/>
                    <a:pt x="61" y="14"/>
                  </a:cubicBezTo>
                  <a:cubicBezTo>
                    <a:pt x="50" y="3"/>
                    <a:pt x="50" y="3"/>
                    <a:pt x="50" y="3"/>
                  </a:cubicBezTo>
                  <a:cubicBezTo>
                    <a:pt x="48" y="1"/>
                    <a:pt x="45" y="0"/>
                    <a:pt x="43" y="0"/>
                  </a:cubicBezTo>
                  <a:cubicBezTo>
                    <a:pt x="43" y="0"/>
                    <a:pt x="43" y="0"/>
                    <a:pt x="43" y="0"/>
                  </a:cubicBezTo>
                  <a:cubicBezTo>
                    <a:pt x="43" y="0"/>
                    <a:pt x="43" y="0"/>
                    <a:pt x="43" y="0"/>
                  </a:cubicBezTo>
                  <a:cubicBezTo>
                    <a:pt x="40" y="0"/>
                    <a:pt x="38" y="1"/>
                    <a:pt x="36" y="3"/>
                  </a:cubicBezTo>
                  <a:cubicBezTo>
                    <a:pt x="24" y="14"/>
                    <a:pt x="13" y="26"/>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0" y="38"/>
                    <a:pt x="0" y="38"/>
                    <a:pt x="0" y="38"/>
                  </a:cubicBezTo>
                  <a:cubicBezTo>
                    <a:pt x="0" y="38"/>
                    <a:pt x="0" y="38"/>
                    <a:pt x="0" y="38"/>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61"/>
                    <a:pt x="0" y="61"/>
                    <a:pt x="0" y="61"/>
                  </a:cubicBezTo>
                  <a:cubicBezTo>
                    <a:pt x="0" y="62"/>
                    <a:pt x="1" y="63"/>
                    <a:pt x="3" y="63"/>
                  </a:cubicBezTo>
                  <a:cubicBezTo>
                    <a:pt x="24" y="63"/>
                    <a:pt x="24" y="63"/>
                    <a:pt x="24" y="63"/>
                  </a:cubicBezTo>
                  <a:cubicBezTo>
                    <a:pt x="24" y="63"/>
                    <a:pt x="24" y="63"/>
                    <a:pt x="24" y="63"/>
                  </a:cubicBezTo>
                  <a:cubicBezTo>
                    <a:pt x="24" y="63"/>
                    <a:pt x="24" y="63"/>
                    <a:pt x="24" y="63"/>
                  </a:cubicBezTo>
                  <a:cubicBezTo>
                    <a:pt x="24" y="63"/>
                    <a:pt x="24" y="63"/>
                    <a:pt x="24" y="63"/>
                  </a:cubicBezTo>
                  <a:cubicBezTo>
                    <a:pt x="24" y="63"/>
                    <a:pt x="24" y="63"/>
                    <a:pt x="24"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6" y="63"/>
                    <a:pt x="26" y="63"/>
                    <a:pt x="26" y="63"/>
                  </a:cubicBezTo>
                  <a:cubicBezTo>
                    <a:pt x="26" y="63"/>
                    <a:pt x="26" y="63"/>
                    <a:pt x="26" y="63"/>
                  </a:cubicBezTo>
                  <a:cubicBezTo>
                    <a:pt x="26" y="63"/>
                    <a:pt x="26" y="63"/>
                    <a:pt x="26" y="63"/>
                  </a:cubicBezTo>
                  <a:cubicBezTo>
                    <a:pt x="26" y="63"/>
                    <a:pt x="26" y="63"/>
                    <a:pt x="26" y="63"/>
                  </a:cubicBezTo>
                  <a:cubicBezTo>
                    <a:pt x="26" y="63"/>
                    <a:pt x="26" y="63"/>
                    <a:pt x="26" y="63"/>
                  </a:cubicBezTo>
                  <a:cubicBezTo>
                    <a:pt x="26" y="63"/>
                    <a:pt x="26" y="63"/>
                    <a:pt x="26" y="63"/>
                  </a:cubicBezTo>
                  <a:cubicBezTo>
                    <a:pt x="26" y="63"/>
                    <a:pt x="26" y="63"/>
                    <a:pt x="26" y="63"/>
                  </a:cubicBezTo>
                  <a:cubicBezTo>
                    <a:pt x="26" y="63"/>
                    <a:pt x="26" y="63"/>
                    <a:pt x="26" y="63"/>
                  </a:cubicBezTo>
                  <a:cubicBezTo>
                    <a:pt x="26" y="63"/>
                    <a:pt x="26" y="63"/>
                    <a:pt x="26" y="63"/>
                  </a:cubicBezTo>
                  <a:cubicBezTo>
                    <a:pt x="38" y="51"/>
                    <a:pt x="49" y="39"/>
                    <a:pt x="61" y="28"/>
                  </a:cubicBezTo>
                  <a:cubicBezTo>
                    <a:pt x="63" y="26"/>
                    <a:pt x="64" y="23"/>
                    <a:pt x="64" y="21"/>
                  </a:cubicBezTo>
                  <a:cubicBezTo>
                    <a:pt x="64" y="21"/>
                    <a:pt x="64" y="21"/>
                    <a:pt x="64" y="21"/>
                  </a:cubicBezTo>
                  <a:close/>
                  <a:moveTo>
                    <a:pt x="32" y="15"/>
                  </a:moveTo>
                  <a:cubicBezTo>
                    <a:pt x="32" y="15"/>
                    <a:pt x="32" y="15"/>
                    <a:pt x="32" y="15"/>
                  </a:cubicBezTo>
                  <a:cubicBezTo>
                    <a:pt x="35" y="18"/>
                    <a:pt x="35" y="18"/>
                    <a:pt x="35" y="18"/>
                  </a:cubicBezTo>
                  <a:cubicBezTo>
                    <a:pt x="10" y="43"/>
                    <a:pt x="10" y="43"/>
                    <a:pt x="10" y="43"/>
                  </a:cubicBezTo>
                  <a:cubicBezTo>
                    <a:pt x="7" y="40"/>
                    <a:pt x="7" y="40"/>
                    <a:pt x="7" y="40"/>
                  </a:cubicBezTo>
                  <a:cubicBezTo>
                    <a:pt x="32" y="15"/>
                    <a:pt x="32" y="15"/>
                    <a:pt x="32" y="15"/>
                  </a:cubicBezTo>
                  <a:close/>
                  <a:moveTo>
                    <a:pt x="6" y="58"/>
                  </a:moveTo>
                  <a:cubicBezTo>
                    <a:pt x="6" y="58"/>
                    <a:pt x="6" y="58"/>
                    <a:pt x="6" y="58"/>
                  </a:cubicBezTo>
                  <a:cubicBezTo>
                    <a:pt x="6" y="46"/>
                    <a:pt x="6" y="46"/>
                    <a:pt x="6" y="46"/>
                  </a:cubicBezTo>
                  <a:cubicBezTo>
                    <a:pt x="18" y="58"/>
                    <a:pt x="18" y="58"/>
                    <a:pt x="18" y="58"/>
                  </a:cubicBezTo>
                  <a:cubicBezTo>
                    <a:pt x="6" y="58"/>
                    <a:pt x="6" y="58"/>
                    <a:pt x="6" y="58"/>
                  </a:cubicBezTo>
                  <a:close/>
                  <a:moveTo>
                    <a:pt x="12" y="45"/>
                  </a:moveTo>
                  <a:cubicBezTo>
                    <a:pt x="12" y="45"/>
                    <a:pt x="12" y="45"/>
                    <a:pt x="12" y="45"/>
                  </a:cubicBezTo>
                  <a:cubicBezTo>
                    <a:pt x="37" y="20"/>
                    <a:pt x="37" y="20"/>
                    <a:pt x="37" y="20"/>
                  </a:cubicBezTo>
                  <a:cubicBezTo>
                    <a:pt x="44" y="27"/>
                    <a:pt x="44" y="27"/>
                    <a:pt x="44" y="27"/>
                  </a:cubicBezTo>
                  <a:cubicBezTo>
                    <a:pt x="19" y="52"/>
                    <a:pt x="19" y="52"/>
                    <a:pt x="19" y="52"/>
                  </a:cubicBezTo>
                  <a:cubicBezTo>
                    <a:pt x="12" y="45"/>
                    <a:pt x="12" y="45"/>
                    <a:pt x="12" y="45"/>
                  </a:cubicBezTo>
                  <a:close/>
                  <a:moveTo>
                    <a:pt x="24" y="57"/>
                  </a:moveTo>
                  <a:cubicBezTo>
                    <a:pt x="24" y="57"/>
                    <a:pt x="24" y="57"/>
                    <a:pt x="24" y="57"/>
                  </a:cubicBezTo>
                  <a:cubicBezTo>
                    <a:pt x="21" y="54"/>
                    <a:pt x="21" y="54"/>
                    <a:pt x="21" y="54"/>
                  </a:cubicBezTo>
                  <a:cubicBezTo>
                    <a:pt x="46" y="29"/>
                    <a:pt x="46" y="29"/>
                    <a:pt x="46" y="29"/>
                  </a:cubicBezTo>
                  <a:cubicBezTo>
                    <a:pt x="49" y="32"/>
                    <a:pt x="49" y="32"/>
                    <a:pt x="49" y="32"/>
                  </a:cubicBezTo>
                  <a:cubicBezTo>
                    <a:pt x="24" y="57"/>
                    <a:pt x="24" y="57"/>
                    <a:pt x="24" y="57"/>
                  </a:cubicBezTo>
                  <a:close/>
                  <a:moveTo>
                    <a:pt x="58" y="21"/>
                  </a:moveTo>
                  <a:cubicBezTo>
                    <a:pt x="58" y="21"/>
                    <a:pt x="58" y="21"/>
                    <a:pt x="58" y="21"/>
                  </a:cubicBezTo>
                  <a:cubicBezTo>
                    <a:pt x="58" y="21"/>
                    <a:pt x="58" y="21"/>
                    <a:pt x="58" y="21"/>
                  </a:cubicBezTo>
                  <a:cubicBezTo>
                    <a:pt x="58" y="22"/>
                    <a:pt x="58" y="23"/>
                    <a:pt x="57" y="24"/>
                  </a:cubicBezTo>
                  <a:cubicBezTo>
                    <a:pt x="53" y="28"/>
                    <a:pt x="53" y="28"/>
                    <a:pt x="53" y="28"/>
                  </a:cubicBezTo>
                  <a:cubicBezTo>
                    <a:pt x="35" y="11"/>
                    <a:pt x="35" y="11"/>
                    <a:pt x="35" y="11"/>
                  </a:cubicBezTo>
                  <a:cubicBezTo>
                    <a:pt x="36" y="11"/>
                    <a:pt x="36" y="11"/>
                    <a:pt x="36" y="11"/>
                  </a:cubicBezTo>
                  <a:cubicBezTo>
                    <a:pt x="37" y="9"/>
                    <a:pt x="37" y="9"/>
                    <a:pt x="37" y="9"/>
                  </a:cubicBezTo>
                  <a:cubicBezTo>
                    <a:pt x="40" y="7"/>
                    <a:pt x="40" y="7"/>
                    <a:pt x="40" y="7"/>
                  </a:cubicBezTo>
                  <a:cubicBezTo>
                    <a:pt x="41" y="6"/>
                    <a:pt x="42" y="5"/>
                    <a:pt x="43" y="5"/>
                  </a:cubicBezTo>
                  <a:cubicBezTo>
                    <a:pt x="43" y="5"/>
                    <a:pt x="43" y="5"/>
                    <a:pt x="43" y="5"/>
                  </a:cubicBezTo>
                  <a:cubicBezTo>
                    <a:pt x="44" y="5"/>
                    <a:pt x="45" y="6"/>
                    <a:pt x="46" y="7"/>
                  </a:cubicBezTo>
                  <a:cubicBezTo>
                    <a:pt x="57" y="18"/>
                    <a:pt x="57" y="18"/>
                    <a:pt x="57" y="18"/>
                  </a:cubicBezTo>
                  <a:cubicBezTo>
                    <a:pt x="58" y="18"/>
                    <a:pt x="58" y="20"/>
                    <a:pt x="58" y="21"/>
                  </a:cubicBezTo>
                  <a:cubicBezTo>
                    <a:pt x="58" y="21"/>
                    <a:pt x="58" y="21"/>
                    <a:pt x="58"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40" name="TextBox 24"/>
          <p:cNvSpPr txBox="1"/>
          <p:nvPr/>
        </p:nvSpPr>
        <p:spPr>
          <a:xfrm>
            <a:off x="1481455" y="3469640"/>
            <a:ext cx="2780030" cy="639445"/>
          </a:xfrm>
          <a:prstGeom prst="rect">
            <a:avLst/>
          </a:prstGeom>
          <a:noFill/>
        </p:spPr>
        <p:txBody>
          <a:bodyPr wrap="square" lIns="0" tIns="0" rIns="0" bIns="0" rtlCol="0">
            <a:spAutoFit/>
          </a:bodyPr>
          <a:lstStyle/>
          <a:p>
            <a:pPr marL="0" marR="0" lvl="0" indent="0" algn="dist" defTabSz="914400" rtl="0" eaLnBrk="1" fontAlgn="auto" latinLnBrk="0" hangingPunct="1">
              <a:lnSpc>
                <a:spcPct val="13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19479D"/>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t>
            </a:r>
            <a:r>
              <a:rPr kumimoji="0" lang="zh-CN" altLang="en-US" sz="3200" b="0" i="0" u="none" strike="noStrike" kern="1200" cap="none" spc="0" normalizeH="0" baseline="0" noProof="0" dirty="0">
                <a:ln>
                  <a:noFill/>
                </a:ln>
                <a:solidFill>
                  <a:srgbClr val="19479D"/>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父爱无疆</a:t>
            </a:r>
            <a:r>
              <a:rPr kumimoji="0" lang="en-US" altLang="zh-CN" sz="3200" b="0" i="0" u="none" strike="noStrike" kern="1200" cap="none" spc="0" normalizeH="0" baseline="0" noProof="0" dirty="0">
                <a:ln>
                  <a:noFill/>
                </a:ln>
                <a:solidFill>
                  <a:srgbClr val="19479D"/>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t>
            </a:r>
          </a:p>
        </p:txBody>
      </p:sp>
      <p:sp>
        <p:nvSpPr>
          <p:cNvPr id="41" name="文本框 40"/>
          <p:cNvSpPr txBox="1"/>
          <p:nvPr/>
        </p:nvSpPr>
        <p:spPr>
          <a:xfrm>
            <a:off x="1407112" y="4320800"/>
            <a:ext cx="5456946" cy="148907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请替换文字内容，请替换文字内容，请替换文字内容，请替换文字内容，请替换文字内容，请替换文字内容，请替换文字内容，请替换文字内容，请替换文字内容，请替换文字内容，请替换文字内容，请替换文字内容，请替换文字内容，请替换文字内容，请替换文字内容，请替换文字内容，请替换文字内容，请替换文字内容，</a:t>
            </a:r>
          </a:p>
        </p:txBody>
      </p:sp>
      <p:pic>
        <p:nvPicPr>
          <p:cNvPr id="3" name="图片 2">
            <a:extLst>
              <a:ext uri="{FF2B5EF4-FFF2-40B4-BE49-F238E27FC236}">
                <a16:creationId xmlns:a16="http://schemas.microsoft.com/office/drawing/2014/main" xmlns="" id="{9BEE2611-A482-4C44-9AE0-51524BBF47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2220" y="68362"/>
            <a:ext cx="5322146" cy="6504846"/>
          </a:xfrm>
          <a:prstGeom prst="rect">
            <a:avLst/>
          </a:prstGeom>
        </p:spPr>
      </p:pic>
    </p:spTree>
    <p:custDataLst>
      <p:tags r:id="rId1"/>
    </p:custDataLst>
    <p:extLst>
      <p:ext uri="{BB962C8B-B14F-4D97-AF65-F5344CB8AC3E}">
        <p14:creationId xmlns:p14="http://schemas.microsoft.com/office/powerpoint/2010/main" val="3979852713"/>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1000"/>
                                        <p:tgtEl>
                                          <p:spTgt spid="40"/>
                                        </p:tgtEl>
                                      </p:cBhvr>
                                    </p:animEffect>
                                    <p:anim calcmode="lin" valueType="num">
                                      <p:cBhvr>
                                        <p:cTn id="13" dur="1000" fill="hold"/>
                                        <p:tgtEl>
                                          <p:spTgt spid="40"/>
                                        </p:tgtEl>
                                        <p:attrNameLst>
                                          <p:attrName>ppt_x</p:attrName>
                                        </p:attrNameLst>
                                      </p:cBhvr>
                                      <p:tavLst>
                                        <p:tav tm="0">
                                          <p:val>
                                            <p:strVal val="#ppt_x"/>
                                          </p:val>
                                        </p:tav>
                                        <p:tav tm="100000">
                                          <p:val>
                                            <p:strVal val="#ppt_x"/>
                                          </p:val>
                                        </p:tav>
                                      </p:tavLst>
                                    </p:anim>
                                    <p:anim calcmode="lin" valueType="num">
                                      <p:cBhvr>
                                        <p:cTn id="14" dur="1000" fill="hold"/>
                                        <p:tgtEl>
                                          <p:spTgt spid="4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1000"/>
                                        <p:tgtEl>
                                          <p:spTgt spid="41"/>
                                        </p:tgtEl>
                                      </p:cBhvr>
                                    </p:animEffect>
                                    <p:anim calcmode="lin" valueType="num">
                                      <p:cBhvr>
                                        <p:cTn id="18" dur="1000" fill="hold"/>
                                        <p:tgtEl>
                                          <p:spTgt spid="41"/>
                                        </p:tgtEl>
                                        <p:attrNameLst>
                                          <p:attrName>ppt_x</p:attrName>
                                        </p:attrNameLst>
                                      </p:cBhvr>
                                      <p:tavLst>
                                        <p:tav tm="0">
                                          <p:val>
                                            <p:strVal val="#ppt_x"/>
                                          </p:val>
                                        </p:tav>
                                        <p:tav tm="100000">
                                          <p:val>
                                            <p:strVal val="#ppt_x"/>
                                          </p:val>
                                        </p:tav>
                                      </p:tavLst>
                                    </p:anim>
                                    <p:anim calcmode="lin" valueType="num">
                                      <p:cBhvr>
                                        <p:cTn id="1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7" name="矩形: 圆角 136"/>
          <p:cNvSpPr/>
          <p:nvPr/>
        </p:nvSpPr>
        <p:spPr>
          <a:xfrm>
            <a:off x="1431630" y="2956708"/>
            <a:ext cx="5014595" cy="658495"/>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a:ln>
                  <a:noFill/>
                </a:ln>
                <a:solidFill>
                  <a:srgbClr val="19479D"/>
                </a:solidFill>
                <a:effectLst/>
                <a:uLnTx/>
                <a:uFillTx/>
                <a:latin typeface="Calibri" panose="020F0502020204030204" pitchFamily="34" charset="0"/>
                <a:ea typeface="微软雅黑"/>
                <a:cs typeface="Calibri" panose="020F0502020204030204" pitchFamily="34" charset="0"/>
              </a:rPr>
              <a:t>感谢聆听</a:t>
            </a:r>
            <a:endParaRPr kumimoji="0" lang="zh-CN" altLang="en-US" sz="6600" b="1" i="0" u="none" strike="noStrike" kern="120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endParaRPr>
          </a:p>
        </p:txBody>
      </p:sp>
      <p:sp>
        <p:nvSpPr>
          <p:cNvPr id="1127" name="矩形 1126"/>
          <p:cNvSpPr/>
          <p:nvPr/>
        </p:nvSpPr>
        <p:spPr>
          <a:xfrm>
            <a:off x="5368645" y="3304002"/>
            <a:ext cx="103527" cy="1035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9" name="矩形: 圆角 138"/>
          <p:cNvSpPr/>
          <p:nvPr/>
        </p:nvSpPr>
        <p:spPr>
          <a:xfrm>
            <a:off x="1932645" y="3849518"/>
            <a:ext cx="3929380" cy="389890"/>
          </a:xfrm>
          <a:prstGeom prst="roundRect">
            <a:avLst>
              <a:gd name="adj" fmla="val 0"/>
            </a:avLst>
          </a:prstGeom>
          <a:noFill/>
          <a:ln w="22225">
            <a:solidFill>
              <a:srgbClr val="19479D">
                <a:alpha val="47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72000" tIns="0" rIns="0" bIns="0" rtlCol="0" anchor="ct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微软雅黑" panose="020B0503020204020204" pitchFamily="34" charset="-122"/>
                <a:cs typeface="Calibri" panose="020F0502020204030204" pitchFamily="34" charset="0"/>
              </a:rPr>
              <a:t>BEST WISH FOR YOU</a:t>
            </a:r>
          </a:p>
        </p:txBody>
      </p:sp>
    </p:spTree>
    <p:extLst>
      <p:ext uri="{BB962C8B-B14F-4D97-AF65-F5344CB8AC3E}">
        <p14:creationId xmlns:p14="http://schemas.microsoft.com/office/powerpoint/2010/main" val="1924698598"/>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37"/>
                                        </p:tgtEl>
                                        <p:attrNameLst>
                                          <p:attrName>style.visibility</p:attrName>
                                        </p:attrNameLst>
                                      </p:cBhvr>
                                      <p:to>
                                        <p:strVal val="visible"/>
                                      </p:to>
                                    </p:set>
                                    <p:anim calcmode="lin" valueType="num">
                                      <p:cBhvr>
                                        <p:cTn id="7" dur="1000" fill="hold"/>
                                        <p:tgtEl>
                                          <p:spTgt spid="137"/>
                                        </p:tgtEl>
                                        <p:attrNameLst>
                                          <p:attrName>ppt_w</p:attrName>
                                        </p:attrNameLst>
                                      </p:cBhvr>
                                      <p:tavLst>
                                        <p:tav tm="0">
                                          <p:val>
                                            <p:strVal val="#ppt_w*0.70"/>
                                          </p:val>
                                        </p:tav>
                                        <p:tav tm="100000">
                                          <p:val>
                                            <p:strVal val="#ppt_w"/>
                                          </p:val>
                                        </p:tav>
                                      </p:tavLst>
                                    </p:anim>
                                    <p:anim calcmode="lin" valueType="num">
                                      <p:cBhvr>
                                        <p:cTn id="8" dur="1000" fill="hold"/>
                                        <p:tgtEl>
                                          <p:spTgt spid="137"/>
                                        </p:tgtEl>
                                        <p:attrNameLst>
                                          <p:attrName>ppt_h</p:attrName>
                                        </p:attrNameLst>
                                      </p:cBhvr>
                                      <p:tavLst>
                                        <p:tav tm="0">
                                          <p:val>
                                            <p:strVal val="#ppt_h"/>
                                          </p:val>
                                        </p:tav>
                                        <p:tav tm="100000">
                                          <p:val>
                                            <p:strVal val="#ppt_h"/>
                                          </p:val>
                                        </p:tav>
                                      </p:tavLst>
                                    </p:anim>
                                    <p:animEffect transition="in" filter="fade">
                                      <p:cBhvr>
                                        <p:cTn id="9" dur="1000"/>
                                        <p:tgtEl>
                                          <p:spTgt spid="137"/>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39"/>
                                        </p:tgtEl>
                                        <p:attrNameLst>
                                          <p:attrName>style.visibility</p:attrName>
                                        </p:attrNameLst>
                                      </p:cBhvr>
                                      <p:to>
                                        <p:strVal val="visible"/>
                                      </p:to>
                                    </p:set>
                                    <p:anim calcmode="lin" valueType="num">
                                      <p:cBhvr>
                                        <p:cTn id="12" dur="1000" fill="hold"/>
                                        <p:tgtEl>
                                          <p:spTgt spid="139"/>
                                        </p:tgtEl>
                                        <p:attrNameLst>
                                          <p:attrName>ppt_w</p:attrName>
                                        </p:attrNameLst>
                                      </p:cBhvr>
                                      <p:tavLst>
                                        <p:tav tm="0">
                                          <p:val>
                                            <p:strVal val="#ppt_w*0.70"/>
                                          </p:val>
                                        </p:tav>
                                        <p:tav tm="100000">
                                          <p:val>
                                            <p:strVal val="#ppt_w"/>
                                          </p:val>
                                        </p:tav>
                                      </p:tavLst>
                                    </p:anim>
                                    <p:anim calcmode="lin" valueType="num">
                                      <p:cBhvr>
                                        <p:cTn id="13" dur="1000" fill="hold"/>
                                        <p:tgtEl>
                                          <p:spTgt spid="139"/>
                                        </p:tgtEl>
                                        <p:attrNameLst>
                                          <p:attrName>ppt_h</p:attrName>
                                        </p:attrNameLst>
                                      </p:cBhvr>
                                      <p:tavLst>
                                        <p:tav tm="0">
                                          <p:val>
                                            <p:strVal val="#ppt_h"/>
                                          </p:val>
                                        </p:tav>
                                        <p:tav tm="100000">
                                          <p:val>
                                            <p:strVal val="#ppt_h"/>
                                          </p:val>
                                        </p:tav>
                                      </p:tavLst>
                                    </p:anim>
                                    <p:animEffect transition="in" filter="fade">
                                      <p:cBhvr>
                                        <p:cTn id="14" dur="10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904925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803900" y="2063750"/>
            <a:ext cx="3862877" cy="483235"/>
            <a:chOff x="10088" y="3007"/>
            <a:chExt cx="4461" cy="761"/>
          </a:xfrm>
        </p:grpSpPr>
        <p:sp>
          <p:nvSpPr>
            <p:cNvPr id="15" name="Rectangle 47"/>
            <p:cNvSpPr/>
            <p:nvPr/>
          </p:nvSpPr>
          <p:spPr>
            <a:xfrm>
              <a:off x="11134" y="3007"/>
              <a:ext cx="3415" cy="672"/>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zh-CN" sz="2800" b="0" i="0" u="none" strike="noStrike" kern="1200" cap="none" spc="0" normalizeH="0" baseline="0" noProof="0" dirty="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rPr>
                <a:t>添加您的文本标题</a:t>
              </a:r>
            </a:p>
          </p:txBody>
        </p:sp>
        <p:sp>
          <p:nvSpPr>
            <p:cNvPr id="27" name="Rectangle 47"/>
            <p:cNvSpPr/>
            <p:nvPr/>
          </p:nvSpPr>
          <p:spPr>
            <a:xfrm>
              <a:off x="10088" y="3048"/>
              <a:ext cx="719" cy="720"/>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rPr>
                <a:t>01.</a:t>
              </a:r>
              <a:endParaRPr kumimoji="0" lang="en-US" altLang="zh-CN" sz="2800" b="0" i="0" u="none" strike="noStrike" kern="1200" cap="none" spc="0" normalizeH="0" baseline="0" noProof="0" dirty="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endParaRPr>
            </a:p>
          </p:txBody>
        </p:sp>
      </p:grpSp>
      <p:grpSp>
        <p:nvGrpSpPr>
          <p:cNvPr id="7" name="组合 6"/>
          <p:cNvGrpSpPr/>
          <p:nvPr/>
        </p:nvGrpSpPr>
        <p:grpSpPr>
          <a:xfrm>
            <a:off x="5803900" y="2969895"/>
            <a:ext cx="3827780" cy="457200"/>
            <a:chOff x="10088" y="4434"/>
            <a:chExt cx="6028" cy="720"/>
          </a:xfrm>
        </p:grpSpPr>
        <p:sp>
          <p:nvSpPr>
            <p:cNvPr id="16" name="Rectangle 47"/>
            <p:cNvSpPr/>
            <p:nvPr/>
          </p:nvSpPr>
          <p:spPr>
            <a:xfrm>
              <a:off x="11526" y="4434"/>
              <a:ext cx="4590" cy="720"/>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zh-CN" sz="2800" b="0" i="0" u="none" strike="noStrike" kern="1200" cap="none" spc="0" normalizeH="0" baseline="0" noProof="0" dirty="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sym typeface="+mn-ea"/>
                </a:rPr>
                <a:t>添加您的文本标题</a:t>
              </a:r>
            </a:p>
          </p:txBody>
        </p:sp>
        <p:sp>
          <p:nvSpPr>
            <p:cNvPr id="28" name="Rectangle 47"/>
            <p:cNvSpPr/>
            <p:nvPr/>
          </p:nvSpPr>
          <p:spPr>
            <a:xfrm>
              <a:off x="10088" y="4475"/>
              <a:ext cx="814" cy="679"/>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rPr>
                <a:t>02.</a:t>
              </a:r>
              <a:endParaRPr kumimoji="0" lang="en-US" altLang="zh-CN" sz="2800" b="0" i="0" u="none" strike="noStrike" kern="1200" cap="none" spc="0" normalizeH="0" baseline="0" noProof="0" dirty="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endParaRPr>
            </a:p>
          </p:txBody>
        </p:sp>
      </p:grpSp>
      <p:grpSp>
        <p:nvGrpSpPr>
          <p:cNvPr id="8" name="组合 7"/>
          <p:cNvGrpSpPr/>
          <p:nvPr/>
        </p:nvGrpSpPr>
        <p:grpSpPr>
          <a:xfrm>
            <a:off x="5817235" y="3817620"/>
            <a:ext cx="3862705" cy="883920"/>
            <a:chOff x="10088" y="5862"/>
            <a:chExt cx="6083" cy="1392"/>
          </a:xfrm>
        </p:grpSpPr>
        <p:sp>
          <p:nvSpPr>
            <p:cNvPr id="17" name="Rectangle 47"/>
            <p:cNvSpPr/>
            <p:nvPr/>
          </p:nvSpPr>
          <p:spPr>
            <a:xfrm>
              <a:off x="11478" y="5862"/>
              <a:ext cx="4693" cy="1392"/>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zh-CN" sz="2800" b="0" i="0" u="none" strike="noStrike" kern="1200" cap="none" spc="0" normalizeH="0" baseline="0" noProof="0" dirty="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sym typeface="+mn-ea"/>
                </a:rPr>
                <a:t>添加您的文本标题</a:t>
              </a:r>
            </a:p>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zh-CN" sz="2800" b="0" i="0" u="none" strike="noStrike" kern="1200" cap="none" spc="0" normalizeH="0" baseline="0" noProof="0" dirty="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sym typeface="+mn-ea"/>
              </a:endParaRPr>
            </a:p>
          </p:txBody>
        </p:sp>
        <p:sp>
          <p:nvSpPr>
            <p:cNvPr id="29" name="Rectangle 47"/>
            <p:cNvSpPr/>
            <p:nvPr/>
          </p:nvSpPr>
          <p:spPr>
            <a:xfrm>
              <a:off x="10088" y="5903"/>
              <a:ext cx="814" cy="679"/>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rPr>
                <a:t>03.</a:t>
              </a:r>
              <a:endParaRPr kumimoji="0" lang="en-US" altLang="zh-CN" sz="2800" b="0" i="0" u="none" strike="noStrike" kern="1200" cap="none" spc="0" normalizeH="0" baseline="0" noProof="0" dirty="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endParaRPr>
            </a:p>
          </p:txBody>
        </p:sp>
      </p:grpSp>
      <p:grpSp>
        <p:nvGrpSpPr>
          <p:cNvPr id="9" name="组合 8"/>
          <p:cNvGrpSpPr/>
          <p:nvPr/>
        </p:nvGrpSpPr>
        <p:grpSpPr>
          <a:xfrm>
            <a:off x="5817235" y="4740910"/>
            <a:ext cx="3862070" cy="883920"/>
            <a:chOff x="10088" y="7316"/>
            <a:chExt cx="6082" cy="1392"/>
          </a:xfrm>
        </p:grpSpPr>
        <p:sp>
          <p:nvSpPr>
            <p:cNvPr id="18" name="Rectangle 47"/>
            <p:cNvSpPr/>
            <p:nvPr/>
          </p:nvSpPr>
          <p:spPr>
            <a:xfrm>
              <a:off x="11430" y="7316"/>
              <a:ext cx="4740" cy="1392"/>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zh-CN" sz="2800" b="0" i="0" u="none" strike="noStrike" kern="1200" cap="none" spc="0" normalizeH="0" baseline="0" noProof="0" dirty="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sym typeface="+mn-ea"/>
                </a:rPr>
                <a:t>添加您的文本标题</a:t>
              </a:r>
            </a:p>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zh-CN" sz="2800" b="0" i="0" u="none" strike="noStrike" kern="1200" cap="none" spc="0" normalizeH="0" baseline="0" noProof="0" dirty="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sym typeface="+mn-ea"/>
              </a:endParaRPr>
            </a:p>
          </p:txBody>
        </p:sp>
        <p:sp>
          <p:nvSpPr>
            <p:cNvPr id="30" name="Rectangle 47"/>
            <p:cNvSpPr/>
            <p:nvPr/>
          </p:nvSpPr>
          <p:spPr>
            <a:xfrm>
              <a:off x="10088" y="7316"/>
              <a:ext cx="814" cy="679"/>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rPr>
                <a:t>04.</a:t>
              </a:r>
              <a:endParaRPr kumimoji="0" lang="en-US" altLang="zh-CN" sz="2800" b="0" i="0" u="none" strike="noStrike" kern="1200" cap="none" spc="0" normalizeH="0" baseline="0" noProof="0" dirty="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endParaRPr>
            </a:p>
          </p:txBody>
        </p:sp>
      </p:grpSp>
      <p:sp>
        <p:nvSpPr>
          <p:cNvPr id="31" name="文本框 30"/>
          <p:cNvSpPr txBox="1"/>
          <p:nvPr/>
        </p:nvSpPr>
        <p:spPr>
          <a:xfrm rot="5400000">
            <a:off x="2084338" y="3784515"/>
            <a:ext cx="3222080" cy="54864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srgbClr val="19479D"/>
                </a:solidFill>
                <a:effectLst/>
                <a:uLnTx/>
                <a:uFillTx/>
                <a:latin typeface="腾祥睿黑简-W2" panose="01010104010101010101" charset="-122"/>
                <a:ea typeface="腾祥睿黑简-W2" panose="01010104010101010101" charset="-122"/>
                <a:cs typeface="+mn-cs"/>
              </a:rPr>
              <a:t>CONTENT</a:t>
            </a:r>
          </a:p>
        </p:txBody>
      </p:sp>
      <p:sp>
        <p:nvSpPr>
          <p:cNvPr id="10" name="文本框 9"/>
          <p:cNvSpPr txBox="1"/>
          <p:nvPr/>
        </p:nvSpPr>
        <p:spPr>
          <a:xfrm>
            <a:off x="1856740" y="2001520"/>
            <a:ext cx="2112645" cy="192024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19479D"/>
                </a:solidFill>
                <a:effectLst/>
                <a:uLnTx/>
                <a:uFillTx/>
                <a:latin typeface="腾祥睿黑简-W2" panose="01010104010101010101" charset="-122"/>
                <a:ea typeface="腾祥睿黑简-W2" panose="01010104010101010101" charset="-122"/>
                <a:cs typeface="+mn-cs"/>
              </a:rPr>
              <a:t>目</a:t>
            </a:r>
          </a:p>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19479D"/>
                </a:solidFill>
                <a:effectLst/>
                <a:uLnTx/>
                <a:uFillTx/>
                <a:latin typeface="腾祥睿黑简-W2" panose="01010104010101010101" charset="-122"/>
                <a:ea typeface="腾祥睿黑简-W2" panose="01010104010101010101" charset="-122"/>
                <a:cs typeface="+mn-cs"/>
              </a:rPr>
              <a:t>录</a:t>
            </a:r>
          </a:p>
        </p:txBody>
      </p:sp>
      <p:cxnSp>
        <p:nvCxnSpPr>
          <p:cNvPr id="12" name="直接连接符 11"/>
          <p:cNvCxnSpPr/>
          <p:nvPr/>
        </p:nvCxnSpPr>
        <p:spPr>
          <a:xfrm flipH="1">
            <a:off x="2637790" y="2698750"/>
            <a:ext cx="1409700" cy="1885950"/>
          </a:xfrm>
          <a:prstGeom prst="line">
            <a:avLst/>
          </a:prstGeom>
          <a:ln w="19050">
            <a:solidFill>
              <a:srgbClr val="19479D"/>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095600488"/>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par>
                                <p:cTn id="12" presetID="55" presetClass="entr" presetSubtype="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strVal val="#ppt_w*0.70"/>
                                          </p:val>
                                        </p:tav>
                                        <p:tav tm="100000">
                                          <p:val>
                                            <p:strVal val="#ppt_w"/>
                                          </p:val>
                                        </p:tav>
                                      </p:tavLst>
                                    </p:anim>
                                    <p:anim calcmode="lin" valueType="num">
                                      <p:cBhvr>
                                        <p:cTn id="15" dur="1000" fill="hold"/>
                                        <p:tgtEl>
                                          <p:spTgt spid="12"/>
                                        </p:tgtEl>
                                        <p:attrNameLst>
                                          <p:attrName>ppt_h</p:attrName>
                                        </p:attrNameLst>
                                      </p:cBhvr>
                                      <p:tavLst>
                                        <p:tav tm="0">
                                          <p:val>
                                            <p:strVal val="#ppt_h"/>
                                          </p:val>
                                        </p:tav>
                                        <p:tav tm="100000">
                                          <p:val>
                                            <p:strVal val="#ppt_h"/>
                                          </p:val>
                                        </p:tav>
                                      </p:tavLst>
                                    </p:anim>
                                    <p:animEffect transition="in" filter="fade">
                                      <p:cBhvr>
                                        <p:cTn id="16" dur="1000"/>
                                        <p:tgtEl>
                                          <p:spTgt spid="12"/>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31"/>
                                        </p:tgtEl>
                                        <p:attrNameLst>
                                          <p:attrName>ppt_y</p:attrName>
                                        </p:attrNameLst>
                                      </p:cBhvr>
                                      <p:tavLst>
                                        <p:tav tm="0">
                                          <p:val>
                                            <p:strVal val="#ppt_y"/>
                                          </p:val>
                                        </p:tav>
                                        <p:tav tm="100000">
                                          <p:val>
                                            <p:strVal val="#ppt_y"/>
                                          </p:val>
                                        </p:tav>
                                      </p:tavLst>
                                    </p:anim>
                                    <p:anim calcmode="lin" valueType="num">
                                      <p:cBhvr>
                                        <p:cTn id="22"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31"/>
                                        </p:tgtEl>
                                      </p:cBhvr>
                                    </p:animEffect>
                                  </p:childTnLst>
                                </p:cTn>
                              </p:par>
                            </p:childTnLst>
                          </p:cTn>
                        </p:par>
                        <p:par>
                          <p:cTn id="25" fill="hold">
                            <p:stCondLst>
                              <p:cond delay="1800"/>
                            </p:stCondLst>
                            <p:childTnLst>
                              <p:par>
                                <p:cTn id="26" presetID="42"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par>
                          <p:cTn id="31" fill="hold">
                            <p:stCondLst>
                              <p:cond delay="2800"/>
                            </p:stCondLst>
                            <p:childTnLst>
                              <p:par>
                                <p:cTn id="32" presetID="42"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childTnLst>
                          </p:cTn>
                        </p:par>
                        <p:par>
                          <p:cTn id="37" fill="hold">
                            <p:stCondLst>
                              <p:cond delay="3800"/>
                            </p:stCondLst>
                            <p:childTnLst>
                              <p:par>
                                <p:cTn id="38" presetID="42" presetClass="entr" presetSubtype="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par>
                          <p:cTn id="43" fill="hold">
                            <p:stCondLst>
                              <p:cond delay="4800"/>
                            </p:stCondLst>
                            <p:childTnLst>
                              <p:par>
                                <p:cTn id="44" presetID="42" presetClass="entr" presetSubtype="0"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1000"/>
                                        <p:tgtEl>
                                          <p:spTgt spid="9"/>
                                        </p:tgtEl>
                                      </p:cBhvr>
                                    </p:animEffect>
                                    <p:anim calcmode="lin" valueType="num">
                                      <p:cBhvr>
                                        <p:cTn id="47" dur="1000" fill="hold"/>
                                        <p:tgtEl>
                                          <p:spTgt spid="9"/>
                                        </p:tgtEl>
                                        <p:attrNameLst>
                                          <p:attrName>ppt_x</p:attrName>
                                        </p:attrNameLst>
                                      </p:cBhvr>
                                      <p:tavLst>
                                        <p:tav tm="0">
                                          <p:val>
                                            <p:strVal val="#ppt_x"/>
                                          </p:val>
                                        </p:tav>
                                        <p:tav tm="100000">
                                          <p:val>
                                            <p:strVal val="#ppt_x"/>
                                          </p:val>
                                        </p:tav>
                                      </p:tavLst>
                                    </p:anim>
                                    <p:anim calcmode="lin" valueType="num">
                                      <p:cBhvr>
                                        <p:cTn id="4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7" name="Rectangle 47"/>
          <p:cNvSpPr/>
          <p:nvPr/>
        </p:nvSpPr>
        <p:spPr>
          <a:xfrm>
            <a:off x="736600" y="1061085"/>
            <a:ext cx="1421765" cy="1015365"/>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rPr>
              <a:t>01.</a:t>
            </a:r>
            <a:endParaRPr kumimoji="0" lang="en-US" altLang="zh-CN" sz="6600" b="0" i="0" u="none" strike="noStrike" kern="1200" cap="none" spc="0" normalizeH="0" baseline="0" noProof="0" dirty="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endParaRPr>
          </a:p>
        </p:txBody>
      </p:sp>
      <p:cxnSp>
        <p:nvCxnSpPr>
          <p:cNvPr id="12" name="直接连接符 11"/>
          <p:cNvCxnSpPr/>
          <p:nvPr/>
        </p:nvCxnSpPr>
        <p:spPr>
          <a:xfrm flipH="1">
            <a:off x="1475740" y="1508125"/>
            <a:ext cx="1409700" cy="1885950"/>
          </a:xfrm>
          <a:prstGeom prst="line">
            <a:avLst/>
          </a:prstGeom>
          <a:ln w="19050">
            <a:solidFill>
              <a:srgbClr val="19479D"/>
            </a:solidFill>
          </a:ln>
        </p:spPr>
        <p:style>
          <a:lnRef idx="1">
            <a:schemeClr val="accent1"/>
          </a:lnRef>
          <a:fillRef idx="0">
            <a:schemeClr val="accent1"/>
          </a:fillRef>
          <a:effectRef idx="0">
            <a:schemeClr val="accent1"/>
          </a:effectRef>
          <a:fontRef idx="minor">
            <a:schemeClr val="tx1"/>
          </a:fontRef>
        </p:style>
      </p:cxnSp>
      <p:sp>
        <p:nvSpPr>
          <p:cNvPr id="15" name="Rectangle 47"/>
          <p:cNvSpPr/>
          <p:nvPr/>
        </p:nvSpPr>
        <p:spPr>
          <a:xfrm>
            <a:off x="2072640" y="2891155"/>
            <a:ext cx="5014595" cy="615315"/>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zh-CN" sz="4000" b="0" i="0" u="none" strike="noStrike" kern="1200" cap="none" spc="0" normalizeH="0" baseline="0" noProof="0" dirty="0">
                <a:ln>
                  <a:noFill/>
                </a:ln>
                <a:solidFill>
                  <a:srgbClr val="19479D"/>
                </a:solidFill>
                <a:effectLst/>
                <a:uLnTx/>
                <a:uFillTx/>
                <a:latin typeface="Broadway" panose="04040905080B02020502" charset="0"/>
                <a:ea typeface="腾祥睿黑简-W2" panose="01010104010101010101" charset="-122"/>
                <a:cs typeface="Arial" panose="020B0604020202020204" pitchFamily="34" charset="0"/>
              </a:rPr>
              <a:t>添加您的文本标题</a:t>
            </a:r>
          </a:p>
        </p:txBody>
      </p:sp>
      <p:sp>
        <p:nvSpPr>
          <p:cNvPr id="137" name="矩形: 圆角 136"/>
          <p:cNvSpPr/>
          <p:nvPr/>
        </p:nvSpPr>
        <p:spPr>
          <a:xfrm>
            <a:off x="2158365" y="3620135"/>
            <a:ext cx="5826125" cy="658495"/>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srgbClr val="19479D"/>
                </a:solidFill>
                <a:effectLst/>
                <a:uLnTx/>
                <a:uFillTx/>
                <a:latin typeface="Calibri" panose="020F0502020204030204" pitchFamily="34" charset="0"/>
                <a:ea typeface="微软雅黑"/>
                <a:cs typeface="Calibri" panose="020F0502020204030204" pitchFamily="34" charset="0"/>
              </a:rPr>
              <a:t>FATHER’S</a:t>
            </a:r>
            <a:r>
              <a:rPr kumimoji="0" lang="en-US" altLang="zh-CN" sz="3600" b="1" i="0" u="none" strike="noStrike" kern="1200" cap="none" spc="0" normalizeH="0" baseline="0" noProof="0" dirty="0">
                <a:ln>
                  <a:noFill/>
                </a:ln>
                <a:solidFill>
                  <a:srgbClr val="ED7D31"/>
                </a:solidFill>
                <a:effectLst/>
                <a:uLnTx/>
                <a:uFillTx/>
                <a:latin typeface="Calibri" panose="020F0502020204030204" pitchFamily="34" charset="0"/>
                <a:ea typeface="微软雅黑"/>
                <a:cs typeface="Calibri" panose="020F0502020204030204" pitchFamily="34" charset="0"/>
              </a:rPr>
              <a:t> </a:t>
            </a:r>
            <a:r>
              <a:rPr kumimoji="0" lang="en-US" altLang="zh-CN" sz="3600" b="1" i="0" u="none" strike="noStrike" kern="120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rPr>
              <a:t>DAY</a:t>
            </a:r>
          </a:p>
        </p:txBody>
      </p:sp>
    </p:spTree>
    <p:custDataLst>
      <p:tags r:id="rId1"/>
    </p:custDataLst>
    <p:extLst>
      <p:ext uri="{BB962C8B-B14F-4D97-AF65-F5344CB8AC3E}">
        <p14:creationId xmlns:p14="http://schemas.microsoft.com/office/powerpoint/2010/main" val="3634721162"/>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checkerboard(across)">
                                      <p:cBhvr>
                                        <p:cTn id="7" dur="1000"/>
                                        <p:tgtEl>
                                          <p:spTgt spid="27"/>
                                        </p:tgtEl>
                                      </p:cBhvr>
                                    </p:animEffect>
                                  </p:childTnLst>
                                </p:cTn>
                              </p:par>
                              <p:par>
                                <p:cTn id="8" presetID="5"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checkerboard(across)">
                                      <p:cBhvr>
                                        <p:cTn id="10" dur="1000"/>
                                        <p:tgtEl>
                                          <p:spTgt spid="1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checkerboard(across)">
                                      <p:cBhvr>
                                        <p:cTn id="13" dur="1000"/>
                                        <p:tgtEl>
                                          <p:spTgt spid="15"/>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37"/>
                                        </p:tgtEl>
                                        <p:attrNameLst>
                                          <p:attrName>style.visibility</p:attrName>
                                        </p:attrNameLst>
                                      </p:cBhvr>
                                      <p:to>
                                        <p:strVal val="visible"/>
                                      </p:to>
                                    </p:set>
                                    <p:animEffect transition="in" filter="checkerboard(across)">
                                      <p:cBhvr>
                                        <p:cTn id="16" dur="10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5" grpId="0"/>
      <p:bldP spid="13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Dikdörtgen 141"/>
          <p:cNvSpPr/>
          <p:nvPr/>
        </p:nvSpPr>
        <p:spPr>
          <a:xfrm>
            <a:off x="7099300" y="2671445"/>
            <a:ext cx="4059555" cy="975995"/>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44546A"/>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单击此处编辑您要的内容，建议您在展示时采用微软雅黑字体，本模版所有图形线条及其相应素材均可自由编辑、改色、替换。</a:t>
            </a:r>
          </a:p>
        </p:txBody>
      </p:sp>
      <p:sp>
        <p:nvSpPr>
          <p:cNvPr id="21" name="Dikdörtgen 144"/>
          <p:cNvSpPr/>
          <p:nvPr/>
        </p:nvSpPr>
        <p:spPr>
          <a:xfrm>
            <a:off x="7099300" y="4702810"/>
            <a:ext cx="4059555" cy="975995"/>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44546A"/>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单击此处编辑您要的内容，建议您在展示时采用微软雅黑字体，本模版所有图形线条及其相应素材均可自由编辑、改色、替换。</a:t>
            </a:r>
          </a:p>
        </p:txBody>
      </p:sp>
      <p:sp>
        <p:nvSpPr>
          <p:cNvPr id="22" name="Metin kutusu 142"/>
          <p:cNvSpPr txBox="1"/>
          <p:nvPr/>
        </p:nvSpPr>
        <p:spPr>
          <a:xfrm>
            <a:off x="7099337" y="3990659"/>
            <a:ext cx="2316480" cy="52197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9479D"/>
                </a:solidFill>
                <a:effectLst/>
                <a:uLnTx/>
                <a:uFillTx/>
                <a:latin typeface="微软雅黑" panose="020B0503020204020204" pitchFamily="34" charset="-122"/>
                <a:ea typeface="微软雅黑" panose="020B0503020204020204" pitchFamily="34" charset="-122"/>
                <a:cs typeface="+mn-cs"/>
              </a:rPr>
              <a:t>单击编辑标题</a:t>
            </a:r>
            <a:endParaRPr kumimoji="0" lang="zh-CN" altLang="en-US" sz="2800" b="1" i="0" u="none" strike="noStrike" kern="1200" cap="none" spc="0" normalizeH="0" baseline="0" noProof="0" dirty="0">
              <a:ln>
                <a:noFill/>
              </a:ln>
              <a:solidFill>
                <a:srgbClr val="19479D"/>
              </a:solidFill>
              <a:effectLst/>
              <a:uLnTx/>
              <a:uFillTx/>
              <a:latin typeface="微软雅黑" panose="020B0503020204020204" pitchFamily="34" charset="-122"/>
              <a:ea typeface="微软雅黑" panose="020B0503020204020204" pitchFamily="34" charset="-122"/>
              <a:cs typeface="Arial Unicode MS" panose="020B0604020202020204" pitchFamily="34" charset="-128"/>
            </a:endParaRPr>
          </a:p>
        </p:txBody>
      </p:sp>
      <p:sp>
        <p:nvSpPr>
          <p:cNvPr id="23" name="Metin kutusu 146"/>
          <p:cNvSpPr txBox="1"/>
          <p:nvPr/>
        </p:nvSpPr>
        <p:spPr>
          <a:xfrm>
            <a:off x="7099339" y="1853011"/>
            <a:ext cx="2316480" cy="52197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9479D"/>
                </a:solidFill>
                <a:effectLst/>
                <a:uLnTx/>
                <a:uFillTx/>
                <a:latin typeface="微软雅黑" panose="020B0503020204020204" pitchFamily="34" charset="-122"/>
                <a:ea typeface="微软雅黑" panose="020B0503020204020204" pitchFamily="34" charset="-122"/>
                <a:cs typeface="+mn-cs"/>
              </a:rPr>
              <a:t>单击编辑标题</a:t>
            </a:r>
            <a:endParaRPr kumimoji="0" lang="zh-CN" altLang="en-US" sz="2800" b="1" i="0" u="none" strike="noStrike" kern="1200" cap="none" spc="0" normalizeH="0" baseline="0" noProof="0" dirty="0">
              <a:ln>
                <a:noFill/>
              </a:ln>
              <a:solidFill>
                <a:srgbClr val="19479D"/>
              </a:solidFill>
              <a:effectLst/>
              <a:uLnTx/>
              <a:uFillTx/>
              <a:latin typeface="微软雅黑" panose="020B0503020204020204" pitchFamily="34" charset="-122"/>
              <a:ea typeface="微软雅黑" panose="020B0503020204020204" pitchFamily="34" charset="-122"/>
              <a:cs typeface="Arial Unicode MS" panose="020B0604020202020204" pitchFamily="34" charset="-128"/>
            </a:endParaRPr>
          </a:p>
        </p:txBody>
      </p:sp>
      <p:pic>
        <p:nvPicPr>
          <p:cNvPr id="3" name="图片 2">
            <a:extLst>
              <a:ext uri="{FF2B5EF4-FFF2-40B4-BE49-F238E27FC236}">
                <a16:creationId xmlns:a16="http://schemas.microsoft.com/office/drawing/2014/main" xmlns="" id="{AB5C20DF-DEEE-4F8D-8722-F4805221D7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9343" y="901146"/>
            <a:ext cx="5780897" cy="5780897"/>
          </a:xfrm>
          <a:prstGeom prst="rect">
            <a:avLst/>
          </a:prstGeom>
        </p:spPr>
      </p:pic>
    </p:spTree>
    <p:custDataLst>
      <p:tags r:id="rId1"/>
    </p:custDataLst>
    <p:extLst>
      <p:ext uri="{BB962C8B-B14F-4D97-AF65-F5344CB8AC3E}">
        <p14:creationId xmlns:p14="http://schemas.microsoft.com/office/powerpoint/2010/main" val="568891220"/>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1000" fill="hold"/>
                                        <p:tgtEl>
                                          <p:spTgt spid="21"/>
                                        </p:tgtEl>
                                        <p:attrNameLst>
                                          <p:attrName>ppt_w</p:attrName>
                                        </p:attrNameLst>
                                      </p:cBhvr>
                                      <p:tavLst>
                                        <p:tav tm="0">
                                          <p:val>
                                            <p:fltVal val="0"/>
                                          </p:val>
                                        </p:tav>
                                        <p:tav tm="100000">
                                          <p:val>
                                            <p:strVal val="#ppt_w"/>
                                          </p:val>
                                        </p:tav>
                                      </p:tavLst>
                                    </p:anim>
                                    <p:anim calcmode="lin" valueType="num">
                                      <p:cBhvr>
                                        <p:cTn id="14" dur="1000" fill="hold"/>
                                        <p:tgtEl>
                                          <p:spTgt spid="21"/>
                                        </p:tgtEl>
                                        <p:attrNameLst>
                                          <p:attrName>ppt_h</p:attrName>
                                        </p:attrNameLst>
                                      </p:cBhvr>
                                      <p:tavLst>
                                        <p:tav tm="0">
                                          <p:val>
                                            <p:fltVal val="0"/>
                                          </p:val>
                                        </p:tav>
                                        <p:tav tm="100000">
                                          <p:val>
                                            <p:strVal val="#ppt_h"/>
                                          </p:val>
                                        </p:tav>
                                      </p:tavLst>
                                    </p:anim>
                                    <p:anim calcmode="lin" valueType="num">
                                      <p:cBhvr>
                                        <p:cTn id="15" dur="1000" fill="hold"/>
                                        <p:tgtEl>
                                          <p:spTgt spid="21"/>
                                        </p:tgtEl>
                                        <p:attrNameLst>
                                          <p:attrName>style.rotation</p:attrName>
                                        </p:attrNameLst>
                                      </p:cBhvr>
                                      <p:tavLst>
                                        <p:tav tm="0">
                                          <p:val>
                                            <p:fltVal val="90"/>
                                          </p:val>
                                        </p:tav>
                                        <p:tav tm="100000">
                                          <p:val>
                                            <p:fltVal val="0"/>
                                          </p:val>
                                        </p:tav>
                                      </p:tavLst>
                                    </p:anim>
                                    <p:animEffect transition="in" filter="fade">
                                      <p:cBhvr>
                                        <p:cTn id="16" dur="1000"/>
                                        <p:tgtEl>
                                          <p:spTgt spid="2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1000" fill="hold"/>
                                        <p:tgtEl>
                                          <p:spTgt spid="22"/>
                                        </p:tgtEl>
                                        <p:attrNameLst>
                                          <p:attrName>ppt_w</p:attrName>
                                        </p:attrNameLst>
                                      </p:cBhvr>
                                      <p:tavLst>
                                        <p:tav tm="0">
                                          <p:val>
                                            <p:fltVal val="0"/>
                                          </p:val>
                                        </p:tav>
                                        <p:tav tm="100000">
                                          <p:val>
                                            <p:strVal val="#ppt_w"/>
                                          </p:val>
                                        </p:tav>
                                      </p:tavLst>
                                    </p:anim>
                                    <p:anim calcmode="lin" valueType="num">
                                      <p:cBhvr>
                                        <p:cTn id="20" dur="1000" fill="hold"/>
                                        <p:tgtEl>
                                          <p:spTgt spid="22"/>
                                        </p:tgtEl>
                                        <p:attrNameLst>
                                          <p:attrName>ppt_h</p:attrName>
                                        </p:attrNameLst>
                                      </p:cBhvr>
                                      <p:tavLst>
                                        <p:tav tm="0">
                                          <p:val>
                                            <p:fltVal val="0"/>
                                          </p:val>
                                        </p:tav>
                                        <p:tav tm="100000">
                                          <p:val>
                                            <p:strVal val="#ppt_h"/>
                                          </p:val>
                                        </p:tav>
                                      </p:tavLst>
                                    </p:anim>
                                    <p:anim calcmode="lin" valueType="num">
                                      <p:cBhvr>
                                        <p:cTn id="21" dur="1000" fill="hold"/>
                                        <p:tgtEl>
                                          <p:spTgt spid="22"/>
                                        </p:tgtEl>
                                        <p:attrNameLst>
                                          <p:attrName>style.rotation</p:attrName>
                                        </p:attrNameLst>
                                      </p:cBhvr>
                                      <p:tavLst>
                                        <p:tav tm="0">
                                          <p:val>
                                            <p:fltVal val="90"/>
                                          </p:val>
                                        </p:tav>
                                        <p:tav tm="100000">
                                          <p:val>
                                            <p:fltVal val="0"/>
                                          </p:val>
                                        </p:tav>
                                      </p:tavLst>
                                    </p:anim>
                                    <p:animEffect transition="in" filter="fade">
                                      <p:cBhvr>
                                        <p:cTn id="22" dur="1000"/>
                                        <p:tgtEl>
                                          <p:spTgt spid="2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1000" fill="hold"/>
                                        <p:tgtEl>
                                          <p:spTgt spid="23"/>
                                        </p:tgtEl>
                                        <p:attrNameLst>
                                          <p:attrName>ppt_w</p:attrName>
                                        </p:attrNameLst>
                                      </p:cBhvr>
                                      <p:tavLst>
                                        <p:tav tm="0">
                                          <p:val>
                                            <p:fltVal val="0"/>
                                          </p:val>
                                        </p:tav>
                                        <p:tav tm="100000">
                                          <p:val>
                                            <p:strVal val="#ppt_w"/>
                                          </p:val>
                                        </p:tav>
                                      </p:tavLst>
                                    </p:anim>
                                    <p:anim calcmode="lin" valueType="num">
                                      <p:cBhvr>
                                        <p:cTn id="26" dur="1000" fill="hold"/>
                                        <p:tgtEl>
                                          <p:spTgt spid="23"/>
                                        </p:tgtEl>
                                        <p:attrNameLst>
                                          <p:attrName>ppt_h</p:attrName>
                                        </p:attrNameLst>
                                      </p:cBhvr>
                                      <p:tavLst>
                                        <p:tav tm="0">
                                          <p:val>
                                            <p:fltVal val="0"/>
                                          </p:val>
                                        </p:tav>
                                        <p:tav tm="100000">
                                          <p:val>
                                            <p:strVal val="#ppt_h"/>
                                          </p:val>
                                        </p:tav>
                                      </p:tavLst>
                                    </p:anim>
                                    <p:anim calcmode="lin" valueType="num">
                                      <p:cBhvr>
                                        <p:cTn id="27" dur="1000" fill="hold"/>
                                        <p:tgtEl>
                                          <p:spTgt spid="23"/>
                                        </p:tgtEl>
                                        <p:attrNameLst>
                                          <p:attrName>style.rotation</p:attrName>
                                        </p:attrNameLst>
                                      </p:cBhvr>
                                      <p:tavLst>
                                        <p:tav tm="0">
                                          <p:val>
                                            <p:fltVal val="90"/>
                                          </p:val>
                                        </p:tav>
                                        <p:tav tm="100000">
                                          <p:val>
                                            <p:fltVal val="0"/>
                                          </p:val>
                                        </p:tav>
                                      </p:tavLst>
                                    </p:anim>
                                    <p:animEffect transition="in" filter="fade">
                                      <p:cBhvr>
                                        <p:cTn id="2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27"/>
          <p:cNvSpPr/>
          <p:nvPr/>
        </p:nvSpPr>
        <p:spPr>
          <a:xfrm>
            <a:off x="1820390" y="2178592"/>
            <a:ext cx="1244057" cy="1853770"/>
          </a:xfrm>
          <a:prstGeom prst="roundRect">
            <a:avLst>
              <a:gd name="adj" fmla="val 14445"/>
            </a:avLst>
          </a:prstGeom>
          <a:solidFill>
            <a:schemeClr val="accent1"/>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44" b="1"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Oval 28"/>
          <p:cNvSpPr/>
          <p:nvPr/>
        </p:nvSpPr>
        <p:spPr>
          <a:xfrm>
            <a:off x="1933196" y="2331718"/>
            <a:ext cx="1019908" cy="10199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675" dirty="0">
                <a:solidFill>
                  <a:schemeClr val="tx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a:t>
            </a:r>
          </a:p>
        </p:txBody>
      </p:sp>
      <p:sp>
        <p:nvSpPr>
          <p:cNvPr id="21" name="Text Placeholder 7"/>
          <p:cNvSpPr txBox="1">
            <a:spLocks/>
          </p:cNvSpPr>
          <p:nvPr/>
        </p:nvSpPr>
        <p:spPr>
          <a:xfrm>
            <a:off x="1842043" y="3481572"/>
            <a:ext cx="1222405" cy="325874"/>
          </a:xfrm>
          <a:prstGeom prst="rect">
            <a:avLst/>
          </a:prstGeom>
        </p:spPr>
        <p:txBody>
          <a:bodyPr vert="horz" lIns="0" tIns="73864" rIns="0" bIns="73864" anchor="ctr"/>
          <a:lstStyle>
            <a:lvl1pPr marL="0" indent="0" algn="ctr" defTabSz="914476" rtl="0" eaLnBrk="1" latinLnBrk="0" hangingPunct="1">
              <a:lnSpc>
                <a:spcPct val="100000"/>
              </a:lnSpc>
              <a:spcBef>
                <a:spcPts val="0"/>
              </a:spcBef>
              <a:spcAft>
                <a:spcPts val="0"/>
              </a:spcAft>
              <a:buFont typeface="Arial" panose="020B0604020202020204" pitchFamily="34" charset="0"/>
              <a:buNone/>
              <a:defRPr sz="1483"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54" b="0">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054" b="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Text Placeholder 7"/>
          <p:cNvSpPr txBox="1">
            <a:spLocks/>
          </p:cNvSpPr>
          <p:nvPr/>
        </p:nvSpPr>
        <p:spPr>
          <a:xfrm>
            <a:off x="2062959" y="2528351"/>
            <a:ext cx="789138" cy="627284"/>
          </a:xfrm>
          <a:prstGeom prst="rect">
            <a:avLst/>
          </a:prstGeom>
        </p:spPr>
        <p:txBody>
          <a:bodyPr vert="horz" lIns="0" tIns="73864" rIns="0" bIns="73864" anchor="ctr"/>
          <a:lstStyle>
            <a:lvl1pPr marL="0" indent="0" algn="ctr" defTabSz="914476" rtl="0" eaLnBrk="1" latinLnBrk="0" hangingPunct="1">
              <a:lnSpc>
                <a:spcPct val="100000"/>
              </a:lnSpc>
              <a:spcBef>
                <a:spcPts val="0"/>
              </a:spcBef>
              <a:buFont typeface="Arial" panose="020B0604020202020204" pitchFamily="34" charset="0"/>
              <a:buNone/>
              <a:defRPr sz="2372" b="1" kern="1200">
                <a:solidFill>
                  <a:schemeClr val="accent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517"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23" name="Rounded Rectangle 31"/>
          <p:cNvSpPr/>
          <p:nvPr/>
        </p:nvSpPr>
        <p:spPr>
          <a:xfrm>
            <a:off x="3263326" y="2178592"/>
            <a:ext cx="1244057" cy="1853770"/>
          </a:xfrm>
          <a:prstGeom prst="roundRect">
            <a:avLst>
              <a:gd name="adj" fmla="val 14445"/>
            </a:avLst>
          </a:prstGeom>
          <a:solidFill>
            <a:schemeClr val="accent2"/>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44" b="1"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Oval 32"/>
          <p:cNvSpPr/>
          <p:nvPr/>
        </p:nvSpPr>
        <p:spPr>
          <a:xfrm>
            <a:off x="3376133" y="2331718"/>
            <a:ext cx="1019908" cy="10199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675" dirty="0">
                <a:solidFill>
                  <a:schemeClr val="tx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a:t>
            </a:r>
          </a:p>
        </p:txBody>
      </p:sp>
      <p:sp>
        <p:nvSpPr>
          <p:cNvPr id="40" name="Text Placeholder 7"/>
          <p:cNvSpPr txBox="1">
            <a:spLocks/>
          </p:cNvSpPr>
          <p:nvPr/>
        </p:nvSpPr>
        <p:spPr>
          <a:xfrm>
            <a:off x="3284979" y="3481572"/>
            <a:ext cx="1222405" cy="325874"/>
          </a:xfrm>
          <a:prstGeom prst="rect">
            <a:avLst/>
          </a:prstGeom>
        </p:spPr>
        <p:txBody>
          <a:bodyPr vert="horz" lIns="0" tIns="73864" rIns="0" bIns="73864" anchor="ctr"/>
          <a:lstStyle>
            <a:lvl1pPr marL="0" indent="0" algn="ctr" defTabSz="914476" rtl="0" eaLnBrk="1" latinLnBrk="0" hangingPunct="1">
              <a:lnSpc>
                <a:spcPct val="100000"/>
              </a:lnSpc>
              <a:spcBef>
                <a:spcPts val="0"/>
              </a:spcBef>
              <a:spcAft>
                <a:spcPts val="0"/>
              </a:spcAft>
              <a:buFont typeface="Arial" panose="020B0604020202020204" pitchFamily="34" charset="0"/>
              <a:buNone/>
              <a:defRPr sz="1483"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54" b="0">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054" b="0"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Text Placeholder 7"/>
          <p:cNvSpPr txBox="1">
            <a:spLocks/>
          </p:cNvSpPr>
          <p:nvPr/>
        </p:nvSpPr>
        <p:spPr>
          <a:xfrm>
            <a:off x="3505895" y="2528351"/>
            <a:ext cx="789138" cy="627284"/>
          </a:xfrm>
          <a:prstGeom prst="rect">
            <a:avLst/>
          </a:prstGeom>
        </p:spPr>
        <p:txBody>
          <a:bodyPr vert="horz" lIns="0" tIns="73864" rIns="0" bIns="73864" anchor="ctr"/>
          <a:lstStyle>
            <a:lvl1pPr marL="0" indent="0" algn="ctr" defTabSz="914476" rtl="0" eaLnBrk="1" latinLnBrk="0" hangingPunct="1">
              <a:lnSpc>
                <a:spcPct val="100000"/>
              </a:lnSpc>
              <a:spcBef>
                <a:spcPts val="0"/>
              </a:spcBef>
              <a:buFont typeface="Arial" panose="020B0604020202020204" pitchFamily="34" charset="0"/>
              <a:buNone/>
              <a:defRPr sz="2372" b="1" kern="1200">
                <a:solidFill>
                  <a:schemeClr val="accent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517"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42" name="Rounded Rectangle 35"/>
          <p:cNvSpPr/>
          <p:nvPr/>
        </p:nvSpPr>
        <p:spPr>
          <a:xfrm>
            <a:off x="4706264" y="2178592"/>
            <a:ext cx="1244057" cy="1853770"/>
          </a:xfrm>
          <a:prstGeom prst="roundRect">
            <a:avLst>
              <a:gd name="adj" fmla="val 14445"/>
            </a:avLst>
          </a:prstGeom>
          <a:solidFill>
            <a:schemeClr val="accent3"/>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44" b="1" dirty="0">
              <a:latin typeface="Arial" panose="020B0604020202020204" pitchFamily="34" charset="0"/>
              <a:ea typeface="微软雅黑" panose="020B0503020204020204" pitchFamily="34" charset="-122"/>
              <a:sym typeface="Arial" panose="020B0604020202020204" pitchFamily="34" charset="0"/>
            </a:endParaRPr>
          </a:p>
        </p:txBody>
      </p:sp>
      <p:sp>
        <p:nvSpPr>
          <p:cNvPr id="43" name="Oval 36"/>
          <p:cNvSpPr/>
          <p:nvPr/>
        </p:nvSpPr>
        <p:spPr>
          <a:xfrm>
            <a:off x="4819070" y="2331718"/>
            <a:ext cx="1019908" cy="10199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675" dirty="0">
                <a:solidFill>
                  <a:schemeClr val="tx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a:t>
            </a:r>
          </a:p>
        </p:txBody>
      </p:sp>
      <p:sp>
        <p:nvSpPr>
          <p:cNvPr id="44" name="Text Placeholder 7"/>
          <p:cNvSpPr txBox="1">
            <a:spLocks/>
          </p:cNvSpPr>
          <p:nvPr/>
        </p:nvSpPr>
        <p:spPr>
          <a:xfrm>
            <a:off x="4727916" y="3481572"/>
            <a:ext cx="1222405" cy="325874"/>
          </a:xfrm>
          <a:prstGeom prst="rect">
            <a:avLst/>
          </a:prstGeom>
        </p:spPr>
        <p:txBody>
          <a:bodyPr vert="horz" lIns="0" tIns="73864" rIns="0" bIns="73864" anchor="ctr"/>
          <a:lstStyle>
            <a:lvl1pPr marL="0" indent="0" algn="ctr" defTabSz="914476" rtl="0" eaLnBrk="1" latinLnBrk="0" hangingPunct="1">
              <a:lnSpc>
                <a:spcPct val="100000"/>
              </a:lnSpc>
              <a:spcBef>
                <a:spcPts val="0"/>
              </a:spcBef>
              <a:spcAft>
                <a:spcPts val="0"/>
              </a:spcAft>
              <a:buFont typeface="Arial" panose="020B0604020202020204" pitchFamily="34" charset="0"/>
              <a:buNone/>
              <a:defRPr sz="1483"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54" b="0">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054" b="0"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Text Placeholder 7"/>
          <p:cNvSpPr txBox="1">
            <a:spLocks/>
          </p:cNvSpPr>
          <p:nvPr/>
        </p:nvSpPr>
        <p:spPr>
          <a:xfrm>
            <a:off x="4948834" y="2528351"/>
            <a:ext cx="789138" cy="627284"/>
          </a:xfrm>
          <a:prstGeom prst="rect">
            <a:avLst/>
          </a:prstGeom>
        </p:spPr>
        <p:txBody>
          <a:bodyPr vert="horz" lIns="0" tIns="73864" rIns="0" bIns="73864" anchor="ctr"/>
          <a:lstStyle>
            <a:lvl1pPr marL="0" indent="0" algn="ctr" defTabSz="914476" rtl="0" eaLnBrk="1" latinLnBrk="0" hangingPunct="1">
              <a:lnSpc>
                <a:spcPct val="100000"/>
              </a:lnSpc>
              <a:spcBef>
                <a:spcPts val="0"/>
              </a:spcBef>
              <a:buFont typeface="Arial" panose="020B0604020202020204" pitchFamily="34" charset="0"/>
              <a:buNone/>
              <a:defRPr sz="2372" b="1" kern="1200">
                <a:solidFill>
                  <a:schemeClr val="accent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517"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46" name="Rounded Rectangle 39"/>
          <p:cNvSpPr/>
          <p:nvPr/>
        </p:nvSpPr>
        <p:spPr>
          <a:xfrm>
            <a:off x="6134771" y="2178592"/>
            <a:ext cx="1244057" cy="1853770"/>
          </a:xfrm>
          <a:prstGeom prst="roundRect">
            <a:avLst>
              <a:gd name="adj" fmla="val 14445"/>
            </a:avLst>
          </a:prstGeom>
          <a:solidFill>
            <a:schemeClr val="accent4"/>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44" b="1" dirty="0">
              <a:latin typeface="Arial" panose="020B0604020202020204" pitchFamily="34" charset="0"/>
              <a:ea typeface="微软雅黑" panose="020B0503020204020204" pitchFamily="34" charset="-122"/>
              <a:sym typeface="Arial" panose="020B0604020202020204" pitchFamily="34" charset="0"/>
            </a:endParaRPr>
          </a:p>
        </p:txBody>
      </p:sp>
      <p:sp>
        <p:nvSpPr>
          <p:cNvPr id="47" name="Oval 40"/>
          <p:cNvSpPr/>
          <p:nvPr/>
        </p:nvSpPr>
        <p:spPr>
          <a:xfrm>
            <a:off x="6247577" y="2331718"/>
            <a:ext cx="1019908" cy="10199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675" dirty="0">
                <a:solidFill>
                  <a:schemeClr val="tx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a:t>
            </a:r>
          </a:p>
        </p:txBody>
      </p:sp>
      <p:sp>
        <p:nvSpPr>
          <p:cNvPr id="48" name="Text Placeholder 7"/>
          <p:cNvSpPr txBox="1">
            <a:spLocks/>
          </p:cNvSpPr>
          <p:nvPr/>
        </p:nvSpPr>
        <p:spPr>
          <a:xfrm>
            <a:off x="6156424" y="3481572"/>
            <a:ext cx="1222405" cy="325874"/>
          </a:xfrm>
          <a:prstGeom prst="rect">
            <a:avLst/>
          </a:prstGeom>
        </p:spPr>
        <p:txBody>
          <a:bodyPr vert="horz" lIns="0" tIns="73864" rIns="0" bIns="73864" anchor="ctr"/>
          <a:lstStyle>
            <a:lvl1pPr marL="0" indent="0" algn="ctr" defTabSz="914476" rtl="0" eaLnBrk="1" latinLnBrk="0" hangingPunct="1">
              <a:lnSpc>
                <a:spcPct val="100000"/>
              </a:lnSpc>
              <a:spcBef>
                <a:spcPts val="0"/>
              </a:spcBef>
              <a:spcAft>
                <a:spcPts val="0"/>
              </a:spcAft>
              <a:buFont typeface="Arial" panose="020B0604020202020204" pitchFamily="34" charset="0"/>
              <a:buNone/>
              <a:defRPr sz="1483"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54" b="0">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054" b="0" dirty="0">
              <a:latin typeface="Arial" panose="020B0604020202020204" pitchFamily="34" charset="0"/>
              <a:ea typeface="微软雅黑" panose="020B0503020204020204" pitchFamily="34" charset="-122"/>
              <a:sym typeface="Arial" panose="020B0604020202020204" pitchFamily="34" charset="0"/>
            </a:endParaRPr>
          </a:p>
        </p:txBody>
      </p:sp>
      <p:sp>
        <p:nvSpPr>
          <p:cNvPr id="49" name="Text Placeholder 7"/>
          <p:cNvSpPr txBox="1">
            <a:spLocks/>
          </p:cNvSpPr>
          <p:nvPr/>
        </p:nvSpPr>
        <p:spPr>
          <a:xfrm>
            <a:off x="6377341" y="2528351"/>
            <a:ext cx="789138" cy="627284"/>
          </a:xfrm>
          <a:prstGeom prst="rect">
            <a:avLst/>
          </a:prstGeom>
        </p:spPr>
        <p:txBody>
          <a:bodyPr vert="horz" lIns="0" tIns="73864" rIns="0" bIns="73864" anchor="ctr"/>
          <a:lstStyle>
            <a:lvl1pPr marL="0" indent="0" algn="ctr" defTabSz="914476" rtl="0" eaLnBrk="1" latinLnBrk="0" hangingPunct="1">
              <a:lnSpc>
                <a:spcPct val="100000"/>
              </a:lnSpc>
              <a:spcBef>
                <a:spcPts val="0"/>
              </a:spcBef>
              <a:buFont typeface="Arial" panose="020B0604020202020204" pitchFamily="34" charset="0"/>
              <a:buNone/>
              <a:defRPr sz="2372" b="1" kern="1200">
                <a:solidFill>
                  <a:schemeClr val="accent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517"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04</a:t>
            </a:r>
          </a:p>
        </p:txBody>
      </p:sp>
      <p:sp>
        <p:nvSpPr>
          <p:cNvPr id="50" name="Rounded Rectangle 43"/>
          <p:cNvSpPr/>
          <p:nvPr/>
        </p:nvSpPr>
        <p:spPr>
          <a:xfrm>
            <a:off x="7620994" y="2178592"/>
            <a:ext cx="1244057" cy="1853770"/>
          </a:xfrm>
          <a:prstGeom prst="roundRect">
            <a:avLst>
              <a:gd name="adj" fmla="val 14445"/>
            </a:avLst>
          </a:prstGeom>
          <a:solidFill>
            <a:schemeClr val="accent5"/>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44" b="1" dirty="0">
              <a:latin typeface="Arial" panose="020B0604020202020204" pitchFamily="34" charset="0"/>
              <a:ea typeface="微软雅黑" panose="020B0503020204020204" pitchFamily="34" charset="-122"/>
              <a:sym typeface="Arial" panose="020B0604020202020204" pitchFamily="34" charset="0"/>
            </a:endParaRPr>
          </a:p>
        </p:txBody>
      </p:sp>
      <p:sp>
        <p:nvSpPr>
          <p:cNvPr id="51" name="Oval 44"/>
          <p:cNvSpPr/>
          <p:nvPr/>
        </p:nvSpPr>
        <p:spPr>
          <a:xfrm>
            <a:off x="7733802" y="2331718"/>
            <a:ext cx="1019908" cy="10199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675" dirty="0">
                <a:solidFill>
                  <a:schemeClr val="tx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a:t>
            </a:r>
          </a:p>
        </p:txBody>
      </p:sp>
      <p:sp>
        <p:nvSpPr>
          <p:cNvPr id="52" name="Text Placeholder 7"/>
          <p:cNvSpPr txBox="1">
            <a:spLocks/>
          </p:cNvSpPr>
          <p:nvPr/>
        </p:nvSpPr>
        <p:spPr>
          <a:xfrm>
            <a:off x="7642648" y="3481572"/>
            <a:ext cx="1222405" cy="325874"/>
          </a:xfrm>
          <a:prstGeom prst="rect">
            <a:avLst/>
          </a:prstGeom>
        </p:spPr>
        <p:txBody>
          <a:bodyPr vert="horz" lIns="0" tIns="73864" rIns="0" bIns="73864" anchor="ctr"/>
          <a:lstStyle>
            <a:lvl1pPr marL="0" indent="0" algn="ctr" defTabSz="914476" rtl="0" eaLnBrk="1" latinLnBrk="0" hangingPunct="1">
              <a:lnSpc>
                <a:spcPct val="100000"/>
              </a:lnSpc>
              <a:spcBef>
                <a:spcPts val="0"/>
              </a:spcBef>
              <a:spcAft>
                <a:spcPts val="0"/>
              </a:spcAft>
              <a:buFont typeface="Arial" panose="020B0604020202020204" pitchFamily="34" charset="0"/>
              <a:buNone/>
              <a:defRPr sz="1483"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54" b="0">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054" b="0"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Text Placeholder 7"/>
          <p:cNvSpPr txBox="1">
            <a:spLocks/>
          </p:cNvSpPr>
          <p:nvPr/>
        </p:nvSpPr>
        <p:spPr>
          <a:xfrm>
            <a:off x="7863565" y="2528351"/>
            <a:ext cx="789138" cy="627284"/>
          </a:xfrm>
          <a:prstGeom prst="rect">
            <a:avLst/>
          </a:prstGeom>
        </p:spPr>
        <p:txBody>
          <a:bodyPr vert="horz" lIns="0" tIns="73864" rIns="0" bIns="73864" anchor="ctr"/>
          <a:lstStyle>
            <a:lvl1pPr marL="0" indent="0" algn="ctr" defTabSz="914476" rtl="0" eaLnBrk="1" latinLnBrk="0" hangingPunct="1">
              <a:lnSpc>
                <a:spcPct val="100000"/>
              </a:lnSpc>
              <a:spcBef>
                <a:spcPts val="0"/>
              </a:spcBef>
              <a:buFont typeface="Arial" panose="020B0604020202020204" pitchFamily="34" charset="0"/>
              <a:buNone/>
              <a:defRPr sz="2372" b="1" kern="1200">
                <a:solidFill>
                  <a:schemeClr val="accent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517"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05</a:t>
            </a:r>
          </a:p>
        </p:txBody>
      </p:sp>
      <p:sp>
        <p:nvSpPr>
          <p:cNvPr id="54" name="Rounded Rectangle 47"/>
          <p:cNvSpPr/>
          <p:nvPr/>
        </p:nvSpPr>
        <p:spPr>
          <a:xfrm>
            <a:off x="9125742" y="2178592"/>
            <a:ext cx="1244057" cy="1853770"/>
          </a:xfrm>
          <a:prstGeom prst="roundRect">
            <a:avLst>
              <a:gd name="adj" fmla="val 14445"/>
            </a:avLst>
          </a:prstGeom>
          <a:solidFill>
            <a:schemeClr val="accent6"/>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44" b="1" dirty="0">
              <a:latin typeface="Arial" panose="020B0604020202020204" pitchFamily="34" charset="0"/>
              <a:ea typeface="微软雅黑" panose="020B0503020204020204" pitchFamily="34" charset="-122"/>
              <a:sym typeface="Arial" panose="020B0604020202020204" pitchFamily="34" charset="0"/>
            </a:endParaRPr>
          </a:p>
        </p:txBody>
      </p:sp>
      <p:sp>
        <p:nvSpPr>
          <p:cNvPr id="55" name="Oval 48"/>
          <p:cNvSpPr/>
          <p:nvPr/>
        </p:nvSpPr>
        <p:spPr>
          <a:xfrm>
            <a:off x="9238549" y="2331718"/>
            <a:ext cx="1019908" cy="10199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675" dirty="0">
                <a:solidFill>
                  <a:schemeClr val="tx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a:t>
            </a:r>
          </a:p>
        </p:txBody>
      </p:sp>
      <p:sp>
        <p:nvSpPr>
          <p:cNvPr id="56" name="Text Placeholder 7"/>
          <p:cNvSpPr txBox="1">
            <a:spLocks/>
          </p:cNvSpPr>
          <p:nvPr/>
        </p:nvSpPr>
        <p:spPr>
          <a:xfrm>
            <a:off x="9147396" y="3481572"/>
            <a:ext cx="1222405" cy="325874"/>
          </a:xfrm>
          <a:prstGeom prst="rect">
            <a:avLst/>
          </a:prstGeom>
        </p:spPr>
        <p:txBody>
          <a:bodyPr vert="horz" lIns="0" tIns="73864" rIns="0" bIns="73864" anchor="ctr"/>
          <a:lstStyle>
            <a:lvl1pPr marL="0" indent="0" algn="ctr" defTabSz="914476" rtl="0" eaLnBrk="1" latinLnBrk="0" hangingPunct="1">
              <a:lnSpc>
                <a:spcPct val="100000"/>
              </a:lnSpc>
              <a:spcBef>
                <a:spcPts val="0"/>
              </a:spcBef>
              <a:spcAft>
                <a:spcPts val="0"/>
              </a:spcAft>
              <a:buFont typeface="Arial" panose="020B0604020202020204" pitchFamily="34" charset="0"/>
              <a:buNone/>
              <a:defRPr sz="1483"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054" b="0">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054" b="0" dirty="0">
              <a:latin typeface="Arial" panose="020B0604020202020204" pitchFamily="34" charset="0"/>
              <a:ea typeface="微软雅黑" panose="020B0503020204020204" pitchFamily="34" charset="-122"/>
              <a:sym typeface="Arial" panose="020B0604020202020204" pitchFamily="34" charset="0"/>
            </a:endParaRPr>
          </a:p>
        </p:txBody>
      </p:sp>
      <p:sp>
        <p:nvSpPr>
          <p:cNvPr id="57" name="Text Placeholder 7"/>
          <p:cNvSpPr txBox="1">
            <a:spLocks/>
          </p:cNvSpPr>
          <p:nvPr/>
        </p:nvSpPr>
        <p:spPr>
          <a:xfrm>
            <a:off x="9368313" y="2528351"/>
            <a:ext cx="789138" cy="627284"/>
          </a:xfrm>
          <a:prstGeom prst="rect">
            <a:avLst/>
          </a:prstGeom>
        </p:spPr>
        <p:txBody>
          <a:bodyPr vert="horz" lIns="0" tIns="73864" rIns="0" bIns="73864" anchor="ctr"/>
          <a:lstStyle>
            <a:lvl1pPr marL="0" indent="0" algn="ctr" defTabSz="914476" rtl="0" eaLnBrk="1" latinLnBrk="0" hangingPunct="1">
              <a:lnSpc>
                <a:spcPct val="100000"/>
              </a:lnSpc>
              <a:spcBef>
                <a:spcPts val="0"/>
              </a:spcBef>
              <a:buFont typeface="Arial" panose="020B0604020202020204" pitchFamily="34" charset="0"/>
              <a:buNone/>
              <a:defRPr sz="2372" b="1" kern="1200">
                <a:solidFill>
                  <a:schemeClr val="accent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517"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06</a:t>
            </a:r>
          </a:p>
        </p:txBody>
      </p:sp>
      <p:sp>
        <p:nvSpPr>
          <p:cNvPr id="58" name="Text Placeholder 2"/>
          <p:cNvSpPr txBox="1">
            <a:spLocks/>
          </p:cNvSpPr>
          <p:nvPr/>
        </p:nvSpPr>
        <p:spPr>
          <a:xfrm>
            <a:off x="1842042" y="4682222"/>
            <a:ext cx="8527758" cy="783419"/>
          </a:xfrm>
          <a:prstGeom prst="rect">
            <a:avLst/>
          </a:prstGeom>
        </p:spPr>
        <p:txBody>
          <a:bodyPr vert="horz" lIns="0" tIns="0" rIns="0" bIns="0"/>
          <a:lstStyle>
            <a:lvl1pPr marL="0" indent="0" algn="ctr" defTabSz="914476" rtl="0" eaLnBrk="1" latinLnBrk="0" hangingPunct="1">
              <a:lnSpc>
                <a:spcPct val="150000"/>
              </a:lnSpc>
              <a:spcBef>
                <a:spcPts val="1000"/>
              </a:spcBef>
              <a:buFont typeface="Arial" panose="020B0604020202020204" pitchFamily="34" charset="0"/>
              <a:buNone/>
              <a:defRPr sz="890" kern="120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en-US" altLang="zh-CN" sz="75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758"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75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758"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75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758"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75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758"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758"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p>
        </p:txBody>
      </p:sp>
      <p:sp>
        <p:nvSpPr>
          <p:cNvPr id="59" name="Text Placeholder 7"/>
          <p:cNvSpPr txBox="1">
            <a:spLocks/>
          </p:cNvSpPr>
          <p:nvPr/>
        </p:nvSpPr>
        <p:spPr>
          <a:xfrm>
            <a:off x="1842042" y="4341919"/>
            <a:ext cx="1796085" cy="325874"/>
          </a:xfrm>
          <a:prstGeom prst="rect">
            <a:avLst/>
          </a:prstGeom>
        </p:spPr>
        <p:txBody>
          <a:bodyPr vert="horz" lIns="0" tIns="73864" rIns="0" bIns="73864" anchor="ctr"/>
          <a:lstStyle>
            <a:lvl1pPr marL="0" indent="0" algn="ctr" defTabSz="914476" rtl="0" eaLnBrk="1" latinLnBrk="0" hangingPunct="1">
              <a:lnSpc>
                <a:spcPct val="100000"/>
              </a:lnSpc>
              <a:spcBef>
                <a:spcPts val="0"/>
              </a:spcBef>
              <a:spcAft>
                <a:spcPts val="0"/>
              </a:spcAft>
              <a:buFont typeface="Arial" panose="020B0604020202020204" pitchFamily="34" charset="0"/>
              <a:buNone/>
              <a:defRPr sz="1483" b="1" kern="120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20000"/>
              </a:lnSpc>
            </a:pPr>
            <a:r>
              <a:rPr lang="zh-CN" altLang="en-US" sz="1327"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327" b="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006326300"/>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par>
                                <p:cTn id="16" presetID="53" presetClass="entr" presetSubtype="16" fill="hold" grpId="0" nodeType="withEffect">
                                  <p:stCondLst>
                                    <p:cond delay="200"/>
                                  </p:stCondLst>
                                  <p:childTnLst>
                                    <p:set>
                                      <p:cBhvr>
                                        <p:cTn id="17" dur="1" fill="hold">
                                          <p:stCondLst>
                                            <p:cond delay="0"/>
                                          </p:stCondLst>
                                        </p:cTn>
                                        <p:tgtEl>
                                          <p:spTgt spid="21">
                                            <p:txEl>
                                              <p:pRg st="0" end="0"/>
                                            </p:txEl>
                                          </p:spTgt>
                                        </p:tgtEl>
                                        <p:attrNameLst>
                                          <p:attrName>style.visibility</p:attrName>
                                        </p:attrNameLst>
                                      </p:cBhvr>
                                      <p:to>
                                        <p:strVal val="visible"/>
                                      </p:to>
                                    </p:set>
                                    <p:anim calcmode="lin" valueType="num">
                                      <p:cBhvr>
                                        <p:cTn id="18"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20" dur="500"/>
                                        <p:tgtEl>
                                          <p:spTgt spid="21">
                                            <p:txEl>
                                              <p:pRg st="0" end="0"/>
                                            </p:txEl>
                                          </p:spTgt>
                                        </p:tgtEl>
                                      </p:cBhvr>
                                    </p:animEffect>
                                  </p:childTnLst>
                                </p:cTn>
                              </p:par>
                              <p:par>
                                <p:cTn id="21" presetID="53" presetClass="entr" presetSubtype="16" fill="hold" grpId="0" nodeType="withEffect">
                                  <p:stCondLst>
                                    <p:cond delay="200"/>
                                  </p:stCondLst>
                                  <p:childTnLst>
                                    <p:set>
                                      <p:cBhvr>
                                        <p:cTn id="22" dur="1" fill="hold">
                                          <p:stCondLst>
                                            <p:cond delay="0"/>
                                          </p:stCondLst>
                                        </p:cTn>
                                        <p:tgtEl>
                                          <p:spTgt spid="22">
                                            <p:txEl>
                                              <p:pRg st="0" end="0"/>
                                            </p:txEl>
                                          </p:spTgt>
                                        </p:tgtEl>
                                        <p:attrNameLst>
                                          <p:attrName>style.visibility</p:attrName>
                                        </p:attrNameLst>
                                      </p:cBhvr>
                                      <p:to>
                                        <p:strVal val="visible"/>
                                      </p:to>
                                    </p:set>
                                    <p:anim calcmode="lin" valueType="num">
                                      <p:cBhvr>
                                        <p:cTn id="23"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25" dur="500"/>
                                        <p:tgtEl>
                                          <p:spTgt spid="22">
                                            <p:txEl>
                                              <p:pRg st="0" end="0"/>
                                            </p:txEl>
                                          </p:spTgt>
                                        </p:tgtEl>
                                      </p:cBhvr>
                                    </p:animEffect>
                                  </p:childTnLst>
                                </p:cTn>
                              </p:par>
                            </p:childTnLst>
                          </p:cTn>
                        </p:par>
                        <p:par>
                          <p:cTn id="26" fill="hold">
                            <p:stCondLst>
                              <p:cond delay="1200"/>
                            </p:stCondLst>
                            <p:childTnLst>
                              <p:par>
                                <p:cTn id="27" presetID="53" presetClass="entr" presetSubtype="16"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childTnLst>
                          </p:cTn>
                        </p:par>
                        <p:par>
                          <p:cTn id="32" fill="hold">
                            <p:stCondLst>
                              <p:cond delay="1700"/>
                            </p:stCondLst>
                            <p:childTnLst>
                              <p:par>
                                <p:cTn id="33" presetID="53" presetClass="entr" presetSubtype="16"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cTn>
                              </p:par>
                              <p:par>
                                <p:cTn id="38" presetID="53" presetClass="entr" presetSubtype="16" fill="hold" grpId="0" nodeType="withEffect">
                                  <p:stCondLst>
                                    <p:cond delay="200"/>
                                  </p:stCondLst>
                                  <p:childTnLst>
                                    <p:set>
                                      <p:cBhvr>
                                        <p:cTn id="39" dur="1" fill="hold">
                                          <p:stCondLst>
                                            <p:cond delay="0"/>
                                          </p:stCondLst>
                                        </p:cTn>
                                        <p:tgtEl>
                                          <p:spTgt spid="40">
                                            <p:txEl>
                                              <p:pRg st="0" end="0"/>
                                            </p:txEl>
                                          </p:spTgt>
                                        </p:tgtEl>
                                        <p:attrNameLst>
                                          <p:attrName>style.visibility</p:attrName>
                                        </p:attrNameLst>
                                      </p:cBhvr>
                                      <p:to>
                                        <p:strVal val="visible"/>
                                      </p:to>
                                    </p:set>
                                    <p:anim calcmode="lin" valueType="num">
                                      <p:cBhvr>
                                        <p:cTn id="40"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41"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42" dur="500"/>
                                        <p:tgtEl>
                                          <p:spTgt spid="40">
                                            <p:txEl>
                                              <p:pRg st="0" end="0"/>
                                            </p:txEl>
                                          </p:spTgt>
                                        </p:tgtEl>
                                      </p:cBhvr>
                                    </p:animEffect>
                                  </p:childTnLst>
                                </p:cTn>
                              </p:par>
                              <p:par>
                                <p:cTn id="43" presetID="53" presetClass="entr" presetSubtype="16" fill="hold" grpId="0" nodeType="withEffect">
                                  <p:stCondLst>
                                    <p:cond delay="200"/>
                                  </p:stCondLst>
                                  <p:childTnLst>
                                    <p:set>
                                      <p:cBhvr>
                                        <p:cTn id="44" dur="1" fill="hold">
                                          <p:stCondLst>
                                            <p:cond delay="0"/>
                                          </p:stCondLst>
                                        </p:cTn>
                                        <p:tgtEl>
                                          <p:spTgt spid="41">
                                            <p:txEl>
                                              <p:pRg st="0" end="0"/>
                                            </p:txEl>
                                          </p:spTgt>
                                        </p:tgtEl>
                                        <p:attrNameLst>
                                          <p:attrName>style.visibility</p:attrName>
                                        </p:attrNameLst>
                                      </p:cBhvr>
                                      <p:to>
                                        <p:strVal val="visible"/>
                                      </p:to>
                                    </p:set>
                                    <p:anim calcmode="lin" valueType="num">
                                      <p:cBhvr>
                                        <p:cTn id="45" dur="5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46" dur="5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47" dur="500"/>
                                        <p:tgtEl>
                                          <p:spTgt spid="41">
                                            <p:txEl>
                                              <p:pRg st="0" end="0"/>
                                            </p:txEl>
                                          </p:spTgt>
                                        </p:tgtEl>
                                      </p:cBhvr>
                                    </p:animEffect>
                                  </p:childTnLst>
                                </p:cTn>
                              </p:par>
                            </p:childTnLst>
                          </p:cTn>
                        </p:par>
                        <p:par>
                          <p:cTn id="48" fill="hold">
                            <p:stCondLst>
                              <p:cond delay="2400"/>
                            </p:stCondLst>
                            <p:childTnLst>
                              <p:par>
                                <p:cTn id="49" presetID="53" presetClass="entr" presetSubtype="16"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p:cTn id="51" dur="500" fill="hold"/>
                                        <p:tgtEl>
                                          <p:spTgt spid="42"/>
                                        </p:tgtEl>
                                        <p:attrNameLst>
                                          <p:attrName>ppt_w</p:attrName>
                                        </p:attrNameLst>
                                      </p:cBhvr>
                                      <p:tavLst>
                                        <p:tav tm="0">
                                          <p:val>
                                            <p:fltVal val="0"/>
                                          </p:val>
                                        </p:tav>
                                        <p:tav tm="100000">
                                          <p:val>
                                            <p:strVal val="#ppt_w"/>
                                          </p:val>
                                        </p:tav>
                                      </p:tavLst>
                                    </p:anim>
                                    <p:anim calcmode="lin" valueType="num">
                                      <p:cBhvr>
                                        <p:cTn id="52" dur="500" fill="hold"/>
                                        <p:tgtEl>
                                          <p:spTgt spid="42"/>
                                        </p:tgtEl>
                                        <p:attrNameLst>
                                          <p:attrName>ppt_h</p:attrName>
                                        </p:attrNameLst>
                                      </p:cBhvr>
                                      <p:tavLst>
                                        <p:tav tm="0">
                                          <p:val>
                                            <p:fltVal val="0"/>
                                          </p:val>
                                        </p:tav>
                                        <p:tav tm="100000">
                                          <p:val>
                                            <p:strVal val="#ppt_h"/>
                                          </p:val>
                                        </p:tav>
                                      </p:tavLst>
                                    </p:anim>
                                    <p:animEffect transition="in" filter="fade">
                                      <p:cBhvr>
                                        <p:cTn id="53" dur="500"/>
                                        <p:tgtEl>
                                          <p:spTgt spid="42"/>
                                        </p:tgtEl>
                                      </p:cBhvr>
                                    </p:animEffect>
                                  </p:childTnLst>
                                </p:cTn>
                              </p:par>
                            </p:childTnLst>
                          </p:cTn>
                        </p:par>
                        <p:par>
                          <p:cTn id="54" fill="hold">
                            <p:stCondLst>
                              <p:cond delay="2900"/>
                            </p:stCondLst>
                            <p:childTnLst>
                              <p:par>
                                <p:cTn id="55" presetID="53" presetClass="entr" presetSubtype="16"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p:cTn id="57" dur="500" fill="hold"/>
                                        <p:tgtEl>
                                          <p:spTgt spid="43"/>
                                        </p:tgtEl>
                                        <p:attrNameLst>
                                          <p:attrName>ppt_w</p:attrName>
                                        </p:attrNameLst>
                                      </p:cBhvr>
                                      <p:tavLst>
                                        <p:tav tm="0">
                                          <p:val>
                                            <p:fltVal val="0"/>
                                          </p:val>
                                        </p:tav>
                                        <p:tav tm="100000">
                                          <p:val>
                                            <p:strVal val="#ppt_w"/>
                                          </p:val>
                                        </p:tav>
                                      </p:tavLst>
                                    </p:anim>
                                    <p:anim calcmode="lin" valueType="num">
                                      <p:cBhvr>
                                        <p:cTn id="58" dur="500" fill="hold"/>
                                        <p:tgtEl>
                                          <p:spTgt spid="43"/>
                                        </p:tgtEl>
                                        <p:attrNameLst>
                                          <p:attrName>ppt_h</p:attrName>
                                        </p:attrNameLst>
                                      </p:cBhvr>
                                      <p:tavLst>
                                        <p:tav tm="0">
                                          <p:val>
                                            <p:fltVal val="0"/>
                                          </p:val>
                                        </p:tav>
                                        <p:tav tm="100000">
                                          <p:val>
                                            <p:strVal val="#ppt_h"/>
                                          </p:val>
                                        </p:tav>
                                      </p:tavLst>
                                    </p:anim>
                                    <p:animEffect transition="in" filter="fade">
                                      <p:cBhvr>
                                        <p:cTn id="59" dur="500"/>
                                        <p:tgtEl>
                                          <p:spTgt spid="43"/>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44">
                                            <p:txEl>
                                              <p:pRg st="0" end="0"/>
                                            </p:txEl>
                                          </p:spTgt>
                                        </p:tgtEl>
                                        <p:attrNameLst>
                                          <p:attrName>style.visibility</p:attrName>
                                        </p:attrNameLst>
                                      </p:cBhvr>
                                      <p:to>
                                        <p:strVal val="visible"/>
                                      </p:to>
                                    </p:set>
                                    <p:anim calcmode="lin" valueType="num">
                                      <p:cBhvr>
                                        <p:cTn id="62"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64" dur="500"/>
                                        <p:tgtEl>
                                          <p:spTgt spid="44">
                                            <p:txEl>
                                              <p:pRg st="0" end="0"/>
                                            </p:txEl>
                                          </p:spTgt>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45">
                                            <p:txEl>
                                              <p:pRg st="0" end="0"/>
                                            </p:txEl>
                                          </p:spTgt>
                                        </p:tgtEl>
                                        <p:attrNameLst>
                                          <p:attrName>style.visibility</p:attrName>
                                        </p:attrNameLst>
                                      </p:cBhvr>
                                      <p:to>
                                        <p:strVal val="visible"/>
                                      </p:to>
                                    </p:set>
                                    <p:anim calcmode="lin" valueType="num">
                                      <p:cBhvr>
                                        <p:cTn id="67"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45">
                                            <p:txEl>
                                              <p:pRg st="0" end="0"/>
                                            </p:txEl>
                                          </p:spTgt>
                                        </p:tgtEl>
                                        <p:attrNameLst>
                                          <p:attrName>ppt_h</p:attrName>
                                        </p:attrNameLst>
                                      </p:cBhvr>
                                      <p:tavLst>
                                        <p:tav tm="0">
                                          <p:val>
                                            <p:fltVal val="0"/>
                                          </p:val>
                                        </p:tav>
                                        <p:tav tm="100000">
                                          <p:val>
                                            <p:strVal val="#ppt_h"/>
                                          </p:val>
                                        </p:tav>
                                      </p:tavLst>
                                    </p:anim>
                                    <p:animEffect transition="in" filter="fade">
                                      <p:cBhvr>
                                        <p:cTn id="69" dur="500"/>
                                        <p:tgtEl>
                                          <p:spTgt spid="45">
                                            <p:txEl>
                                              <p:pRg st="0" end="0"/>
                                            </p:txEl>
                                          </p:spTgt>
                                        </p:tgtEl>
                                      </p:cBhvr>
                                    </p:animEffect>
                                  </p:childTnLst>
                                </p:cTn>
                              </p:par>
                            </p:childTnLst>
                          </p:cTn>
                        </p:par>
                        <p:par>
                          <p:cTn id="70" fill="hold">
                            <p:stCondLst>
                              <p:cond delay="3600"/>
                            </p:stCondLst>
                            <p:childTnLst>
                              <p:par>
                                <p:cTn id="71" presetID="53" presetClass="entr" presetSubtype="16"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 calcmode="lin" valueType="num">
                                      <p:cBhvr>
                                        <p:cTn id="73" dur="500" fill="hold"/>
                                        <p:tgtEl>
                                          <p:spTgt spid="46"/>
                                        </p:tgtEl>
                                        <p:attrNameLst>
                                          <p:attrName>ppt_w</p:attrName>
                                        </p:attrNameLst>
                                      </p:cBhvr>
                                      <p:tavLst>
                                        <p:tav tm="0">
                                          <p:val>
                                            <p:fltVal val="0"/>
                                          </p:val>
                                        </p:tav>
                                        <p:tav tm="100000">
                                          <p:val>
                                            <p:strVal val="#ppt_w"/>
                                          </p:val>
                                        </p:tav>
                                      </p:tavLst>
                                    </p:anim>
                                    <p:anim calcmode="lin" valueType="num">
                                      <p:cBhvr>
                                        <p:cTn id="74" dur="500" fill="hold"/>
                                        <p:tgtEl>
                                          <p:spTgt spid="46"/>
                                        </p:tgtEl>
                                        <p:attrNameLst>
                                          <p:attrName>ppt_h</p:attrName>
                                        </p:attrNameLst>
                                      </p:cBhvr>
                                      <p:tavLst>
                                        <p:tav tm="0">
                                          <p:val>
                                            <p:fltVal val="0"/>
                                          </p:val>
                                        </p:tav>
                                        <p:tav tm="100000">
                                          <p:val>
                                            <p:strVal val="#ppt_h"/>
                                          </p:val>
                                        </p:tav>
                                      </p:tavLst>
                                    </p:anim>
                                    <p:animEffect transition="in" filter="fade">
                                      <p:cBhvr>
                                        <p:cTn id="75" dur="500"/>
                                        <p:tgtEl>
                                          <p:spTgt spid="46"/>
                                        </p:tgtEl>
                                      </p:cBhvr>
                                    </p:animEffect>
                                  </p:childTnLst>
                                </p:cTn>
                              </p:par>
                            </p:childTnLst>
                          </p:cTn>
                        </p:par>
                        <p:par>
                          <p:cTn id="76" fill="hold">
                            <p:stCondLst>
                              <p:cond delay="4100"/>
                            </p:stCondLst>
                            <p:childTnLst>
                              <p:par>
                                <p:cTn id="77" presetID="53" presetClass="entr" presetSubtype="16" fill="hold" grpId="0" nodeType="afterEffect">
                                  <p:stCondLst>
                                    <p:cond delay="0"/>
                                  </p:stCondLst>
                                  <p:childTnLst>
                                    <p:set>
                                      <p:cBhvr>
                                        <p:cTn id="78" dur="1" fill="hold">
                                          <p:stCondLst>
                                            <p:cond delay="0"/>
                                          </p:stCondLst>
                                        </p:cTn>
                                        <p:tgtEl>
                                          <p:spTgt spid="47"/>
                                        </p:tgtEl>
                                        <p:attrNameLst>
                                          <p:attrName>style.visibility</p:attrName>
                                        </p:attrNameLst>
                                      </p:cBhvr>
                                      <p:to>
                                        <p:strVal val="visible"/>
                                      </p:to>
                                    </p:set>
                                    <p:anim calcmode="lin" valueType="num">
                                      <p:cBhvr>
                                        <p:cTn id="79" dur="500" fill="hold"/>
                                        <p:tgtEl>
                                          <p:spTgt spid="47"/>
                                        </p:tgtEl>
                                        <p:attrNameLst>
                                          <p:attrName>ppt_w</p:attrName>
                                        </p:attrNameLst>
                                      </p:cBhvr>
                                      <p:tavLst>
                                        <p:tav tm="0">
                                          <p:val>
                                            <p:fltVal val="0"/>
                                          </p:val>
                                        </p:tav>
                                        <p:tav tm="100000">
                                          <p:val>
                                            <p:strVal val="#ppt_w"/>
                                          </p:val>
                                        </p:tav>
                                      </p:tavLst>
                                    </p:anim>
                                    <p:anim calcmode="lin" valueType="num">
                                      <p:cBhvr>
                                        <p:cTn id="80" dur="500" fill="hold"/>
                                        <p:tgtEl>
                                          <p:spTgt spid="47"/>
                                        </p:tgtEl>
                                        <p:attrNameLst>
                                          <p:attrName>ppt_h</p:attrName>
                                        </p:attrNameLst>
                                      </p:cBhvr>
                                      <p:tavLst>
                                        <p:tav tm="0">
                                          <p:val>
                                            <p:fltVal val="0"/>
                                          </p:val>
                                        </p:tav>
                                        <p:tav tm="100000">
                                          <p:val>
                                            <p:strVal val="#ppt_h"/>
                                          </p:val>
                                        </p:tav>
                                      </p:tavLst>
                                    </p:anim>
                                    <p:animEffect transition="in" filter="fade">
                                      <p:cBhvr>
                                        <p:cTn id="81" dur="500"/>
                                        <p:tgtEl>
                                          <p:spTgt spid="47"/>
                                        </p:tgtEl>
                                      </p:cBhvr>
                                    </p:animEffect>
                                  </p:childTnLst>
                                </p:cTn>
                              </p:par>
                              <p:par>
                                <p:cTn id="82" presetID="53" presetClass="entr" presetSubtype="16" fill="hold" grpId="0" nodeType="withEffect">
                                  <p:stCondLst>
                                    <p:cond delay="200"/>
                                  </p:stCondLst>
                                  <p:childTnLst>
                                    <p:set>
                                      <p:cBhvr>
                                        <p:cTn id="83" dur="1" fill="hold">
                                          <p:stCondLst>
                                            <p:cond delay="0"/>
                                          </p:stCondLst>
                                        </p:cTn>
                                        <p:tgtEl>
                                          <p:spTgt spid="48">
                                            <p:txEl>
                                              <p:pRg st="0" end="0"/>
                                            </p:txEl>
                                          </p:spTgt>
                                        </p:tgtEl>
                                        <p:attrNameLst>
                                          <p:attrName>style.visibility</p:attrName>
                                        </p:attrNameLst>
                                      </p:cBhvr>
                                      <p:to>
                                        <p:strVal val="visible"/>
                                      </p:to>
                                    </p:set>
                                    <p:anim calcmode="lin" valueType="num">
                                      <p:cBhvr>
                                        <p:cTn id="84"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85" dur="50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86" dur="500"/>
                                        <p:tgtEl>
                                          <p:spTgt spid="48">
                                            <p:txEl>
                                              <p:pRg st="0" end="0"/>
                                            </p:txEl>
                                          </p:spTgt>
                                        </p:tgtEl>
                                      </p:cBhvr>
                                    </p:animEffect>
                                  </p:childTnLst>
                                </p:cTn>
                              </p:par>
                              <p:par>
                                <p:cTn id="87" presetID="53" presetClass="entr" presetSubtype="16" fill="hold" grpId="0" nodeType="withEffect">
                                  <p:stCondLst>
                                    <p:cond delay="200"/>
                                  </p:stCondLst>
                                  <p:childTnLst>
                                    <p:set>
                                      <p:cBhvr>
                                        <p:cTn id="88" dur="1" fill="hold">
                                          <p:stCondLst>
                                            <p:cond delay="0"/>
                                          </p:stCondLst>
                                        </p:cTn>
                                        <p:tgtEl>
                                          <p:spTgt spid="49">
                                            <p:txEl>
                                              <p:pRg st="0" end="0"/>
                                            </p:txEl>
                                          </p:spTgt>
                                        </p:tgtEl>
                                        <p:attrNameLst>
                                          <p:attrName>style.visibility</p:attrName>
                                        </p:attrNameLst>
                                      </p:cBhvr>
                                      <p:to>
                                        <p:strVal val="visible"/>
                                      </p:to>
                                    </p:set>
                                    <p:anim calcmode="lin" valueType="num">
                                      <p:cBhvr>
                                        <p:cTn id="89"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90" dur="500" fill="hold"/>
                                        <p:tgtEl>
                                          <p:spTgt spid="49">
                                            <p:txEl>
                                              <p:pRg st="0" end="0"/>
                                            </p:txEl>
                                          </p:spTgt>
                                        </p:tgtEl>
                                        <p:attrNameLst>
                                          <p:attrName>ppt_h</p:attrName>
                                        </p:attrNameLst>
                                      </p:cBhvr>
                                      <p:tavLst>
                                        <p:tav tm="0">
                                          <p:val>
                                            <p:fltVal val="0"/>
                                          </p:val>
                                        </p:tav>
                                        <p:tav tm="100000">
                                          <p:val>
                                            <p:strVal val="#ppt_h"/>
                                          </p:val>
                                        </p:tav>
                                      </p:tavLst>
                                    </p:anim>
                                    <p:animEffect transition="in" filter="fade">
                                      <p:cBhvr>
                                        <p:cTn id="91" dur="500"/>
                                        <p:tgtEl>
                                          <p:spTgt spid="49">
                                            <p:txEl>
                                              <p:pRg st="0" end="0"/>
                                            </p:txEl>
                                          </p:spTgt>
                                        </p:tgtEl>
                                      </p:cBhvr>
                                    </p:animEffect>
                                  </p:childTnLst>
                                </p:cTn>
                              </p:par>
                            </p:childTnLst>
                          </p:cTn>
                        </p:par>
                        <p:par>
                          <p:cTn id="92" fill="hold">
                            <p:stCondLst>
                              <p:cond delay="4800"/>
                            </p:stCondLst>
                            <p:childTnLst>
                              <p:par>
                                <p:cTn id="93" presetID="53" presetClass="entr" presetSubtype="16" fill="hold" grpId="0" nodeType="afterEffect">
                                  <p:stCondLst>
                                    <p:cond delay="0"/>
                                  </p:stCondLst>
                                  <p:childTnLst>
                                    <p:set>
                                      <p:cBhvr>
                                        <p:cTn id="94" dur="1" fill="hold">
                                          <p:stCondLst>
                                            <p:cond delay="0"/>
                                          </p:stCondLst>
                                        </p:cTn>
                                        <p:tgtEl>
                                          <p:spTgt spid="50"/>
                                        </p:tgtEl>
                                        <p:attrNameLst>
                                          <p:attrName>style.visibility</p:attrName>
                                        </p:attrNameLst>
                                      </p:cBhvr>
                                      <p:to>
                                        <p:strVal val="visible"/>
                                      </p:to>
                                    </p:set>
                                    <p:anim calcmode="lin" valueType="num">
                                      <p:cBhvr>
                                        <p:cTn id="95" dur="500" fill="hold"/>
                                        <p:tgtEl>
                                          <p:spTgt spid="50"/>
                                        </p:tgtEl>
                                        <p:attrNameLst>
                                          <p:attrName>ppt_w</p:attrName>
                                        </p:attrNameLst>
                                      </p:cBhvr>
                                      <p:tavLst>
                                        <p:tav tm="0">
                                          <p:val>
                                            <p:fltVal val="0"/>
                                          </p:val>
                                        </p:tav>
                                        <p:tav tm="100000">
                                          <p:val>
                                            <p:strVal val="#ppt_w"/>
                                          </p:val>
                                        </p:tav>
                                      </p:tavLst>
                                    </p:anim>
                                    <p:anim calcmode="lin" valueType="num">
                                      <p:cBhvr>
                                        <p:cTn id="96" dur="500" fill="hold"/>
                                        <p:tgtEl>
                                          <p:spTgt spid="50"/>
                                        </p:tgtEl>
                                        <p:attrNameLst>
                                          <p:attrName>ppt_h</p:attrName>
                                        </p:attrNameLst>
                                      </p:cBhvr>
                                      <p:tavLst>
                                        <p:tav tm="0">
                                          <p:val>
                                            <p:fltVal val="0"/>
                                          </p:val>
                                        </p:tav>
                                        <p:tav tm="100000">
                                          <p:val>
                                            <p:strVal val="#ppt_h"/>
                                          </p:val>
                                        </p:tav>
                                      </p:tavLst>
                                    </p:anim>
                                    <p:animEffect transition="in" filter="fade">
                                      <p:cBhvr>
                                        <p:cTn id="97" dur="500"/>
                                        <p:tgtEl>
                                          <p:spTgt spid="50"/>
                                        </p:tgtEl>
                                      </p:cBhvr>
                                    </p:animEffect>
                                  </p:childTnLst>
                                </p:cTn>
                              </p:par>
                            </p:childTnLst>
                          </p:cTn>
                        </p:par>
                        <p:par>
                          <p:cTn id="98" fill="hold">
                            <p:stCondLst>
                              <p:cond delay="5300"/>
                            </p:stCondLst>
                            <p:childTnLst>
                              <p:par>
                                <p:cTn id="99" presetID="53" presetClass="entr" presetSubtype="16" fill="hold" grpId="0" nodeType="afterEffect">
                                  <p:stCondLst>
                                    <p:cond delay="0"/>
                                  </p:stCondLst>
                                  <p:childTnLst>
                                    <p:set>
                                      <p:cBhvr>
                                        <p:cTn id="100" dur="1" fill="hold">
                                          <p:stCondLst>
                                            <p:cond delay="0"/>
                                          </p:stCondLst>
                                        </p:cTn>
                                        <p:tgtEl>
                                          <p:spTgt spid="51"/>
                                        </p:tgtEl>
                                        <p:attrNameLst>
                                          <p:attrName>style.visibility</p:attrName>
                                        </p:attrNameLst>
                                      </p:cBhvr>
                                      <p:to>
                                        <p:strVal val="visible"/>
                                      </p:to>
                                    </p:set>
                                    <p:anim calcmode="lin" valueType="num">
                                      <p:cBhvr>
                                        <p:cTn id="101" dur="500" fill="hold"/>
                                        <p:tgtEl>
                                          <p:spTgt spid="51"/>
                                        </p:tgtEl>
                                        <p:attrNameLst>
                                          <p:attrName>ppt_w</p:attrName>
                                        </p:attrNameLst>
                                      </p:cBhvr>
                                      <p:tavLst>
                                        <p:tav tm="0">
                                          <p:val>
                                            <p:fltVal val="0"/>
                                          </p:val>
                                        </p:tav>
                                        <p:tav tm="100000">
                                          <p:val>
                                            <p:strVal val="#ppt_w"/>
                                          </p:val>
                                        </p:tav>
                                      </p:tavLst>
                                    </p:anim>
                                    <p:anim calcmode="lin" valueType="num">
                                      <p:cBhvr>
                                        <p:cTn id="102" dur="500" fill="hold"/>
                                        <p:tgtEl>
                                          <p:spTgt spid="51"/>
                                        </p:tgtEl>
                                        <p:attrNameLst>
                                          <p:attrName>ppt_h</p:attrName>
                                        </p:attrNameLst>
                                      </p:cBhvr>
                                      <p:tavLst>
                                        <p:tav tm="0">
                                          <p:val>
                                            <p:fltVal val="0"/>
                                          </p:val>
                                        </p:tav>
                                        <p:tav tm="100000">
                                          <p:val>
                                            <p:strVal val="#ppt_h"/>
                                          </p:val>
                                        </p:tav>
                                      </p:tavLst>
                                    </p:anim>
                                    <p:animEffect transition="in" filter="fade">
                                      <p:cBhvr>
                                        <p:cTn id="103" dur="500"/>
                                        <p:tgtEl>
                                          <p:spTgt spid="5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52">
                                            <p:txEl>
                                              <p:pRg st="0" end="0"/>
                                            </p:txEl>
                                          </p:spTgt>
                                        </p:tgtEl>
                                        <p:attrNameLst>
                                          <p:attrName>style.visibility</p:attrName>
                                        </p:attrNameLst>
                                      </p:cBhvr>
                                      <p:to>
                                        <p:strVal val="visible"/>
                                      </p:to>
                                    </p:set>
                                    <p:anim calcmode="lin" valueType="num">
                                      <p:cBhvr>
                                        <p:cTn id="106" dur="500" fill="hold"/>
                                        <p:tgtEl>
                                          <p:spTgt spid="52">
                                            <p:txEl>
                                              <p:pRg st="0" end="0"/>
                                            </p:txEl>
                                          </p:spTgt>
                                        </p:tgtEl>
                                        <p:attrNameLst>
                                          <p:attrName>ppt_w</p:attrName>
                                        </p:attrNameLst>
                                      </p:cBhvr>
                                      <p:tavLst>
                                        <p:tav tm="0">
                                          <p:val>
                                            <p:fltVal val="0"/>
                                          </p:val>
                                        </p:tav>
                                        <p:tav tm="100000">
                                          <p:val>
                                            <p:strVal val="#ppt_w"/>
                                          </p:val>
                                        </p:tav>
                                      </p:tavLst>
                                    </p:anim>
                                    <p:anim calcmode="lin" valueType="num">
                                      <p:cBhvr>
                                        <p:cTn id="107" dur="500" fill="hold"/>
                                        <p:tgtEl>
                                          <p:spTgt spid="52">
                                            <p:txEl>
                                              <p:pRg st="0" end="0"/>
                                            </p:txEl>
                                          </p:spTgt>
                                        </p:tgtEl>
                                        <p:attrNameLst>
                                          <p:attrName>ppt_h</p:attrName>
                                        </p:attrNameLst>
                                      </p:cBhvr>
                                      <p:tavLst>
                                        <p:tav tm="0">
                                          <p:val>
                                            <p:fltVal val="0"/>
                                          </p:val>
                                        </p:tav>
                                        <p:tav tm="100000">
                                          <p:val>
                                            <p:strVal val="#ppt_h"/>
                                          </p:val>
                                        </p:tav>
                                      </p:tavLst>
                                    </p:anim>
                                    <p:animEffect transition="in" filter="fade">
                                      <p:cBhvr>
                                        <p:cTn id="108" dur="500"/>
                                        <p:tgtEl>
                                          <p:spTgt spid="52">
                                            <p:txEl>
                                              <p:pRg st="0" end="0"/>
                                            </p:txEl>
                                          </p:spTgt>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53">
                                            <p:txEl>
                                              <p:pRg st="0" end="0"/>
                                            </p:txEl>
                                          </p:spTgt>
                                        </p:tgtEl>
                                        <p:attrNameLst>
                                          <p:attrName>style.visibility</p:attrName>
                                        </p:attrNameLst>
                                      </p:cBhvr>
                                      <p:to>
                                        <p:strVal val="visible"/>
                                      </p:to>
                                    </p:set>
                                    <p:anim calcmode="lin" valueType="num">
                                      <p:cBhvr>
                                        <p:cTn id="111" dur="500" fill="hold"/>
                                        <p:tgtEl>
                                          <p:spTgt spid="53">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53">
                                            <p:txEl>
                                              <p:pRg st="0" end="0"/>
                                            </p:txEl>
                                          </p:spTgt>
                                        </p:tgtEl>
                                        <p:attrNameLst>
                                          <p:attrName>ppt_h</p:attrName>
                                        </p:attrNameLst>
                                      </p:cBhvr>
                                      <p:tavLst>
                                        <p:tav tm="0">
                                          <p:val>
                                            <p:fltVal val="0"/>
                                          </p:val>
                                        </p:tav>
                                        <p:tav tm="100000">
                                          <p:val>
                                            <p:strVal val="#ppt_h"/>
                                          </p:val>
                                        </p:tav>
                                      </p:tavLst>
                                    </p:anim>
                                    <p:animEffect transition="in" filter="fade">
                                      <p:cBhvr>
                                        <p:cTn id="113" dur="500"/>
                                        <p:tgtEl>
                                          <p:spTgt spid="53">
                                            <p:txEl>
                                              <p:pRg st="0" end="0"/>
                                            </p:txEl>
                                          </p:spTgt>
                                        </p:tgtEl>
                                      </p:cBhvr>
                                    </p:animEffect>
                                  </p:childTnLst>
                                </p:cTn>
                              </p:par>
                            </p:childTnLst>
                          </p:cTn>
                        </p:par>
                        <p:par>
                          <p:cTn id="114" fill="hold">
                            <p:stCondLst>
                              <p:cond delay="6000"/>
                            </p:stCondLst>
                            <p:childTnLst>
                              <p:par>
                                <p:cTn id="115" presetID="53" presetClass="entr" presetSubtype="16" fill="hold" grpId="0" nodeType="afterEffect">
                                  <p:stCondLst>
                                    <p:cond delay="0"/>
                                  </p:stCondLst>
                                  <p:childTnLst>
                                    <p:set>
                                      <p:cBhvr>
                                        <p:cTn id="116" dur="1" fill="hold">
                                          <p:stCondLst>
                                            <p:cond delay="0"/>
                                          </p:stCondLst>
                                        </p:cTn>
                                        <p:tgtEl>
                                          <p:spTgt spid="54"/>
                                        </p:tgtEl>
                                        <p:attrNameLst>
                                          <p:attrName>style.visibility</p:attrName>
                                        </p:attrNameLst>
                                      </p:cBhvr>
                                      <p:to>
                                        <p:strVal val="visible"/>
                                      </p:to>
                                    </p:set>
                                    <p:anim calcmode="lin" valueType="num">
                                      <p:cBhvr>
                                        <p:cTn id="117" dur="500" fill="hold"/>
                                        <p:tgtEl>
                                          <p:spTgt spid="54"/>
                                        </p:tgtEl>
                                        <p:attrNameLst>
                                          <p:attrName>ppt_w</p:attrName>
                                        </p:attrNameLst>
                                      </p:cBhvr>
                                      <p:tavLst>
                                        <p:tav tm="0">
                                          <p:val>
                                            <p:fltVal val="0"/>
                                          </p:val>
                                        </p:tav>
                                        <p:tav tm="100000">
                                          <p:val>
                                            <p:strVal val="#ppt_w"/>
                                          </p:val>
                                        </p:tav>
                                      </p:tavLst>
                                    </p:anim>
                                    <p:anim calcmode="lin" valueType="num">
                                      <p:cBhvr>
                                        <p:cTn id="118" dur="500" fill="hold"/>
                                        <p:tgtEl>
                                          <p:spTgt spid="54"/>
                                        </p:tgtEl>
                                        <p:attrNameLst>
                                          <p:attrName>ppt_h</p:attrName>
                                        </p:attrNameLst>
                                      </p:cBhvr>
                                      <p:tavLst>
                                        <p:tav tm="0">
                                          <p:val>
                                            <p:fltVal val="0"/>
                                          </p:val>
                                        </p:tav>
                                        <p:tav tm="100000">
                                          <p:val>
                                            <p:strVal val="#ppt_h"/>
                                          </p:val>
                                        </p:tav>
                                      </p:tavLst>
                                    </p:anim>
                                    <p:animEffect transition="in" filter="fade">
                                      <p:cBhvr>
                                        <p:cTn id="119" dur="500"/>
                                        <p:tgtEl>
                                          <p:spTgt spid="54"/>
                                        </p:tgtEl>
                                      </p:cBhvr>
                                    </p:animEffect>
                                  </p:childTnLst>
                                </p:cTn>
                              </p:par>
                            </p:childTnLst>
                          </p:cTn>
                        </p:par>
                        <p:par>
                          <p:cTn id="120" fill="hold">
                            <p:stCondLst>
                              <p:cond delay="6500"/>
                            </p:stCondLst>
                            <p:childTnLst>
                              <p:par>
                                <p:cTn id="121" presetID="53" presetClass="entr" presetSubtype="16" fill="hold" grpId="0" nodeType="afterEffect">
                                  <p:stCondLst>
                                    <p:cond delay="0"/>
                                  </p:stCondLst>
                                  <p:childTnLst>
                                    <p:set>
                                      <p:cBhvr>
                                        <p:cTn id="122" dur="1" fill="hold">
                                          <p:stCondLst>
                                            <p:cond delay="0"/>
                                          </p:stCondLst>
                                        </p:cTn>
                                        <p:tgtEl>
                                          <p:spTgt spid="55"/>
                                        </p:tgtEl>
                                        <p:attrNameLst>
                                          <p:attrName>style.visibility</p:attrName>
                                        </p:attrNameLst>
                                      </p:cBhvr>
                                      <p:to>
                                        <p:strVal val="visible"/>
                                      </p:to>
                                    </p:set>
                                    <p:anim calcmode="lin" valueType="num">
                                      <p:cBhvr>
                                        <p:cTn id="123" dur="500" fill="hold"/>
                                        <p:tgtEl>
                                          <p:spTgt spid="55"/>
                                        </p:tgtEl>
                                        <p:attrNameLst>
                                          <p:attrName>ppt_w</p:attrName>
                                        </p:attrNameLst>
                                      </p:cBhvr>
                                      <p:tavLst>
                                        <p:tav tm="0">
                                          <p:val>
                                            <p:fltVal val="0"/>
                                          </p:val>
                                        </p:tav>
                                        <p:tav tm="100000">
                                          <p:val>
                                            <p:strVal val="#ppt_w"/>
                                          </p:val>
                                        </p:tav>
                                      </p:tavLst>
                                    </p:anim>
                                    <p:anim calcmode="lin" valueType="num">
                                      <p:cBhvr>
                                        <p:cTn id="124" dur="500" fill="hold"/>
                                        <p:tgtEl>
                                          <p:spTgt spid="55"/>
                                        </p:tgtEl>
                                        <p:attrNameLst>
                                          <p:attrName>ppt_h</p:attrName>
                                        </p:attrNameLst>
                                      </p:cBhvr>
                                      <p:tavLst>
                                        <p:tav tm="0">
                                          <p:val>
                                            <p:fltVal val="0"/>
                                          </p:val>
                                        </p:tav>
                                        <p:tav tm="100000">
                                          <p:val>
                                            <p:strVal val="#ppt_h"/>
                                          </p:val>
                                        </p:tav>
                                      </p:tavLst>
                                    </p:anim>
                                    <p:animEffect transition="in" filter="fade">
                                      <p:cBhvr>
                                        <p:cTn id="125" dur="500"/>
                                        <p:tgtEl>
                                          <p:spTgt spid="55"/>
                                        </p:tgtEl>
                                      </p:cBhvr>
                                    </p:animEffect>
                                  </p:childTnLst>
                                </p:cTn>
                              </p:par>
                              <p:par>
                                <p:cTn id="126" presetID="53" presetClass="entr" presetSubtype="16" fill="hold" grpId="0" nodeType="withEffect">
                                  <p:stCondLst>
                                    <p:cond delay="200"/>
                                  </p:stCondLst>
                                  <p:childTnLst>
                                    <p:set>
                                      <p:cBhvr>
                                        <p:cTn id="127" dur="1" fill="hold">
                                          <p:stCondLst>
                                            <p:cond delay="0"/>
                                          </p:stCondLst>
                                        </p:cTn>
                                        <p:tgtEl>
                                          <p:spTgt spid="56">
                                            <p:txEl>
                                              <p:pRg st="0" end="0"/>
                                            </p:txEl>
                                          </p:spTgt>
                                        </p:tgtEl>
                                        <p:attrNameLst>
                                          <p:attrName>style.visibility</p:attrName>
                                        </p:attrNameLst>
                                      </p:cBhvr>
                                      <p:to>
                                        <p:strVal val="visible"/>
                                      </p:to>
                                    </p:set>
                                    <p:anim calcmode="lin" valueType="num">
                                      <p:cBhvr>
                                        <p:cTn id="128"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129" dur="5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130" dur="500"/>
                                        <p:tgtEl>
                                          <p:spTgt spid="56">
                                            <p:txEl>
                                              <p:pRg st="0" end="0"/>
                                            </p:txEl>
                                          </p:spTgt>
                                        </p:tgtEl>
                                      </p:cBhvr>
                                    </p:animEffect>
                                  </p:childTnLst>
                                </p:cTn>
                              </p:par>
                              <p:par>
                                <p:cTn id="131" presetID="53" presetClass="entr" presetSubtype="16" fill="hold" grpId="0" nodeType="withEffect">
                                  <p:stCondLst>
                                    <p:cond delay="200"/>
                                  </p:stCondLst>
                                  <p:childTnLst>
                                    <p:set>
                                      <p:cBhvr>
                                        <p:cTn id="132" dur="1" fill="hold">
                                          <p:stCondLst>
                                            <p:cond delay="0"/>
                                          </p:stCondLst>
                                        </p:cTn>
                                        <p:tgtEl>
                                          <p:spTgt spid="57">
                                            <p:txEl>
                                              <p:pRg st="0" end="0"/>
                                            </p:txEl>
                                          </p:spTgt>
                                        </p:tgtEl>
                                        <p:attrNameLst>
                                          <p:attrName>style.visibility</p:attrName>
                                        </p:attrNameLst>
                                      </p:cBhvr>
                                      <p:to>
                                        <p:strVal val="visible"/>
                                      </p:to>
                                    </p:set>
                                    <p:anim calcmode="lin" valueType="num">
                                      <p:cBhvr>
                                        <p:cTn id="133"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134"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135" dur="500"/>
                                        <p:tgtEl>
                                          <p:spTgt spid="57">
                                            <p:txEl>
                                              <p:pRg st="0" end="0"/>
                                            </p:txEl>
                                          </p:spTgt>
                                        </p:tgtEl>
                                      </p:cBhvr>
                                    </p:animEffect>
                                  </p:childTnLst>
                                </p:cTn>
                              </p:par>
                              <p:par>
                                <p:cTn id="136" presetID="10" presetClass="entr" presetSubtype="0" fill="hold" grpId="0" nodeType="withEffect">
                                  <p:stCondLst>
                                    <p:cond delay="800"/>
                                  </p:stCondLst>
                                  <p:childTnLst>
                                    <p:set>
                                      <p:cBhvr>
                                        <p:cTn id="137" dur="1" fill="hold">
                                          <p:stCondLst>
                                            <p:cond delay="0"/>
                                          </p:stCondLst>
                                        </p:cTn>
                                        <p:tgtEl>
                                          <p:spTgt spid="58">
                                            <p:txEl>
                                              <p:pRg st="0" end="0"/>
                                            </p:txEl>
                                          </p:spTgt>
                                        </p:tgtEl>
                                        <p:attrNameLst>
                                          <p:attrName>style.visibility</p:attrName>
                                        </p:attrNameLst>
                                      </p:cBhvr>
                                      <p:to>
                                        <p:strVal val="visible"/>
                                      </p:to>
                                    </p:set>
                                    <p:animEffect transition="in" filter="fade">
                                      <p:cBhvr>
                                        <p:cTn id="138" dur="500"/>
                                        <p:tgtEl>
                                          <p:spTgt spid="58">
                                            <p:txEl>
                                              <p:pRg st="0" end="0"/>
                                            </p:txEl>
                                          </p:spTgt>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59">
                                            <p:txEl>
                                              <p:pRg st="0" end="0"/>
                                            </p:txEl>
                                          </p:spTgt>
                                        </p:tgtEl>
                                        <p:attrNameLst>
                                          <p:attrName>style.visibility</p:attrName>
                                        </p:attrNameLst>
                                      </p:cBhvr>
                                      <p:to>
                                        <p:strVal val="visible"/>
                                      </p:to>
                                    </p:set>
                                    <p:anim calcmode="lin" valueType="num">
                                      <p:cBhvr>
                                        <p:cTn id="141" dur="500" fill="hold"/>
                                        <p:tgtEl>
                                          <p:spTgt spid="59">
                                            <p:txEl>
                                              <p:pRg st="0" end="0"/>
                                            </p:txEl>
                                          </p:spTgt>
                                        </p:tgtEl>
                                        <p:attrNameLst>
                                          <p:attrName>ppt_w</p:attrName>
                                        </p:attrNameLst>
                                      </p:cBhvr>
                                      <p:tavLst>
                                        <p:tav tm="0">
                                          <p:val>
                                            <p:fltVal val="0"/>
                                          </p:val>
                                        </p:tav>
                                        <p:tav tm="100000">
                                          <p:val>
                                            <p:strVal val="#ppt_w"/>
                                          </p:val>
                                        </p:tav>
                                      </p:tavLst>
                                    </p:anim>
                                    <p:anim calcmode="lin" valueType="num">
                                      <p:cBhvr>
                                        <p:cTn id="142" dur="500" fill="hold"/>
                                        <p:tgtEl>
                                          <p:spTgt spid="59">
                                            <p:txEl>
                                              <p:pRg st="0" end="0"/>
                                            </p:txEl>
                                          </p:spTgt>
                                        </p:tgtEl>
                                        <p:attrNameLst>
                                          <p:attrName>ppt_h</p:attrName>
                                        </p:attrNameLst>
                                      </p:cBhvr>
                                      <p:tavLst>
                                        <p:tav tm="0">
                                          <p:val>
                                            <p:fltVal val="0"/>
                                          </p:val>
                                        </p:tav>
                                        <p:tav tm="100000">
                                          <p:val>
                                            <p:strVal val="#ppt_h"/>
                                          </p:val>
                                        </p:tav>
                                      </p:tavLst>
                                    </p:anim>
                                    <p:animEffect transition="in" filter="fade">
                                      <p:cBhvr>
                                        <p:cTn id="143" dur="500"/>
                                        <p:tgtEl>
                                          <p:spTgt spid="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build="p">
        <p:tmplLst>
          <p:tmpl lvl="1">
            <p:tnLst>
              <p:par>
                <p:cTn presetID="53" presetClass="entr" presetSubtype="16"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build="p">
        <p:tmplLst>
          <p:tmpl lvl="1">
            <p:tnLst>
              <p:par>
                <p:cTn presetID="53" presetClass="entr" presetSubtype="16"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 calcmode="lin" valueType="num">
                      <p:cBhvr>
                        <p:cTn dur="500" fill="hold"/>
                        <p:tgtEl>
                          <p:spTgt spid="22"/>
                        </p:tgtEl>
                        <p:attrNameLst>
                          <p:attrName>ppt_w</p:attrName>
                        </p:attrNameLst>
                      </p:cBhvr>
                      <p:tavLst>
                        <p:tav tm="0">
                          <p:val>
                            <p:fltVal val="0"/>
                          </p:val>
                        </p:tav>
                        <p:tav tm="100000">
                          <p:val>
                            <p:strVal val="#ppt_w"/>
                          </p:val>
                        </p:tav>
                      </p:tavLst>
                    </p:anim>
                    <p:anim calcmode="lin" valueType="num">
                      <p:cBhvr>
                        <p:cTn dur="500" fill="hold"/>
                        <p:tgtEl>
                          <p:spTgt spid="22"/>
                        </p:tgtEl>
                        <p:attrNameLst>
                          <p:attrName>ppt_h</p:attrName>
                        </p:attrNameLst>
                      </p:cBhvr>
                      <p:tavLst>
                        <p:tav tm="0">
                          <p:val>
                            <p:fltVal val="0"/>
                          </p:val>
                        </p:tav>
                        <p:tav tm="100000">
                          <p:val>
                            <p:strVal val="#ppt_h"/>
                          </p:val>
                        </p:tav>
                      </p:tavLst>
                    </p:anim>
                    <p:animEffect transition="in" filter="fade">
                      <p:cBhvr>
                        <p:cTn dur="500"/>
                        <p:tgtEl>
                          <p:spTgt spid="22"/>
                        </p:tgtEl>
                      </p:cBhvr>
                    </p:animEffect>
                  </p:childTnLst>
                </p:cTn>
              </p:par>
            </p:tnLst>
          </p:tmpl>
        </p:tmplLst>
      </p:bldP>
      <p:bldP spid="23" grpId="0" animBg="1"/>
      <p:bldP spid="39" grpId="0" animBg="1"/>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build="p">
        <p:tmplLst>
          <p:tmpl lvl="1">
            <p:tnLst>
              <p:par>
                <p:cTn presetID="53" presetClass="entr" presetSubtype="16"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 calcmode="lin" valueType="num">
                      <p:cBhvr>
                        <p:cTn dur="500" fill="hold"/>
                        <p:tgtEl>
                          <p:spTgt spid="41"/>
                        </p:tgtEl>
                        <p:attrNameLst>
                          <p:attrName>ppt_w</p:attrName>
                        </p:attrNameLst>
                      </p:cBhvr>
                      <p:tavLst>
                        <p:tav tm="0">
                          <p:val>
                            <p:fltVal val="0"/>
                          </p:val>
                        </p:tav>
                        <p:tav tm="100000">
                          <p:val>
                            <p:strVal val="#ppt_w"/>
                          </p:val>
                        </p:tav>
                      </p:tavLst>
                    </p:anim>
                    <p:anim calcmode="lin" valueType="num">
                      <p:cBhvr>
                        <p:cTn dur="500" fill="hold"/>
                        <p:tgtEl>
                          <p:spTgt spid="41"/>
                        </p:tgtEl>
                        <p:attrNameLst>
                          <p:attrName>ppt_h</p:attrName>
                        </p:attrNameLst>
                      </p:cBhvr>
                      <p:tavLst>
                        <p:tav tm="0">
                          <p:val>
                            <p:fltVal val="0"/>
                          </p:val>
                        </p:tav>
                        <p:tav tm="100000">
                          <p:val>
                            <p:strVal val="#ppt_h"/>
                          </p:val>
                        </p:tav>
                      </p:tavLst>
                    </p:anim>
                    <p:animEffect transition="in" filter="fade">
                      <p:cBhvr>
                        <p:cTn dur="500"/>
                        <p:tgtEl>
                          <p:spTgt spid="41"/>
                        </p:tgtEl>
                      </p:cBhvr>
                    </p:animEffect>
                  </p:childTnLst>
                </p:cTn>
              </p:par>
            </p:tnLst>
          </p:tmpl>
        </p:tmplLst>
      </p:bldP>
      <p:bldP spid="42" grpId="0" animBg="1"/>
      <p:bldP spid="43" grpId="0" animBg="1"/>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build="p">
        <p:tmplLst>
          <p:tmpl lvl="1">
            <p:tnLst>
              <p:par>
                <p:cTn presetID="53" presetClass="entr" presetSubtype="16"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animEffect transition="in" filter="fade">
                      <p:cBhvr>
                        <p:cTn dur="500"/>
                        <p:tgtEl>
                          <p:spTgt spid="45"/>
                        </p:tgtEl>
                      </p:cBhvr>
                    </p:animEffect>
                  </p:childTnLst>
                </p:cTn>
              </p:par>
            </p:tnLst>
          </p:tmpl>
        </p:tmplLst>
      </p:bldP>
      <p:bldP spid="46" grpId="0" animBg="1"/>
      <p:bldP spid="47" grpId="0" animBg="1"/>
      <p:bldP spid="48" grpId="0" build="p">
        <p:tmplLst>
          <p:tmpl lvl="1">
            <p:tnLst>
              <p:par>
                <p:cTn presetID="53" presetClass="entr" presetSubtype="16"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Effect transition="in" filter="fade">
                      <p:cBhvr>
                        <p:cTn dur="500"/>
                        <p:tgtEl>
                          <p:spTgt spid="48"/>
                        </p:tgtEl>
                      </p:cBhvr>
                    </p:animEffect>
                  </p:childTnLst>
                </p:cTn>
              </p:par>
            </p:tnLst>
          </p:tmpl>
        </p:tmplLst>
      </p:bldP>
      <p:bldP spid="49" grpId="0" build="p">
        <p:tmplLst>
          <p:tmpl lvl="1">
            <p:tnLst>
              <p:par>
                <p:cTn presetID="53" presetClass="entr" presetSubtype="16"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animEffect transition="in" filter="fade">
                      <p:cBhvr>
                        <p:cTn dur="500"/>
                        <p:tgtEl>
                          <p:spTgt spid="49"/>
                        </p:tgtEl>
                      </p:cBhvr>
                    </p:animEffect>
                  </p:childTnLst>
                </p:cTn>
              </p:par>
            </p:tnLst>
          </p:tmpl>
        </p:tmplLst>
      </p:bldP>
      <p:bldP spid="50" grpId="0" animBg="1"/>
      <p:bldP spid="51" grpId="0" animBg="1"/>
      <p:bldP spid="52" grpId="0" build="p">
        <p:tmplLst>
          <p:tmpl lvl="1">
            <p:tnLst>
              <p:par>
                <p:cTn presetID="53" presetClass="entr" presetSubtype="16" fill="hold" nodeType="withEffect">
                  <p:stCondLst>
                    <p:cond delay="200"/>
                  </p:stCondLst>
                  <p:childTnLst>
                    <p:set>
                      <p:cBhvr>
                        <p:cTn dur="1" fill="hold">
                          <p:stCondLst>
                            <p:cond delay="0"/>
                          </p:stCondLst>
                        </p:cTn>
                        <p:tgtEl>
                          <p:spTgt spid="52"/>
                        </p:tgtEl>
                        <p:attrNameLst>
                          <p:attrName>style.visibility</p:attrName>
                        </p:attrNameLst>
                      </p:cBhvr>
                      <p:to>
                        <p:strVal val="visible"/>
                      </p:to>
                    </p:set>
                    <p:anim calcmode="lin" valueType="num">
                      <p:cBhvr>
                        <p:cTn dur="500" fill="hold"/>
                        <p:tgtEl>
                          <p:spTgt spid="52"/>
                        </p:tgtEl>
                        <p:attrNameLst>
                          <p:attrName>ppt_w</p:attrName>
                        </p:attrNameLst>
                      </p:cBhvr>
                      <p:tavLst>
                        <p:tav tm="0">
                          <p:val>
                            <p:fltVal val="0"/>
                          </p:val>
                        </p:tav>
                        <p:tav tm="100000">
                          <p:val>
                            <p:strVal val="#ppt_w"/>
                          </p:val>
                        </p:tav>
                      </p:tavLst>
                    </p:anim>
                    <p:anim calcmode="lin" valueType="num">
                      <p:cBhvr>
                        <p:cTn dur="500" fill="hold"/>
                        <p:tgtEl>
                          <p:spTgt spid="52"/>
                        </p:tgtEl>
                        <p:attrNameLst>
                          <p:attrName>ppt_h</p:attrName>
                        </p:attrNameLst>
                      </p:cBhvr>
                      <p:tavLst>
                        <p:tav tm="0">
                          <p:val>
                            <p:fltVal val="0"/>
                          </p:val>
                        </p:tav>
                        <p:tav tm="100000">
                          <p:val>
                            <p:strVal val="#ppt_h"/>
                          </p:val>
                        </p:tav>
                      </p:tavLst>
                    </p:anim>
                    <p:animEffect transition="in" filter="fade">
                      <p:cBhvr>
                        <p:cTn dur="500"/>
                        <p:tgtEl>
                          <p:spTgt spid="52"/>
                        </p:tgtEl>
                      </p:cBhvr>
                    </p:animEffect>
                  </p:childTnLst>
                </p:cTn>
              </p:par>
            </p:tnLst>
          </p:tmpl>
        </p:tmplLst>
      </p:bldP>
      <p:bldP spid="53" grpId="0" build="p">
        <p:tmplLst>
          <p:tmpl lvl="1">
            <p:tnLst>
              <p:par>
                <p:cTn presetID="53" presetClass="entr" presetSubtype="16" fill="hold" nodeType="withEffect">
                  <p:stCondLst>
                    <p:cond delay="200"/>
                  </p:stCondLst>
                  <p:childTnLst>
                    <p:set>
                      <p:cBhvr>
                        <p:cTn dur="1" fill="hold">
                          <p:stCondLst>
                            <p:cond delay="0"/>
                          </p:stCondLst>
                        </p:cTn>
                        <p:tgtEl>
                          <p:spTgt spid="53"/>
                        </p:tgtEl>
                        <p:attrNameLst>
                          <p:attrName>style.visibility</p:attrName>
                        </p:attrNameLst>
                      </p:cBhvr>
                      <p:to>
                        <p:strVal val="visible"/>
                      </p:to>
                    </p:set>
                    <p:anim calcmode="lin" valueType="num">
                      <p:cBhvr>
                        <p:cTn dur="500" fill="hold"/>
                        <p:tgtEl>
                          <p:spTgt spid="53"/>
                        </p:tgtEl>
                        <p:attrNameLst>
                          <p:attrName>ppt_w</p:attrName>
                        </p:attrNameLst>
                      </p:cBhvr>
                      <p:tavLst>
                        <p:tav tm="0">
                          <p:val>
                            <p:fltVal val="0"/>
                          </p:val>
                        </p:tav>
                        <p:tav tm="100000">
                          <p:val>
                            <p:strVal val="#ppt_w"/>
                          </p:val>
                        </p:tav>
                      </p:tavLst>
                    </p:anim>
                    <p:anim calcmode="lin" valueType="num">
                      <p:cBhvr>
                        <p:cTn dur="500" fill="hold"/>
                        <p:tgtEl>
                          <p:spTgt spid="53"/>
                        </p:tgtEl>
                        <p:attrNameLst>
                          <p:attrName>ppt_h</p:attrName>
                        </p:attrNameLst>
                      </p:cBhvr>
                      <p:tavLst>
                        <p:tav tm="0">
                          <p:val>
                            <p:fltVal val="0"/>
                          </p:val>
                        </p:tav>
                        <p:tav tm="100000">
                          <p:val>
                            <p:strVal val="#ppt_h"/>
                          </p:val>
                        </p:tav>
                      </p:tavLst>
                    </p:anim>
                    <p:animEffect transition="in" filter="fade">
                      <p:cBhvr>
                        <p:cTn dur="500"/>
                        <p:tgtEl>
                          <p:spTgt spid="53"/>
                        </p:tgtEl>
                      </p:cBhvr>
                    </p:animEffect>
                  </p:childTnLst>
                </p:cTn>
              </p:par>
            </p:tnLst>
          </p:tmpl>
        </p:tmplLst>
      </p:bldP>
      <p:bldP spid="54" grpId="0" animBg="1"/>
      <p:bldP spid="55" grpId="0" animBg="1"/>
      <p:bldP spid="56" grpId="0" build="p">
        <p:tmplLst>
          <p:tmpl lvl="1">
            <p:tnLst>
              <p:par>
                <p:cTn presetID="53" presetClass="entr" presetSubtype="16" fill="hold" nodeType="withEffect">
                  <p:stCondLst>
                    <p:cond delay="200"/>
                  </p:stCondLst>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animEffect transition="in" filter="fade">
                      <p:cBhvr>
                        <p:cTn dur="500"/>
                        <p:tgtEl>
                          <p:spTgt spid="56"/>
                        </p:tgtEl>
                      </p:cBhvr>
                    </p:animEffect>
                  </p:childTnLst>
                </p:cTn>
              </p:par>
            </p:tnLst>
          </p:tmpl>
        </p:tmplLst>
      </p:bldP>
      <p:bldP spid="57" grpId="0" build="p">
        <p:tmplLst>
          <p:tmpl lvl="1">
            <p:tnLst>
              <p:par>
                <p:cTn presetID="53" presetClass="entr" presetSubtype="16"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P spid="58" grpId="0" build="p">
        <p:tmplLst>
          <p:tmpl lvl="1">
            <p:tnLst>
              <p:par>
                <p:cTn presetID="10" presetClass="entr" presetSubtype="0" fill="hold" nodeType="withEffect">
                  <p:stCondLst>
                    <p:cond delay="8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59" grpId="0" build="p">
        <p:tmplLst>
          <p:tmpl lvl="1">
            <p:tnLst>
              <p:par>
                <p:cTn presetID="53" presetClass="entr" presetSubtype="16"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 calcmode="lin" valueType="num">
                      <p:cBhvr>
                        <p:cTn dur="500" fill="hold"/>
                        <p:tgtEl>
                          <p:spTgt spid="59"/>
                        </p:tgtEl>
                        <p:attrNameLst>
                          <p:attrName>ppt_w</p:attrName>
                        </p:attrNameLst>
                      </p:cBhvr>
                      <p:tavLst>
                        <p:tav tm="0">
                          <p:val>
                            <p:fltVal val="0"/>
                          </p:val>
                        </p:tav>
                        <p:tav tm="100000">
                          <p:val>
                            <p:strVal val="#ppt_w"/>
                          </p:val>
                        </p:tav>
                      </p:tavLst>
                    </p:anim>
                    <p:anim calcmode="lin" valueType="num">
                      <p:cBhvr>
                        <p:cTn dur="500" fill="hold"/>
                        <p:tgtEl>
                          <p:spTgt spid="59"/>
                        </p:tgtEl>
                        <p:attrNameLst>
                          <p:attrName>ppt_h</p:attrName>
                        </p:attrNameLst>
                      </p:cBhvr>
                      <p:tavLst>
                        <p:tav tm="0">
                          <p:val>
                            <p:fltVal val="0"/>
                          </p:val>
                        </p:tav>
                        <p:tav tm="100000">
                          <p:val>
                            <p:strVal val="#ppt_h"/>
                          </p:val>
                        </p:tav>
                      </p:tavLst>
                    </p:anim>
                    <p:animEffect transition="in" filter="fade">
                      <p:cBhvr>
                        <p:cTn dur="500"/>
                        <p:tgtEl>
                          <p:spTgt spid="59"/>
                        </p:tgtEl>
                      </p:cBhvr>
                    </p:animEffect>
                  </p:childTnLst>
                </p:cTn>
              </p:par>
            </p:tnLst>
          </p:tmpl>
        </p:tmplLst>
      </p:b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p:cNvSpPr/>
          <p:nvPr/>
        </p:nvSpPr>
        <p:spPr>
          <a:xfrm>
            <a:off x="1486535" y="1736090"/>
            <a:ext cx="1319530" cy="450215"/>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19479D"/>
                </a:solidFill>
                <a:effectLst/>
                <a:uLnTx/>
                <a:uFillTx/>
                <a:latin typeface="Arial"/>
                <a:ea typeface="微软雅黑"/>
                <a:cs typeface="+mn-cs"/>
              </a:rPr>
              <a:t>添加标题</a:t>
            </a:r>
          </a:p>
        </p:txBody>
      </p:sp>
      <p:sp>
        <p:nvSpPr>
          <p:cNvPr id="7" name="文本框 12"/>
          <p:cNvSpPr txBox="1"/>
          <p:nvPr/>
        </p:nvSpPr>
        <p:spPr>
          <a:xfrm>
            <a:off x="1537335" y="2185670"/>
            <a:ext cx="3990975" cy="652145"/>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50000"/>
              </a:lnSpc>
              <a:spcBef>
                <a:spcPts val="600"/>
              </a:spcBef>
              <a:spcAft>
                <a:spcPts val="600"/>
              </a:spcAft>
              <a:buClrTx/>
              <a:buSzTx/>
              <a:buFontTx/>
              <a:buNone/>
              <a:tabLst/>
              <a:defRPr/>
            </a:pPr>
            <a:r>
              <a:rPr kumimoji="0" lang="zh-CN" altLang="en-US" sz="1200" b="0" i="0" u="none" strike="noStrike" kern="1200" cap="none" spc="0" normalizeH="0" baseline="0" noProof="0">
                <a:ln>
                  <a:noFill/>
                </a:ln>
                <a:solidFill>
                  <a:srgbClr val="000000">
                    <a:lumMod val="75000"/>
                    <a:lumOff val="25000"/>
                  </a:srgbClr>
                </a:solidFill>
                <a:effectLst/>
                <a:uLnTx/>
                <a:uFillTx/>
                <a:latin typeface="Arial"/>
                <a:ea typeface="微软雅黑"/>
                <a:cs typeface="+mn-cs"/>
              </a:rPr>
              <a:t>请在这里添加内容描述请在这里添加内容添加内容请在这里添加内容描述请在这里添加内容</a:t>
            </a:r>
          </a:p>
        </p:txBody>
      </p:sp>
      <p:sp>
        <p:nvSpPr>
          <p:cNvPr id="8" name="矩形: 圆角 7"/>
          <p:cNvSpPr/>
          <p:nvPr/>
        </p:nvSpPr>
        <p:spPr>
          <a:xfrm>
            <a:off x="1486535" y="2967990"/>
            <a:ext cx="1319530" cy="450215"/>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19479D"/>
                </a:solidFill>
                <a:effectLst/>
                <a:uLnTx/>
                <a:uFillTx/>
                <a:latin typeface="Arial"/>
                <a:ea typeface="微软雅黑"/>
                <a:cs typeface="+mn-cs"/>
              </a:rPr>
              <a:t>添加标题</a:t>
            </a:r>
          </a:p>
        </p:txBody>
      </p:sp>
      <p:sp>
        <p:nvSpPr>
          <p:cNvPr id="9" name="文本框 12"/>
          <p:cNvSpPr txBox="1"/>
          <p:nvPr/>
        </p:nvSpPr>
        <p:spPr>
          <a:xfrm>
            <a:off x="1537335" y="3417570"/>
            <a:ext cx="3990975" cy="652145"/>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50000"/>
              </a:lnSpc>
              <a:spcBef>
                <a:spcPts val="600"/>
              </a:spcBef>
              <a:spcAft>
                <a:spcPts val="600"/>
              </a:spcAft>
              <a:buClrTx/>
              <a:buSzTx/>
              <a:buFontTx/>
              <a:buNone/>
              <a:tabLst/>
              <a:defRPr/>
            </a:pPr>
            <a:r>
              <a:rPr kumimoji="0" lang="zh-CN" altLang="en-US" sz="1200" b="0" i="0" u="none" strike="noStrike" kern="1200" cap="none" spc="0" normalizeH="0" baseline="0" noProof="0">
                <a:ln>
                  <a:noFill/>
                </a:ln>
                <a:solidFill>
                  <a:srgbClr val="000000">
                    <a:lumMod val="75000"/>
                    <a:lumOff val="25000"/>
                  </a:srgbClr>
                </a:solidFill>
                <a:effectLst/>
                <a:uLnTx/>
                <a:uFillTx/>
                <a:latin typeface="Arial"/>
                <a:ea typeface="微软雅黑"/>
                <a:cs typeface="+mn-cs"/>
              </a:rPr>
              <a:t>请在这里添加内容描述请在这里添加内容添加内容请在这里添加内容描述请在这里添加内容</a:t>
            </a:r>
          </a:p>
        </p:txBody>
      </p:sp>
      <p:sp>
        <p:nvSpPr>
          <p:cNvPr id="10" name="矩形: 圆角 9"/>
          <p:cNvSpPr/>
          <p:nvPr/>
        </p:nvSpPr>
        <p:spPr>
          <a:xfrm>
            <a:off x="1486535" y="4199890"/>
            <a:ext cx="1319530" cy="450215"/>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19479D"/>
                </a:solidFill>
                <a:effectLst/>
                <a:uLnTx/>
                <a:uFillTx/>
                <a:latin typeface="Arial"/>
                <a:ea typeface="微软雅黑"/>
                <a:cs typeface="+mn-cs"/>
              </a:rPr>
              <a:t>添加标题</a:t>
            </a:r>
          </a:p>
        </p:txBody>
      </p:sp>
      <p:sp>
        <p:nvSpPr>
          <p:cNvPr id="11" name="文本框 12"/>
          <p:cNvSpPr txBox="1"/>
          <p:nvPr/>
        </p:nvSpPr>
        <p:spPr>
          <a:xfrm>
            <a:off x="1537335" y="4649470"/>
            <a:ext cx="3990975" cy="652145"/>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50000"/>
              </a:lnSpc>
              <a:spcBef>
                <a:spcPts val="600"/>
              </a:spcBef>
              <a:spcAft>
                <a:spcPts val="600"/>
              </a:spcAft>
              <a:buClrTx/>
              <a:buSzTx/>
              <a:buFontTx/>
              <a:buNone/>
              <a:tabLst/>
              <a:defRPr/>
            </a:pPr>
            <a:r>
              <a:rPr kumimoji="0" lang="zh-CN" altLang="en-US" sz="1200" b="0" i="0" u="none" strike="noStrike" kern="1200" cap="none" spc="0" normalizeH="0" baseline="0" noProof="0">
                <a:ln>
                  <a:noFill/>
                </a:ln>
                <a:solidFill>
                  <a:srgbClr val="000000">
                    <a:lumMod val="75000"/>
                    <a:lumOff val="25000"/>
                  </a:srgbClr>
                </a:solidFill>
                <a:effectLst/>
                <a:uLnTx/>
                <a:uFillTx/>
                <a:latin typeface="Arial"/>
                <a:ea typeface="微软雅黑"/>
                <a:cs typeface="+mn-cs"/>
              </a:rPr>
              <a:t>请在这里添加内容描述请在这里添加内容添加内容请在这里添加内容描述请在这里添加内容</a:t>
            </a:r>
          </a:p>
        </p:txBody>
      </p:sp>
      <p:pic>
        <p:nvPicPr>
          <p:cNvPr id="3" name="图片 2">
            <a:extLst>
              <a:ext uri="{FF2B5EF4-FFF2-40B4-BE49-F238E27FC236}">
                <a16:creationId xmlns:a16="http://schemas.microsoft.com/office/drawing/2014/main" xmlns="" id="{658726A1-B01D-417C-988E-661EA70B92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3640" y="421650"/>
            <a:ext cx="5693649" cy="6857980"/>
          </a:xfrm>
          <a:prstGeom prst="rect">
            <a:avLst/>
          </a:prstGeom>
        </p:spPr>
      </p:pic>
    </p:spTree>
    <p:custDataLst>
      <p:tags r:id="rId1"/>
    </p:custDataLst>
    <p:extLst>
      <p:ext uri="{BB962C8B-B14F-4D97-AF65-F5344CB8AC3E}">
        <p14:creationId xmlns:p14="http://schemas.microsoft.com/office/powerpoint/2010/main" val="1196616234"/>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animBg="1"/>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31"/>
          <p:cNvSpPr/>
          <p:nvPr/>
        </p:nvSpPr>
        <p:spPr>
          <a:xfrm>
            <a:off x="4066709" y="1618245"/>
            <a:ext cx="3979140" cy="3979450"/>
          </a:xfrm>
          <a:custGeom>
            <a:avLst/>
            <a:gdLst>
              <a:gd name="connsiteX0" fmla="*/ 2727175 w 3979631"/>
              <a:gd name="connsiteY0" fmla="*/ 3336801 h 3979941"/>
              <a:gd name="connsiteX1" fmla="*/ 2956280 w 3979631"/>
              <a:gd name="connsiteY1" fmla="*/ 3733623 h 3979941"/>
              <a:gd name="connsiteX2" fmla="*/ 2846449 w 3979631"/>
              <a:gd name="connsiteY2" fmla="*/ 3791803 h 3979941"/>
              <a:gd name="connsiteX3" fmla="*/ 2181185 w 3979631"/>
              <a:gd name="connsiteY3" fmla="*/ 3975527 h 3979941"/>
              <a:gd name="connsiteX4" fmla="*/ 2087981 w 3979631"/>
              <a:gd name="connsiteY4" fmla="*/ 3979941 h 3979941"/>
              <a:gd name="connsiteX5" fmla="*/ 2087981 w 3979631"/>
              <a:gd name="connsiteY5" fmla="*/ 3521526 h 3979941"/>
              <a:gd name="connsiteX6" fmla="*/ 2146797 w 3979631"/>
              <a:gd name="connsiteY6" fmla="*/ 3518556 h 3979941"/>
              <a:gd name="connsiteX7" fmla="*/ 2655902 w 3979631"/>
              <a:gd name="connsiteY7" fmla="*/ 3374955 h 3979941"/>
              <a:gd name="connsiteX8" fmla="*/ 3302316 w 3979631"/>
              <a:gd name="connsiteY8" fmla="*/ 2787843 h 3979941"/>
              <a:gd name="connsiteX9" fmla="*/ 3699486 w 3979631"/>
              <a:gd name="connsiteY9" fmla="*/ 3017149 h 3979941"/>
              <a:gd name="connsiteX10" fmla="*/ 3613957 w 3979631"/>
              <a:gd name="connsiteY10" fmla="*/ 3148225 h 3979941"/>
              <a:gd name="connsiteX11" fmla="*/ 3138450 w 3979631"/>
              <a:gd name="connsiteY11" fmla="*/ 3620896 h 3979941"/>
              <a:gd name="connsiteX12" fmla="*/ 3016820 w 3979631"/>
              <a:gd name="connsiteY12" fmla="*/ 3699222 h 3979941"/>
              <a:gd name="connsiteX13" fmla="*/ 2787731 w 3979631"/>
              <a:gd name="connsiteY13" fmla="*/ 3302428 h 3979941"/>
              <a:gd name="connsiteX14" fmla="*/ 2879255 w 3979631"/>
              <a:gd name="connsiteY14" fmla="*/ 3242977 h 3979941"/>
              <a:gd name="connsiteX15" fmla="*/ 3242865 w 3979631"/>
              <a:gd name="connsiteY15" fmla="*/ 2879367 h 3979941"/>
              <a:gd name="connsiteX16" fmla="*/ 3521414 w 3979631"/>
              <a:gd name="connsiteY16" fmla="*/ 2088093 h 3979941"/>
              <a:gd name="connsiteX17" fmla="*/ 3979631 w 3979631"/>
              <a:gd name="connsiteY17" fmla="*/ 2088093 h 3979941"/>
              <a:gd name="connsiteX18" fmla="*/ 3974296 w 3979631"/>
              <a:gd name="connsiteY18" fmla="*/ 2193764 h 3979941"/>
              <a:gd name="connsiteX19" fmla="*/ 3786573 w 3979631"/>
              <a:gd name="connsiteY19" fmla="*/ 2857353 h 3979941"/>
              <a:gd name="connsiteX20" fmla="*/ 3733379 w 3979631"/>
              <a:gd name="connsiteY20" fmla="*/ 2956316 h 3979941"/>
              <a:gd name="connsiteX21" fmla="*/ 3336689 w 3979631"/>
              <a:gd name="connsiteY21" fmla="*/ 2727287 h 3979941"/>
              <a:gd name="connsiteX22" fmla="*/ 3374843 w 3979631"/>
              <a:gd name="connsiteY22" fmla="*/ 2656013 h 3979941"/>
              <a:gd name="connsiteX23" fmla="*/ 3518444 w 3979631"/>
              <a:gd name="connsiteY23" fmla="*/ 2146909 h 3979941"/>
              <a:gd name="connsiteX24" fmla="*/ 245506 w 3979631"/>
              <a:gd name="connsiteY24" fmla="*/ 1022993 h 3979941"/>
              <a:gd name="connsiteX25" fmla="*/ 641800 w 3979631"/>
              <a:gd name="connsiteY25" fmla="*/ 1251793 h 3979941"/>
              <a:gd name="connsiteX26" fmla="*/ 638450 w 3979631"/>
              <a:gd name="connsiteY26" fmla="*/ 1257308 h 3979941"/>
              <a:gd name="connsiteX27" fmla="*/ 460912 w 3979631"/>
              <a:gd name="connsiteY27" fmla="*/ 1832672 h 3979941"/>
              <a:gd name="connsiteX28" fmla="*/ 457942 w 3979631"/>
              <a:gd name="connsiteY28" fmla="*/ 1891487 h 3979941"/>
              <a:gd name="connsiteX29" fmla="*/ 0 w 3979631"/>
              <a:gd name="connsiteY29" fmla="*/ 1891488 h 3979941"/>
              <a:gd name="connsiteX30" fmla="*/ 5334 w 3979631"/>
              <a:gd name="connsiteY30" fmla="*/ 1785854 h 3979941"/>
              <a:gd name="connsiteX31" fmla="*/ 235794 w 3979631"/>
              <a:gd name="connsiteY31" fmla="*/ 1038978 h 3979941"/>
              <a:gd name="connsiteX32" fmla="*/ 963337 w 3979631"/>
              <a:gd name="connsiteY32" fmla="*/ 281745 h 3979941"/>
              <a:gd name="connsiteX33" fmla="*/ 1192157 w 3979631"/>
              <a:gd name="connsiteY33" fmla="*/ 678073 h 3979941"/>
              <a:gd name="connsiteX34" fmla="*/ 1130495 w 3979631"/>
              <a:gd name="connsiteY34" fmla="*/ 715534 h 3979941"/>
              <a:gd name="connsiteX35" fmla="*/ 715423 w 3979631"/>
              <a:gd name="connsiteY35" fmla="*/ 1130607 h 3979941"/>
              <a:gd name="connsiteX36" fmla="*/ 677962 w 3979631"/>
              <a:gd name="connsiteY36" fmla="*/ 1192269 h 3979941"/>
              <a:gd name="connsiteX37" fmla="*/ 281668 w 3979631"/>
              <a:gd name="connsiteY37" fmla="*/ 963469 h 3979941"/>
              <a:gd name="connsiteX38" fmla="*/ 335712 w 3979631"/>
              <a:gd name="connsiteY38" fmla="*/ 874509 h 3979941"/>
              <a:gd name="connsiteX39" fmla="*/ 874515 w 3979631"/>
              <a:gd name="connsiteY39" fmla="*/ 335706 h 3979941"/>
              <a:gd name="connsiteX40" fmla="*/ 2193445 w 3979631"/>
              <a:gd name="connsiteY40" fmla="*/ 5312 h 3979941"/>
              <a:gd name="connsiteX41" fmla="*/ 2193770 w 3979631"/>
              <a:gd name="connsiteY41" fmla="*/ 5328 h 3979941"/>
              <a:gd name="connsiteX42" fmla="*/ 2205740 w 3979631"/>
              <a:gd name="connsiteY42" fmla="*/ 7155 h 3979941"/>
              <a:gd name="connsiteX43" fmla="*/ 1891375 w 3979631"/>
              <a:gd name="connsiteY43" fmla="*/ 0 h 3979941"/>
              <a:gd name="connsiteX44" fmla="*/ 1891375 w 3979631"/>
              <a:gd name="connsiteY44" fmla="*/ 458054 h 3979941"/>
              <a:gd name="connsiteX45" fmla="*/ 1832560 w 3979631"/>
              <a:gd name="connsiteY45" fmla="*/ 461024 h 3979941"/>
              <a:gd name="connsiteX46" fmla="*/ 1257196 w 3979631"/>
              <a:gd name="connsiteY46" fmla="*/ 638562 h 3979941"/>
              <a:gd name="connsiteX47" fmla="*/ 1251681 w 3979631"/>
              <a:gd name="connsiteY47" fmla="*/ 641912 h 3979941"/>
              <a:gd name="connsiteX48" fmla="*/ 1022861 w 3979631"/>
              <a:gd name="connsiteY48" fmla="*/ 245584 h 3979941"/>
              <a:gd name="connsiteX49" fmla="*/ 1038985 w 3979631"/>
              <a:gd name="connsiteY49" fmla="*/ 235788 h 3979941"/>
              <a:gd name="connsiteX50" fmla="*/ 1785861 w 3979631"/>
              <a:gd name="connsiteY50" fmla="*/ 5328 h 3979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979631" h="3979941">
                <a:moveTo>
                  <a:pt x="2727175" y="3336801"/>
                </a:moveTo>
                <a:lnTo>
                  <a:pt x="2956280" y="3733623"/>
                </a:lnTo>
                <a:lnTo>
                  <a:pt x="2846449" y="3791803"/>
                </a:lnTo>
                <a:cubicBezTo>
                  <a:pt x="2641543" y="3889385"/>
                  <a:pt x="2417368" y="3953047"/>
                  <a:pt x="2181185" y="3975527"/>
                </a:cubicBezTo>
                <a:lnTo>
                  <a:pt x="2087981" y="3979941"/>
                </a:lnTo>
                <a:lnTo>
                  <a:pt x="2087981" y="3521526"/>
                </a:lnTo>
                <a:lnTo>
                  <a:pt x="2146797" y="3518556"/>
                </a:lnTo>
                <a:cubicBezTo>
                  <a:pt x="2327605" y="3500194"/>
                  <a:pt x="2499146" y="3450487"/>
                  <a:pt x="2655902" y="3374955"/>
                </a:cubicBezTo>
                <a:close/>
                <a:moveTo>
                  <a:pt x="3302316" y="2787843"/>
                </a:moveTo>
                <a:lnTo>
                  <a:pt x="3699486" y="3017149"/>
                </a:lnTo>
                <a:lnTo>
                  <a:pt x="3613957" y="3148225"/>
                </a:lnTo>
                <a:cubicBezTo>
                  <a:pt x="3483195" y="3331231"/>
                  <a:pt x="3322272" y="3491209"/>
                  <a:pt x="3138450" y="3620896"/>
                </a:cubicBezTo>
                <a:lnTo>
                  <a:pt x="3016820" y="3699222"/>
                </a:lnTo>
                <a:lnTo>
                  <a:pt x="2787731" y="3302428"/>
                </a:lnTo>
                <a:lnTo>
                  <a:pt x="2879255" y="3242977"/>
                </a:lnTo>
                <a:cubicBezTo>
                  <a:pt x="3019844" y="3142999"/>
                  <a:pt x="3142887" y="3019956"/>
                  <a:pt x="3242865" y="2879367"/>
                </a:cubicBezTo>
                <a:close/>
                <a:moveTo>
                  <a:pt x="3521414" y="2088093"/>
                </a:moveTo>
                <a:lnTo>
                  <a:pt x="3979631" y="2088093"/>
                </a:lnTo>
                <a:lnTo>
                  <a:pt x="3974296" y="2193764"/>
                </a:lnTo>
                <a:cubicBezTo>
                  <a:pt x="3950354" y="2429517"/>
                  <a:pt x="3885359" y="2653134"/>
                  <a:pt x="3786573" y="2857353"/>
                </a:cubicBezTo>
                <a:lnTo>
                  <a:pt x="3733379" y="2956316"/>
                </a:lnTo>
                <a:lnTo>
                  <a:pt x="3336689" y="2727287"/>
                </a:lnTo>
                <a:lnTo>
                  <a:pt x="3374843" y="2656013"/>
                </a:lnTo>
                <a:cubicBezTo>
                  <a:pt x="3450375" y="2499258"/>
                  <a:pt x="3500082" y="2327717"/>
                  <a:pt x="3518444" y="2146909"/>
                </a:cubicBezTo>
                <a:close/>
                <a:moveTo>
                  <a:pt x="245506" y="1022993"/>
                </a:moveTo>
                <a:lnTo>
                  <a:pt x="641800" y="1251793"/>
                </a:lnTo>
                <a:lnTo>
                  <a:pt x="638450" y="1257308"/>
                </a:lnTo>
                <a:cubicBezTo>
                  <a:pt x="543823" y="1431500"/>
                  <a:pt x="481897" y="1626034"/>
                  <a:pt x="460912" y="1832672"/>
                </a:cubicBezTo>
                <a:lnTo>
                  <a:pt x="457942" y="1891487"/>
                </a:lnTo>
                <a:lnTo>
                  <a:pt x="0" y="1891488"/>
                </a:lnTo>
                <a:lnTo>
                  <a:pt x="5334" y="1785854"/>
                </a:lnTo>
                <a:cubicBezTo>
                  <a:pt x="32575" y="1517620"/>
                  <a:pt x="112960" y="1265096"/>
                  <a:pt x="235794" y="1038978"/>
                </a:cubicBezTo>
                <a:close/>
                <a:moveTo>
                  <a:pt x="963337" y="281745"/>
                </a:moveTo>
                <a:lnTo>
                  <a:pt x="1192157" y="678073"/>
                </a:lnTo>
                <a:lnTo>
                  <a:pt x="1130495" y="715534"/>
                </a:lnTo>
                <a:cubicBezTo>
                  <a:pt x="966989" y="825997"/>
                  <a:pt x="825885" y="967101"/>
                  <a:pt x="715423" y="1130607"/>
                </a:cubicBezTo>
                <a:lnTo>
                  <a:pt x="677962" y="1192269"/>
                </a:lnTo>
                <a:lnTo>
                  <a:pt x="281668" y="963469"/>
                </a:lnTo>
                <a:lnTo>
                  <a:pt x="335712" y="874509"/>
                </a:lnTo>
                <a:cubicBezTo>
                  <a:pt x="479103" y="662263"/>
                  <a:pt x="662269" y="479097"/>
                  <a:pt x="874515" y="335706"/>
                </a:cubicBezTo>
                <a:close/>
                <a:moveTo>
                  <a:pt x="2193445" y="5312"/>
                </a:moveTo>
                <a:lnTo>
                  <a:pt x="2193770" y="5328"/>
                </a:lnTo>
                <a:lnTo>
                  <a:pt x="2205740" y="7155"/>
                </a:lnTo>
                <a:close/>
                <a:moveTo>
                  <a:pt x="1891375" y="0"/>
                </a:moveTo>
                <a:lnTo>
                  <a:pt x="1891375" y="458054"/>
                </a:lnTo>
                <a:lnTo>
                  <a:pt x="1832560" y="461024"/>
                </a:lnTo>
                <a:cubicBezTo>
                  <a:pt x="1625922" y="482009"/>
                  <a:pt x="1431388" y="543935"/>
                  <a:pt x="1257196" y="638562"/>
                </a:cubicBezTo>
                <a:lnTo>
                  <a:pt x="1251681" y="641912"/>
                </a:lnTo>
                <a:lnTo>
                  <a:pt x="1022861" y="245584"/>
                </a:lnTo>
                <a:lnTo>
                  <a:pt x="1038985" y="235788"/>
                </a:lnTo>
                <a:cubicBezTo>
                  <a:pt x="1265102" y="112954"/>
                  <a:pt x="1517626" y="32569"/>
                  <a:pt x="1785861" y="53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39"/>
            <a:endParaRPr lang="zh-CN" altLang="en-US" sz="1707">
              <a:solidFill>
                <a:prstClr val="white"/>
              </a:solidFill>
            </a:endParaRPr>
          </a:p>
        </p:txBody>
      </p:sp>
      <p:sp>
        <p:nvSpPr>
          <p:cNvPr id="33" name="任意多边形 32"/>
          <p:cNvSpPr/>
          <p:nvPr/>
        </p:nvSpPr>
        <p:spPr>
          <a:xfrm>
            <a:off x="4666794" y="2131791"/>
            <a:ext cx="2859919" cy="2859919"/>
          </a:xfrm>
          <a:custGeom>
            <a:avLst/>
            <a:gdLst>
              <a:gd name="connsiteX0" fmla="*/ 1939677 w 2860272"/>
              <a:gd name="connsiteY0" fmla="*/ 2382316 h 2860272"/>
              <a:gd name="connsiteX1" fmla="*/ 2117373 w 2860272"/>
              <a:gd name="connsiteY1" fmla="*/ 2690094 h 2860272"/>
              <a:gd name="connsiteX2" fmla="*/ 2114190 w 2860272"/>
              <a:gd name="connsiteY2" fmla="*/ 2692027 h 2860272"/>
              <a:gd name="connsiteX3" fmla="*/ 1576867 w 2860272"/>
              <a:gd name="connsiteY3" fmla="*/ 2857827 h 2860272"/>
              <a:gd name="connsiteX4" fmla="*/ 1528439 w 2860272"/>
              <a:gd name="connsiteY4" fmla="*/ 2860272 h 2860272"/>
              <a:gd name="connsiteX5" fmla="*/ 1528439 w 2860272"/>
              <a:gd name="connsiteY5" fmla="*/ 2505172 h 2860272"/>
              <a:gd name="connsiteX6" fmla="*/ 1540560 w 2860272"/>
              <a:gd name="connsiteY6" fmla="*/ 2504560 h 2860272"/>
              <a:gd name="connsiteX7" fmla="*/ 1850521 w 2860272"/>
              <a:gd name="connsiteY7" fmla="*/ 2425265 h 2860272"/>
              <a:gd name="connsiteX8" fmla="*/ 920596 w 2860272"/>
              <a:gd name="connsiteY8" fmla="*/ 2382316 h 2860272"/>
              <a:gd name="connsiteX9" fmla="*/ 1009751 w 2860272"/>
              <a:gd name="connsiteY9" fmla="*/ 2425265 h 2860272"/>
              <a:gd name="connsiteX10" fmla="*/ 1319712 w 2860272"/>
              <a:gd name="connsiteY10" fmla="*/ 2504560 h 2860272"/>
              <a:gd name="connsiteX11" fmla="*/ 1331833 w 2860272"/>
              <a:gd name="connsiteY11" fmla="*/ 2505172 h 2860272"/>
              <a:gd name="connsiteX12" fmla="*/ 1331833 w 2860272"/>
              <a:gd name="connsiteY12" fmla="*/ 2860272 h 2860272"/>
              <a:gd name="connsiteX13" fmla="*/ 1283406 w 2860272"/>
              <a:gd name="connsiteY13" fmla="*/ 2857827 h 2860272"/>
              <a:gd name="connsiteX14" fmla="*/ 746082 w 2860272"/>
              <a:gd name="connsiteY14" fmla="*/ 2692027 h 2860272"/>
              <a:gd name="connsiteX15" fmla="*/ 742900 w 2860272"/>
              <a:gd name="connsiteY15" fmla="*/ 2690094 h 2860272"/>
              <a:gd name="connsiteX16" fmla="*/ 513629 w 2860272"/>
              <a:gd name="connsiteY16" fmla="*/ 1999483 h 2860272"/>
              <a:gd name="connsiteX17" fmla="*/ 534583 w 2860272"/>
              <a:gd name="connsiteY17" fmla="*/ 2033975 h 2860272"/>
              <a:gd name="connsiteX18" fmla="*/ 826298 w 2860272"/>
              <a:gd name="connsiteY18" fmla="*/ 2325689 h 2860272"/>
              <a:gd name="connsiteX19" fmla="*/ 860790 w 2860272"/>
              <a:gd name="connsiteY19" fmla="*/ 2346644 h 2860272"/>
              <a:gd name="connsiteX20" fmla="*/ 683376 w 2860272"/>
              <a:gd name="connsiteY20" fmla="*/ 2653933 h 2860272"/>
              <a:gd name="connsiteX21" fmla="*/ 627758 w 2860272"/>
              <a:gd name="connsiteY21" fmla="*/ 2620144 h 2860272"/>
              <a:gd name="connsiteX22" fmla="*/ 240129 w 2860272"/>
              <a:gd name="connsiteY22" fmla="*/ 2232514 h 2860272"/>
              <a:gd name="connsiteX23" fmla="*/ 206340 w 2860272"/>
              <a:gd name="connsiteY23" fmla="*/ 2176896 h 2860272"/>
              <a:gd name="connsiteX24" fmla="*/ 2346643 w 2860272"/>
              <a:gd name="connsiteY24" fmla="*/ 1999483 h 2860272"/>
              <a:gd name="connsiteX25" fmla="*/ 2653932 w 2860272"/>
              <a:gd name="connsiteY25" fmla="*/ 2176896 h 2860272"/>
              <a:gd name="connsiteX26" fmla="*/ 2620144 w 2860272"/>
              <a:gd name="connsiteY26" fmla="*/ 2232514 h 2860272"/>
              <a:gd name="connsiteX27" fmla="*/ 2232514 w 2860272"/>
              <a:gd name="connsiteY27" fmla="*/ 2620144 h 2860272"/>
              <a:gd name="connsiteX28" fmla="*/ 2176896 w 2860272"/>
              <a:gd name="connsiteY28" fmla="*/ 2653933 h 2860272"/>
              <a:gd name="connsiteX29" fmla="*/ 1999483 w 2860272"/>
              <a:gd name="connsiteY29" fmla="*/ 2346644 h 2860272"/>
              <a:gd name="connsiteX30" fmla="*/ 2033975 w 2860272"/>
              <a:gd name="connsiteY30" fmla="*/ 2325689 h 2860272"/>
              <a:gd name="connsiteX31" fmla="*/ 2325689 w 2860272"/>
              <a:gd name="connsiteY31" fmla="*/ 2033975 h 2860272"/>
              <a:gd name="connsiteX32" fmla="*/ 2505172 w 2860272"/>
              <a:gd name="connsiteY32" fmla="*/ 1528439 h 2860272"/>
              <a:gd name="connsiteX33" fmla="*/ 2860272 w 2860272"/>
              <a:gd name="connsiteY33" fmla="*/ 1528439 h 2860272"/>
              <a:gd name="connsiteX34" fmla="*/ 2857827 w 2860272"/>
              <a:gd name="connsiteY34" fmla="*/ 1576867 h 2860272"/>
              <a:gd name="connsiteX35" fmla="*/ 2692027 w 2860272"/>
              <a:gd name="connsiteY35" fmla="*/ 2114190 h 2860272"/>
              <a:gd name="connsiteX36" fmla="*/ 2690094 w 2860272"/>
              <a:gd name="connsiteY36" fmla="*/ 2117373 h 2860272"/>
              <a:gd name="connsiteX37" fmla="*/ 2382316 w 2860272"/>
              <a:gd name="connsiteY37" fmla="*/ 1939677 h 2860272"/>
              <a:gd name="connsiteX38" fmla="*/ 2425265 w 2860272"/>
              <a:gd name="connsiteY38" fmla="*/ 1850521 h 2860272"/>
              <a:gd name="connsiteX39" fmla="*/ 2504560 w 2860272"/>
              <a:gd name="connsiteY39" fmla="*/ 1540560 h 2860272"/>
              <a:gd name="connsiteX40" fmla="*/ 355100 w 2860272"/>
              <a:gd name="connsiteY40" fmla="*/ 1528439 h 2860272"/>
              <a:gd name="connsiteX41" fmla="*/ 355712 w 2860272"/>
              <a:gd name="connsiteY41" fmla="*/ 1540560 h 2860272"/>
              <a:gd name="connsiteX42" fmla="*/ 435008 w 2860272"/>
              <a:gd name="connsiteY42" fmla="*/ 1850521 h 2860272"/>
              <a:gd name="connsiteX43" fmla="*/ 477956 w 2860272"/>
              <a:gd name="connsiteY43" fmla="*/ 1939677 h 2860272"/>
              <a:gd name="connsiteX44" fmla="*/ 170178 w 2860272"/>
              <a:gd name="connsiteY44" fmla="*/ 2117372 h 2860272"/>
              <a:gd name="connsiteX45" fmla="*/ 168245 w 2860272"/>
              <a:gd name="connsiteY45" fmla="*/ 2114190 h 2860272"/>
              <a:gd name="connsiteX46" fmla="*/ 2446 w 2860272"/>
              <a:gd name="connsiteY46" fmla="*/ 1576867 h 2860272"/>
              <a:gd name="connsiteX47" fmla="*/ 0 w 2860272"/>
              <a:gd name="connsiteY47" fmla="*/ 1528439 h 2860272"/>
              <a:gd name="connsiteX48" fmla="*/ 2690094 w 2860272"/>
              <a:gd name="connsiteY48" fmla="*/ 742900 h 2860272"/>
              <a:gd name="connsiteX49" fmla="*/ 2692027 w 2860272"/>
              <a:gd name="connsiteY49" fmla="*/ 746082 h 2860272"/>
              <a:gd name="connsiteX50" fmla="*/ 2857827 w 2860272"/>
              <a:gd name="connsiteY50" fmla="*/ 1283406 h 2860272"/>
              <a:gd name="connsiteX51" fmla="*/ 2860272 w 2860272"/>
              <a:gd name="connsiteY51" fmla="*/ 1331833 h 2860272"/>
              <a:gd name="connsiteX52" fmla="*/ 2505172 w 2860272"/>
              <a:gd name="connsiteY52" fmla="*/ 1331833 h 2860272"/>
              <a:gd name="connsiteX53" fmla="*/ 2504560 w 2860272"/>
              <a:gd name="connsiteY53" fmla="*/ 1319712 h 2860272"/>
              <a:gd name="connsiteX54" fmla="*/ 2425265 w 2860272"/>
              <a:gd name="connsiteY54" fmla="*/ 1009751 h 2860272"/>
              <a:gd name="connsiteX55" fmla="*/ 2382316 w 2860272"/>
              <a:gd name="connsiteY55" fmla="*/ 920596 h 2860272"/>
              <a:gd name="connsiteX56" fmla="*/ 170178 w 2860272"/>
              <a:gd name="connsiteY56" fmla="*/ 742900 h 2860272"/>
              <a:gd name="connsiteX57" fmla="*/ 477956 w 2860272"/>
              <a:gd name="connsiteY57" fmla="*/ 920596 h 2860272"/>
              <a:gd name="connsiteX58" fmla="*/ 435008 w 2860272"/>
              <a:gd name="connsiteY58" fmla="*/ 1009751 h 2860272"/>
              <a:gd name="connsiteX59" fmla="*/ 355712 w 2860272"/>
              <a:gd name="connsiteY59" fmla="*/ 1319712 h 2860272"/>
              <a:gd name="connsiteX60" fmla="*/ 355100 w 2860272"/>
              <a:gd name="connsiteY60" fmla="*/ 1331833 h 2860272"/>
              <a:gd name="connsiteX61" fmla="*/ 0 w 2860272"/>
              <a:gd name="connsiteY61" fmla="*/ 1331833 h 2860272"/>
              <a:gd name="connsiteX62" fmla="*/ 2446 w 2860272"/>
              <a:gd name="connsiteY62" fmla="*/ 1283406 h 2860272"/>
              <a:gd name="connsiteX63" fmla="*/ 168245 w 2860272"/>
              <a:gd name="connsiteY63" fmla="*/ 746082 h 2860272"/>
              <a:gd name="connsiteX64" fmla="*/ 683376 w 2860272"/>
              <a:gd name="connsiteY64" fmla="*/ 206340 h 2860272"/>
              <a:gd name="connsiteX65" fmla="*/ 860790 w 2860272"/>
              <a:gd name="connsiteY65" fmla="*/ 513629 h 2860272"/>
              <a:gd name="connsiteX66" fmla="*/ 826298 w 2860272"/>
              <a:gd name="connsiteY66" fmla="*/ 534583 h 2860272"/>
              <a:gd name="connsiteX67" fmla="*/ 534583 w 2860272"/>
              <a:gd name="connsiteY67" fmla="*/ 826298 h 2860272"/>
              <a:gd name="connsiteX68" fmla="*/ 513629 w 2860272"/>
              <a:gd name="connsiteY68" fmla="*/ 860790 h 2860272"/>
              <a:gd name="connsiteX69" fmla="*/ 206340 w 2860272"/>
              <a:gd name="connsiteY69" fmla="*/ 683376 h 2860272"/>
              <a:gd name="connsiteX70" fmla="*/ 240129 w 2860272"/>
              <a:gd name="connsiteY70" fmla="*/ 627758 h 2860272"/>
              <a:gd name="connsiteX71" fmla="*/ 627758 w 2860272"/>
              <a:gd name="connsiteY71" fmla="*/ 240129 h 2860272"/>
              <a:gd name="connsiteX72" fmla="*/ 2176896 w 2860272"/>
              <a:gd name="connsiteY72" fmla="*/ 206340 h 2860272"/>
              <a:gd name="connsiteX73" fmla="*/ 2232514 w 2860272"/>
              <a:gd name="connsiteY73" fmla="*/ 240129 h 2860272"/>
              <a:gd name="connsiteX74" fmla="*/ 2620144 w 2860272"/>
              <a:gd name="connsiteY74" fmla="*/ 627758 h 2860272"/>
              <a:gd name="connsiteX75" fmla="*/ 2653932 w 2860272"/>
              <a:gd name="connsiteY75" fmla="*/ 683376 h 2860272"/>
              <a:gd name="connsiteX76" fmla="*/ 2346644 w 2860272"/>
              <a:gd name="connsiteY76" fmla="*/ 860789 h 2860272"/>
              <a:gd name="connsiteX77" fmla="*/ 2325689 w 2860272"/>
              <a:gd name="connsiteY77" fmla="*/ 826298 h 2860272"/>
              <a:gd name="connsiteX78" fmla="*/ 2033975 w 2860272"/>
              <a:gd name="connsiteY78" fmla="*/ 534583 h 2860272"/>
              <a:gd name="connsiteX79" fmla="*/ 1999483 w 2860272"/>
              <a:gd name="connsiteY79" fmla="*/ 513629 h 2860272"/>
              <a:gd name="connsiteX80" fmla="*/ 1528439 w 2860272"/>
              <a:gd name="connsiteY80" fmla="*/ 0 h 2860272"/>
              <a:gd name="connsiteX81" fmla="*/ 1576867 w 2860272"/>
              <a:gd name="connsiteY81" fmla="*/ 2445 h 2860272"/>
              <a:gd name="connsiteX82" fmla="*/ 2114190 w 2860272"/>
              <a:gd name="connsiteY82" fmla="*/ 168245 h 2860272"/>
              <a:gd name="connsiteX83" fmla="*/ 2117373 w 2860272"/>
              <a:gd name="connsiteY83" fmla="*/ 170178 h 2860272"/>
              <a:gd name="connsiteX84" fmla="*/ 1939677 w 2860272"/>
              <a:gd name="connsiteY84" fmla="*/ 477956 h 2860272"/>
              <a:gd name="connsiteX85" fmla="*/ 1850521 w 2860272"/>
              <a:gd name="connsiteY85" fmla="*/ 435008 h 2860272"/>
              <a:gd name="connsiteX86" fmla="*/ 1540560 w 2860272"/>
              <a:gd name="connsiteY86" fmla="*/ 355712 h 2860272"/>
              <a:gd name="connsiteX87" fmla="*/ 1528440 w 2860272"/>
              <a:gd name="connsiteY87" fmla="*/ 355100 h 2860272"/>
              <a:gd name="connsiteX88" fmla="*/ 1331833 w 2860272"/>
              <a:gd name="connsiteY88" fmla="*/ 0 h 2860272"/>
              <a:gd name="connsiteX89" fmla="*/ 1331833 w 2860272"/>
              <a:gd name="connsiteY89" fmla="*/ 355100 h 2860272"/>
              <a:gd name="connsiteX90" fmla="*/ 1319712 w 2860272"/>
              <a:gd name="connsiteY90" fmla="*/ 355712 h 2860272"/>
              <a:gd name="connsiteX91" fmla="*/ 1009751 w 2860272"/>
              <a:gd name="connsiteY91" fmla="*/ 435008 h 2860272"/>
              <a:gd name="connsiteX92" fmla="*/ 920596 w 2860272"/>
              <a:gd name="connsiteY92" fmla="*/ 477956 h 2860272"/>
              <a:gd name="connsiteX93" fmla="*/ 742900 w 2860272"/>
              <a:gd name="connsiteY93" fmla="*/ 170178 h 2860272"/>
              <a:gd name="connsiteX94" fmla="*/ 746082 w 2860272"/>
              <a:gd name="connsiteY94" fmla="*/ 168245 h 2860272"/>
              <a:gd name="connsiteX95" fmla="*/ 1283406 w 2860272"/>
              <a:gd name="connsiteY95" fmla="*/ 2445 h 2860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860272" h="2860272">
                <a:moveTo>
                  <a:pt x="1939677" y="2382316"/>
                </a:moveTo>
                <a:lnTo>
                  <a:pt x="2117373" y="2690094"/>
                </a:lnTo>
                <a:lnTo>
                  <a:pt x="2114190" y="2692027"/>
                </a:lnTo>
                <a:cubicBezTo>
                  <a:pt x="1951515" y="2780398"/>
                  <a:pt x="1769842" y="2838229"/>
                  <a:pt x="1576867" y="2857827"/>
                </a:cubicBezTo>
                <a:lnTo>
                  <a:pt x="1528439" y="2860272"/>
                </a:lnTo>
                <a:lnTo>
                  <a:pt x="1528439" y="2505172"/>
                </a:lnTo>
                <a:lnTo>
                  <a:pt x="1540560" y="2504560"/>
                </a:lnTo>
                <a:cubicBezTo>
                  <a:pt x="1649479" y="2493499"/>
                  <a:pt x="1753614" y="2466253"/>
                  <a:pt x="1850521" y="2425265"/>
                </a:cubicBezTo>
                <a:close/>
                <a:moveTo>
                  <a:pt x="920596" y="2382316"/>
                </a:moveTo>
                <a:lnTo>
                  <a:pt x="1009751" y="2425265"/>
                </a:lnTo>
                <a:cubicBezTo>
                  <a:pt x="1106658" y="2466253"/>
                  <a:pt x="1210793" y="2493499"/>
                  <a:pt x="1319712" y="2504560"/>
                </a:cubicBezTo>
                <a:lnTo>
                  <a:pt x="1331833" y="2505172"/>
                </a:lnTo>
                <a:lnTo>
                  <a:pt x="1331833" y="2860272"/>
                </a:lnTo>
                <a:lnTo>
                  <a:pt x="1283406" y="2857827"/>
                </a:lnTo>
                <a:cubicBezTo>
                  <a:pt x="1090430" y="2838229"/>
                  <a:pt x="908758" y="2780398"/>
                  <a:pt x="746082" y="2692027"/>
                </a:cubicBezTo>
                <a:lnTo>
                  <a:pt x="742900" y="2690094"/>
                </a:lnTo>
                <a:close/>
                <a:moveTo>
                  <a:pt x="513629" y="1999483"/>
                </a:moveTo>
                <a:lnTo>
                  <a:pt x="534583" y="2033975"/>
                </a:lnTo>
                <a:cubicBezTo>
                  <a:pt x="612217" y="2148887"/>
                  <a:pt x="711385" y="2248056"/>
                  <a:pt x="826298" y="2325689"/>
                </a:cubicBezTo>
                <a:lnTo>
                  <a:pt x="860790" y="2346644"/>
                </a:lnTo>
                <a:lnTo>
                  <a:pt x="683376" y="2653933"/>
                </a:lnTo>
                <a:lnTo>
                  <a:pt x="627758" y="2620144"/>
                </a:lnTo>
                <a:cubicBezTo>
                  <a:pt x="475063" y="2516985"/>
                  <a:pt x="343288" y="2385210"/>
                  <a:pt x="240129" y="2232514"/>
                </a:cubicBezTo>
                <a:lnTo>
                  <a:pt x="206340" y="2176896"/>
                </a:lnTo>
                <a:close/>
                <a:moveTo>
                  <a:pt x="2346643" y="1999483"/>
                </a:moveTo>
                <a:lnTo>
                  <a:pt x="2653932" y="2176896"/>
                </a:lnTo>
                <a:lnTo>
                  <a:pt x="2620144" y="2232514"/>
                </a:lnTo>
                <a:cubicBezTo>
                  <a:pt x="2516985" y="2385210"/>
                  <a:pt x="2385210" y="2516985"/>
                  <a:pt x="2232514" y="2620144"/>
                </a:cubicBezTo>
                <a:lnTo>
                  <a:pt x="2176896" y="2653933"/>
                </a:lnTo>
                <a:lnTo>
                  <a:pt x="1999483" y="2346644"/>
                </a:lnTo>
                <a:lnTo>
                  <a:pt x="2033975" y="2325689"/>
                </a:lnTo>
                <a:cubicBezTo>
                  <a:pt x="2148887" y="2248056"/>
                  <a:pt x="2248056" y="2148887"/>
                  <a:pt x="2325689" y="2033975"/>
                </a:cubicBezTo>
                <a:close/>
                <a:moveTo>
                  <a:pt x="2505172" y="1528439"/>
                </a:moveTo>
                <a:lnTo>
                  <a:pt x="2860272" y="1528439"/>
                </a:lnTo>
                <a:lnTo>
                  <a:pt x="2857827" y="1576867"/>
                </a:lnTo>
                <a:cubicBezTo>
                  <a:pt x="2838229" y="1769842"/>
                  <a:pt x="2780398" y="1951515"/>
                  <a:pt x="2692027" y="2114190"/>
                </a:cubicBezTo>
                <a:lnTo>
                  <a:pt x="2690094" y="2117373"/>
                </a:lnTo>
                <a:lnTo>
                  <a:pt x="2382316" y="1939677"/>
                </a:lnTo>
                <a:lnTo>
                  <a:pt x="2425265" y="1850521"/>
                </a:lnTo>
                <a:cubicBezTo>
                  <a:pt x="2466253" y="1753614"/>
                  <a:pt x="2493499" y="1649479"/>
                  <a:pt x="2504560" y="1540560"/>
                </a:cubicBezTo>
                <a:close/>
                <a:moveTo>
                  <a:pt x="355100" y="1528439"/>
                </a:moveTo>
                <a:lnTo>
                  <a:pt x="355712" y="1540560"/>
                </a:lnTo>
                <a:cubicBezTo>
                  <a:pt x="366774" y="1649479"/>
                  <a:pt x="394020" y="1753614"/>
                  <a:pt x="435008" y="1850521"/>
                </a:cubicBezTo>
                <a:lnTo>
                  <a:pt x="477956" y="1939677"/>
                </a:lnTo>
                <a:lnTo>
                  <a:pt x="170178" y="2117372"/>
                </a:lnTo>
                <a:lnTo>
                  <a:pt x="168245" y="2114190"/>
                </a:lnTo>
                <a:cubicBezTo>
                  <a:pt x="79875" y="1951515"/>
                  <a:pt x="22043" y="1769842"/>
                  <a:pt x="2446" y="1576867"/>
                </a:cubicBezTo>
                <a:lnTo>
                  <a:pt x="0" y="1528439"/>
                </a:lnTo>
                <a:close/>
                <a:moveTo>
                  <a:pt x="2690094" y="742900"/>
                </a:moveTo>
                <a:lnTo>
                  <a:pt x="2692027" y="746082"/>
                </a:lnTo>
                <a:cubicBezTo>
                  <a:pt x="2780398" y="908757"/>
                  <a:pt x="2838229" y="1090430"/>
                  <a:pt x="2857827" y="1283406"/>
                </a:cubicBezTo>
                <a:lnTo>
                  <a:pt x="2860272" y="1331833"/>
                </a:lnTo>
                <a:lnTo>
                  <a:pt x="2505172" y="1331833"/>
                </a:lnTo>
                <a:lnTo>
                  <a:pt x="2504560" y="1319712"/>
                </a:lnTo>
                <a:cubicBezTo>
                  <a:pt x="2493499" y="1210793"/>
                  <a:pt x="2466253" y="1106658"/>
                  <a:pt x="2425265" y="1009751"/>
                </a:cubicBezTo>
                <a:lnTo>
                  <a:pt x="2382316" y="920596"/>
                </a:lnTo>
                <a:close/>
                <a:moveTo>
                  <a:pt x="170178" y="742900"/>
                </a:moveTo>
                <a:lnTo>
                  <a:pt x="477956" y="920596"/>
                </a:lnTo>
                <a:lnTo>
                  <a:pt x="435008" y="1009751"/>
                </a:lnTo>
                <a:cubicBezTo>
                  <a:pt x="394020" y="1106658"/>
                  <a:pt x="366774" y="1210793"/>
                  <a:pt x="355712" y="1319712"/>
                </a:cubicBezTo>
                <a:lnTo>
                  <a:pt x="355100" y="1331833"/>
                </a:lnTo>
                <a:lnTo>
                  <a:pt x="0" y="1331833"/>
                </a:lnTo>
                <a:lnTo>
                  <a:pt x="2446" y="1283406"/>
                </a:lnTo>
                <a:cubicBezTo>
                  <a:pt x="22043" y="1090430"/>
                  <a:pt x="79875" y="908757"/>
                  <a:pt x="168245" y="746082"/>
                </a:cubicBezTo>
                <a:close/>
                <a:moveTo>
                  <a:pt x="683376" y="206340"/>
                </a:moveTo>
                <a:lnTo>
                  <a:pt x="860790" y="513629"/>
                </a:lnTo>
                <a:lnTo>
                  <a:pt x="826298" y="534583"/>
                </a:lnTo>
                <a:cubicBezTo>
                  <a:pt x="711385" y="612217"/>
                  <a:pt x="612217" y="711385"/>
                  <a:pt x="534583" y="826298"/>
                </a:cubicBezTo>
                <a:lnTo>
                  <a:pt x="513629" y="860790"/>
                </a:lnTo>
                <a:lnTo>
                  <a:pt x="206340" y="683376"/>
                </a:lnTo>
                <a:lnTo>
                  <a:pt x="240129" y="627758"/>
                </a:lnTo>
                <a:cubicBezTo>
                  <a:pt x="343288" y="475062"/>
                  <a:pt x="475063" y="343288"/>
                  <a:pt x="627758" y="240129"/>
                </a:cubicBezTo>
                <a:close/>
                <a:moveTo>
                  <a:pt x="2176896" y="206340"/>
                </a:moveTo>
                <a:lnTo>
                  <a:pt x="2232514" y="240129"/>
                </a:lnTo>
                <a:cubicBezTo>
                  <a:pt x="2385210" y="343288"/>
                  <a:pt x="2516985" y="475062"/>
                  <a:pt x="2620144" y="627758"/>
                </a:cubicBezTo>
                <a:lnTo>
                  <a:pt x="2653932" y="683376"/>
                </a:lnTo>
                <a:lnTo>
                  <a:pt x="2346644" y="860789"/>
                </a:lnTo>
                <a:lnTo>
                  <a:pt x="2325689" y="826298"/>
                </a:lnTo>
                <a:cubicBezTo>
                  <a:pt x="2248056" y="711385"/>
                  <a:pt x="2148887" y="612217"/>
                  <a:pt x="2033975" y="534583"/>
                </a:cubicBezTo>
                <a:lnTo>
                  <a:pt x="1999483" y="513629"/>
                </a:lnTo>
                <a:close/>
                <a:moveTo>
                  <a:pt x="1528439" y="0"/>
                </a:moveTo>
                <a:lnTo>
                  <a:pt x="1576867" y="2445"/>
                </a:lnTo>
                <a:cubicBezTo>
                  <a:pt x="1769842" y="22043"/>
                  <a:pt x="1951515" y="79874"/>
                  <a:pt x="2114190" y="168245"/>
                </a:cubicBezTo>
                <a:lnTo>
                  <a:pt x="2117373" y="170178"/>
                </a:lnTo>
                <a:lnTo>
                  <a:pt x="1939677" y="477956"/>
                </a:lnTo>
                <a:lnTo>
                  <a:pt x="1850521" y="435008"/>
                </a:lnTo>
                <a:cubicBezTo>
                  <a:pt x="1753614" y="394020"/>
                  <a:pt x="1649479" y="366773"/>
                  <a:pt x="1540560" y="355712"/>
                </a:cubicBezTo>
                <a:lnTo>
                  <a:pt x="1528440" y="355100"/>
                </a:lnTo>
                <a:close/>
                <a:moveTo>
                  <a:pt x="1331833" y="0"/>
                </a:moveTo>
                <a:lnTo>
                  <a:pt x="1331833" y="355100"/>
                </a:lnTo>
                <a:lnTo>
                  <a:pt x="1319712" y="355712"/>
                </a:lnTo>
                <a:cubicBezTo>
                  <a:pt x="1210793" y="366773"/>
                  <a:pt x="1106658" y="394020"/>
                  <a:pt x="1009751" y="435008"/>
                </a:cubicBezTo>
                <a:lnTo>
                  <a:pt x="920596" y="477956"/>
                </a:lnTo>
                <a:lnTo>
                  <a:pt x="742900" y="170178"/>
                </a:lnTo>
                <a:lnTo>
                  <a:pt x="746082" y="168245"/>
                </a:lnTo>
                <a:cubicBezTo>
                  <a:pt x="908758" y="79874"/>
                  <a:pt x="1090430" y="22043"/>
                  <a:pt x="1283406" y="244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39"/>
            <a:endParaRPr lang="zh-CN" altLang="en-US" sz="1707">
              <a:solidFill>
                <a:prstClr val="white"/>
              </a:solidFill>
            </a:endParaRPr>
          </a:p>
        </p:txBody>
      </p:sp>
      <p:sp>
        <p:nvSpPr>
          <p:cNvPr id="34" name="任意多边形 33"/>
          <p:cNvSpPr/>
          <p:nvPr/>
        </p:nvSpPr>
        <p:spPr>
          <a:xfrm>
            <a:off x="5149430" y="2614427"/>
            <a:ext cx="1894651" cy="1894651"/>
          </a:xfrm>
          <a:custGeom>
            <a:avLst/>
            <a:gdLst>
              <a:gd name="connsiteX0" fmla="*/ 1045745 w 1894885"/>
              <a:gd name="connsiteY0" fmla="*/ 1187338 h 1894885"/>
              <a:gd name="connsiteX1" fmla="*/ 1393115 w 1894885"/>
              <a:gd name="connsiteY1" fmla="*/ 1789001 h 1894885"/>
              <a:gd name="connsiteX2" fmla="*/ 1318198 w 1894885"/>
              <a:gd name="connsiteY2" fmla="*/ 1825090 h 1894885"/>
              <a:gd name="connsiteX3" fmla="*/ 1139404 w 1894885"/>
              <a:gd name="connsiteY3" fmla="*/ 1880591 h 1894885"/>
              <a:gd name="connsiteX4" fmla="*/ 1045745 w 1894885"/>
              <a:gd name="connsiteY4" fmla="*/ 1894885 h 1894885"/>
              <a:gd name="connsiteX5" fmla="*/ 849139 w 1894885"/>
              <a:gd name="connsiteY5" fmla="*/ 1187338 h 1894885"/>
              <a:gd name="connsiteX6" fmla="*/ 849139 w 1894885"/>
              <a:gd name="connsiteY6" fmla="*/ 1894885 h 1894885"/>
              <a:gd name="connsiteX7" fmla="*/ 755480 w 1894885"/>
              <a:gd name="connsiteY7" fmla="*/ 1880591 h 1894885"/>
              <a:gd name="connsiteX8" fmla="*/ 576686 w 1894885"/>
              <a:gd name="connsiteY8" fmla="*/ 1825090 h 1894885"/>
              <a:gd name="connsiteX9" fmla="*/ 501769 w 1894885"/>
              <a:gd name="connsiteY9" fmla="*/ 1789000 h 1894885"/>
              <a:gd name="connsiteX10" fmla="*/ 1048078 w 1894885"/>
              <a:gd name="connsiteY10" fmla="*/ 1045746 h 1894885"/>
              <a:gd name="connsiteX11" fmla="*/ 1753616 w 1894885"/>
              <a:gd name="connsiteY11" fmla="*/ 1453088 h 1894885"/>
              <a:gd name="connsiteX12" fmla="*/ 1737270 w 1894885"/>
              <a:gd name="connsiteY12" fmla="*/ 1479994 h 1894885"/>
              <a:gd name="connsiteX13" fmla="*/ 1479994 w 1894885"/>
              <a:gd name="connsiteY13" fmla="*/ 1737270 h 1894885"/>
              <a:gd name="connsiteX14" fmla="*/ 1453088 w 1894885"/>
              <a:gd name="connsiteY14" fmla="*/ 1753616 h 1894885"/>
              <a:gd name="connsiteX15" fmla="*/ 1045745 w 1894885"/>
              <a:gd name="connsiteY15" fmla="*/ 1048078 h 1894885"/>
              <a:gd name="connsiteX16" fmla="*/ 1045745 w 1894885"/>
              <a:gd name="connsiteY16" fmla="*/ 1045746 h 1894885"/>
              <a:gd name="connsiteX17" fmla="*/ 846808 w 1894885"/>
              <a:gd name="connsiteY17" fmla="*/ 1045746 h 1894885"/>
              <a:gd name="connsiteX18" fmla="*/ 849139 w 1894885"/>
              <a:gd name="connsiteY18" fmla="*/ 1045746 h 1894885"/>
              <a:gd name="connsiteX19" fmla="*/ 849139 w 1894885"/>
              <a:gd name="connsiteY19" fmla="*/ 1048078 h 1894885"/>
              <a:gd name="connsiteX20" fmla="*/ 441797 w 1894885"/>
              <a:gd name="connsiteY20" fmla="*/ 1753616 h 1894885"/>
              <a:gd name="connsiteX21" fmla="*/ 414891 w 1894885"/>
              <a:gd name="connsiteY21" fmla="*/ 1737270 h 1894885"/>
              <a:gd name="connsiteX22" fmla="*/ 157614 w 1894885"/>
              <a:gd name="connsiteY22" fmla="*/ 1479994 h 1894885"/>
              <a:gd name="connsiteX23" fmla="*/ 141269 w 1894885"/>
              <a:gd name="connsiteY23" fmla="*/ 1453088 h 1894885"/>
              <a:gd name="connsiteX24" fmla="*/ 1187338 w 1894885"/>
              <a:gd name="connsiteY24" fmla="*/ 1045745 h 1894885"/>
              <a:gd name="connsiteX25" fmla="*/ 1894885 w 1894885"/>
              <a:gd name="connsiteY25" fmla="*/ 1045745 h 1894885"/>
              <a:gd name="connsiteX26" fmla="*/ 1880591 w 1894885"/>
              <a:gd name="connsiteY26" fmla="*/ 1139404 h 1894885"/>
              <a:gd name="connsiteX27" fmla="*/ 1825090 w 1894885"/>
              <a:gd name="connsiteY27" fmla="*/ 1318198 h 1894885"/>
              <a:gd name="connsiteX28" fmla="*/ 1789000 w 1894885"/>
              <a:gd name="connsiteY28" fmla="*/ 1393116 h 1894885"/>
              <a:gd name="connsiteX29" fmla="*/ 707547 w 1894885"/>
              <a:gd name="connsiteY29" fmla="*/ 1045745 h 1894885"/>
              <a:gd name="connsiteX30" fmla="*/ 105884 w 1894885"/>
              <a:gd name="connsiteY30" fmla="*/ 1393115 h 1894885"/>
              <a:gd name="connsiteX31" fmla="*/ 69795 w 1894885"/>
              <a:gd name="connsiteY31" fmla="*/ 1318198 h 1894885"/>
              <a:gd name="connsiteX32" fmla="*/ 14294 w 1894885"/>
              <a:gd name="connsiteY32" fmla="*/ 1139404 h 1894885"/>
              <a:gd name="connsiteX33" fmla="*/ 0 w 1894885"/>
              <a:gd name="connsiteY33" fmla="*/ 1045745 h 1894885"/>
              <a:gd name="connsiteX34" fmla="*/ 1789001 w 1894885"/>
              <a:gd name="connsiteY34" fmla="*/ 501769 h 1894885"/>
              <a:gd name="connsiteX35" fmla="*/ 1825090 w 1894885"/>
              <a:gd name="connsiteY35" fmla="*/ 576686 h 1894885"/>
              <a:gd name="connsiteX36" fmla="*/ 1880591 w 1894885"/>
              <a:gd name="connsiteY36" fmla="*/ 755480 h 1894885"/>
              <a:gd name="connsiteX37" fmla="*/ 1894885 w 1894885"/>
              <a:gd name="connsiteY37" fmla="*/ 849139 h 1894885"/>
              <a:gd name="connsiteX38" fmla="*/ 1187338 w 1894885"/>
              <a:gd name="connsiteY38" fmla="*/ 849139 h 1894885"/>
              <a:gd name="connsiteX39" fmla="*/ 105884 w 1894885"/>
              <a:gd name="connsiteY39" fmla="*/ 501769 h 1894885"/>
              <a:gd name="connsiteX40" fmla="*/ 707547 w 1894885"/>
              <a:gd name="connsiteY40" fmla="*/ 849139 h 1894885"/>
              <a:gd name="connsiteX41" fmla="*/ 0 w 1894885"/>
              <a:gd name="connsiteY41" fmla="*/ 849139 h 1894885"/>
              <a:gd name="connsiteX42" fmla="*/ 14294 w 1894885"/>
              <a:gd name="connsiteY42" fmla="*/ 755480 h 1894885"/>
              <a:gd name="connsiteX43" fmla="*/ 69795 w 1894885"/>
              <a:gd name="connsiteY43" fmla="*/ 576686 h 1894885"/>
              <a:gd name="connsiteX44" fmla="*/ 441797 w 1894885"/>
              <a:gd name="connsiteY44" fmla="*/ 141268 h 1894885"/>
              <a:gd name="connsiteX45" fmla="*/ 849139 w 1894885"/>
              <a:gd name="connsiteY45" fmla="*/ 846806 h 1894885"/>
              <a:gd name="connsiteX46" fmla="*/ 849139 w 1894885"/>
              <a:gd name="connsiteY46" fmla="*/ 849140 h 1894885"/>
              <a:gd name="connsiteX47" fmla="*/ 846806 w 1894885"/>
              <a:gd name="connsiteY47" fmla="*/ 849139 h 1894885"/>
              <a:gd name="connsiteX48" fmla="*/ 141268 w 1894885"/>
              <a:gd name="connsiteY48" fmla="*/ 441797 h 1894885"/>
              <a:gd name="connsiteX49" fmla="*/ 157614 w 1894885"/>
              <a:gd name="connsiteY49" fmla="*/ 414890 h 1894885"/>
              <a:gd name="connsiteX50" fmla="*/ 414891 w 1894885"/>
              <a:gd name="connsiteY50" fmla="*/ 157614 h 1894885"/>
              <a:gd name="connsiteX51" fmla="*/ 1453088 w 1894885"/>
              <a:gd name="connsiteY51" fmla="*/ 141268 h 1894885"/>
              <a:gd name="connsiteX52" fmla="*/ 1479994 w 1894885"/>
              <a:gd name="connsiteY52" fmla="*/ 157614 h 1894885"/>
              <a:gd name="connsiteX53" fmla="*/ 1737270 w 1894885"/>
              <a:gd name="connsiteY53" fmla="*/ 414890 h 1894885"/>
              <a:gd name="connsiteX54" fmla="*/ 1753616 w 1894885"/>
              <a:gd name="connsiteY54" fmla="*/ 441797 h 1894885"/>
              <a:gd name="connsiteX55" fmla="*/ 1048077 w 1894885"/>
              <a:gd name="connsiteY55" fmla="*/ 849139 h 1894885"/>
              <a:gd name="connsiteX56" fmla="*/ 1045745 w 1894885"/>
              <a:gd name="connsiteY56" fmla="*/ 849140 h 1894885"/>
              <a:gd name="connsiteX57" fmla="*/ 1045745 w 1894885"/>
              <a:gd name="connsiteY57" fmla="*/ 846806 h 1894885"/>
              <a:gd name="connsiteX58" fmla="*/ 1045746 w 1894885"/>
              <a:gd name="connsiteY58" fmla="*/ 0 h 1894885"/>
              <a:gd name="connsiteX59" fmla="*/ 1139404 w 1894885"/>
              <a:gd name="connsiteY59" fmla="*/ 14294 h 1894885"/>
              <a:gd name="connsiteX60" fmla="*/ 1318198 w 1894885"/>
              <a:gd name="connsiteY60" fmla="*/ 69794 h 1894885"/>
              <a:gd name="connsiteX61" fmla="*/ 1393116 w 1894885"/>
              <a:gd name="connsiteY61" fmla="*/ 105884 h 1894885"/>
              <a:gd name="connsiteX62" fmla="*/ 1045746 w 1894885"/>
              <a:gd name="connsiteY62" fmla="*/ 707547 h 1894885"/>
              <a:gd name="connsiteX63" fmla="*/ 849139 w 1894885"/>
              <a:gd name="connsiteY63" fmla="*/ 0 h 1894885"/>
              <a:gd name="connsiteX64" fmla="*/ 849139 w 1894885"/>
              <a:gd name="connsiteY64" fmla="*/ 707547 h 1894885"/>
              <a:gd name="connsiteX65" fmla="*/ 501769 w 1894885"/>
              <a:gd name="connsiteY65" fmla="*/ 105884 h 1894885"/>
              <a:gd name="connsiteX66" fmla="*/ 576686 w 1894885"/>
              <a:gd name="connsiteY66" fmla="*/ 69794 h 1894885"/>
              <a:gd name="connsiteX67" fmla="*/ 755480 w 1894885"/>
              <a:gd name="connsiteY67" fmla="*/ 14294 h 1894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894885" h="1894885">
                <a:moveTo>
                  <a:pt x="1045745" y="1187338"/>
                </a:moveTo>
                <a:lnTo>
                  <a:pt x="1393115" y="1789001"/>
                </a:lnTo>
                <a:lnTo>
                  <a:pt x="1318198" y="1825090"/>
                </a:lnTo>
                <a:cubicBezTo>
                  <a:pt x="1261220" y="1849190"/>
                  <a:pt x="1201410" y="1867903"/>
                  <a:pt x="1139404" y="1880591"/>
                </a:cubicBezTo>
                <a:lnTo>
                  <a:pt x="1045745" y="1894885"/>
                </a:lnTo>
                <a:close/>
                <a:moveTo>
                  <a:pt x="849139" y="1187338"/>
                </a:moveTo>
                <a:lnTo>
                  <a:pt x="849139" y="1894885"/>
                </a:lnTo>
                <a:lnTo>
                  <a:pt x="755480" y="1880591"/>
                </a:lnTo>
                <a:cubicBezTo>
                  <a:pt x="693475" y="1867903"/>
                  <a:pt x="633664" y="1849190"/>
                  <a:pt x="576686" y="1825090"/>
                </a:cubicBezTo>
                <a:lnTo>
                  <a:pt x="501769" y="1789000"/>
                </a:lnTo>
                <a:close/>
                <a:moveTo>
                  <a:pt x="1048078" y="1045746"/>
                </a:moveTo>
                <a:lnTo>
                  <a:pt x="1753616" y="1453088"/>
                </a:lnTo>
                <a:lnTo>
                  <a:pt x="1737270" y="1479994"/>
                </a:lnTo>
                <a:cubicBezTo>
                  <a:pt x="1668802" y="1581341"/>
                  <a:pt x="1581341" y="1668802"/>
                  <a:pt x="1479994" y="1737270"/>
                </a:cubicBezTo>
                <a:lnTo>
                  <a:pt x="1453088" y="1753616"/>
                </a:lnTo>
                <a:lnTo>
                  <a:pt x="1045745" y="1048078"/>
                </a:lnTo>
                <a:lnTo>
                  <a:pt x="1045745" y="1045746"/>
                </a:lnTo>
                <a:close/>
                <a:moveTo>
                  <a:pt x="846808" y="1045746"/>
                </a:moveTo>
                <a:lnTo>
                  <a:pt x="849139" y="1045746"/>
                </a:lnTo>
                <a:lnTo>
                  <a:pt x="849139" y="1048078"/>
                </a:lnTo>
                <a:lnTo>
                  <a:pt x="441797" y="1753616"/>
                </a:lnTo>
                <a:lnTo>
                  <a:pt x="414891" y="1737270"/>
                </a:lnTo>
                <a:cubicBezTo>
                  <a:pt x="313544" y="1668802"/>
                  <a:pt x="226083" y="1581341"/>
                  <a:pt x="157614" y="1479994"/>
                </a:cubicBezTo>
                <a:lnTo>
                  <a:pt x="141269" y="1453088"/>
                </a:lnTo>
                <a:close/>
                <a:moveTo>
                  <a:pt x="1187338" y="1045745"/>
                </a:moveTo>
                <a:lnTo>
                  <a:pt x="1894885" y="1045745"/>
                </a:lnTo>
                <a:lnTo>
                  <a:pt x="1880591" y="1139404"/>
                </a:lnTo>
                <a:cubicBezTo>
                  <a:pt x="1867903" y="1201409"/>
                  <a:pt x="1849190" y="1261220"/>
                  <a:pt x="1825090" y="1318198"/>
                </a:cubicBezTo>
                <a:lnTo>
                  <a:pt x="1789000" y="1393116"/>
                </a:lnTo>
                <a:close/>
                <a:moveTo>
                  <a:pt x="707547" y="1045745"/>
                </a:moveTo>
                <a:lnTo>
                  <a:pt x="105884" y="1393115"/>
                </a:lnTo>
                <a:lnTo>
                  <a:pt x="69795" y="1318198"/>
                </a:lnTo>
                <a:cubicBezTo>
                  <a:pt x="45695" y="1261220"/>
                  <a:pt x="26982" y="1201409"/>
                  <a:pt x="14294" y="1139404"/>
                </a:cubicBezTo>
                <a:lnTo>
                  <a:pt x="0" y="1045745"/>
                </a:lnTo>
                <a:close/>
                <a:moveTo>
                  <a:pt x="1789001" y="501769"/>
                </a:moveTo>
                <a:lnTo>
                  <a:pt x="1825090" y="576686"/>
                </a:lnTo>
                <a:cubicBezTo>
                  <a:pt x="1849190" y="633664"/>
                  <a:pt x="1867903" y="693475"/>
                  <a:pt x="1880591" y="755480"/>
                </a:cubicBezTo>
                <a:lnTo>
                  <a:pt x="1894885" y="849139"/>
                </a:lnTo>
                <a:lnTo>
                  <a:pt x="1187338" y="849139"/>
                </a:lnTo>
                <a:close/>
                <a:moveTo>
                  <a:pt x="105884" y="501769"/>
                </a:moveTo>
                <a:lnTo>
                  <a:pt x="707547" y="849139"/>
                </a:lnTo>
                <a:lnTo>
                  <a:pt x="0" y="849139"/>
                </a:lnTo>
                <a:lnTo>
                  <a:pt x="14294" y="755480"/>
                </a:lnTo>
                <a:cubicBezTo>
                  <a:pt x="26982" y="693475"/>
                  <a:pt x="45695" y="633664"/>
                  <a:pt x="69795" y="576686"/>
                </a:cubicBezTo>
                <a:close/>
                <a:moveTo>
                  <a:pt x="441797" y="141268"/>
                </a:moveTo>
                <a:lnTo>
                  <a:pt x="849139" y="846806"/>
                </a:lnTo>
                <a:lnTo>
                  <a:pt x="849139" y="849140"/>
                </a:lnTo>
                <a:lnTo>
                  <a:pt x="846806" y="849139"/>
                </a:lnTo>
                <a:lnTo>
                  <a:pt x="141268" y="441797"/>
                </a:lnTo>
                <a:lnTo>
                  <a:pt x="157614" y="414890"/>
                </a:lnTo>
                <a:cubicBezTo>
                  <a:pt x="226083" y="313544"/>
                  <a:pt x="313544" y="226083"/>
                  <a:pt x="414891" y="157614"/>
                </a:cubicBezTo>
                <a:close/>
                <a:moveTo>
                  <a:pt x="1453088" y="141268"/>
                </a:moveTo>
                <a:lnTo>
                  <a:pt x="1479994" y="157614"/>
                </a:lnTo>
                <a:cubicBezTo>
                  <a:pt x="1581341" y="226083"/>
                  <a:pt x="1668802" y="313544"/>
                  <a:pt x="1737270" y="414890"/>
                </a:cubicBezTo>
                <a:lnTo>
                  <a:pt x="1753616" y="441797"/>
                </a:lnTo>
                <a:lnTo>
                  <a:pt x="1048077" y="849139"/>
                </a:lnTo>
                <a:lnTo>
                  <a:pt x="1045745" y="849140"/>
                </a:lnTo>
                <a:lnTo>
                  <a:pt x="1045745" y="846806"/>
                </a:lnTo>
                <a:close/>
                <a:moveTo>
                  <a:pt x="1045746" y="0"/>
                </a:moveTo>
                <a:lnTo>
                  <a:pt x="1139404" y="14294"/>
                </a:lnTo>
                <a:cubicBezTo>
                  <a:pt x="1201410" y="26982"/>
                  <a:pt x="1261220" y="45695"/>
                  <a:pt x="1318198" y="69794"/>
                </a:cubicBezTo>
                <a:lnTo>
                  <a:pt x="1393116" y="105884"/>
                </a:lnTo>
                <a:lnTo>
                  <a:pt x="1045746" y="707547"/>
                </a:lnTo>
                <a:close/>
                <a:moveTo>
                  <a:pt x="849139" y="0"/>
                </a:moveTo>
                <a:lnTo>
                  <a:pt x="849139" y="707547"/>
                </a:lnTo>
                <a:lnTo>
                  <a:pt x="501769" y="105884"/>
                </a:lnTo>
                <a:lnTo>
                  <a:pt x="576686" y="69794"/>
                </a:lnTo>
                <a:cubicBezTo>
                  <a:pt x="633664" y="45695"/>
                  <a:pt x="693475" y="26982"/>
                  <a:pt x="755480" y="142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39"/>
            <a:endParaRPr lang="zh-CN" altLang="en-US" sz="1707">
              <a:solidFill>
                <a:prstClr val="white"/>
              </a:solidFill>
            </a:endParaRPr>
          </a:p>
        </p:txBody>
      </p:sp>
      <p:sp>
        <p:nvSpPr>
          <p:cNvPr id="13" name="TextBox 41"/>
          <p:cNvSpPr txBox="1"/>
          <p:nvPr/>
        </p:nvSpPr>
        <p:spPr>
          <a:xfrm>
            <a:off x="1456750" y="2310780"/>
            <a:ext cx="2514292" cy="586388"/>
          </a:xfrm>
          <a:prstGeom prst="rect">
            <a:avLst/>
          </a:prstGeom>
          <a:noFill/>
        </p:spPr>
        <p:txBody>
          <a:bodyPr wrap="square" lIns="81225" tIns="40613" rIns="81225" bIns="40613" rtlCol="0">
            <a:spAutoFit/>
          </a:bodyPr>
          <a:lstStyle/>
          <a:p>
            <a:pPr>
              <a:lnSpc>
                <a:spcPct val="150000"/>
              </a:lnSpc>
            </a:pPr>
            <a:r>
              <a:rPr lang="zh-CN" altLang="en-US" sz="758"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758"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4" name="TextBox 170"/>
          <p:cNvSpPr txBox="1"/>
          <p:nvPr/>
        </p:nvSpPr>
        <p:spPr>
          <a:xfrm>
            <a:off x="1456751" y="1994455"/>
            <a:ext cx="2304215" cy="316295"/>
          </a:xfrm>
          <a:prstGeom prst="rect">
            <a:avLst/>
          </a:prstGeom>
          <a:noFill/>
        </p:spPr>
        <p:txBody>
          <a:bodyPr wrap="square" lIns="91431" tIns="45715" rIns="91431" bIns="45715" rtlCol="0">
            <a:spAutoFit/>
          </a:bodyPr>
          <a:lstStyle/>
          <a:p>
            <a:pPr>
              <a:lnSpc>
                <a:spcPct val="120000"/>
              </a:lnSpc>
            </a:pPr>
            <a:r>
              <a:rPr lang="zh-CN" altLang="en-US" sz="1327"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327"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41"/>
          <p:cNvSpPr txBox="1"/>
          <p:nvPr/>
        </p:nvSpPr>
        <p:spPr>
          <a:xfrm>
            <a:off x="2251488" y="4550496"/>
            <a:ext cx="2514292" cy="586388"/>
          </a:xfrm>
          <a:prstGeom prst="rect">
            <a:avLst/>
          </a:prstGeom>
          <a:noFill/>
        </p:spPr>
        <p:txBody>
          <a:bodyPr wrap="square" lIns="81225" tIns="40613" rIns="81225" bIns="40613" rtlCol="0">
            <a:spAutoFit/>
          </a:bodyPr>
          <a:lstStyle/>
          <a:p>
            <a:pPr>
              <a:lnSpc>
                <a:spcPct val="150000"/>
              </a:lnSpc>
            </a:pPr>
            <a:r>
              <a:rPr lang="zh-CN" altLang="en-US" sz="758"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758"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6" name="TextBox 170"/>
          <p:cNvSpPr txBox="1"/>
          <p:nvPr/>
        </p:nvSpPr>
        <p:spPr>
          <a:xfrm>
            <a:off x="2251488" y="4234170"/>
            <a:ext cx="2304215" cy="316295"/>
          </a:xfrm>
          <a:prstGeom prst="rect">
            <a:avLst/>
          </a:prstGeom>
          <a:noFill/>
        </p:spPr>
        <p:txBody>
          <a:bodyPr wrap="square" lIns="91431" tIns="45715" rIns="91431" bIns="45715" rtlCol="0">
            <a:spAutoFit/>
          </a:bodyPr>
          <a:lstStyle/>
          <a:p>
            <a:pPr>
              <a:lnSpc>
                <a:spcPct val="120000"/>
              </a:lnSpc>
            </a:pPr>
            <a:r>
              <a:rPr lang="zh-CN" altLang="en-US" sz="1327"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327"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41"/>
          <p:cNvSpPr txBox="1"/>
          <p:nvPr/>
        </p:nvSpPr>
        <p:spPr>
          <a:xfrm>
            <a:off x="7655704" y="2094034"/>
            <a:ext cx="2514292" cy="586388"/>
          </a:xfrm>
          <a:prstGeom prst="rect">
            <a:avLst/>
          </a:prstGeom>
          <a:noFill/>
        </p:spPr>
        <p:txBody>
          <a:bodyPr wrap="square" lIns="81225" tIns="40613" rIns="81225" bIns="40613" rtlCol="0">
            <a:spAutoFit/>
          </a:bodyPr>
          <a:lstStyle/>
          <a:p>
            <a:pPr>
              <a:lnSpc>
                <a:spcPct val="150000"/>
              </a:lnSpc>
            </a:pPr>
            <a:r>
              <a:rPr lang="zh-CN" altLang="en-US" sz="758"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758"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8" name="TextBox 170"/>
          <p:cNvSpPr txBox="1"/>
          <p:nvPr/>
        </p:nvSpPr>
        <p:spPr>
          <a:xfrm>
            <a:off x="7655705" y="1777708"/>
            <a:ext cx="2304215" cy="316295"/>
          </a:xfrm>
          <a:prstGeom prst="rect">
            <a:avLst/>
          </a:prstGeom>
          <a:noFill/>
        </p:spPr>
        <p:txBody>
          <a:bodyPr wrap="square" lIns="91431" tIns="45715" rIns="91431" bIns="45715" rtlCol="0">
            <a:spAutoFit/>
          </a:bodyPr>
          <a:lstStyle/>
          <a:p>
            <a:pPr>
              <a:lnSpc>
                <a:spcPct val="120000"/>
              </a:lnSpc>
            </a:pPr>
            <a:r>
              <a:rPr lang="zh-CN" altLang="en-US" sz="1327"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327"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41"/>
          <p:cNvSpPr txBox="1"/>
          <p:nvPr/>
        </p:nvSpPr>
        <p:spPr>
          <a:xfrm>
            <a:off x="8045848" y="4868391"/>
            <a:ext cx="2514292" cy="586388"/>
          </a:xfrm>
          <a:prstGeom prst="rect">
            <a:avLst/>
          </a:prstGeom>
          <a:noFill/>
        </p:spPr>
        <p:txBody>
          <a:bodyPr wrap="square" lIns="81225" tIns="40613" rIns="81225" bIns="40613" rtlCol="0">
            <a:spAutoFit/>
          </a:bodyPr>
          <a:lstStyle/>
          <a:p>
            <a:pPr>
              <a:lnSpc>
                <a:spcPct val="150000"/>
              </a:lnSpc>
            </a:pPr>
            <a:r>
              <a:rPr lang="zh-CN" altLang="en-US" sz="758"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758"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0" name="TextBox 170"/>
          <p:cNvSpPr txBox="1"/>
          <p:nvPr/>
        </p:nvSpPr>
        <p:spPr>
          <a:xfrm>
            <a:off x="8045849" y="4552065"/>
            <a:ext cx="2304215" cy="316295"/>
          </a:xfrm>
          <a:prstGeom prst="rect">
            <a:avLst/>
          </a:prstGeom>
          <a:noFill/>
        </p:spPr>
        <p:txBody>
          <a:bodyPr wrap="square" lIns="91431" tIns="45715" rIns="91431" bIns="45715" rtlCol="0">
            <a:spAutoFit/>
          </a:bodyPr>
          <a:lstStyle/>
          <a:p>
            <a:pPr>
              <a:lnSpc>
                <a:spcPct val="120000"/>
              </a:lnSpc>
            </a:pPr>
            <a:r>
              <a:rPr lang="zh-CN" altLang="en-US" sz="1327"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327"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970040274"/>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1)">
                                      <p:cBhvr>
                                        <p:cTn id="7" dur="500"/>
                                        <p:tgtEl>
                                          <p:spTgt spid="3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circle(in)">
                                      <p:cBhvr>
                                        <p:cTn id="10" dur="500"/>
                                        <p:tgtEl>
                                          <p:spTgt spid="33"/>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anim calcmode="lin" valueType="num">
                                      <p:cBhvr>
                                        <p:cTn id="14" dur="500" fill="hold"/>
                                        <p:tgtEl>
                                          <p:spTgt spid="32"/>
                                        </p:tgtEl>
                                        <p:attrNameLst>
                                          <p:attrName>ppt_x</p:attrName>
                                        </p:attrNameLst>
                                      </p:cBhvr>
                                      <p:tavLst>
                                        <p:tav tm="0">
                                          <p:val>
                                            <p:strVal val="#ppt_x"/>
                                          </p:val>
                                        </p:tav>
                                        <p:tav tm="100000">
                                          <p:val>
                                            <p:strVal val="#ppt_x"/>
                                          </p:val>
                                        </p:tav>
                                      </p:tavLst>
                                    </p:anim>
                                    <p:anim calcmode="lin" valueType="num">
                                      <p:cBhvr>
                                        <p:cTn id="15" dur="5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anim calcmode="lin" valueType="num">
                                      <p:cBhvr>
                                        <p:cTn id="20" dur="500" fill="hold"/>
                                        <p:tgtEl>
                                          <p:spTgt spid="14"/>
                                        </p:tgtEl>
                                        <p:attrNameLst>
                                          <p:attrName>ppt_x</p:attrName>
                                        </p:attrNameLst>
                                      </p:cBhvr>
                                      <p:tavLst>
                                        <p:tav tm="0">
                                          <p:val>
                                            <p:strVal val="#ppt_x"/>
                                          </p:val>
                                        </p:tav>
                                        <p:tav tm="100000">
                                          <p:val>
                                            <p:strVal val="#ppt_x"/>
                                          </p:val>
                                        </p:tav>
                                      </p:tavLst>
                                    </p:anim>
                                    <p:anim calcmode="lin" valueType="num">
                                      <p:cBhvr>
                                        <p:cTn id="21" dur="5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anim calcmode="lin" valueType="num">
                                      <p:cBhvr>
                                        <p:cTn id="25" dur="500" fill="hold"/>
                                        <p:tgtEl>
                                          <p:spTgt spid="13"/>
                                        </p:tgtEl>
                                        <p:attrNameLst>
                                          <p:attrName>ppt_x</p:attrName>
                                        </p:attrNameLst>
                                      </p:cBhvr>
                                      <p:tavLst>
                                        <p:tav tm="0">
                                          <p:val>
                                            <p:strVal val="#ppt_x"/>
                                          </p:val>
                                        </p:tav>
                                        <p:tav tm="100000">
                                          <p:val>
                                            <p:strVal val="#ppt_x"/>
                                          </p:val>
                                        </p:tav>
                                      </p:tavLst>
                                    </p:anim>
                                    <p:anim calcmode="lin" valueType="num">
                                      <p:cBhvr>
                                        <p:cTn id="26" dur="5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47"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anim calcmode="lin" valueType="num">
                                      <p:cBhvr>
                                        <p:cTn id="31" dur="500" fill="hold"/>
                                        <p:tgtEl>
                                          <p:spTgt spid="16"/>
                                        </p:tgtEl>
                                        <p:attrNameLst>
                                          <p:attrName>ppt_x</p:attrName>
                                        </p:attrNameLst>
                                      </p:cBhvr>
                                      <p:tavLst>
                                        <p:tav tm="0">
                                          <p:val>
                                            <p:strVal val="#ppt_x"/>
                                          </p:val>
                                        </p:tav>
                                        <p:tav tm="100000">
                                          <p:val>
                                            <p:strVal val="#ppt_x"/>
                                          </p:val>
                                        </p:tav>
                                      </p:tavLst>
                                    </p:anim>
                                    <p:anim calcmode="lin" valueType="num">
                                      <p:cBhvr>
                                        <p:cTn id="32" dur="500" fill="hold"/>
                                        <p:tgtEl>
                                          <p:spTgt spid="16"/>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anim calcmode="lin" valueType="num">
                                      <p:cBhvr>
                                        <p:cTn id="36" dur="500" fill="hold"/>
                                        <p:tgtEl>
                                          <p:spTgt spid="15"/>
                                        </p:tgtEl>
                                        <p:attrNameLst>
                                          <p:attrName>ppt_x</p:attrName>
                                        </p:attrNameLst>
                                      </p:cBhvr>
                                      <p:tavLst>
                                        <p:tav tm="0">
                                          <p:val>
                                            <p:strVal val="#ppt_x"/>
                                          </p:val>
                                        </p:tav>
                                        <p:tav tm="100000">
                                          <p:val>
                                            <p:strVal val="#ppt_x"/>
                                          </p:val>
                                        </p:tav>
                                      </p:tavLst>
                                    </p:anim>
                                    <p:anim calcmode="lin" valueType="num">
                                      <p:cBhvr>
                                        <p:cTn id="37" dur="50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47"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anim calcmode="lin" valueType="num">
                                      <p:cBhvr>
                                        <p:cTn id="42" dur="500" fill="hold"/>
                                        <p:tgtEl>
                                          <p:spTgt spid="18"/>
                                        </p:tgtEl>
                                        <p:attrNameLst>
                                          <p:attrName>ppt_x</p:attrName>
                                        </p:attrNameLst>
                                      </p:cBhvr>
                                      <p:tavLst>
                                        <p:tav tm="0">
                                          <p:val>
                                            <p:strVal val="#ppt_x"/>
                                          </p:val>
                                        </p:tav>
                                        <p:tav tm="100000">
                                          <p:val>
                                            <p:strVal val="#ppt_x"/>
                                          </p:val>
                                        </p:tav>
                                      </p:tavLst>
                                    </p:anim>
                                    <p:anim calcmode="lin" valueType="num">
                                      <p:cBhvr>
                                        <p:cTn id="43" dur="500" fill="hold"/>
                                        <p:tgtEl>
                                          <p:spTgt spid="1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anim calcmode="lin" valueType="num">
                                      <p:cBhvr>
                                        <p:cTn id="47" dur="500" fill="hold"/>
                                        <p:tgtEl>
                                          <p:spTgt spid="17"/>
                                        </p:tgtEl>
                                        <p:attrNameLst>
                                          <p:attrName>ppt_x</p:attrName>
                                        </p:attrNameLst>
                                      </p:cBhvr>
                                      <p:tavLst>
                                        <p:tav tm="0">
                                          <p:val>
                                            <p:strVal val="#ppt_x"/>
                                          </p:val>
                                        </p:tav>
                                        <p:tav tm="100000">
                                          <p:val>
                                            <p:strVal val="#ppt_x"/>
                                          </p:val>
                                        </p:tav>
                                      </p:tavLst>
                                    </p:anim>
                                    <p:anim calcmode="lin" valueType="num">
                                      <p:cBhvr>
                                        <p:cTn id="48" dur="500" fill="hold"/>
                                        <p:tgtEl>
                                          <p:spTgt spid="17"/>
                                        </p:tgtEl>
                                        <p:attrNameLst>
                                          <p:attrName>ppt_y</p:attrName>
                                        </p:attrNameLst>
                                      </p:cBhvr>
                                      <p:tavLst>
                                        <p:tav tm="0">
                                          <p:val>
                                            <p:strVal val="#ppt_y+.1"/>
                                          </p:val>
                                        </p:tav>
                                        <p:tav tm="100000">
                                          <p:val>
                                            <p:strVal val="#ppt_y"/>
                                          </p:val>
                                        </p:tav>
                                      </p:tavLst>
                                    </p:anim>
                                  </p:childTnLst>
                                </p:cTn>
                              </p:par>
                            </p:childTnLst>
                          </p:cTn>
                        </p:par>
                        <p:par>
                          <p:cTn id="49" fill="hold">
                            <p:stCondLst>
                              <p:cond delay="2000"/>
                            </p:stCondLst>
                            <p:childTnLst>
                              <p:par>
                                <p:cTn id="50" presetID="47" presetClass="entr" presetSubtype="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anim calcmode="lin" valueType="num">
                                      <p:cBhvr>
                                        <p:cTn id="53" dur="500" fill="hold"/>
                                        <p:tgtEl>
                                          <p:spTgt spid="20"/>
                                        </p:tgtEl>
                                        <p:attrNameLst>
                                          <p:attrName>ppt_x</p:attrName>
                                        </p:attrNameLst>
                                      </p:cBhvr>
                                      <p:tavLst>
                                        <p:tav tm="0">
                                          <p:val>
                                            <p:strVal val="#ppt_x"/>
                                          </p:val>
                                        </p:tav>
                                        <p:tav tm="100000">
                                          <p:val>
                                            <p:strVal val="#ppt_x"/>
                                          </p:val>
                                        </p:tav>
                                      </p:tavLst>
                                    </p:anim>
                                    <p:anim calcmode="lin" valueType="num">
                                      <p:cBhvr>
                                        <p:cTn id="54" dur="500" fill="hold"/>
                                        <p:tgtEl>
                                          <p:spTgt spid="2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anim calcmode="lin" valueType="num">
                                      <p:cBhvr>
                                        <p:cTn id="58" dur="500" fill="hold"/>
                                        <p:tgtEl>
                                          <p:spTgt spid="19"/>
                                        </p:tgtEl>
                                        <p:attrNameLst>
                                          <p:attrName>ppt_x</p:attrName>
                                        </p:attrNameLst>
                                      </p:cBhvr>
                                      <p:tavLst>
                                        <p:tav tm="0">
                                          <p:val>
                                            <p:strVal val="#ppt_x"/>
                                          </p:val>
                                        </p:tav>
                                        <p:tav tm="100000">
                                          <p:val>
                                            <p:strVal val="#ppt_x"/>
                                          </p:val>
                                        </p:tav>
                                      </p:tavLst>
                                    </p:anim>
                                    <p:anim calcmode="lin" valueType="num">
                                      <p:cBhvr>
                                        <p:cTn id="59"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13" grpId="0"/>
      <p:bldP spid="14" grpId="0"/>
      <p:bldP spid="15" grpId="0"/>
      <p:bldP spid="16" grpId="0"/>
      <p:bldP spid="17" grpId="0"/>
      <p:bldP spid="18"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051189" y="2772658"/>
            <a:ext cx="10089622" cy="2169908"/>
            <a:chOff x="1050566" y="2772576"/>
            <a:chExt cx="10090868" cy="2170176"/>
          </a:xfrm>
          <a:solidFill>
            <a:srgbClr val="0170C1"/>
          </a:solidFill>
        </p:grpSpPr>
        <p:sp>
          <p:nvSpPr>
            <p:cNvPr id="50" name="Block Arc 49"/>
            <p:cNvSpPr/>
            <p:nvPr/>
          </p:nvSpPr>
          <p:spPr>
            <a:xfrm>
              <a:off x="1050566" y="2786644"/>
              <a:ext cx="2156108" cy="2156108"/>
            </a:xfrm>
            <a:prstGeom prst="blockArc">
              <a:avLst>
                <a:gd name="adj1" fmla="val 10800000"/>
                <a:gd name="adj2" fmla="val 0"/>
                <a:gd name="adj3" fmla="val 80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1" name="Block Arc 50"/>
            <p:cNvSpPr/>
            <p:nvPr/>
          </p:nvSpPr>
          <p:spPr>
            <a:xfrm flipV="1">
              <a:off x="3034256" y="2772576"/>
              <a:ext cx="2156108" cy="2156108"/>
            </a:xfrm>
            <a:prstGeom prst="blockArc">
              <a:avLst>
                <a:gd name="adj1" fmla="val 10800000"/>
                <a:gd name="adj2" fmla="val 0"/>
                <a:gd name="adj3" fmla="val 80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2" name="Block Arc 51"/>
            <p:cNvSpPr/>
            <p:nvPr/>
          </p:nvSpPr>
          <p:spPr>
            <a:xfrm>
              <a:off x="5017946" y="2786644"/>
              <a:ext cx="2156108" cy="2156108"/>
            </a:xfrm>
            <a:prstGeom prst="blockArc">
              <a:avLst>
                <a:gd name="adj1" fmla="val 10800000"/>
                <a:gd name="adj2" fmla="val 0"/>
                <a:gd name="adj3" fmla="val 807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3" name="Block Arc 52"/>
            <p:cNvSpPr/>
            <p:nvPr/>
          </p:nvSpPr>
          <p:spPr>
            <a:xfrm flipV="1">
              <a:off x="7001636" y="2772576"/>
              <a:ext cx="2156108" cy="2156108"/>
            </a:xfrm>
            <a:prstGeom prst="blockArc">
              <a:avLst>
                <a:gd name="adj1" fmla="val 10800000"/>
                <a:gd name="adj2" fmla="val 0"/>
                <a:gd name="adj3" fmla="val 807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4" name="Block Arc 53"/>
            <p:cNvSpPr/>
            <p:nvPr/>
          </p:nvSpPr>
          <p:spPr>
            <a:xfrm>
              <a:off x="8985326" y="2786644"/>
              <a:ext cx="2156108" cy="2156108"/>
            </a:xfrm>
            <a:prstGeom prst="blockArc">
              <a:avLst>
                <a:gd name="adj1" fmla="val 10800000"/>
                <a:gd name="adj2" fmla="val 0"/>
                <a:gd name="adj3" fmla="val 80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8" name="Group 7"/>
          <p:cNvGrpSpPr/>
          <p:nvPr/>
        </p:nvGrpSpPr>
        <p:grpSpPr>
          <a:xfrm>
            <a:off x="7470987" y="3242120"/>
            <a:ext cx="1216916" cy="1216916"/>
            <a:chOff x="7471157" y="3242097"/>
            <a:chExt cx="1217066" cy="1217066"/>
          </a:xfrm>
        </p:grpSpPr>
        <p:sp>
          <p:nvSpPr>
            <p:cNvPr id="59" name="Oval 58"/>
            <p:cNvSpPr/>
            <p:nvPr/>
          </p:nvSpPr>
          <p:spPr>
            <a:xfrm>
              <a:off x="7471157" y="3242097"/>
              <a:ext cx="1217066" cy="121706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1" name="Freeform 60"/>
            <p:cNvSpPr>
              <a:spLocks noEditPoints="1"/>
            </p:cNvSpPr>
            <p:nvPr/>
          </p:nvSpPr>
          <p:spPr bwMode="auto">
            <a:xfrm>
              <a:off x="7885731" y="3639946"/>
              <a:ext cx="387918" cy="438717"/>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1429" tIns="45714" rIns="91429" bIns="457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99">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9" name="Group 8"/>
          <p:cNvGrpSpPr/>
          <p:nvPr/>
        </p:nvGrpSpPr>
        <p:grpSpPr>
          <a:xfrm>
            <a:off x="9454433" y="3242120"/>
            <a:ext cx="1216916" cy="1216916"/>
            <a:chOff x="9454847" y="3242097"/>
            <a:chExt cx="1217066" cy="1217066"/>
          </a:xfrm>
        </p:grpSpPr>
        <p:sp>
          <p:nvSpPr>
            <p:cNvPr id="60" name="Oval 59"/>
            <p:cNvSpPr/>
            <p:nvPr/>
          </p:nvSpPr>
          <p:spPr>
            <a:xfrm>
              <a:off x="9454847" y="3242097"/>
              <a:ext cx="1217066" cy="12170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2" name="Freeform 61"/>
            <p:cNvSpPr>
              <a:spLocks noEditPoints="1"/>
            </p:cNvSpPr>
            <p:nvPr/>
          </p:nvSpPr>
          <p:spPr bwMode="auto">
            <a:xfrm>
              <a:off x="9854412" y="3611644"/>
              <a:ext cx="417935" cy="477972"/>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91429" tIns="45714" rIns="91429" bIns="457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99">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6" name="Group 5"/>
          <p:cNvGrpSpPr/>
          <p:nvPr/>
        </p:nvGrpSpPr>
        <p:grpSpPr>
          <a:xfrm>
            <a:off x="3504097" y="3242120"/>
            <a:ext cx="1216916" cy="1216916"/>
            <a:chOff x="3503777" y="3242097"/>
            <a:chExt cx="1217066" cy="1217066"/>
          </a:xfrm>
        </p:grpSpPr>
        <p:sp>
          <p:nvSpPr>
            <p:cNvPr id="57" name="Oval 56"/>
            <p:cNvSpPr/>
            <p:nvPr/>
          </p:nvSpPr>
          <p:spPr>
            <a:xfrm>
              <a:off x="3503777" y="3242097"/>
              <a:ext cx="1217066" cy="12170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3" name="Freeform 62"/>
            <p:cNvSpPr>
              <a:spLocks noEditPoints="1"/>
            </p:cNvSpPr>
            <p:nvPr/>
          </p:nvSpPr>
          <p:spPr bwMode="auto">
            <a:xfrm>
              <a:off x="3944905" y="3598612"/>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1429" tIns="45714" rIns="91429" bIns="457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99">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 name="Group 6"/>
          <p:cNvGrpSpPr/>
          <p:nvPr/>
        </p:nvGrpSpPr>
        <p:grpSpPr>
          <a:xfrm>
            <a:off x="5487542" y="3242120"/>
            <a:ext cx="1216916" cy="1216916"/>
            <a:chOff x="5487467" y="3242097"/>
            <a:chExt cx="1217066" cy="1217066"/>
          </a:xfrm>
        </p:grpSpPr>
        <p:sp>
          <p:nvSpPr>
            <p:cNvPr id="58" name="Oval 57"/>
            <p:cNvSpPr/>
            <p:nvPr/>
          </p:nvSpPr>
          <p:spPr>
            <a:xfrm>
              <a:off x="5487467" y="3242097"/>
              <a:ext cx="1217066" cy="12170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4" name="Freeform 63"/>
            <p:cNvSpPr>
              <a:spLocks noEditPoints="1"/>
            </p:cNvSpPr>
            <p:nvPr/>
          </p:nvSpPr>
          <p:spPr bwMode="auto">
            <a:xfrm>
              <a:off x="5862422" y="3626092"/>
              <a:ext cx="468733" cy="46642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1429" tIns="45714" rIns="91429" bIns="457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99">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5" name="Group 4"/>
          <p:cNvGrpSpPr/>
          <p:nvPr/>
        </p:nvGrpSpPr>
        <p:grpSpPr>
          <a:xfrm>
            <a:off x="1520651" y="3242120"/>
            <a:ext cx="1216916" cy="1216916"/>
            <a:chOff x="1520087" y="3242097"/>
            <a:chExt cx="1217066" cy="1217066"/>
          </a:xfrm>
        </p:grpSpPr>
        <p:sp>
          <p:nvSpPr>
            <p:cNvPr id="56" name="Oval 55"/>
            <p:cNvSpPr/>
            <p:nvPr/>
          </p:nvSpPr>
          <p:spPr>
            <a:xfrm>
              <a:off x="1520087" y="3242097"/>
              <a:ext cx="1217066" cy="12170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5" name="Freeform 64"/>
            <p:cNvSpPr>
              <a:spLocks noEditPoints="1"/>
            </p:cNvSpPr>
            <p:nvPr/>
          </p:nvSpPr>
          <p:spPr bwMode="auto">
            <a:xfrm>
              <a:off x="1892065" y="3591229"/>
              <a:ext cx="460437" cy="536153"/>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1"/>
            </a:solidFill>
            <a:ln>
              <a:noFill/>
            </a:ln>
            <a:extLst/>
          </p:spPr>
          <p:txBody>
            <a:bodyPr vert="horz" wrap="square" lIns="91429" tIns="45714" rIns="91429" bIns="457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799">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69" name="Group 68"/>
          <p:cNvGrpSpPr/>
          <p:nvPr/>
        </p:nvGrpSpPr>
        <p:grpSpPr>
          <a:xfrm>
            <a:off x="2048028" y="4583063"/>
            <a:ext cx="149494" cy="525373"/>
            <a:chOff x="8243431" y="1672074"/>
            <a:chExt cx="199000" cy="699358"/>
          </a:xfrm>
          <a:solidFill>
            <a:schemeClr val="accent1"/>
          </a:solidFill>
        </p:grpSpPr>
        <p:sp>
          <p:nvSpPr>
            <p:cNvPr id="66" name="Oval 65"/>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7" name="Oval 66"/>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8" name="Oval 67"/>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0" name="Group 69"/>
          <p:cNvGrpSpPr/>
          <p:nvPr/>
        </p:nvGrpSpPr>
        <p:grpSpPr>
          <a:xfrm>
            <a:off x="6021255" y="4583063"/>
            <a:ext cx="149494" cy="525373"/>
            <a:chOff x="8243431" y="1672074"/>
            <a:chExt cx="199000" cy="699358"/>
          </a:xfrm>
          <a:solidFill>
            <a:schemeClr val="accent3"/>
          </a:solidFill>
        </p:grpSpPr>
        <p:sp>
          <p:nvSpPr>
            <p:cNvPr id="71" name="Oval 70"/>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2" name="Oval 71"/>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3" name="Oval 72"/>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4" name="Group 73"/>
          <p:cNvGrpSpPr/>
          <p:nvPr/>
        </p:nvGrpSpPr>
        <p:grpSpPr>
          <a:xfrm>
            <a:off x="9988144" y="4583063"/>
            <a:ext cx="149494" cy="525373"/>
            <a:chOff x="8243431" y="1672074"/>
            <a:chExt cx="199000" cy="699358"/>
          </a:xfrm>
          <a:solidFill>
            <a:schemeClr val="accent1"/>
          </a:solidFill>
        </p:grpSpPr>
        <p:sp>
          <p:nvSpPr>
            <p:cNvPr id="75" name="Oval 74"/>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6" name="Oval 75"/>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7" name="Oval 76"/>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8" name="Group 77"/>
          <p:cNvGrpSpPr/>
          <p:nvPr/>
        </p:nvGrpSpPr>
        <p:grpSpPr>
          <a:xfrm>
            <a:off x="4037809" y="2592720"/>
            <a:ext cx="149494" cy="525373"/>
            <a:chOff x="8243431" y="1672074"/>
            <a:chExt cx="199000" cy="699358"/>
          </a:xfrm>
          <a:solidFill>
            <a:schemeClr val="accent2"/>
          </a:solidFill>
        </p:grpSpPr>
        <p:sp>
          <p:nvSpPr>
            <p:cNvPr id="79" name="Oval 78"/>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0" name="Oval 79"/>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1" name="Oval 80"/>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82" name="Group 81"/>
          <p:cNvGrpSpPr/>
          <p:nvPr/>
        </p:nvGrpSpPr>
        <p:grpSpPr>
          <a:xfrm>
            <a:off x="8004699" y="2592720"/>
            <a:ext cx="149494" cy="525373"/>
            <a:chOff x="8243431" y="1672074"/>
            <a:chExt cx="199000" cy="699358"/>
          </a:xfrm>
          <a:solidFill>
            <a:schemeClr val="accent4"/>
          </a:solidFill>
        </p:grpSpPr>
        <p:sp>
          <p:nvSpPr>
            <p:cNvPr id="83" name="Oval 82"/>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4" name="Oval 83"/>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5" name="Oval 84"/>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a:latin typeface="Franklin Gothic Medium" panose="020B0603020102020204" pitchFamily="34" charset="0"/>
                <a:ea typeface="微软雅黑" panose="020B0503020204020204" pitchFamily="34" charset="-122"/>
                <a:cs typeface="Arial" panose="020B0604020202020204" pitchFamily="34" charset="0"/>
              </a:endParaRPr>
            </a:p>
          </p:txBody>
        </p:sp>
      </p:grpSp>
      <p:sp>
        <p:nvSpPr>
          <p:cNvPr id="86" name="Rectangle 85"/>
          <p:cNvSpPr/>
          <p:nvPr/>
        </p:nvSpPr>
        <p:spPr>
          <a:xfrm>
            <a:off x="905370" y="5277590"/>
            <a:ext cx="2553236" cy="771493"/>
          </a:xfrm>
          <a:prstGeom prst="rect">
            <a:avLst/>
          </a:prstGeom>
        </p:spPr>
        <p:txBody>
          <a:bodyPr wrap="square">
            <a:spAutoFit/>
          </a:bodyPr>
          <a:lstStyle/>
          <a:p>
            <a:pPr>
              <a:lnSpc>
                <a:spcPct val="150000"/>
              </a:lnSpc>
            </a:pPr>
            <a:r>
              <a:rPr lang="zh-CN" altLang="en-US" sz="758"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758"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87" name="Rectangle 86"/>
          <p:cNvSpPr/>
          <p:nvPr/>
        </p:nvSpPr>
        <p:spPr>
          <a:xfrm>
            <a:off x="8786271" y="5277590"/>
            <a:ext cx="2553236" cy="771493"/>
          </a:xfrm>
          <a:prstGeom prst="rect">
            <a:avLst/>
          </a:prstGeom>
        </p:spPr>
        <p:txBody>
          <a:bodyPr wrap="square">
            <a:spAutoFit/>
          </a:bodyPr>
          <a:lstStyle/>
          <a:p>
            <a:pPr>
              <a:lnSpc>
                <a:spcPct val="150000"/>
              </a:lnSpc>
            </a:pPr>
            <a:r>
              <a:rPr lang="zh-CN" altLang="en-US" sz="758"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758"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88" name="Rectangle 87"/>
          <p:cNvSpPr/>
          <p:nvPr/>
        </p:nvSpPr>
        <p:spPr>
          <a:xfrm>
            <a:off x="4878596" y="5277590"/>
            <a:ext cx="2553236" cy="771493"/>
          </a:xfrm>
          <a:prstGeom prst="rect">
            <a:avLst/>
          </a:prstGeom>
        </p:spPr>
        <p:txBody>
          <a:bodyPr wrap="square">
            <a:spAutoFit/>
          </a:bodyPr>
          <a:lstStyle/>
          <a:p>
            <a:pPr>
              <a:lnSpc>
                <a:spcPct val="150000"/>
              </a:lnSpc>
            </a:pPr>
            <a:r>
              <a:rPr lang="zh-CN" altLang="en-US" sz="758"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758"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89" name="Rectangle 88"/>
          <p:cNvSpPr/>
          <p:nvPr/>
        </p:nvSpPr>
        <p:spPr>
          <a:xfrm>
            <a:off x="6802827" y="1790452"/>
            <a:ext cx="2553236" cy="771493"/>
          </a:xfrm>
          <a:prstGeom prst="rect">
            <a:avLst/>
          </a:prstGeom>
        </p:spPr>
        <p:txBody>
          <a:bodyPr wrap="square">
            <a:spAutoFit/>
          </a:bodyPr>
          <a:lstStyle/>
          <a:p>
            <a:pPr>
              <a:lnSpc>
                <a:spcPct val="150000"/>
              </a:lnSpc>
            </a:pPr>
            <a:r>
              <a:rPr lang="zh-CN" altLang="en-US" sz="758"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758"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90" name="Rectangle 89"/>
          <p:cNvSpPr/>
          <p:nvPr/>
        </p:nvSpPr>
        <p:spPr>
          <a:xfrm>
            <a:off x="2889633" y="1790452"/>
            <a:ext cx="2553236" cy="771493"/>
          </a:xfrm>
          <a:prstGeom prst="rect">
            <a:avLst/>
          </a:prstGeom>
        </p:spPr>
        <p:txBody>
          <a:bodyPr wrap="square">
            <a:spAutoFit/>
          </a:bodyPr>
          <a:lstStyle/>
          <a:p>
            <a:pPr>
              <a:lnSpc>
                <a:spcPct val="150000"/>
              </a:lnSpc>
            </a:pPr>
            <a:r>
              <a:rPr lang="zh-CN" altLang="en-US" sz="758"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758"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Tree>
    <p:extLst>
      <p:ext uri="{BB962C8B-B14F-4D97-AF65-F5344CB8AC3E}">
        <p14:creationId xmlns:p14="http://schemas.microsoft.com/office/powerpoint/2010/main" val="1664678301"/>
      </p:ext>
    </p:extLst>
  </p:cSld>
  <p:clrMapOvr>
    <a:masterClrMapping/>
  </p:clrMapOvr>
  <mc:AlternateContent xmlns:mc="http://schemas.openxmlformats.org/markup-compatibility/2006">
    <mc:Choice xmlns:p14="http://schemas.microsoft.com/office/powerpoint/2010/main" Requires="p14">
      <p:transition spd="slow" p14:dur="125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p:tgtEl>
                                          <p:spTgt spid="69"/>
                                        </p:tgtEl>
                                        <p:attrNameLst>
                                          <p:attrName>ppt_y</p:attrName>
                                        </p:attrNameLst>
                                      </p:cBhvr>
                                      <p:tavLst>
                                        <p:tav tm="0">
                                          <p:val>
                                            <p:strVal val="#ppt_y-#ppt_h*1.125000"/>
                                          </p:val>
                                        </p:tav>
                                        <p:tav tm="100000">
                                          <p:val>
                                            <p:strVal val="#ppt_y"/>
                                          </p:val>
                                        </p:tav>
                                      </p:tavLst>
                                    </p:anim>
                                    <p:animEffect transition="in" filter="wipe(down)">
                                      <p:cBhvr>
                                        <p:cTn id="18" dur="500"/>
                                        <p:tgtEl>
                                          <p:spTgt spid="69"/>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fade">
                                      <p:cBhvr>
                                        <p:cTn id="22" dur="500"/>
                                        <p:tgtEl>
                                          <p:spTgt spid="86"/>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78"/>
                                        </p:tgtEl>
                                        <p:attrNameLst>
                                          <p:attrName>style.visibility</p:attrName>
                                        </p:attrNameLst>
                                      </p:cBhvr>
                                      <p:to>
                                        <p:strVal val="visible"/>
                                      </p:to>
                                    </p:set>
                                    <p:anim calcmode="lin" valueType="num">
                                      <p:cBhvr additive="base">
                                        <p:cTn id="32" dur="500"/>
                                        <p:tgtEl>
                                          <p:spTgt spid="78"/>
                                        </p:tgtEl>
                                        <p:attrNameLst>
                                          <p:attrName>ppt_y</p:attrName>
                                        </p:attrNameLst>
                                      </p:cBhvr>
                                      <p:tavLst>
                                        <p:tav tm="0">
                                          <p:val>
                                            <p:strVal val="#ppt_y+#ppt_h*1.125000"/>
                                          </p:val>
                                        </p:tav>
                                        <p:tav tm="100000">
                                          <p:val>
                                            <p:strVal val="#ppt_y"/>
                                          </p:val>
                                        </p:tav>
                                      </p:tavLst>
                                    </p:anim>
                                    <p:animEffect transition="in" filter="wipe(up)">
                                      <p:cBhvr>
                                        <p:cTn id="33" dur="500"/>
                                        <p:tgtEl>
                                          <p:spTgt spid="78"/>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90"/>
                                        </p:tgtEl>
                                        <p:attrNameLst>
                                          <p:attrName>style.visibility</p:attrName>
                                        </p:attrNameLst>
                                      </p:cBhvr>
                                      <p:to>
                                        <p:strVal val="visible"/>
                                      </p:to>
                                    </p:set>
                                    <p:animEffect transition="in" filter="fade">
                                      <p:cBhvr>
                                        <p:cTn id="37" dur="500"/>
                                        <p:tgtEl>
                                          <p:spTgt spid="90"/>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Effect transition="in" filter="fade">
                                      <p:cBhvr>
                                        <p:cTn id="43" dur="500"/>
                                        <p:tgtEl>
                                          <p:spTgt spid="7"/>
                                        </p:tgtEl>
                                      </p:cBhvr>
                                    </p:animEffect>
                                  </p:childTnLst>
                                </p:cTn>
                              </p:par>
                            </p:childTnLst>
                          </p:cTn>
                        </p:par>
                        <p:par>
                          <p:cTn id="44" fill="hold">
                            <p:stCondLst>
                              <p:cond delay="4000"/>
                            </p:stCondLst>
                            <p:childTnLst>
                              <p:par>
                                <p:cTn id="45" presetID="12" presetClass="entr" presetSubtype="1" fill="hold" nodeType="after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p:tgtEl>
                                          <p:spTgt spid="70"/>
                                        </p:tgtEl>
                                        <p:attrNameLst>
                                          <p:attrName>ppt_y</p:attrName>
                                        </p:attrNameLst>
                                      </p:cBhvr>
                                      <p:tavLst>
                                        <p:tav tm="0">
                                          <p:val>
                                            <p:strVal val="#ppt_y-#ppt_h*1.125000"/>
                                          </p:val>
                                        </p:tav>
                                        <p:tav tm="100000">
                                          <p:val>
                                            <p:strVal val="#ppt_y"/>
                                          </p:val>
                                        </p:tav>
                                      </p:tavLst>
                                    </p:anim>
                                    <p:animEffect transition="in" filter="wipe(down)">
                                      <p:cBhvr>
                                        <p:cTn id="48" dur="500"/>
                                        <p:tgtEl>
                                          <p:spTgt spid="70"/>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88"/>
                                        </p:tgtEl>
                                        <p:attrNameLst>
                                          <p:attrName>style.visibility</p:attrName>
                                        </p:attrNameLst>
                                      </p:cBhvr>
                                      <p:to>
                                        <p:strVal val="visible"/>
                                      </p:to>
                                    </p:set>
                                    <p:animEffect transition="in" filter="fade">
                                      <p:cBhvr>
                                        <p:cTn id="52" dur="500"/>
                                        <p:tgtEl>
                                          <p:spTgt spid="88"/>
                                        </p:tgtEl>
                                      </p:cBhvr>
                                    </p:animEffect>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ppt_w</p:attrName>
                                        </p:attrNameLst>
                                      </p:cBhvr>
                                      <p:tavLst>
                                        <p:tav tm="0">
                                          <p:val>
                                            <p:fltVal val="0"/>
                                          </p:val>
                                        </p:tav>
                                        <p:tav tm="100000">
                                          <p:val>
                                            <p:strVal val="#ppt_w"/>
                                          </p:val>
                                        </p:tav>
                                      </p:tavLst>
                                    </p:anim>
                                    <p:anim calcmode="lin" valueType="num">
                                      <p:cBhvr>
                                        <p:cTn id="57" dur="500" fill="hold"/>
                                        <p:tgtEl>
                                          <p:spTgt spid="8"/>
                                        </p:tgtEl>
                                        <p:attrNameLst>
                                          <p:attrName>ppt_h</p:attrName>
                                        </p:attrNameLst>
                                      </p:cBhvr>
                                      <p:tavLst>
                                        <p:tav tm="0">
                                          <p:val>
                                            <p:fltVal val="0"/>
                                          </p:val>
                                        </p:tav>
                                        <p:tav tm="100000">
                                          <p:val>
                                            <p:strVal val="#ppt_h"/>
                                          </p:val>
                                        </p:tav>
                                      </p:tavLst>
                                    </p:anim>
                                    <p:animEffect transition="in" filter="fade">
                                      <p:cBhvr>
                                        <p:cTn id="58" dur="500"/>
                                        <p:tgtEl>
                                          <p:spTgt spid="8"/>
                                        </p:tgtEl>
                                      </p:cBhvr>
                                    </p:animEffect>
                                  </p:childTnLst>
                                </p:cTn>
                              </p:par>
                            </p:childTnLst>
                          </p:cTn>
                        </p:par>
                        <p:par>
                          <p:cTn id="59" fill="hold">
                            <p:stCondLst>
                              <p:cond delay="5500"/>
                            </p:stCondLst>
                            <p:childTnLst>
                              <p:par>
                                <p:cTn id="60" presetID="12" presetClass="entr" presetSubtype="4" fill="hold" nodeType="afterEffect">
                                  <p:stCondLst>
                                    <p:cond delay="0"/>
                                  </p:stCondLst>
                                  <p:childTnLst>
                                    <p:set>
                                      <p:cBhvr>
                                        <p:cTn id="61" dur="1" fill="hold">
                                          <p:stCondLst>
                                            <p:cond delay="0"/>
                                          </p:stCondLst>
                                        </p:cTn>
                                        <p:tgtEl>
                                          <p:spTgt spid="82"/>
                                        </p:tgtEl>
                                        <p:attrNameLst>
                                          <p:attrName>style.visibility</p:attrName>
                                        </p:attrNameLst>
                                      </p:cBhvr>
                                      <p:to>
                                        <p:strVal val="visible"/>
                                      </p:to>
                                    </p:set>
                                    <p:anim calcmode="lin" valueType="num">
                                      <p:cBhvr additive="base">
                                        <p:cTn id="62" dur="500"/>
                                        <p:tgtEl>
                                          <p:spTgt spid="82"/>
                                        </p:tgtEl>
                                        <p:attrNameLst>
                                          <p:attrName>ppt_y</p:attrName>
                                        </p:attrNameLst>
                                      </p:cBhvr>
                                      <p:tavLst>
                                        <p:tav tm="0">
                                          <p:val>
                                            <p:strVal val="#ppt_y+#ppt_h*1.125000"/>
                                          </p:val>
                                        </p:tav>
                                        <p:tav tm="100000">
                                          <p:val>
                                            <p:strVal val="#ppt_y"/>
                                          </p:val>
                                        </p:tav>
                                      </p:tavLst>
                                    </p:anim>
                                    <p:animEffect transition="in" filter="wipe(up)">
                                      <p:cBhvr>
                                        <p:cTn id="63" dur="500"/>
                                        <p:tgtEl>
                                          <p:spTgt spid="82"/>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fade">
                                      <p:cBhvr>
                                        <p:cTn id="67" dur="500"/>
                                        <p:tgtEl>
                                          <p:spTgt spid="89"/>
                                        </p:tgtEl>
                                      </p:cBhvr>
                                    </p:animEffect>
                                  </p:childTnLst>
                                </p:cTn>
                              </p:par>
                            </p:childTnLst>
                          </p:cTn>
                        </p:par>
                        <p:par>
                          <p:cTn id="68" fill="hold">
                            <p:stCondLst>
                              <p:cond delay="6500"/>
                            </p:stCondLst>
                            <p:childTnLst>
                              <p:par>
                                <p:cTn id="69" presetID="53" presetClass="entr" presetSubtype="16"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Effect transition="in" filter="fade">
                                      <p:cBhvr>
                                        <p:cTn id="73" dur="500"/>
                                        <p:tgtEl>
                                          <p:spTgt spid="9"/>
                                        </p:tgtEl>
                                      </p:cBhvr>
                                    </p:animEffect>
                                  </p:childTnLst>
                                </p:cTn>
                              </p:par>
                            </p:childTnLst>
                          </p:cTn>
                        </p:par>
                        <p:par>
                          <p:cTn id="74" fill="hold">
                            <p:stCondLst>
                              <p:cond delay="7000"/>
                            </p:stCondLst>
                            <p:childTnLst>
                              <p:par>
                                <p:cTn id="75" presetID="12" presetClass="entr" presetSubtype="1" fill="hold" nodeType="afterEffect">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cBhvr additive="base">
                                        <p:cTn id="77" dur="500"/>
                                        <p:tgtEl>
                                          <p:spTgt spid="74"/>
                                        </p:tgtEl>
                                        <p:attrNameLst>
                                          <p:attrName>ppt_y</p:attrName>
                                        </p:attrNameLst>
                                      </p:cBhvr>
                                      <p:tavLst>
                                        <p:tav tm="0">
                                          <p:val>
                                            <p:strVal val="#ppt_y-#ppt_h*1.125000"/>
                                          </p:val>
                                        </p:tav>
                                        <p:tav tm="100000">
                                          <p:val>
                                            <p:strVal val="#ppt_y"/>
                                          </p:val>
                                        </p:tav>
                                      </p:tavLst>
                                    </p:anim>
                                    <p:animEffect transition="in" filter="wipe(down)">
                                      <p:cBhvr>
                                        <p:cTn id="78" dur="500"/>
                                        <p:tgtEl>
                                          <p:spTgt spid="74"/>
                                        </p:tgtEl>
                                      </p:cBhvr>
                                    </p:animEffect>
                                  </p:childTnLst>
                                </p:cTn>
                              </p:par>
                            </p:childTnLst>
                          </p:cTn>
                        </p:par>
                        <p:par>
                          <p:cTn id="79" fill="hold">
                            <p:stCondLst>
                              <p:cond delay="7500"/>
                            </p:stCondLst>
                            <p:childTnLst>
                              <p:par>
                                <p:cTn id="80" presetID="10" presetClass="entr" presetSubtype="0" fill="hold" grpId="0" nodeType="afterEffect">
                                  <p:stCondLst>
                                    <p:cond delay="0"/>
                                  </p:stCondLst>
                                  <p:childTnLst>
                                    <p:set>
                                      <p:cBhvr>
                                        <p:cTn id="81" dur="1" fill="hold">
                                          <p:stCondLst>
                                            <p:cond delay="0"/>
                                          </p:stCondLst>
                                        </p:cTn>
                                        <p:tgtEl>
                                          <p:spTgt spid="87"/>
                                        </p:tgtEl>
                                        <p:attrNameLst>
                                          <p:attrName>style.visibility</p:attrName>
                                        </p:attrNameLst>
                                      </p:cBhvr>
                                      <p:to>
                                        <p:strVal val="visible"/>
                                      </p:to>
                                    </p:set>
                                    <p:animEffect transition="in" filter="fade">
                                      <p:cBhvr>
                                        <p:cTn id="82"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P spid="90"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heme/theme1.xml><?xml version="1.0" encoding="utf-8"?>
<a:theme xmlns:a="http://schemas.openxmlformats.org/drawingml/2006/main" name="千图海量PPT模板www.58pic.com​​">
  <a:themeElements>
    <a:clrScheme name="自定义 285">
      <a:dk1>
        <a:sysClr val="windowText" lastClr="000000"/>
      </a:dk1>
      <a:lt1>
        <a:sysClr val="window" lastClr="FFFFFF"/>
      </a:lt1>
      <a:dk2>
        <a:srgbClr val="44546A"/>
      </a:dk2>
      <a:lt2>
        <a:srgbClr val="E7E6E6"/>
      </a:lt2>
      <a:accent1>
        <a:srgbClr val="6282B9"/>
      </a:accent1>
      <a:accent2>
        <a:srgbClr val="19479D"/>
      </a:accent2>
      <a:accent3>
        <a:srgbClr val="6282B9"/>
      </a:accent3>
      <a:accent4>
        <a:srgbClr val="19479D"/>
      </a:accent4>
      <a:accent5>
        <a:srgbClr val="6282B9"/>
      </a:accent5>
      <a:accent6>
        <a:srgbClr val="19479D"/>
      </a:accent6>
      <a:hlink>
        <a:srgbClr val="6282B9"/>
      </a:hlink>
      <a:folHlink>
        <a:srgbClr val="19479D"/>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3024</Words>
  <Application>Microsoft Office PowerPoint</Application>
  <PresentationFormat>宽屏</PresentationFormat>
  <Paragraphs>178</Paragraphs>
  <Slides>25</Slides>
  <Notes>24</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25</vt:i4>
      </vt:variant>
    </vt:vector>
  </HeadingPairs>
  <TitlesOfParts>
    <vt:vector size="47" baseType="lpstr">
      <vt:lpstr>Arial Unicode MS</vt:lpstr>
      <vt:lpstr>League Gothic Regular</vt:lpstr>
      <vt:lpstr>Malgun Gothic</vt:lpstr>
      <vt:lpstr>Meiryo</vt:lpstr>
      <vt:lpstr>等线</vt:lpstr>
      <vt:lpstr>等线 Light</vt:lpstr>
      <vt:lpstr>宋体</vt:lpstr>
      <vt:lpstr>腾祥睿黑简-W2</vt:lpstr>
      <vt:lpstr>微软雅黑</vt:lpstr>
      <vt:lpstr>Aharoni</vt:lpstr>
      <vt:lpstr>Arial</vt:lpstr>
      <vt:lpstr>Broadway</vt:lpstr>
      <vt:lpstr>Calibri</vt:lpstr>
      <vt:lpstr>Calibri Light</vt:lpstr>
      <vt:lpstr>Californian FB</vt:lpstr>
      <vt:lpstr>FontAwesome</vt:lpstr>
      <vt:lpstr>Franklin Gothic Medium</vt:lpstr>
      <vt:lpstr>Helvetica Light</vt:lpstr>
      <vt:lpstr>Lato Regular</vt:lpstr>
      <vt:lpstr>Wingdings</vt:lpstr>
      <vt:lpstr>千图海量PPT模板www.58pic.com​​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18</cp:revision>
  <dcterms:created xsi:type="dcterms:W3CDTF">2018-06-01T03:35:47Z</dcterms:created>
  <dcterms:modified xsi:type="dcterms:W3CDTF">2018-06-13T01:25:12Z</dcterms:modified>
</cp:coreProperties>
</file>